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6858000" cy="9906000" type="A4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3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0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66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91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33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28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58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47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37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77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77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74F2F-304E-420B-B560-AECBA286D1EF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44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486"/>
            <a:ext cx="6858000" cy="469297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0" y="10000"/>
            <a:ext cx="6858000" cy="988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MO </a:t>
            </a:r>
            <a:r>
              <a:rPr lang="en-US" altLang="ja-JP" sz="48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MO</a:t>
            </a:r>
            <a:r>
              <a:rPr lang="en-US" altLang="ja-JP" sz="4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GHAR</a:t>
            </a: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70280"/>
              </p:ext>
            </p:extLst>
          </p:nvPr>
        </p:nvGraphicFramePr>
        <p:xfrm>
          <a:off x="0" y="995951"/>
          <a:ext cx="6858000" cy="459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5885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701762206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74355991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773818460"/>
                    </a:ext>
                  </a:extLst>
                </a:gridCol>
              </a:tblGrid>
              <a:tr h="4592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6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HOME</a:t>
                      </a:r>
                      <a:endParaRPr kumimoji="1" lang="ja-JP" altLang="en-US" sz="18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accent6"/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ABOUT</a:t>
                      </a:r>
                      <a:endParaRPr kumimoji="1" lang="ja-JP" altLang="en-US" sz="18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MENU</a:t>
                      </a:r>
                      <a:endParaRPr kumimoji="1" lang="ja-JP" altLang="en-US" sz="18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LOCATION</a:t>
                      </a:r>
                      <a:endParaRPr kumimoji="1" lang="ja-JP" altLang="en-US" sz="18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005082"/>
                  </a:ext>
                </a:extLst>
              </a:tr>
            </a:tbl>
          </a:graphicData>
        </a:graphic>
      </p:graphicFrame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2544"/>
            <a:ext cx="3810000" cy="280035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6142546"/>
            <a:ext cx="3048000" cy="280035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0" y="8942897"/>
            <a:ext cx="6858000" cy="963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Algerian" panose="04020705040A02060702" pitchFamily="82" charset="0"/>
              </a:rPr>
              <a:t>Authentic taste of </a:t>
            </a:r>
            <a:r>
              <a:rPr lang="en-US" altLang="ja-JP" dirty="0" err="1">
                <a:solidFill>
                  <a:srgbClr val="FF0000"/>
                </a:solidFill>
                <a:latin typeface="Algerian" panose="04020705040A02060702" pitchFamily="82" charset="0"/>
              </a:rPr>
              <a:t>nepali</a:t>
            </a:r>
            <a:r>
              <a:rPr lang="en-US" altLang="ja-JP" dirty="0">
                <a:solidFill>
                  <a:srgbClr val="FF0000"/>
                </a:solidFill>
                <a:latin typeface="Algerian" panose="04020705040A02060702" pitchFamily="82" charset="0"/>
              </a:rPr>
              <a:t> &amp; </a:t>
            </a:r>
            <a:r>
              <a:rPr lang="en-US" altLang="ja-JP" dirty="0" err="1">
                <a:solidFill>
                  <a:srgbClr val="FF0000"/>
                </a:solidFill>
                <a:latin typeface="Algerian" panose="04020705040A02060702" pitchFamily="82" charset="0"/>
              </a:rPr>
              <a:t>Tibitian</a:t>
            </a:r>
            <a:r>
              <a:rPr lang="en-US" altLang="ja-JP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Algerian" panose="04020705040A02060702" pitchFamily="82" charset="0"/>
              </a:rPr>
              <a:t>mo</a:t>
            </a:r>
            <a:r>
              <a:rPr lang="en-US" altLang="ja-JP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Algerian" panose="04020705040A02060702" pitchFamily="82" charset="0"/>
              </a:rPr>
              <a:t>mo</a:t>
            </a:r>
            <a:r>
              <a:rPr lang="en-US" altLang="ja-JP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US" altLang="ja-JP" dirty="0" err="1">
                <a:solidFill>
                  <a:srgbClr val="FF0000"/>
                </a:solidFill>
                <a:latin typeface="Algerian" panose="04020705040A02060702" pitchFamily="82" charset="0"/>
              </a:rPr>
              <a:t>fukuoka,japan</a:t>
            </a:r>
            <a:endParaRPr lang="en-US" altLang="ja-JP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altLang="ja-JP" sz="3200" dirty="0"/>
              <a:t>Phone no:080 8577 7119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734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283973"/>
          </a:xfrm>
          <a:prstGeom prst="rect">
            <a:avLst/>
          </a:prstGeom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47724"/>
              </p:ext>
            </p:extLst>
          </p:nvPr>
        </p:nvGraphicFramePr>
        <p:xfrm>
          <a:off x="0" y="977849"/>
          <a:ext cx="685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5885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701762206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74355991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773818460"/>
                    </a:ext>
                  </a:extLst>
                </a:gridCol>
              </a:tblGrid>
              <a:tr h="3449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6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HOME</a:t>
                      </a:r>
                      <a:endParaRPr kumimoji="1" lang="ja-JP" altLang="en-US" sz="18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accent6"/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ABOUT</a:t>
                      </a:r>
                      <a:endParaRPr kumimoji="1" lang="ja-JP" altLang="en-US" sz="18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MENU</a:t>
                      </a:r>
                      <a:endParaRPr kumimoji="1" lang="ja-JP" altLang="en-US" sz="18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LOCATION</a:t>
                      </a:r>
                      <a:endParaRPr kumimoji="1" lang="ja-JP" altLang="en-US" sz="18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00508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216568" y="5913522"/>
            <a:ext cx="6689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If you’re trapped into the food scene in </a:t>
            </a:r>
            <a:r>
              <a:rPr kumimoji="1" lang="en-US" altLang="ja-JP" dirty="0" err="1" smtClean="0"/>
              <a:t>fukuoka</a:t>
            </a:r>
            <a:r>
              <a:rPr kumimoji="1" lang="en-US" altLang="ja-JP" dirty="0" smtClean="0"/>
              <a:t> you’ve probably heard of MOMO </a:t>
            </a:r>
            <a:r>
              <a:rPr kumimoji="1" lang="en-US" altLang="ja-JP" dirty="0" err="1" smtClean="0"/>
              <a:t>Ghar.The</a:t>
            </a:r>
            <a:r>
              <a:rPr kumimoji="1" lang="en-US" altLang="ja-JP" dirty="0" smtClean="0"/>
              <a:t> tiny Himalayan food stall has </a:t>
            </a:r>
            <a:r>
              <a:rPr kumimoji="1" lang="en-US" altLang="ja-JP" dirty="0" err="1" smtClean="0"/>
              <a:t>garnerd</a:t>
            </a:r>
            <a:r>
              <a:rPr kumimoji="1" lang="en-US" altLang="ja-JP" dirty="0" smtClean="0"/>
              <a:t> a huge amount of press. Including top rating restaurant in </a:t>
            </a:r>
            <a:r>
              <a:rPr kumimoji="1" lang="en-US" altLang="ja-JP" dirty="0" err="1" smtClean="0"/>
              <a:t>fukuoka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6568" y="7066547"/>
            <a:ext cx="6232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Momos</a:t>
            </a:r>
            <a:r>
              <a:rPr kumimoji="1" lang="en-US" altLang="ja-JP" dirty="0" smtClean="0"/>
              <a:t>, for the </a:t>
            </a:r>
            <a:r>
              <a:rPr kumimoji="1" lang="en-US" altLang="ja-JP" dirty="0" err="1" smtClean="0"/>
              <a:t>uninitiatate.are</a:t>
            </a:r>
            <a:r>
              <a:rPr kumimoji="1" lang="en-US" altLang="ja-JP" dirty="0" smtClean="0"/>
              <a:t> Himalayan dumpl</a:t>
            </a:r>
            <a:r>
              <a:rPr lang="en-US" altLang="ja-JP" dirty="0" smtClean="0"/>
              <a:t>ing. MOMO </a:t>
            </a:r>
            <a:r>
              <a:rPr lang="en-US" altLang="ja-JP" dirty="0" err="1" smtClean="0"/>
              <a:t>Ghar</a:t>
            </a:r>
            <a:r>
              <a:rPr lang="en-US" altLang="ja-JP" dirty="0" smtClean="0"/>
              <a:t> features a variety of steamed and fried </a:t>
            </a:r>
            <a:r>
              <a:rPr lang="en-US" altLang="ja-JP" dirty="0" err="1" smtClean="0"/>
              <a:t>momo</a:t>
            </a:r>
            <a:r>
              <a:rPr lang="en-US" altLang="ja-JP" dirty="0" smtClean="0"/>
              <a:t> from Nepal and Tibet. The main features are </a:t>
            </a:r>
            <a:r>
              <a:rPr lang="en-US" altLang="ja-JP" dirty="0" err="1" smtClean="0"/>
              <a:t>jhol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Momo</a:t>
            </a:r>
            <a:r>
              <a:rPr lang="en-US" altLang="ja-JP" dirty="0" smtClean="0"/>
              <a:t> ,</a:t>
            </a:r>
            <a:r>
              <a:rPr lang="en-US" altLang="ja-JP" dirty="0" err="1" smtClean="0"/>
              <a:t>you’vr</a:t>
            </a:r>
            <a:r>
              <a:rPr lang="en-US" altLang="ja-JP" dirty="0" smtClean="0"/>
              <a:t> probably seen them popping up on </a:t>
            </a:r>
            <a:r>
              <a:rPr lang="en-US" altLang="ja-JP" dirty="0" err="1" smtClean="0"/>
              <a:t>insta,They’re</a:t>
            </a:r>
            <a:r>
              <a:rPr lang="en-US" altLang="ja-JP" dirty="0" smtClean="0"/>
              <a:t> a Kathmandu Valley </a:t>
            </a:r>
            <a:r>
              <a:rPr lang="en-US" altLang="ja-JP" dirty="0" err="1" smtClean="0"/>
              <a:t>style,according</a:t>
            </a:r>
            <a:r>
              <a:rPr lang="en-US" altLang="ja-JP" dirty="0" smtClean="0"/>
              <a:t> to </a:t>
            </a:r>
            <a:r>
              <a:rPr lang="en-US" altLang="ja-JP" dirty="0" err="1" smtClean="0"/>
              <a:t>bthe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menu,and</a:t>
            </a:r>
            <a:r>
              <a:rPr lang="en-US" altLang="ja-JP" dirty="0" smtClean="0"/>
              <a:t> filled with chicken ,buff and spices, then served in a spicy broth. They’re a must try </a:t>
            </a:r>
            <a:r>
              <a:rPr lang="en-US" altLang="ja-JP" dirty="0" err="1" smtClean="0"/>
              <a:t>Mmos</a:t>
            </a:r>
            <a:r>
              <a:rPr lang="en-US" altLang="ja-JP" dirty="0" smtClean="0"/>
              <a:t> in our </a:t>
            </a:r>
            <a:r>
              <a:rPr lang="en-US" altLang="ja-JP" dirty="0" err="1" smtClean="0"/>
              <a:t>Resturents,so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engoy</a:t>
            </a:r>
            <a:r>
              <a:rPr lang="en-US" altLang="ja-JP" dirty="0" smtClean="0"/>
              <a:t> our place and give a chance to serve you.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608"/>
            <a:ext cx="6858000" cy="41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157952"/>
            <a:ext cx="6858000" cy="988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MO </a:t>
            </a:r>
            <a:r>
              <a:rPr lang="en-US" altLang="ja-JP" sz="48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MO</a:t>
            </a:r>
            <a:r>
              <a:rPr lang="en-US" altLang="ja-JP" sz="4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GHAR</a:t>
            </a: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44886"/>
              </p:ext>
            </p:extLst>
          </p:nvPr>
        </p:nvGraphicFramePr>
        <p:xfrm>
          <a:off x="0" y="977849"/>
          <a:ext cx="685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5885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701762206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74355991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773818460"/>
                    </a:ext>
                  </a:extLst>
                </a:gridCol>
              </a:tblGrid>
              <a:tr h="3449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6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HOME</a:t>
                      </a:r>
                      <a:endParaRPr kumimoji="1" lang="ja-JP" altLang="en-US" sz="18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accent6"/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ABOUT</a:t>
                      </a:r>
                      <a:endParaRPr kumimoji="1" lang="ja-JP" altLang="en-US" sz="18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MENU</a:t>
                      </a:r>
                      <a:endParaRPr kumimoji="1" lang="ja-JP" altLang="en-US" sz="18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LOCATION</a:t>
                      </a:r>
                      <a:endParaRPr kumimoji="1" lang="ja-JP" altLang="en-US" sz="18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005082"/>
                  </a:ext>
                </a:extLst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1" y="1588455"/>
            <a:ext cx="36202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MOMO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 smtClean="0"/>
              <a:t>Buff MOMO(steam)	:RS500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Buff MOMO(fried)	:RS550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Chicken MOMO(steam)	:RS600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Chicken MOMO(fried)	:RS650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Veg MOMO(steam/fried)	:RS500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Pork MOMO(steam)	:RS550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Pork MOMO(fried)	:RS600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" y="4627984"/>
            <a:ext cx="4124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CHOWOMIN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Veg. </a:t>
            </a:r>
            <a:r>
              <a:rPr lang="en-US" altLang="ja-JP" dirty="0" err="1" smtClean="0"/>
              <a:t>chowomin</a:t>
            </a:r>
            <a:r>
              <a:rPr lang="en-US" altLang="ja-JP" dirty="0" smtClean="0"/>
              <a:t>		:RS500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Chicken </a:t>
            </a:r>
            <a:r>
              <a:rPr lang="en-US" altLang="ja-JP" dirty="0" err="1" smtClean="0"/>
              <a:t>Chowomin</a:t>
            </a:r>
            <a:r>
              <a:rPr lang="en-US" altLang="ja-JP" dirty="0" smtClean="0"/>
              <a:t>	:RS500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Buff </a:t>
            </a:r>
            <a:r>
              <a:rPr lang="en-US" altLang="ja-JP" dirty="0" err="1" smtClean="0"/>
              <a:t>Chowomin</a:t>
            </a:r>
            <a:r>
              <a:rPr lang="en-US" altLang="ja-JP" dirty="0" smtClean="0"/>
              <a:t>		:RS500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1" y="6830009"/>
            <a:ext cx="46466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DRINKS</a:t>
            </a:r>
          </a:p>
          <a:p>
            <a:r>
              <a:rPr lang="en-US" altLang="ja-JP" dirty="0" smtClean="0"/>
              <a:t>Soft drink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Coffee 	:RS200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Coke		:RS250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Fanta		:RS250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err="1" smtClean="0"/>
              <a:t>Lassi</a:t>
            </a:r>
            <a:r>
              <a:rPr lang="en-US" altLang="ja-JP" dirty="0" smtClean="0"/>
              <a:t>		:RS250</a:t>
            </a:r>
          </a:p>
          <a:p>
            <a:r>
              <a:rPr lang="en-US" altLang="ja-JP" dirty="0" smtClean="0"/>
              <a:t>Hard drinks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Beer		:RS500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Rum		:RS3500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Whisky		:RS4000	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44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283973"/>
          </a:xfrm>
          <a:prstGeom prst="rect">
            <a:avLst/>
          </a:prstGeom>
        </p:spPr>
      </p:pic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880517"/>
              </p:ext>
            </p:extLst>
          </p:nvPr>
        </p:nvGraphicFramePr>
        <p:xfrm>
          <a:off x="0" y="977849"/>
          <a:ext cx="685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5885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701762206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74355991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773818460"/>
                    </a:ext>
                  </a:extLst>
                </a:gridCol>
              </a:tblGrid>
              <a:tr h="3449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6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HOME</a:t>
                      </a:r>
                      <a:endParaRPr kumimoji="1" lang="ja-JP" altLang="en-US" sz="18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accent6"/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ABOUT</a:t>
                      </a:r>
                      <a:endParaRPr kumimoji="1" lang="ja-JP" altLang="en-US" sz="18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MENU</a:t>
                      </a:r>
                      <a:endParaRPr kumimoji="1" lang="ja-JP" altLang="en-US" sz="18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LOCATION</a:t>
                      </a:r>
                      <a:endParaRPr kumimoji="1" lang="ja-JP" altLang="en-US" sz="18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005082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266700" y="167640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MOMO GHAR is located at near to the </a:t>
            </a:r>
            <a:r>
              <a:rPr kumimoji="1" lang="en-US" altLang="ja-JP" dirty="0" err="1" smtClean="0"/>
              <a:t>ohashi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station,it</a:t>
            </a:r>
            <a:r>
              <a:rPr kumimoji="1" lang="en-US" altLang="ja-JP" dirty="0" smtClean="0"/>
              <a:t> takes 2 minutes walk from the station, and have a large space for parking.</a:t>
            </a:r>
          </a:p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05150" y="8705671"/>
            <a:ext cx="3752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MOMO GHAR</a:t>
            </a:r>
          </a:p>
          <a:p>
            <a:r>
              <a:rPr lang="en-US" altLang="ja-JP" dirty="0" smtClean="0"/>
              <a:t>Cont. </a:t>
            </a:r>
            <a:r>
              <a:rPr lang="en-US" altLang="ja-JP" dirty="0" err="1" smtClean="0"/>
              <a:t>ph</a:t>
            </a:r>
            <a:r>
              <a:rPr lang="en-US" altLang="ja-JP" dirty="0" smtClean="0"/>
              <a:t> .no:080 8577  7119</a:t>
            </a:r>
          </a:p>
          <a:p>
            <a:r>
              <a:rPr kumimoji="1" lang="en-US" altLang="ja-JP" dirty="0"/>
              <a:t>	</a:t>
            </a:r>
            <a:r>
              <a:rPr kumimoji="1" lang="en-US" altLang="ja-JP" dirty="0" smtClean="0"/>
              <a:t>    :080 5372 0021</a:t>
            </a:r>
          </a:p>
          <a:p>
            <a:r>
              <a:rPr lang="en-US" altLang="ja-JP" dirty="0" smtClean="0"/>
              <a:t>Mali </a:t>
            </a:r>
            <a:r>
              <a:rPr lang="en-US" altLang="ja-JP" dirty="0" err="1" smtClean="0"/>
              <a:t>address:momoghar@gmail.com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8367803"/>
            <a:ext cx="2143125" cy="153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170</Words>
  <Application>Microsoft Office PowerPoint</Application>
  <PresentationFormat>A4 210 x 297 mm</PresentationFormat>
  <Paragraphs>50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游ゴシック</vt:lpstr>
      <vt:lpstr>游ゴシック Light</vt:lpstr>
      <vt:lpstr>Algerian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学生</cp:lastModifiedBy>
  <cp:revision>19</cp:revision>
  <dcterms:created xsi:type="dcterms:W3CDTF">2019-09-12T00:41:20Z</dcterms:created>
  <dcterms:modified xsi:type="dcterms:W3CDTF">2019-09-26T01:31:30Z</dcterms:modified>
</cp:coreProperties>
</file>