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17610138" cy="9906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>
      <p:cViewPr varScale="1">
        <p:scale>
          <a:sx n="48" d="100"/>
          <a:sy n="48" d="100"/>
        </p:scale>
        <p:origin x="7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65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27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83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49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20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58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43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00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87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74F2F-304E-420B-B560-AECBA286D1EF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16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kumimoji="1"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kumimoji="1"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437"/>
            <a:ext cx="17610137" cy="714645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0" y="10008"/>
            <a:ext cx="17610138" cy="988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  <a:latin typeface="Algerian" panose="04020705040A02060702" pitchFamily="82" charset="0"/>
              </a:rPr>
              <a:t>MO </a:t>
            </a:r>
            <a:r>
              <a:rPr lang="en-US" altLang="ja-JP" sz="4800" dirty="0" err="1">
                <a:solidFill>
                  <a:schemeClr val="tx1"/>
                </a:solidFill>
                <a:latin typeface="Algerian" panose="04020705040A02060702" pitchFamily="82" charset="0"/>
              </a:rPr>
              <a:t>MO</a:t>
            </a:r>
            <a:r>
              <a:rPr lang="en-US" altLang="ja-JP" sz="4800" dirty="0">
                <a:solidFill>
                  <a:schemeClr val="tx1"/>
                </a:solidFill>
                <a:latin typeface="Algerian" panose="04020705040A02060702" pitchFamily="82" charset="0"/>
              </a:rPr>
              <a:t> GHAR</a:t>
            </a: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93504"/>
              </p:ext>
            </p:extLst>
          </p:nvPr>
        </p:nvGraphicFramePr>
        <p:xfrm>
          <a:off x="1" y="995955"/>
          <a:ext cx="17610136" cy="775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534">
                  <a:extLst>
                    <a:ext uri="{9D8B030D-6E8A-4147-A177-3AD203B41FA5}">
                      <a16:colId xmlns:a16="http://schemas.microsoft.com/office/drawing/2014/main" val="2588595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1701762206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1743559915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773818460"/>
                    </a:ext>
                  </a:extLst>
                </a:gridCol>
              </a:tblGrid>
              <a:tr h="7756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6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HOME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6"/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ABOUT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MENU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LOCATION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05082"/>
                  </a:ext>
                </a:extLst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0" y="8942896"/>
            <a:ext cx="17610138" cy="96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799" dirty="0">
                <a:solidFill>
                  <a:srgbClr val="FF0000"/>
                </a:solidFill>
                <a:latin typeface="Algerian" panose="04020705040A02060702" pitchFamily="82" charset="0"/>
              </a:rPr>
              <a:t>Authentic taste of </a:t>
            </a:r>
            <a:r>
              <a:rPr lang="en-US" altLang="ja-JP" sz="1799" dirty="0" err="1">
                <a:solidFill>
                  <a:srgbClr val="FF0000"/>
                </a:solidFill>
                <a:latin typeface="Algerian" panose="04020705040A02060702" pitchFamily="82" charset="0"/>
              </a:rPr>
              <a:t>nepali</a:t>
            </a:r>
            <a:r>
              <a:rPr lang="en-US" altLang="ja-JP" sz="1799" dirty="0">
                <a:solidFill>
                  <a:srgbClr val="FF0000"/>
                </a:solidFill>
                <a:latin typeface="Algerian" panose="04020705040A02060702" pitchFamily="82" charset="0"/>
              </a:rPr>
              <a:t> &amp; </a:t>
            </a:r>
            <a:r>
              <a:rPr lang="en-US" altLang="ja-JP" sz="1799" dirty="0" err="1">
                <a:solidFill>
                  <a:srgbClr val="FF0000"/>
                </a:solidFill>
                <a:latin typeface="Algerian" panose="04020705040A02060702" pitchFamily="82" charset="0"/>
              </a:rPr>
              <a:t>Tibitian</a:t>
            </a:r>
            <a:r>
              <a:rPr lang="en-US" altLang="ja-JP" sz="1799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altLang="ja-JP" sz="1799" dirty="0" err="1">
                <a:solidFill>
                  <a:srgbClr val="FF0000"/>
                </a:solidFill>
                <a:latin typeface="Algerian" panose="04020705040A02060702" pitchFamily="82" charset="0"/>
              </a:rPr>
              <a:t>mo</a:t>
            </a:r>
            <a:r>
              <a:rPr lang="en-US" altLang="ja-JP" sz="1799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altLang="ja-JP" sz="1799" dirty="0" err="1">
                <a:solidFill>
                  <a:srgbClr val="FF0000"/>
                </a:solidFill>
                <a:latin typeface="Algerian" panose="04020705040A02060702" pitchFamily="82" charset="0"/>
              </a:rPr>
              <a:t>mo</a:t>
            </a:r>
            <a:r>
              <a:rPr lang="en-US" altLang="ja-JP" sz="1799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US" altLang="ja-JP" sz="1799" dirty="0" err="1">
                <a:solidFill>
                  <a:srgbClr val="FF0000"/>
                </a:solidFill>
                <a:latin typeface="Algerian" panose="04020705040A02060702" pitchFamily="82" charset="0"/>
              </a:rPr>
              <a:t>fukuoka,japan</a:t>
            </a:r>
            <a:endParaRPr lang="en-US" altLang="ja-JP" sz="1799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altLang="ja-JP" sz="3200" dirty="0"/>
              <a:t>Phone no:080 8577 7119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34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046"/>
            <a:ext cx="17610138" cy="1162046"/>
          </a:xfrm>
          <a:prstGeom prst="rect">
            <a:avLst/>
          </a:prstGeom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75465"/>
              </p:ext>
            </p:extLst>
          </p:nvPr>
        </p:nvGraphicFramePr>
        <p:xfrm>
          <a:off x="0" y="977851"/>
          <a:ext cx="17610138" cy="83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905">
                  <a:extLst>
                    <a:ext uri="{9D8B030D-6E8A-4147-A177-3AD203B41FA5}">
                      <a16:colId xmlns:a16="http://schemas.microsoft.com/office/drawing/2014/main" val="2588595"/>
                    </a:ext>
                  </a:extLst>
                </a:gridCol>
                <a:gridCol w="3959163">
                  <a:extLst>
                    <a:ext uri="{9D8B030D-6E8A-4147-A177-3AD203B41FA5}">
                      <a16:colId xmlns:a16="http://schemas.microsoft.com/office/drawing/2014/main" val="1701762206"/>
                    </a:ext>
                  </a:extLst>
                </a:gridCol>
                <a:gridCol w="4402535">
                  <a:extLst>
                    <a:ext uri="{9D8B030D-6E8A-4147-A177-3AD203B41FA5}">
                      <a16:colId xmlns:a16="http://schemas.microsoft.com/office/drawing/2014/main" val="1743559915"/>
                    </a:ext>
                  </a:extLst>
                </a:gridCol>
                <a:gridCol w="4402535">
                  <a:extLst>
                    <a:ext uri="{9D8B030D-6E8A-4147-A177-3AD203B41FA5}">
                      <a16:colId xmlns:a16="http://schemas.microsoft.com/office/drawing/2014/main" val="773818460"/>
                    </a:ext>
                  </a:extLst>
                </a:gridCol>
              </a:tblGrid>
              <a:tr h="8309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6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HOME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6"/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ABOUT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MENU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LOCATION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0508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0" y="7428998"/>
            <a:ext cx="17610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If you’re trapped into the food scene in </a:t>
            </a:r>
            <a:r>
              <a:rPr lang="en-US" altLang="ja-JP" sz="2400" dirty="0" err="1"/>
              <a:t>fukuoka</a:t>
            </a:r>
            <a:r>
              <a:rPr lang="en-US" altLang="ja-JP" sz="2400" dirty="0"/>
              <a:t> you’ve probably heard of MOMO </a:t>
            </a:r>
            <a:r>
              <a:rPr lang="en-US" altLang="ja-JP" sz="2400" dirty="0" err="1"/>
              <a:t>Ghar.The</a:t>
            </a:r>
            <a:r>
              <a:rPr lang="en-US" altLang="ja-JP" sz="2400" dirty="0"/>
              <a:t> tiny Himalayan food stall has </a:t>
            </a:r>
            <a:r>
              <a:rPr lang="en-US" altLang="ja-JP" sz="2400" dirty="0" err="1"/>
              <a:t>garnerd</a:t>
            </a:r>
            <a:r>
              <a:rPr lang="en-US" altLang="ja-JP" sz="2400" dirty="0"/>
              <a:t> a huge amount of press. Including top rating restaurant in </a:t>
            </a:r>
            <a:r>
              <a:rPr lang="en-US" altLang="ja-JP" sz="2400" dirty="0" err="1"/>
              <a:t>fukuoka</a:t>
            </a:r>
            <a:r>
              <a:rPr lang="en-US" altLang="ja-JP" sz="2400" dirty="0"/>
              <a:t>.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8336340"/>
            <a:ext cx="17610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/>
              <a:t>Momos</a:t>
            </a:r>
            <a:r>
              <a:rPr lang="en-US" altLang="ja-JP" sz="2400" dirty="0"/>
              <a:t>, for the </a:t>
            </a:r>
            <a:r>
              <a:rPr lang="en-US" altLang="ja-JP" sz="2400" dirty="0" err="1"/>
              <a:t>uninitiatate.are</a:t>
            </a:r>
            <a:r>
              <a:rPr lang="en-US" altLang="ja-JP" sz="2400" dirty="0"/>
              <a:t> Himalayan dumpling. MOMO </a:t>
            </a:r>
            <a:r>
              <a:rPr lang="en-US" altLang="ja-JP" sz="2400" dirty="0" err="1"/>
              <a:t>Ghar</a:t>
            </a:r>
            <a:r>
              <a:rPr lang="en-US" altLang="ja-JP" sz="2400" dirty="0"/>
              <a:t> features a variety of steamed and fried </a:t>
            </a:r>
            <a:r>
              <a:rPr lang="en-US" altLang="ja-JP" sz="2400" dirty="0" err="1"/>
              <a:t>momo</a:t>
            </a:r>
            <a:r>
              <a:rPr lang="en-US" altLang="ja-JP" sz="2400" dirty="0"/>
              <a:t> from Nepal and Tibet. The main features are </a:t>
            </a:r>
            <a:r>
              <a:rPr lang="en-US" altLang="ja-JP" sz="2400" dirty="0" err="1"/>
              <a:t>jhol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Momo</a:t>
            </a:r>
            <a:r>
              <a:rPr lang="en-US" altLang="ja-JP" sz="2400" dirty="0"/>
              <a:t> ,</a:t>
            </a:r>
            <a:r>
              <a:rPr lang="en-US" altLang="ja-JP" sz="2400" dirty="0" err="1"/>
              <a:t>you’vr</a:t>
            </a:r>
            <a:r>
              <a:rPr lang="en-US" altLang="ja-JP" sz="2400" dirty="0"/>
              <a:t> probably seen them popping up on </a:t>
            </a:r>
            <a:r>
              <a:rPr lang="en-US" altLang="ja-JP" sz="2400" dirty="0" err="1"/>
              <a:t>insta,They’re</a:t>
            </a:r>
            <a:r>
              <a:rPr lang="en-US" altLang="ja-JP" sz="2400" dirty="0"/>
              <a:t> a Kathmandu Valley </a:t>
            </a:r>
            <a:r>
              <a:rPr lang="en-US" altLang="ja-JP" sz="2400" dirty="0" err="1"/>
              <a:t>style,according</a:t>
            </a:r>
            <a:r>
              <a:rPr lang="en-US" altLang="ja-JP" sz="2400" dirty="0"/>
              <a:t> to </a:t>
            </a:r>
            <a:r>
              <a:rPr lang="en-US" altLang="ja-JP" sz="2400" dirty="0" err="1"/>
              <a:t>bthe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menu,and</a:t>
            </a:r>
            <a:r>
              <a:rPr lang="en-US" altLang="ja-JP" sz="2400" dirty="0"/>
              <a:t> filled with chicken ,buff and spices, then served in a spicy broth. They’re a must try </a:t>
            </a:r>
            <a:r>
              <a:rPr lang="en-US" altLang="ja-JP" sz="2400" dirty="0" err="1"/>
              <a:t>Mmos</a:t>
            </a:r>
            <a:r>
              <a:rPr lang="en-US" altLang="ja-JP" sz="2400" dirty="0"/>
              <a:t> in our </a:t>
            </a:r>
            <a:r>
              <a:rPr lang="en-US" altLang="ja-JP" sz="2400" dirty="0" err="1"/>
              <a:t>Resturents,so</a:t>
            </a:r>
            <a:r>
              <a:rPr lang="en-US" altLang="ja-JP" sz="2400" dirty="0"/>
              <a:t> </a:t>
            </a:r>
            <a:r>
              <a:rPr lang="en-US" altLang="ja-JP" sz="2400" dirty="0" err="1"/>
              <a:t>engoy</a:t>
            </a:r>
            <a:r>
              <a:rPr lang="en-US" altLang="ja-JP" sz="2400" dirty="0"/>
              <a:t> our place and give a chance to serve you.</a:t>
            </a:r>
            <a:endParaRPr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991"/>
            <a:ext cx="8534400" cy="525870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865991"/>
            <a:ext cx="9075738" cy="52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" y="-34577"/>
            <a:ext cx="17610138" cy="988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  <a:latin typeface="Algerian" panose="04020705040A02060702" pitchFamily="82" charset="0"/>
              </a:rPr>
              <a:t>MO </a:t>
            </a:r>
            <a:r>
              <a:rPr lang="en-US" altLang="ja-JP" sz="4800" dirty="0" err="1">
                <a:solidFill>
                  <a:schemeClr val="tx1"/>
                </a:solidFill>
                <a:latin typeface="Algerian" panose="04020705040A02060702" pitchFamily="82" charset="0"/>
              </a:rPr>
              <a:t>MO</a:t>
            </a:r>
            <a:r>
              <a:rPr lang="en-US" altLang="ja-JP" sz="4800" dirty="0">
                <a:solidFill>
                  <a:schemeClr val="tx1"/>
                </a:solidFill>
                <a:latin typeface="Algerian" panose="04020705040A02060702" pitchFamily="82" charset="0"/>
              </a:rPr>
              <a:t> GHAR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66393"/>
              </p:ext>
            </p:extLst>
          </p:nvPr>
        </p:nvGraphicFramePr>
        <p:xfrm>
          <a:off x="0" y="925945"/>
          <a:ext cx="17610136" cy="680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534">
                  <a:extLst>
                    <a:ext uri="{9D8B030D-6E8A-4147-A177-3AD203B41FA5}">
                      <a16:colId xmlns:a16="http://schemas.microsoft.com/office/drawing/2014/main" val="2588595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1701762206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1743559915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773818460"/>
                    </a:ext>
                  </a:extLst>
                </a:gridCol>
              </a:tblGrid>
              <a:tr h="6802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6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HOME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6"/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ABOUT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MENU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LOCATION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05082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194478" y="1606202"/>
            <a:ext cx="4796622" cy="553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MOMO</a:t>
            </a:r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Buff MOMO(steam)	:</a:t>
            </a:r>
            <a:r>
              <a:rPr lang="en-US" altLang="ja-JP" sz="2400" dirty="0" smtClean="0"/>
              <a:t>RS500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2400" dirty="0"/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Buff MOMO(fried)	</a:t>
            </a:r>
            <a:r>
              <a:rPr lang="en-US" altLang="ja-JP" sz="2400" dirty="0" smtClean="0"/>
              <a:t>	:RS550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2400" dirty="0"/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Chicken MOMO(steam)	:</a:t>
            </a:r>
            <a:r>
              <a:rPr lang="en-US" altLang="ja-JP" sz="2400" dirty="0" smtClean="0"/>
              <a:t>RS600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2400" dirty="0"/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Chicken MOMO(fried)	:</a:t>
            </a:r>
            <a:r>
              <a:rPr lang="en-US" altLang="ja-JP" sz="2400" dirty="0" smtClean="0"/>
              <a:t>RS650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2400" dirty="0"/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Veg MOMO(steam/fried)	:</a:t>
            </a:r>
            <a:r>
              <a:rPr lang="en-US" altLang="ja-JP" sz="2400" dirty="0" smtClean="0"/>
              <a:t>RS500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2400" dirty="0"/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Pork MOMO(steam)	:</a:t>
            </a:r>
            <a:r>
              <a:rPr lang="en-US" altLang="ja-JP" sz="2400" dirty="0" smtClean="0"/>
              <a:t>RS550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2400" dirty="0"/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Pork MOMO(fried</a:t>
            </a:r>
            <a:r>
              <a:rPr lang="en-US" altLang="ja-JP" sz="2400" dirty="0" smtClean="0"/>
              <a:t>)	</a:t>
            </a:r>
            <a:r>
              <a:rPr lang="en-US" altLang="ja-JP" sz="2400" dirty="0"/>
              <a:t>	:RS600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1799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4478" y="7205504"/>
            <a:ext cx="4796622" cy="258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CHOWOMIN</a:t>
            </a:r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Veg. </a:t>
            </a:r>
            <a:r>
              <a:rPr lang="en-US" altLang="ja-JP" sz="2400" dirty="0" err="1"/>
              <a:t>chowomin</a:t>
            </a:r>
            <a:r>
              <a:rPr lang="en-US" altLang="ja-JP" sz="2400" dirty="0"/>
              <a:t>		:</a:t>
            </a:r>
            <a:r>
              <a:rPr lang="en-US" altLang="ja-JP" sz="2400" dirty="0" smtClean="0"/>
              <a:t>RS500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2400" dirty="0"/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Chicken </a:t>
            </a:r>
            <a:r>
              <a:rPr lang="en-US" altLang="ja-JP" sz="2400" dirty="0" err="1" smtClean="0"/>
              <a:t>Chowomin</a:t>
            </a:r>
            <a:r>
              <a:rPr lang="en-US" altLang="ja-JP" sz="2400" dirty="0" smtClean="0"/>
              <a:t>	</a:t>
            </a:r>
            <a:r>
              <a:rPr lang="en-US" altLang="ja-JP" sz="2400" dirty="0"/>
              <a:t>	:</a:t>
            </a:r>
            <a:r>
              <a:rPr lang="en-US" altLang="ja-JP" sz="2400" dirty="0" smtClean="0"/>
              <a:t>RS500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2400" dirty="0"/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Buff </a:t>
            </a:r>
            <a:r>
              <a:rPr lang="en-US" altLang="ja-JP" sz="2400" dirty="0" err="1"/>
              <a:t>Chowomin</a:t>
            </a:r>
            <a:r>
              <a:rPr lang="en-US" altLang="ja-JP" sz="2400" dirty="0"/>
              <a:t>		:RS500</a:t>
            </a:r>
          </a:p>
          <a:p>
            <a:r>
              <a:rPr lang="en-US" altLang="ja-JP" sz="1799" dirty="0"/>
              <a:t>		</a:t>
            </a:r>
            <a:endParaRPr lang="ja-JP" altLang="en-US" sz="1799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50990" y="5371388"/>
            <a:ext cx="49109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DRINKS</a:t>
            </a:r>
          </a:p>
          <a:p>
            <a:r>
              <a:rPr lang="en-US" altLang="ja-JP" sz="2400" dirty="0"/>
              <a:t>Soft drink</a:t>
            </a:r>
          </a:p>
          <a:p>
            <a:pPr marL="800133" lvl="1" indent="-342915">
              <a:buFont typeface="+mj-lt"/>
              <a:buAutoNum type="arabicPeriod"/>
            </a:pPr>
            <a:r>
              <a:rPr lang="en-US" altLang="ja-JP" sz="2400" dirty="0"/>
              <a:t>Coffee 	:RS200</a:t>
            </a:r>
          </a:p>
          <a:p>
            <a:pPr marL="800133" lvl="1" indent="-342915">
              <a:buFont typeface="+mj-lt"/>
              <a:buAutoNum type="arabicPeriod"/>
            </a:pPr>
            <a:r>
              <a:rPr lang="en-US" altLang="ja-JP" sz="2400" dirty="0"/>
              <a:t>Coke		:RS250</a:t>
            </a:r>
          </a:p>
          <a:p>
            <a:pPr marL="800133" lvl="1" indent="-342915">
              <a:buFont typeface="+mj-lt"/>
              <a:buAutoNum type="arabicPeriod"/>
            </a:pPr>
            <a:r>
              <a:rPr lang="en-US" altLang="ja-JP" sz="2400" dirty="0"/>
              <a:t>Fanta		:RS250</a:t>
            </a:r>
          </a:p>
          <a:p>
            <a:pPr marL="800133" lvl="1" indent="-342915">
              <a:buFont typeface="+mj-lt"/>
              <a:buAutoNum type="arabicPeriod"/>
            </a:pPr>
            <a:r>
              <a:rPr lang="en-US" altLang="ja-JP" sz="2400" dirty="0" err="1"/>
              <a:t>Lassi</a:t>
            </a:r>
            <a:r>
              <a:rPr lang="en-US" altLang="ja-JP" sz="2400" dirty="0"/>
              <a:t>		:</a:t>
            </a:r>
            <a:r>
              <a:rPr lang="en-US" altLang="ja-JP" sz="2400" dirty="0" smtClean="0"/>
              <a:t>RS250</a:t>
            </a:r>
          </a:p>
          <a:p>
            <a:pPr marL="800133" lvl="1" indent="-342915">
              <a:buFont typeface="+mj-lt"/>
              <a:buAutoNum type="arabicPeriod"/>
            </a:pPr>
            <a:endParaRPr lang="en-US" altLang="ja-JP" sz="2400" dirty="0"/>
          </a:p>
          <a:p>
            <a:r>
              <a:rPr lang="en-US" altLang="ja-JP" sz="2400" dirty="0"/>
              <a:t>Hard drinks</a:t>
            </a:r>
          </a:p>
          <a:p>
            <a:pPr marL="800133" lvl="1" indent="-342915">
              <a:buFont typeface="+mj-lt"/>
              <a:buAutoNum type="arabicPeriod"/>
            </a:pPr>
            <a:r>
              <a:rPr lang="en-US" altLang="ja-JP" sz="2400" dirty="0"/>
              <a:t>Beer		:RS500</a:t>
            </a:r>
          </a:p>
          <a:p>
            <a:pPr marL="800133" lvl="1" indent="-342915">
              <a:buFont typeface="+mj-lt"/>
              <a:buAutoNum type="arabicPeriod"/>
            </a:pPr>
            <a:r>
              <a:rPr lang="en-US" altLang="ja-JP" sz="2400" dirty="0"/>
              <a:t>Rum		:RS3500</a:t>
            </a:r>
          </a:p>
          <a:p>
            <a:pPr marL="800133" lvl="1" indent="-342915">
              <a:buFont typeface="+mj-lt"/>
              <a:buAutoNum type="arabicPeriod"/>
            </a:pPr>
            <a:r>
              <a:rPr lang="en-US" altLang="ja-JP" sz="2400" dirty="0"/>
              <a:t>Whisky		:RS4000</a:t>
            </a:r>
            <a:r>
              <a:rPr lang="en-US" altLang="ja-JP" sz="1799" dirty="0"/>
              <a:t>	</a:t>
            </a:r>
            <a:endParaRPr lang="ja-JP" altLang="en-US" sz="1799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821" y="5705806"/>
            <a:ext cx="3799021" cy="190756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67" y="1858083"/>
            <a:ext cx="2076451" cy="16192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67" y="3609682"/>
            <a:ext cx="2076451" cy="143856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67" y="5180599"/>
            <a:ext cx="2076451" cy="157427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67" y="7205505"/>
            <a:ext cx="2076451" cy="132226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66" y="8605983"/>
            <a:ext cx="2076451" cy="130001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822" y="7882546"/>
            <a:ext cx="3799021" cy="17335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9250990" y="1858083"/>
            <a:ext cx="4663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THUKPA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dirty="0" smtClean="0"/>
              <a:t>Buff/chicken	:RS500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2400" dirty="0" smtClean="0"/>
              <a:t>Veg			:RS500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250990" y="3622937"/>
            <a:ext cx="5280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KHAJA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2400" dirty="0" smtClean="0"/>
              <a:t>Mixed </a:t>
            </a:r>
            <a:r>
              <a:rPr lang="en-US" altLang="ja-JP" sz="2400" dirty="0" err="1" smtClean="0"/>
              <a:t>khaja</a:t>
            </a:r>
            <a:r>
              <a:rPr lang="en-US" altLang="ja-JP" sz="2400" dirty="0" smtClean="0"/>
              <a:t> set       :RS1000</a:t>
            </a: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820" y="1771120"/>
            <a:ext cx="1890709" cy="134662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678" y="1771120"/>
            <a:ext cx="1769163" cy="134662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821" y="3327233"/>
            <a:ext cx="3799020" cy="185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7646"/>
            <a:ext cx="17610138" cy="1283971"/>
          </a:xfrm>
          <a:prstGeom prst="rect">
            <a:avLst/>
          </a:prstGeom>
        </p:spPr>
      </p:pic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336926"/>
              </p:ext>
            </p:extLst>
          </p:nvPr>
        </p:nvGraphicFramePr>
        <p:xfrm>
          <a:off x="1" y="819150"/>
          <a:ext cx="1761013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534">
                  <a:extLst>
                    <a:ext uri="{9D8B030D-6E8A-4147-A177-3AD203B41FA5}">
                      <a16:colId xmlns:a16="http://schemas.microsoft.com/office/drawing/2014/main" val="2588595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1701762206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1743559915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77381846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6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HOME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6"/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ABOUT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MENU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LOCATION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05082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0" y="1676410"/>
            <a:ext cx="17610137" cy="123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/>
              <a:t>	</a:t>
            </a:r>
            <a:r>
              <a:rPr lang="en-US" altLang="ja-JP" sz="2800" dirty="0"/>
              <a:t>MOMO GHAR is located at near to the </a:t>
            </a:r>
            <a:r>
              <a:rPr lang="en-US" altLang="ja-JP" sz="2800" dirty="0" err="1"/>
              <a:t>ohashi</a:t>
            </a:r>
            <a:r>
              <a:rPr lang="en-US" altLang="ja-JP" sz="2800" dirty="0"/>
              <a:t> </a:t>
            </a:r>
            <a:r>
              <a:rPr lang="en-US" altLang="ja-JP" sz="2800" dirty="0" err="1"/>
              <a:t>station,it</a:t>
            </a:r>
            <a:r>
              <a:rPr lang="en-US" altLang="ja-JP" sz="2800" dirty="0"/>
              <a:t> takes 2 minutes walk from the station, and have a large space for parking</a:t>
            </a:r>
            <a:r>
              <a:rPr lang="en-US" altLang="ja-JP" sz="1799" dirty="0"/>
              <a:t>.</a:t>
            </a:r>
          </a:p>
          <a:p>
            <a:endParaRPr lang="ja-JP" altLang="en-US" sz="1799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81219" y="8705681"/>
            <a:ext cx="3752850" cy="119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/>
              <a:t>MOMO GHAR</a:t>
            </a:r>
          </a:p>
          <a:p>
            <a:r>
              <a:rPr lang="en-US" altLang="ja-JP" sz="1799" dirty="0"/>
              <a:t>Cont. </a:t>
            </a:r>
            <a:r>
              <a:rPr lang="en-US" altLang="ja-JP" sz="1799" dirty="0" err="1"/>
              <a:t>ph</a:t>
            </a:r>
            <a:r>
              <a:rPr lang="en-US" altLang="ja-JP" sz="1799" dirty="0"/>
              <a:t> .no:080 8577  7119</a:t>
            </a:r>
          </a:p>
          <a:p>
            <a:r>
              <a:rPr lang="en-US" altLang="ja-JP" sz="1799" dirty="0"/>
              <a:t>	    :080 5372 0021</a:t>
            </a:r>
          </a:p>
          <a:p>
            <a:r>
              <a:rPr lang="en-US" altLang="ja-JP" sz="1799" dirty="0"/>
              <a:t>Mali </a:t>
            </a:r>
            <a:r>
              <a:rPr lang="en-US" altLang="ja-JP" sz="1799" dirty="0" err="1"/>
              <a:t>address:momoghar@gmail.com</a:t>
            </a:r>
            <a:endParaRPr lang="ja-JP" altLang="en-US" sz="1799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66" y="8367802"/>
            <a:ext cx="2143125" cy="15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179</Words>
  <Application>Microsoft Office PowerPoint</Application>
  <PresentationFormat>ユーザー設定</PresentationFormat>
  <Paragraphs>64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游ゴシック</vt:lpstr>
      <vt:lpstr>游ゴシック Light</vt:lpstr>
      <vt:lpstr>Algerian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29</cp:revision>
  <dcterms:created xsi:type="dcterms:W3CDTF">2019-09-12T00:41:20Z</dcterms:created>
  <dcterms:modified xsi:type="dcterms:W3CDTF">2019-10-30T02:17:13Z</dcterms:modified>
</cp:coreProperties>
</file>