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45BB6-0057-4EE9-96CB-6460F781F582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EA22E-54C8-4853-9789-5E3B24E0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3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0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155-985A-4278-AF5D-4263EEDC5649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105" y="365126"/>
            <a:ext cx="11339336" cy="11433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sz="8000" b="1" dirty="0" smtClean="0"/>
              <a:t>ハノイ首都</a:t>
            </a:r>
            <a:endParaRPr kumimoji="1" lang="ja-JP" altLang="en-US" sz="80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1802919"/>
            <a:ext cx="5478766" cy="30635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7" y="3781586"/>
            <a:ext cx="5077534" cy="29653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06332" y="2061275"/>
            <a:ext cx="5377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ハノイはベトナムの首都で、</a:t>
            </a:r>
            <a:r>
              <a:rPr lang="en-US" altLang="ja-JP" b="1" dirty="0"/>
              <a:t>100 </a:t>
            </a:r>
            <a:r>
              <a:rPr lang="ja-JP" altLang="en-US" b="1" dirty="0"/>
              <a:t>年ほどの歴史がある建築物</a:t>
            </a:r>
            <a:r>
              <a:rPr lang="ja-JP" altLang="en-US" b="1" dirty="0" smtClean="0"/>
              <a:t>や東南</a:t>
            </a:r>
            <a:r>
              <a:rPr lang="ja-JP" altLang="en-US" b="1" dirty="0"/>
              <a:t>アジア、中国、フランスの影響を受けた豊かな文化で知られて</a:t>
            </a:r>
            <a:r>
              <a:rPr lang="ja-JP" altLang="en-US" b="1" dirty="0" smtClean="0"/>
              <a:t>います。中心部</a:t>
            </a:r>
            <a:r>
              <a:rPr lang="ja-JP" altLang="en-US" b="1" dirty="0"/>
              <a:t>にある旧市街は、狭い道が入り組んだ一角ですが、古くから同業組合ごとに区分</a:t>
            </a:r>
            <a:r>
              <a:rPr lang="ja-JP" altLang="en-US" b="1" dirty="0" smtClean="0"/>
              <a:t>され</a:t>
            </a:r>
            <a:r>
              <a:rPr lang="en-US" altLang="ja-JP" b="1" dirty="0" smtClean="0"/>
              <a:t>.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05" y="5160936"/>
            <a:ext cx="5478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名前に商品名の付いた通りもあります。それから、家庭用品の店や屋台が出るドンスアン市場があります</a:t>
            </a:r>
            <a:r>
              <a:rPr lang="ja-JP" altLang="en-US" sz="2000" b="1" dirty="0" smtClean="0"/>
              <a:t>。小さな</a:t>
            </a:r>
            <a:r>
              <a:rPr lang="ja-JP" altLang="en-US" sz="2000" b="1" dirty="0"/>
              <a:t>寺院も多く、そのひとつ、白馬最霊時祠には伝説の馬が祀られています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28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807" y="41303"/>
            <a:ext cx="11724385" cy="10579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7200" b="1" dirty="0" smtClean="0"/>
              <a:t>ハノイの料理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8" y="1481571"/>
            <a:ext cx="4424684" cy="32010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27" y="1481571"/>
            <a:ext cx="4046740" cy="30904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6133" y="4826675"/>
            <a:ext cx="4633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丸くて柔らかく、甘みのある米粉のローリングケーキ、中身、揚げたタマネギの香り豊かな味は</a:t>
            </a:r>
            <a:r>
              <a:rPr lang="ja-JP" altLang="en-US" b="1" dirty="0" smtClean="0"/>
              <a:t>、</a:t>
            </a:r>
            <a:endParaRPr lang="en-US" altLang="ja-JP" b="1" dirty="0"/>
          </a:p>
          <a:p>
            <a:r>
              <a:rPr lang="en-US" altLang="ja-JP" b="1" dirty="0"/>
              <a:t>		</a:t>
            </a:r>
            <a:r>
              <a:rPr lang="ja-JP" altLang="en-US" b="1" dirty="0"/>
              <a:t>多くのベトナム人がロールからの豊かでエレガントな風味のために選択するスナックです。 他の料理で見つけることができます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0683" y="1714991"/>
            <a:ext cx="2948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フォーは、ベトナムの</a:t>
            </a:r>
            <a:r>
              <a:rPr lang="en-US" altLang="ja-JP" b="1" dirty="0"/>
              <a:t>3</a:t>
            </a:r>
            <a:r>
              <a:rPr lang="ja-JP" altLang="en-US" b="1" dirty="0" err="1"/>
              <a:t>つの</a:t>
            </a:r>
            <a:r>
              <a:rPr lang="ja-JP" altLang="en-US" b="1" dirty="0"/>
              <a:t>地域すべてにある料理です。 牛肉スープ（または鶏肉）の甘さが、シナモン、スターアニス、タマネギ、生、などのハーブと組み合わさることで</a:t>
            </a:r>
            <a:r>
              <a:rPr lang="ja-JP" altLang="en-US" b="1" dirty="0" smtClean="0"/>
              <a:t>、多くの人が初めてこの料理に恋をするようになります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4800" y="4682657"/>
            <a:ext cx="4024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しかし</a:t>
            </a:r>
            <a:r>
              <a:rPr lang="ja-JP" altLang="en-US" b="1" dirty="0"/>
              <a:t>、最も人気のあるフォーはまだ北にあります。 中部地方では、フエのビーフヌードルスープまたはホイアンパンが最もよく見られます</a:t>
            </a:r>
            <a:r>
              <a:rPr lang="ja-JP" altLang="en-US" b="1" dirty="0" smtClean="0"/>
              <a:t>。一方</a:t>
            </a:r>
            <a:r>
              <a:rPr lang="ja-JP" altLang="en-US" b="1" dirty="0"/>
              <a:t>、南部の人々は、仕事に行く前に麺、砕いたご飯、またはパンを食べてコーヒーを飲むことを好む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68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264544" y="961127"/>
            <a:ext cx="4258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ハノイ人は多様で豊かな生活を送っています。 これまで、ハノイの人々はその才能と才能で有名であり、エンターテイメントと美的ニーズを満たす高品質の製品を生み出してきました</a:t>
            </a:r>
            <a:r>
              <a:rPr lang="ja-JP" altLang="en-US" sz="2000" b="1" dirty="0" smtClean="0"/>
              <a:t>。また、多くの</a:t>
            </a:r>
            <a:r>
              <a:rPr lang="ja-JP" altLang="en-US" sz="2000" b="1" dirty="0"/>
              <a:t>優雅な喜びがあり、精神的な生活に役立っています。 ハノイの人々は食べる、グルメな遊び、グルメな服装、繊細な味わい、優しい、美を知り、美を楽しむ方法を知っています</a:t>
            </a:r>
            <a:r>
              <a:rPr lang="ja-JP" altLang="en-US" sz="2000" b="1" dirty="0" smtClean="0"/>
              <a:t>。エレガント</a:t>
            </a:r>
            <a:r>
              <a:rPr lang="ja-JP" altLang="en-US" sz="2000" b="1" dirty="0"/>
              <a:t>で文明的なものは多くの異なる美しさの組み合わせであり、エレガントでエレガント、シンプルでシンプル、そして伝統と現代の響きがあります。 文明は完全に分離されているわけではありません。彼らはこれとそれとの密接な関係を持っています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" y="1136343"/>
            <a:ext cx="4881967" cy="558108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99775" y="130130"/>
            <a:ext cx="4881967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/>
              <a:t>仕事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852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" y="1053885"/>
            <a:ext cx="5908567" cy="49904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65749" y="919264"/>
            <a:ext cx="5067945" cy="46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/>
              <a:t>いつものようにうるさいわけではありませんが、雨の下でハノイは奇妙で、古代で素朴な後味を</a:t>
            </a:r>
            <a:r>
              <a:rPr lang="ja-JP" altLang="en-US" sz="2000" b="1" dirty="0" smtClean="0"/>
              <a:t>もたらします</a:t>
            </a:r>
            <a:r>
              <a:rPr lang="ja-JP" altLang="en-US" sz="2000" b="1" dirty="0"/>
              <a:t>。</a:t>
            </a:r>
            <a:r>
              <a:rPr lang="ja-JP" altLang="en-US" sz="2000" b="1" dirty="0" smtClean="0"/>
              <a:t>雨</a:t>
            </a:r>
            <a:r>
              <a:rPr lang="ja-JP" altLang="en-US" sz="2000" b="1" dirty="0"/>
              <a:t>の中で、人々の流れはより急になりましたが、一瞬一瞬がより遅くなり、より美しくなり、肌が薄く</a:t>
            </a:r>
            <a:r>
              <a:rPr lang="ja-JP" altLang="en-US" sz="2000" b="1" dirty="0" smtClean="0"/>
              <a:t>なりました。ドロップバイドロップ</a:t>
            </a:r>
            <a:r>
              <a:rPr lang="ja-JP" altLang="en-US" sz="2000" b="1" dirty="0"/>
              <a:t>は、騒々しい街を素朴に変えました。 雨の中、ハノイはより古く見えます。 もっと美しいような瞬間</a:t>
            </a:r>
            <a:r>
              <a:rPr lang="ja-JP" altLang="en-US" sz="2000" b="1" dirty="0" smtClean="0"/>
              <a:t>。しかし</a:t>
            </a:r>
            <a:r>
              <a:rPr lang="ja-JP" altLang="en-US" sz="2000" b="1" dirty="0"/>
              <a:t>、雨でも写真は悲しげに見えます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1267" y="144959"/>
            <a:ext cx="5908567" cy="7743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車両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207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7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114" y="365125"/>
            <a:ext cx="11258686" cy="57540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 smtClean="0"/>
              <a:t>ベトナムのアオザイ</a:t>
            </a:r>
            <a:endParaRPr kumimoji="1" lang="ja-JP" altLang="en-US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" y="1690688"/>
            <a:ext cx="1943371" cy="4077269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14" y="1690688"/>
            <a:ext cx="2074668" cy="407726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11" y="1690688"/>
            <a:ext cx="2029108" cy="407726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96743" y="1690688"/>
            <a:ext cx="4757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j-ea"/>
              </a:rPr>
              <a:t>伝統的なアオザイの女性の美しさを否定することはできません。このドレスは、休暇中、講堂な​​</a:t>
            </a:r>
            <a:r>
              <a:rPr lang="ja-JP" altLang="en-US" sz="2400" b="1" dirty="0" err="1">
                <a:latin typeface="+mj-ea"/>
              </a:rPr>
              <a:t>どで</a:t>
            </a:r>
            <a:r>
              <a:rPr lang="ja-JP" altLang="en-US" sz="2400" b="1" dirty="0">
                <a:latin typeface="+mj-ea"/>
              </a:rPr>
              <a:t>女性が引き続き使用します</a:t>
            </a:r>
            <a:endParaRPr lang="en-US" altLang="ja-JP" sz="2400" b="1" dirty="0">
              <a:latin typeface="+mj-ea"/>
            </a:endParaRPr>
          </a:p>
          <a:p>
            <a:r>
              <a:rPr kumimoji="0" lang="ja-JP" altLang="ja-JP" sz="2400" b="1" dirty="0">
                <a:solidFill>
                  <a:srgbClr val="222222"/>
                </a:solidFill>
                <a:latin typeface="+mj-ea"/>
              </a:rPr>
              <a:t>現代のファッションリズムに合わせて、ドレスがリニューアルされました。シャツの一部から：襟、袖、トランク、ボタン、またはパンツを合わせて着用</a:t>
            </a:r>
            <a:r>
              <a:rPr kumimoji="0" lang="ja-JP" altLang="ja-JP" sz="2400" b="1" dirty="0">
                <a:latin typeface="+mj-ea"/>
              </a:rPr>
              <a:t> </a:t>
            </a:r>
            <a:endParaRPr kumimoji="0" lang="en-US" altLang="ja-JP" sz="2400" b="1" dirty="0">
              <a:latin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11234" y="1173383"/>
            <a:ext cx="209005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</a:rPr>
              <a:t>新しいデザイン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156120"/>
            <a:ext cx="10515600" cy="60152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ベトナムのアオザイ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3940"/>
            <a:ext cx="2845526" cy="458191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6" y="1413940"/>
            <a:ext cx="2834639" cy="45819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635931" y="1541417"/>
            <a:ext cx="47178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+mj-ea"/>
              </a:rPr>
              <a:t>当時</a:t>
            </a:r>
            <a:r>
              <a:rPr lang="ja-JP" altLang="en-US" sz="2000" b="1" dirty="0">
                <a:latin typeface="+mj-ea"/>
              </a:rPr>
              <a:t>の製織技術はまだ初歩的なものだったため、布地は細かく織られていたため、委託シャツは徐々に</a:t>
            </a:r>
            <a:r>
              <a:rPr lang="en-US" altLang="ja-JP" sz="2000" b="1" dirty="0">
                <a:latin typeface="+mj-ea"/>
              </a:rPr>
              <a:t>4</a:t>
            </a:r>
            <a:r>
              <a:rPr lang="ja-JP" altLang="en-US" sz="2000" b="1" dirty="0">
                <a:latin typeface="+mj-ea"/>
              </a:rPr>
              <a:t>ピースのシャツになりました。シャツは背中の後ろの</a:t>
            </a:r>
            <a:r>
              <a:rPr lang="en-US" altLang="ja-JP" sz="2000" b="1" dirty="0">
                <a:latin typeface="+mj-ea"/>
              </a:rPr>
              <a:t>2</a:t>
            </a:r>
            <a:r>
              <a:rPr lang="ja-JP" altLang="en-US" sz="2000" b="1" dirty="0" err="1">
                <a:latin typeface="+mj-ea"/>
              </a:rPr>
              <a:t>つの</a:t>
            </a:r>
            <a:r>
              <a:rPr lang="ja-JP" altLang="en-US" sz="2000" b="1" dirty="0">
                <a:latin typeface="+mj-ea"/>
              </a:rPr>
              <a:t>部分で構成され、背中の間でつなぎ合わされ、前の</a:t>
            </a:r>
            <a:r>
              <a:rPr lang="en-US" altLang="ja-JP" sz="2000" b="1" dirty="0">
                <a:latin typeface="+mj-ea"/>
              </a:rPr>
              <a:t>2</a:t>
            </a:r>
            <a:r>
              <a:rPr lang="ja-JP" altLang="en-US" sz="2000" b="1" dirty="0" err="1">
                <a:latin typeface="+mj-ea"/>
              </a:rPr>
              <a:t>つの</a:t>
            </a:r>
            <a:r>
              <a:rPr lang="ja-JP" altLang="en-US" sz="2000" b="1" dirty="0">
                <a:latin typeface="+mj-ea"/>
              </a:rPr>
              <a:t>部分は縛られ、深いスカートのあるキャミソールを着て、中央の</a:t>
            </a:r>
            <a:r>
              <a:rPr lang="en-US" altLang="ja-JP" sz="2000" b="1" dirty="0">
                <a:latin typeface="+mj-ea"/>
              </a:rPr>
              <a:t>2</a:t>
            </a:r>
            <a:r>
              <a:rPr lang="ja-JP" altLang="en-US" sz="2000" b="1" dirty="0" err="1">
                <a:latin typeface="+mj-ea"/>
              </a:rPr>
              <a:t>つの</a:t>
            </a:r>
            <a:r>
              <a:rPr lang="ja-JP" altLang="en-US" sz="2000" b="1" dirty="0">
                <a:latin typeface="+mj-ea"/>
              </a:rPr>
              <a:t>フラップに落とされます。ボディースーツは、一生懸命働き、機知に富み、面倒な一年中田舎の女性に適しています。</a:t>
            </a:r>
            <a:endParaRPr kumimoji="0" lang="ja-JP" altLang="ja-JP" sz="2000" b="1" dirty="0">
              <a:latin typeface="+mj-ea"/>
            </a:endParaRPr>
          </a:p>
          <a:p>
            <a:endParaRPr lang="ja-JP" altLang="en-US" sz="1200" b="1" dirty="0">
              <a:latin typeface="+mj-ea"/>
            </a:endParaRPr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76" y="964865"/>
            <a:ext cx="250806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C00000"/>
                </a:solidFill>
              </a:rPr>
              <a:t>昔のアオザイ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紫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652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ハノイ首都</vt:lpstr>
      <vt:lpstr>ハノイの料理</vt:lpstr>
      <vt:lpstr>PowerPoint プレゼンテーション</vt:lpstr>
      <vt:lpstr>PowerPoint プレゼンテーション</vt:lpstr>
      <vt:lpstr>PowerPoint プレゼンテーション</vt:lpstr>
      <vt:lpstr>ベトナムのアオザイ</vt:lpstr>
      <vt:lpstr>ベトナムのアオザイ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今日、アオザイはベトナムの伝統の典型的なシンボルになっており、   公式には民族衣装としては認められていませんが、この国と世界中で人気があります。   通常、生地の色は社会の人の状態を示すため、非常に重要です。 若い女性は、多くの場合、   鮮明で新鮮な色を着ることを好みます。 彼女が成熟し始めると、彼らは未婚であることを示すためにパステル色になりました。    結婚後、彼女は暗い色で服を着る権利があります。 また、青や紫など、特別な機会のための特定の色もあります。</dc:title>
  <dc:creator>学生</dc:creator>
  <cp:lastModifiedBy>学生</cp:lastModifiedBy>
  <cp:revision>12</cp:revision>
  <dcterms:created xsi:type="dcterms:W3CDTF">2019-11-06T00:34:51Z</dcterms:created>
  <dcterms:modified xsi:type="dcterms:W3CDTF">2020-01-08T02:06:19Z</dcterms:modified>
</cp:coreProperties>
</file>