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66" r:id="rId6"/>
    <p:sldId id="265" r:id="rId7"/>
    <p:sldId id="264" r:id="rId8"/>
    <p:sldId id="263" r:id="rId9"/>
    <p:sldId id="261" r:id="rId10"/>
    <p:sldId id="262" r:id="rId11"/>
    <p:sldId id="260" r:id="rId12"/>
    <p:sldId id="259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338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DF93A8E-84FD-441E-84A9-5E4431BB6DD5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2BA6FC5-FF0D-478B-9924-729BC8D382F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957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3A8E-84FD-441E-84A9-5E4431BB6DD5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6FC5-FF0D-478B-9924-729BC8D382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3326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3A8E-84FD-441E-84A9-5E4431BB6DD5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6FC5-FF0D-478B-9924-729BC8D382F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3318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3A8E-84FD-441E-84A9-5E4431BB6DD5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6FC5-FF0D-478B-9924-729BC8D382F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578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3A8E-84FD-441E-84A9-5E4431BB6DD5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6FC5-FF0D-478B-9924-729BC8D382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86720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3A8E-84FD-441E-84A9-5E4431BB6DD5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6FC5-FF0D-478B-9924-729BC8D382F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1555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3A8E-84FD-441E-84A9-5E4431BB6DD5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6FC5-FF0D-478B-9924-729BC8D382F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0259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3A8E-84FD-441E-84A9-5E4431BB6DD5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6FC5-FF0D-478B-9924-729BC8D382F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5647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3A8E-84FD-441E-84A9-5E4431BB6DD5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6FC5-FF0D-478B-9924-729BC8D382F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724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3A8E-84FD-441E-84A9-5E4431BB6DD5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6FC5-FF0D-478B-9924-729BC8D382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3723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3A8E-84FD-441E-84A9-5E4431BB6DD5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6FC5-FF0D-478B-9924-729BC8D382F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40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3A8E-84FD-441E-84A9-5E4431BB6DD5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6FC5-FF0D-478B-9924-729BC8D382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8423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3A8E-84FD-441E-84A9-5E4431BB6DD5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6FC5-FF0D-478B-9924-729BC8D382F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899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3A8E-84FD-441E-84A9-5E4431BB6DD5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6FC5-FF0D-478B-9924-729BC8D382F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058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3A8E-84FD-441E-84A9-5E4431BB6DD5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6FC5-FF0D-478B-9924-729BC8D382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2898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3A8E-84FD-441E-84A9-5E4431BB6DD5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6FC5-FF0D-478B-9924-729BC8D382F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613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3A8E-84FD-441E-84A9-5E4431BB6DD5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6FC5-FF0D-478B-9924-729BC8D382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6628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DF93A8E-84FD-441E-84A9-5E4431BB6DD5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2BA6FC5-FF0D-478B-9924-729BC8D382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071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0" y="517736"/>
            <a:ext cx="9321606" cy="6321214"/>
          </a:xfrm>
          <a:prstGeom prst="rect">
            <a:avLst/>
          </a:prstGeom>
        </p:spPr>
      </p:pic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59376" y="1476102"/>
            <a:ext cx="7332073" cy="1534886"/>
          </a:xfrm>
        </p:spPr>
        <p:txBody>
          <a:bodyPr>
            <a:normAutofit/>
          </a:bodyPr>
          <a:lstStyle/>
          <a:p>
            <a:r>
              <a:rPr lang="en-US" altLang="ja-JP" sz="4400" b="1" dirty="0">
                <a:solidFill>
                  <a:schemeClr val="bg1"/>
                </a:solidFill>
              </a:rPr>
              <a:t>N</a:t>
            </a:r>
            <a:r>
              <a:rPr kumimoji="1" lang="en-US" altLang="ja-JP" sz="4400" b="1" dirty="0" smtClean="0">
                <a:solidFill>
                  <a:schemeClr val="bg1"/>
                </a:solidFill>
              </a:rPr>
              <a:t>epali restaurant</a:t>
            </a:r>
            <a:endParaRPr kumimoji="1" lang="ja-JP" alt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733550" y="1168325"/>
            <a:ext cx="4369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>
                <a:solidFill>
                  <a:schemeClr val="bg1"/>
                </a:solidFill>
              </a:rPr>
              <a:t>ネパール・</a:t>
            </a:r>
            <a:r>
              <a:rPr kumimoji="1" lang="ja-JP" altLang="en-US" sz="1400" dirty="0" smtClean="0">
                <a:solidFill>
                  <a:schemeClr val="bg1"/>
                </a:solidFill>
              </a:rPr>
              <a:t>タメルにあるモモがおすすめのお店　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500032"/>
              </p:ext>
            </p:extLst>
          </p:nvPr>
        </p:nvGraphicFramePr>
        <p:xfrm>
          <a:off x="1924048" y="110066"/>
          <a:ext cx="8420104" cy="27432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105026">
                  <a:extLst>
                    <a:ext uri="{9D8B030D-6E8A-4147-A177-3AD203B41FA5}">
                      <a16:colId xmlns:a16="http://schemas.microsoft.com/office/drawing/2014/main" xmlns="" val="2984244494"/>
                    </a:ext>
                  </a:extLst>
                </a:gridCol>
                <a:gridCol w="2105026">
                  <a:extLst>
                    <a:ext uri="{9D8B030D-6E8A-4147-A177-3AD203B41FA5}">
                      <a16:colId xmlns:a16="http://schemas.microsoft.com/office/drawing/2014/main" xmlns="" val="3490705973"/>
                    </a:ext>
                  </a:extLst>
                </a:gridCol>
                <a:gridCol w="2105026">
                  <a:extLst>
                    <a:ext uri="{9D8B030D-6E8A-4147-A177-3AD203B41FA5}">
                      <a16:colId xmlns:a16="http://schemas.microsoft.com/office/drawing/2014/main" xmlns="" val="3423155733"/>
                    </a:ext>
                  </a:extLst>
                </a:gridCol>
                <a:gridCol w="2105026">
                  <a:extLst>
                    <a:ext uri="{9D8B030D-6E8A-4147-A177-3AD203B41FA5}">
                      <a16:colId xmlns:a16="http://schemas.microsoft.com/office/drawing/2014/main" xmlns="" val="3877576202"/>
                    </a:ext>
                  </a:extLst>
                </a:gridCol>
              </a:tblGrid>
              <a:tr h="2709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Home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About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Menu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Contact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08390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046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1105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4316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470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9"/>
          <p:cNvSpPr>
            <a:spLocks noGrp="1"/>
          </p:cNvSpPr>
          <p:nvPr>
            <p:ph type="title"/>
          </p:nvPr>
        </p:nvSpPr>
        <p:spPr>
          <a:xfrm>
            <a:off x="-59960" y="-38342"/>
            <a:ext cx="3394250" cy="527102"/>
          </a:xfrm>
        </p:spPr>
        <p:txBody>
          <a:bodyPr>
            <a:normAutofit/>
          </a:bodyPr>
          <a:lstStyle/>
          <a:p>
            <a:r>
              <a:rPr lang="en-US" altLang="ja-JP" sz="2800" dirty="0">
                <a:solidFill>
                  <a:srgbClr val="FF0000"/>
                </a:solidFill>
              </a:rPr>
              <a:t>JAPANES FOODS</a:t>
            </a:r>
            <a:endParaRPr lang="ja-JP" altLang="en-US" sz="2800" dirty="0">
              <a:solidFill>
                <a:srgbClr val="FF0000"/>
              </a:solidFill>
            </a:endParaRPr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8" y="874895"/>
            <a:ext cx="3361344" cy="3997410"/>
          </a:xfrm>
        </p:spPr>
      </p:pic>
      <p:pic>
        <p:nvPicPr>
          <p:cNvPr id="1040" name="Picture 16" descr="KANPAI JAPANESE SUSHI BAR &amp; GRILL -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168" y="874895"/>
            <a:ext cx="3490397" cy="399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KANPAI JAPANESE SUSHI BAR &amp; GRILL - ã¯ãªã¼ãã¼ã«ãã³ã­ãã±15ãã«ã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169" y="874895"/>
            <a:ext cx="3490396" cy="399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PANDA EXPRESS - 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557" y="874895"/>
            <a:ext cx="4121060" cy="399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309370"/>
              </p:ext>
            </p:extLst>
          </p:nvPr>
        </p:nvGraphicFramePr>
        <p:xfrm>
          <a:off x="3306163" y="7295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xmlns="" val="215033262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23586899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416833450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97729955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371625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Menu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Item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Foods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Drinks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Contact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75427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5357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583" y="45244"/>
            <a:ext cx="5215417" cy="3412331"/>
          </a:xfrm>
          <a:prstGeom prst="rect">
            <a:avLst/>
          </a:prstGeom>
        </p:spPr>
      </p:pic>
      <p:cxnSp>
        <p:nvCxnSpPr>
          <p:cNvPr id="4" name="カギ線コネクタ 3"/>
          <p:cNvCxnSpPr/>
          <p:nvPr/>
        </p:nvCxnSpPr>
        <p:spPr>
          <a:xfrm>
            <a:off x="5898356" y="5303044"/>
            <a:ext cx="914400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2" y="78423"/>
            <a:ext cx="6892761" cy="3379152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" y="3457574"/>
            <a:ext cx="6565105" cy="340042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366" y="3457574"/>
            <a:ext cx="5401634" cy="3483770"/>
          </a:xfrm>
          <a:prstGeom prst="rect">
            <a:avLst/>
          </a:prstGeom>
        </p:spPr>
      </p:pic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521481"/>
              </p:ext>
            </p:extLst>
          </p:nvPr>
        </p:nvGraphicFramePr>
        <p:xfrm>
          <a:off x="83822" y="-645477"/>
          <a:ext cx="1210818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045">
                  <a:extLst>
                    <a:ext uri="{9D8B030D-6E8A-4147-A177-3AD203B41FA5}">
                      <a16:colId xmlns:a16="http://schemas.microsoft.com/office/drawing/2014/main" xmlns="" val="2001759671"/>
                    </a:ext>
                  </a:extLst>
                </a:gridCol>
                <a:gridCol w="3027045">
                  <a:extLst>
                    <a:ext uri="{9D8B030D-6E8A-4147-A177-3AD203B41FA5}">
                      <a16:colId xmlns:a16="http://schemas.microsoft.com/office/drawing/2014/main" xmlns="" val="1733201963"/>
                    </a:ext>
                  </a:extLst>
                </a:gridCol>
                <a:gridCol w="3027045">
                  <a:extLst>
                    <a:ext uri="{9D8B030D-6E8A-4147-A177-3AD203B41FA5}">
                      <a16:colId xmlns:a16="http://schemas.microsoft.com/office/drawing/2014/main" xmlns="" val="301433961"/>
                    </a:ext>
                  </a:extLst>
                </a:gridCol>
                <a:gridCol w="3027045">
                  <a:extLst>
                    <a:ext uri="{9D8B030D-6E8A-4147-A177-3AD203B41FA5}">
                      <a16:colId xmlns:a16="http://schemas.microsoft.com/office/drawing/2014/main" xmlns="" val="2441002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3600" dirty="0" smtClean="0"/>
                        <a:t>INDIAN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 smtClean="0"/>
                        <a:t>SAMOSA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 smtClean="0"/>
                        <a:t>CHAT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 smtClean="0"/>
                        <a:t>MENU</a:t>
                      </a:r>
                      <a:endParaRPr kumimoji="1" lang="ja-JP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06100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5687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4645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2443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0990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1116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6757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49154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オーガニック">
  <a:themeElements>
    <a:clrScheme name="オーガニック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オーガニック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オーガニック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305</TotalTime>
  <Words>27</Words>
  <Application>Microsoft Office PowerPoint</Application>
  <PresentationFormat>ワイド画面</PresentationFormat>
  <Paragraphs>16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ＭＳ Ｐゴシック</vt:lpstr>
      <vt:lpstr>ＭＳ Ｐ明朝</vt:lpstr>
      <vt:lpstr>Arial</vt:lpstr>
      <vt:lpstr>Garamond</vt:lpstr>
      <vt:lpstr>オーガニック</vt:lpstr>
      <vt:lpstr>PowerPoint プレゼンテーション</vt:lpstr>
      <vt:lpstr>JAPANES FOODS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gakusei</dc:creator>
  <cp:lastModifiedBy>Windows User</cp:lastModifiedBy>
  <cp:revision>26</cp:revision>
  <dcterms:created xsi:type="dcterms:W3CDTF">2019-08-29T06:05:55Z</dcterms:created>
  <dcterms:modified xsi:type="dcterms:W3CDTF">2019-10-31T05:06:04Z</dcterms:modified>
</cp:coreProperties>
</file>