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C3300"/>
    <a:srgbClr val="ED7613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0545" y="425023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687854"/>
            <a:ext cx="51816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の空白がなくします。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142">
            <a:off x="2318549" y="2546861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010">
            <a:off x="231372" y="1871744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172512" y="4048786"/>
            <a:ext cx="3161881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15186" y="156991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059232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86311" y="156991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27019" y="1569914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545077" y="1569914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695377" y="1569914"/>
            <a:ext cx="1551932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アクセスマップ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191589"/>
            <a:ext cx="9465627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2590" y="172429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16728" y="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92D050"/>
                </a:solidFill>
              </a:rPr>
              <a:t>お茶メニュー</a:t>
            </a:r>
            <a:endParaRPr kumimoji="1" lang="ja-JP" altLang="en-US" sz="48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94364" y="678597"/>
            <a:ext cx="511232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簡単なことから精粋になります。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</a:rPr>
              <a:t>YOU&amp;ME</a:t>
            </a:r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 のお茶は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越南の味と日本の寒さを組み合わせます</a:t>
            </a:r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641993" y="2073420"/>
            <a:ext cx="2397701" cy="189161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ジャスミンお茶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  <p:sp>
        <p:nvSpPr>
          <p:cNvPr id="16" name="星 7 15"/>
          <p:cNvSpPr/>
          <p:nvPr/>
        </p:nvSpPr>
        <p:spPr>
          <a:xfrm rot="20596971">
            <a:off x="3705141" y="4510435"/>
            <a:ext cx="2286000" cy="1504241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アティチョお茶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smtClean="0"/>
              <a:t>円</a:t>
            </a:r>
            <a:endParaRPr kumimoji="1" lang="ja-JP" altLang="en-US" sz="2000" dirty="0"/>
          </a:p>
        </p:txBody>
      </p:sp>
      <p:sp>
        <p:nvSpPr>
          <p:cNvPr id="17" name="星 7 16"/>
          <p:cNvSpPr/>
          <p:nvPr/>
        </p:nvSpPr>
        <p:spPr>
          <a:xfrm rot="992826">
            <a:off x="9788641" y="4767892"/>
            <a:ext cx="2205918" cy="1373506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蓮の花お茶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500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7989" y="152399"/>
            <a:ext cx="8307977" cy="657497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3066" y="211381"/>
            <a:ext cx="735676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00B050"/>
                </a:solidFill>
              </a:rPr>
              <a:t>YOU&amp;ME</a:t>
            </a:r>
            <a:r>
              <a:rPr kumimoji="1" lang="ja-JP" altLang="en-US" sz="2400" dirty="0" smtClean="0">
                <a:solidFill>
                  <a:srgbClr val="00B050"/>
                </a:solidFill>
              </a:rPr>
              <a:t>のお茶の効果</a:t>
            </a:r>
            <a:endParaRPr kumimoji="1" lang="en-US" altLang="ja-JP" sz="24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おいしいだけでなく、健康のために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93272" y="1136069"/>
            <a:ext cx="4696692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272" y="3588327"/>
            <a:ext cx="4696692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89964" y="1136069"/>
            <a:ext cx="4475018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89964" y="3588327"/>
            <a:ext cx="4475018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261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You&amp;me について</vt:lpstr>
      <vt:lpstr>PowerPoint プレゼンテーション</vt:lpstr>
      <vt:lpstr>人気ランキング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30</cp:revision>
  <dcterms:created xsi:type="dcterms:W3CDTF">2019-09-06T04:58:36Z</dcterms:created>
  <dcterms:modified xsi:type="dcterms:W3CDTF">2019-11-08T06:53:20Z</dcterms:modified>
</cp:coreProperties>
</file>