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2D050"/>
    <a:srgbClr val="CC3300"/>
    <a:srgbClr val="ED761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8482" y="414348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59895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で</a:t>
            </a:r>
            <a:r>
              <a:rPr kumimoji="1" lang="ja-JP" alt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空白</a:t>
            </a:r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がなくします。</a:t>
            </a:r>
            <a:endParaRPr kumimoji="1" lang="ja-JP" alt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777">
            <a:off x="2736807" y="256161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246">
            <a:off x="231372" y="1871744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575407" y="4937424"/>
            <a:ext cx="2517762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885205" y="156991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9629251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86311" y="156991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97038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8115096" y="156991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3277" y="1460775"/>
            <a:ext cx="4550145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8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2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5083" y="218231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202890" y="377194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9966220" y="37719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834007" y="37719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8452065" y="37719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676266" y="288620"/>
            <a:ext cx="45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900" y="112021"/>
            <a:ext cx="3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8716" y="40762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C000"/>
                </a:solidFill>
              </a:rPr>
              <a:t>お茶メニュー</a:t>
            </a:r>
            <a:endParaRPr kumimoji="1" lang="ja-JP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32144" y="145155"/>
            <a:ext cx="511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簡単なことから精粋になります。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400" dirty="0" smtClean="0"/>
              <a:t> のお茶は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越南の味と日本の寒さを組み合わせます。</a:t>
            </a:r>
            <a:endParaRPr kumimoji="1"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727129" y="2086166"/>
            <a:ext cx="2335010" cy="1728959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2"/>
                </a:solidFill>
              </a:rPr>
              <a:t>ジャスミンお茶</a:t>
            </a:r>
            <a:endParaRPr kumimoji="1" lang="en-US" altLang="ja-JP" sz="20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2"/>
                </a:solidFill>
              </a:rPr>
              <a:t>350</a:t>
            </a:r>
            <a:r>
              <a:rPr lang="ja-JP" altLang="en-US" sz="2000" dirty="0" smtClean="0">
                <a:solidFill>
                  <a:schemeClr val="bg2"/>
                </a:solidFill>
              </a:rPr>
              <a:t>円</a:t>
            </a:r>
            <a:endParaRPr kumimoji="1" lang="ja-JP" altLang="en-US" sz="2000" dirty="0">
              <a:solidFill>
                <a:schemeClr val="bg2"/>
              </a:solidFill>
            </a:endParaRPr>
          </a:p>
        </p:txBody>
      </p:sp>
      <p:sp>
        <p:nvSpPr>
          <p:cNvPr id="16" name="星 7 15"/>
          <p:cNvSpPr/>
          <p:nvPr/>
        </p:nvSpPr>
        <p:spPr>
          <a:xfrm rot="20596971">
            <a:off x="3719683" y="4508298"/>
            <a:ext cx="2286000" cy="1605353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アティチョお茶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350</a:t>
            </a:r>
            <a:r>
              <a:rPr lang="ja-JP" altLang="en-US" sz="200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星 7 16"/>
          <p:cNvSpPr/>
          <p:nvPr/>
        </p:nvSpPr>
        <p:spPr>
          <a:xfrm rot="992826">
            <a:off x="9769790" y="4781369"/>
            <a:ext cx="2317459" cy="1489661"/>
          </a:xfrm>
          <a:prstGeom prst="star7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蓮の花お茶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500</a:t>
            </a:r>
            <a:r>
              <a:rPr lang="ja-JP" altLang="en-US" sz="2000" dirty="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364" y="237004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2807" y="591432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85507" y="1002290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9620153" y="988212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487940" y="988212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105998" y="988212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13962" y="78378"/>
            <a:ext cx="4297680" cy="657497"/>
          </a:xfr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2617" y="325600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21407" y="639274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214938" y="749953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9949584" y="735875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817371" y="735875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435429" y="735875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34689" y="1567"/>
            <a:ext cx="7356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FF33CC"/>
                </a:solidFill>
              </a:rPr>
              <a:t>YOU&amp;ME</a:t>
            </a:r>
            <a:r>
              <a:rPr kumimoji="1" lang="ja-JP" altLang="en-US" sz="3200" dirty="0" smtClean="0">
                <a:solidFill>
                  <a:srgbClr val="FF33CC"/>
                </a:solidFill>
              </a:rPr>
              <a:t>のお茶の効果</a:t>
            </a:r>
          </a:p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</a:rPr>
              <a:t>おいしいだけでなく、健康のために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01832" y="1658583"/>
            <a:ext cx="4696692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01832" y="4110841"/>
            <a:ext cx="4696692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98524" y="1658583"/>
            <a:ext cx="4475018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98524" y="4110841"/>
            <a:ext cx="4475018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92484" y="96880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7527130" y="95472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394917" y="95472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012975" y="95472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491" y="92953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356897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340</Words>
  <Application>Microsoft Office PowerPoint</Application>
  <PresentationFormat>ワイド画面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You&amp;me について</vt:lpstr>
      <vt:lpstr>PowerPoint プレゼンテーション</vt:lpstr>
      <vt:lpstr>人気ランキング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37</cp:revision>
  <dcterms:created xsi:type="dcterms:W3CDTF">2019-09-06T04:58:36Z</dcterms:created>
  <dcterms:modified xsi:type="dcterms:W3CDTF">2019-11-22T06:51:49Z</dcterms:modified>
</cp:coreProperties>
</file>