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Lst>
  <p:sldSz cx="7272338" cy="12779375"/>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29" d="100"/>
          <a:sy n="29" d="100"/>
        </p:scale>
        <p:origin x="16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45426" y="2091440"/>
            <a:ext cx="6181487" cy="4449116"/>
          </a:xfrm>
        </p:spPr>
        <p:txBody>
          <a:bodyPr anchor="b"/>
          <a:lstStyle>
            <a:lvl1pPr algn="ctr">
              <a:defRPr sz="4772"/>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909042" y="6712131"/>
            <a:ext cx="5454254" cy="3085390"/>
          </a:xfrm>
        </p:spPr>
        <p:txBody>
          <a:bodyPr/>
          <a:lstStyle>
            <a:lvl1pPr marL="0" indent="0" algn="ctr">
              <a:buNone/>
              <a:defRPr sz="1909"/>
            </a:lvl1pPr>
            <a:lvl2pPr marL="363611" indent="0" algn="ctr">
              <a:buNone/>
              <a:defRPr sz="1591"/>
            </a:lvl2pPr>
            <a:lvl3pPr marL="727222" indent="0" algn="ctr">
              <a:buNone/>
              <a:defRPr sz="1432"/>
            </a:lvl3pPr>
            <a:lvl4pPr marL="1090833" indent="0" algn="ctr">
              <a:buNone/>
              <a:defRPr sz="1272"/>
            </a:lvl4pPr>
            <a:lvl5pPr marL="1454445" indent="0" algn="ctr">
              <a:buNone/>
              <a:defRPr sz="1272"/>
            </a:lvl5pPr>
            <a:lvl6pPr marL="1818056" indent="0" algn="ctr">
              <a:buNone/>
              <a:defRPr sz="1272"/>
            </a:lvl6pPr>
            <a:lvl7pPr marL="2181667" indent="0" algn="ctr">
              <a:buNone/>
              <a:defRPr sz="1272"/>
            </a:lvl7pPr>
            <a:lvl8pPr marL="2545278" indent="0" algn="ctr">
              <a:buNone/>
              <a:defRPr sz="1272"/>
            </a:lvl8pPr>
            <a:lvl9pPr marL="2908889" indent="0" algn="ctr">
              <a:buNone/>
              <a:defRPr sz="1272"/>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EF3551C-509E-49B7-86CD-8206D15C019E}" type="datetimeFigureOut">
              <a:rPr kumimoji="1" lang="ja-JP" altLang="en-US" smtClean="0"/>
              <a:t>2019/9/6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2014993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EF3551C-509E-49B7-86CD-8206D15C019E}" type="datetimeFigureOut">
              <a:rPr kumimoji="1" lang="ja-JP" altLang="en-US" smtClean="0"/>
              <a:t>2019/9/6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269260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04267" y="680383"/>
            <a:ext cx="1568098" cy="1082993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99974" y="680383"/>
            <a:ext cx="4613389" cy="1082993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EF3551C-509E-49B7-86CD-8206D15C019E}" type="datetimeFigureOut">
              <a:rPr kumimoji="1" lang="ja-JP" altLang="en-US" smtClean="0"/>
              <a:t>2019/9/6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3201310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EF3551C-509E-49B7-86CD-8206D15C019E}" type="datetimeFigureOut">
              <a:rPr kumimoji="1" lang="ja-JP" altLang="en-US" smtClean="0"/>
              <a:t>2019/9/6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337275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96186" y="3185973"/>
            <a:ext cx="6272392" cy="5315864"/>
          </a:xfrm>
        </p:spPr>
        <p:txBody>
          <a:bodyPr anchor="b"/>
          <a:lstStyle>
            <a:lvl1pPr>
              <a:defRPr sz="4772"/>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96186" y="8552127"/>
            <a:ext cx="6272392" cy="2795487"/>
          </a:xfrm>
        </p:spPr>
        <p:txBody>
          <a:bodyPr/>
          <a:lstStyle>
            <a:lvl1pPr marL="0" indent="0">
              <a:buNone/>
              <a:defRPr sz="1909">
                <a:solidFill>
                  <a:schemeClr val="tx1"/>
                </a:solidFill>
              </a:defRPr>
            </a:lvl1pPr>
            <a:lvl2pPr marL="363611" indent="0">
              <a:buNone/>
              <a:defRPr sz="1591">
                <a:solidFill>
                  <a:schemeClr val="tx1">
                    <a:tint val="75000"/>
                  </a:schemeClr>
                </a:solidFill>
              </a:defRPr>
            </a:lvl2pPr>
            <a:lvl3pPr marL="727222" indent="0">
              <a:buNone/>
              <a:defRPr sz="1432">
                <a:solidFill>
                  <a:schemeClr val="tx1">
                    <a:tint val="75000"/>
                  </a:schemeClr>
                </a:solidFill>
              </a:defRPr>
            </a:lvl3pPr>
            <a:lvl4pPr marL="1090833" indent="0">
              <a:buNone/>
              <a:defRPr sz="1272">
                <a:solidFill>
                  <a:schemeClr val="tx1">
                    <a:tint val="75000"/>
                  </a:schemeClr>
                </a:solidFill>
              </a:defRPr>
            </a:lvl4pPr>
            <a:lvl5pPr marL="1454445" indent="0">
              <a:buNone/>
              <a:defRPr sz="1272">
                <a:solidFill>
                  <a:schemeClr val="tx1">
                    <a:tint val="75000"/>
                  </a:schemeClr>
                </a:solidFill>
              </a:defRPr>
            </a:lvl5pPr>
            <a:lvl6pPr marL="1818056" indent="0">
              <a:buNone/>
              <a:defRPr sz="1272">
                <a:solidFill>
                  <a:schemeClr val="tx1">
                    <a:tint val="75000"/>
                  </a:schemeClr>
                </a:solidFill>
              </a:defRPr>
            </a:lvl6pPr>
            <a:lvl7pPr marL="2181667" indent="0">
              <a:buNone/>
              <a:defRPr sz="1272">
                <a:solidFill>
                  <a:schemeClr val="tx1">
                    <a:tint val="75000"/>
                  </a:schemeClr>
                </a:solidFill>
              </a:defRPr>
            </a:lvl7pPr>
            <a:lvl8pPr marL="2545278" indent="0">
              <a:buNone/>
              <a:defRPr sz="1272">
                <a:solidFill>
                  <a:schemeClr val="tx1">
                    <a:tint val="75000"/>
                  </a:schemeClr>
                </a:solidFill>
              </a:defRPr>
            </a:lvl8pPr>
            <a:lvl9pPr marL="2908889" indent="0">
              <a:buNone/>
              <a:defRPr sz="1272">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EF3551C-509E-49B7-86CD-8206D15C019E}" type="datetimeFigureOut">
              <a:rPr kumimoji="1" lang="ja-JP" altLang="en-US" smtClean="0"/>
              <a:t>2019/9/6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110753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99973" y="3401917"/>
            <a:ext cx="3090744" cy="810839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681621" y="3401917"/>
            <a:ext cx="3090744" cy="810839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EF3551C-509E-49B7-86CD-8206D15C019E}" type="datetimeFigureOut">
              <a:rPr kumimoji="1" lang="ja-JP" altLang="en-US" smtClean="0"/>
              <a:t>2019/9/6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1337477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500920" y="680386"/>
            <a:ext cx="6272392" cy="2470088"/>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00921" y="3132723"/>
            <a:ext cx="3076539" cy="1535299"/>
          </a:xfrm>
        </p:spPr>
        <p:txBody>
          <a:bodyPr anchor="b"/>
          <a:lstStyle>
            <a:lvl1pPr marL="0" indent="0">
              <a:buNone/>
              <a:defRPr sz="1909" b="1"/>
            </a:lvl1pPr>
            <a:lvl2pPr marL="363611" indent="0">
              <a:buNone/>
              <a:defRPr sz="1591" b="1"/>
            </a:lvl2pPr>
            <a:lvl3pPr marL="727222" indent="0">
              <a:buNone/>
              <a:defRPr sz="1432" b="1"/>
            </a:lvl3pPr>
            <a:lvl4pPr marL="1090833" indent="0">
              <a:buNone/>
              <a:defRPr sz="1272" b="1"/>
            </a:lvl4pPr>
            <a:lvl5pPr marL="1454445" indent="0">
              <a:buNone/>
              <a:defRPr sz="1272" b="1"/>
            </a:lvl5pPr>
            <a:lvl6pPr marL="1818056" indent="0">
              <a:buNone/>
              <a:defRPr sz="1272" b="1"/>
            </a:lvl6pPr>
            <a:lvl7pPr marL="2181667" indent="0">
              <a:buNone/>
              <a:defRPr sz="1272" b="1"/>
            </a:lvl7pPr>
            <a:lvl8pPr marL="2545278" indent="0">
              <a:buNone/>
              <a:defRPr sz="1272" b="1"/>
            </a:lvl8pPr>
            <a:lvl9pPr marL="2908889" indent="0">
              <a:buNone/>
              <a:defRPr sz="1272" b="1"/>
            </a:lvl9pPr>
          </a:lstStyle>
          <a:p>
            <a:pPr lvl="0"/>
            <a:r>
              <a:rPr lang="ja-JP" altLang="en-US" smtClean="0"/>
              <a:t>マスター テキストの書式設定</a:t>
            </a:r>
          </a:p>
        </p:txBody>
      </p:sp>
      <p:sp>
        <p:nvSpPr>
          <p:cNvPr id="4" name="Content Placeholder 3"/>
          <p:cNvSpPr>
            <a:spLocks noGrp="1"/>
          </p:cNvSpPr>
          <p:nvPr>
            <p:ph sz="half" idx="2"/>
          </p:nvPr>
        </p:nvSpPr>
        <p:spPr>
          <a:xfrm>
            <a:off x="500921" y="4668022"/>
            <a:ext cx="3076539" cy="68659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681621" y="3132723"/>
            <a:ext cx="3091691" cy="1535299"/>
          </a:xfrm>
        </p:spPr>
        <p:txBody>
          <a:bodyPr anchor="b"/>
          <a:lstStyle>
            <a:lvl1pPr marL="0" indent="0">
              <a:buNone/>
              <a:defRPr sz="1909" b="1"/>
            </a:lvl1pPr>
            <a:lvl2pPr marL="363611" indent="0">
              <a:buNone/>
              <a:defRPr sz="1591" b="1"/>
            </a:lvl2pPr>
            <a:lvl3pPr marL="727222" indent="0">
              <a:buNone/>
              <a:defRPr sz="1432" b="1"/>
            </a:lvl3pPr>
            <a:lvl4pPr marL="1090833" indent="0">
              <a:buNone/>
              <a:defRPr sz="1272" b="1"/>
            </a:lvl4pPr>
            <a:lvl5pPr marL="1454445" indent="0">
              <a:buNone/>
              <a:defRPr sz="1272" b="1"/>
            </a:lvl5pPr>
            <a:lvl6pPr marL="1818056" indent="0">
              <a:buNone/>
              <a:defRPr sz="1272" b="1"/>
            </a:lvl6pPr>
            <a:lvl7pPr marL="2181667" indent="0">
              <a:buNone/>
              <a:defRPr sz="1272" b="1"/>
            </a:lvl7pPr>
            <a:lvl8pPr marL="2545278" indent="0">
              <a:buNone/>
              <a:defRPr sz="1272" b="1"/>
            </a:lvl8pPr>
            <a:lvl9pPr marL="2908889" indent="0">
              <a:buNone/>
              <a:defRPr sz="1272" b="1"/>
            </a:lvl9pPr>
          </a:lstStyle>
          <a:p>
            <a:pPr lvl="0"/>
            <a:r>
              <a:rPr lang="ja-JP" altLang="en-US" smtClean="0"/>
              <a:t>マスター テキストの書式設定</a:t>
            </a:r>
          </a:p>
        </p:txBody>
      </p:sp>
      <p:sp>
        <p:nvSpPr>
          <p:cNvPr id="6" name="Content Placeholder 5"/>
          <p:cNvSpPr>
            <a:spLocks noGrp="1"/>
          </p:cNvSpPr>
          <p:nvPr>
            <p:ph sz="quarter" idx="4"/>
          </p:nvPr>
        </p:nvSpPr>
        <p:spPr>
          <a:xfrm>
            <a:off x="3681621" y="4668022"/>
            <a:ext cx="3091691" cy="68659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EF3551C-509E-49B7-86CD-8206D15C019E}" type="datetimeFigureOut">
              <a:rPr kumimoji="1" lang="ja-JP" altLang="en-US" smtClean="0"/>
              <a:t>2019/9/6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102748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EF3551C-509E-49B7-86CD-8206D15C019E}" type="datetimeFigureOut">
              <a:rPr kumimoji="1" lang="ja-JP" altLang="en-US" smtClean="0"/>
              <a:t>2019/9/6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568080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3551C-509E-49B7-86CD-8206D15C019E}" type="datetimeFigureOut">
              <a:rPr kumimoji="1" lang="ja-JP" altLang="en-US" smtClean="0"/>
              <a:t>2019/9/6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3704849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00921" y="851958"/>
            <a:ext cx="2345518" cy="2981854"/>
          </a:xfrm>
        </p:spPr>
        <p:txBody>
          <a:bodyPr anchor="b"/>
          <a:lstStyle>
            <a:lvl1pPr>
              <a:defRPr sz="2545"/>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091691" y="1839996"/>
            <a:ext cx="3681621" cy="9081639"/>
          </a:xfrm>
        </p:spPr>
        <p:txBody>
          <a:bodyPr/>
          <a:lstStyle>
            <a:lvl1pPr>
              <a:defRPr sz="2545"/>
            </a:lvl1pPr>
            <a:lvl2pPr>
              <a:defRPr sz="2227"/>
            </a:lvl2pPr>
            <a:lvl3pPr>
              <a:defRPr sz="1909"/>
            </a:lvl3pPr>
            <a:lvl4pPr>
              <a:defRPr sz="1591"/>
            </a:lvl4pPr>
            <a:lvl5pPr>
              <a:defRPr sz="1591"/>
            </a:lvl5pPr>
            <a:lvl6pPr>
              <a:defRPr sz="1591"/>
            </a:lvl6pPr>
            <a:lvl7pPr>
              <a:defRPr sz="1591"/>
            </a:lvl7pPr>
            <a:lvl8pPr>
              <a:defRPr sz="1591"/>
            </a:lvl8pPr>
            <a:lvl9pPr>
              <a:defRPr sz="1591"/>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500921" y="3833812"/>
            <a:ext cx="2345518" cy="7102612"/>
          </a:xfrm>
        </p:spPr>
        <p:txBody>
          <a:bodyPr/>
          <a:lstStyle>
            <a:lvl1pPr marL="0" indent="0">
              <a:buNone/>
              <a:defRPr sz="1272"/>
            </a:lvl1pPr>
            <a:lvl2pPr marL="363611" indent="0">
              <a:buNone/>
              <a:defRPr sz="1113"/>
            </a:lvl2pPr>
            <a:lvl3pPr marL="727222" indent="0">
              <a:buNone/>
              <a:defRPr sz="954"/>
            </a:lvl3pPr>
            <a:lvl4pPr marL="1090833" indent="0">
              <a:buNone/>
              <a:defRPr sz="795"/>
            </a:lvl4pPr>
            <a:lvl5pPr marL="1454445" indent="0">
              <a:buNone/>
              <a:defRPr sz="795"/>
            </a:lvl5pPr>
            <a:lvl6pPr marL="1818056" indent="0">
              <a:buNone/>
              <a:defRPr sz="795"/>
            </a:lvl6pPr>
            <a:lvl7pPr marL="2181667" indent="0">
              <a:buNone/>
              <a:defRPr sz="795"/>
            </a:lvl7pPr>
            <a:lvl8pPr marL="2545278" indent="0">
              <a:buNone/>
              <a:defRPr sz="795"/>
            </a:lvl8pPr>
            <a:lvl9pPr marL="2908889" indent="0">
              <a:buNone/>
              <a:defRPr sz="79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EF3551C-509E-49B7-86CD-8206D15C019E}" type="datetimeFigureOut">
              <a:rPr kumimoji="1" lang="ja-JP" altLang="en-US" smtClean="0"/>
              <a:t>2019/9/6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2857234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00921" y="851958"/>
            <a:ext cx="2345518" cy="2981854"/>
          </a:xfrm>
        </p:spPr>
        <p:txBody>
          <a:bodyPr anchor="b"/>
          <a:lstStyle>
            <a:lvl1pPr>
              <a:defRPr sz="2545"/>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091691" y="1839996"/>
            <a:ext cx="3681621" cy="9081639"/>
          </a:xfrm>
        </p:spPr>
        <p:txBody>
          <a:bodyPr anchor="t"/>
          <a:lstStyle>
            <a:lvl1pPr marL="0" indent="0">
              <a:buNone/>
              <a:defRPr sz="2545"/>
            </a:lvl1pPr>
            <a:lvl2pPr marL="363611" indent="0">
              <a:buNone/>
              <a:defRPr sz="2227"/>
            </a:lvl2pPr>
            <a:lvl3pPr marL="727222" indent="0">
              <a:buNone/>
              <a:defRPr sz="1909"/>
            </a:lvl3pPr>
            <a:lvl4pPr marL="1090833" indent="0">
              <a:buNone/>
              <a:defRPr sz="1591"/>
            </a:lvl4pPr>
            <a:lvl5pPr marL="1454445" indent="0">
              <a:buNone/>
              <a:defRPr sz="1591"/>
            </a:lvl5pPr>
            <a:lvl6pPr marL="1818056" indent="0">
              <a:buNone/>
              <a:defRPr sz="1591"/>
            </a:lvl6pPr>
            <a:lvl7pPr marL="2181667" indent="0">
              <a:buNone/>
              <a:defRPr sz="1591"/>
            </a:lvl7pPr>
            <a:lvl8pPr marL="2545278" indent="0">
              <a:buNone/>
              <a:defRPr sz="1591"/>
            </a:lvl8pPr>
            <a:lvl9pPr marL="2908889" indent="0">
              <a:buNone/>
              <a:defRPr sz="1591"/>
            </a:lvl9pPr>
          </a:lstStyle>
          <a:p>
            <a:r>
              <a:rPr lang="ja-JP" altLang="en-US" smtClean="0"/>
              <a:t>図を追加</a:t>
            </a:r>
            <a:endParaRPr lang="en-US" dirty="0"/>
          </a:p>
        </p:txBody>
      </p:sp>
      <p:sp>
        <p:nvSpPr>
          <p:cNvPr id="4" name="Text Placeholder 3"/>
          <p:cNvSpPr>
            <a:spLocks noGrp="1"/>
          </p:cNvSpPr>
          <p:nvPr>
            <p:ph type="body" sz="half" idx="2"/>
          </p:nvPr>
        </p:nvSpPr>
        <p:spPr>
          <a:xfrm>
            <a:off x="500921" y="3833812"/>
            <a:ext cx="2345518" cy="7102612"/>
          </a:xfrm>
        </p:spPr>
        <p:txBody>
          <a:bodyPr/>
          <a:lstStyle>
            <a:lvl1pPr marL="0" indent="0">
              <a:buNone/>
              <a:defRPr sz="1272"/>
            </a:lvl1pPr>
            <a:lvl2pPr marL="363611" indent="0">
              <a:buNone/>
              <a:defRPr sz="1113"/>
            </a:lvl2pPr>
            <a:lvl3pPr marL="727222" indent="0">
              <a:buNone/>
              <a:defRPr sz="954"/>
            </a:lvl3pPr>
            <a:lvl4pPr marL="1090833" indent="0">
              <a:buNone/>
              <a:defRPr sz="795"/>
            </a:lvl4pPr>
            <a:lvl5pPr marL="1454445" indent="0">
              <a:buNone/>
              <a:defRPr sz="795"/>
            </a:lvl5pPr>
            <a:lvl6pPr marL="1818056" indent="0">
              <a:buNone/>
              <a:defRPr sz="795"/>
            </a:lvl6pPr>
            <a:lvl7pPr marL="2181667" indent="0">
              <a:buNone/>
              <a:defRPr sz="795"/>
            </a:lvl7pPr>
            <a:lvl8pPr marL="2545278" indent="0">
              <a:buNone/>
              <a:defRPr sz="795"/>
            </a:lvl8pPr>
            <a:lvl9pPr marL="2908889" indent="0">
              <a:buNone/>
              <a:defRPr sz="79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EF3551C-509E-49B7-86CD-8206D15C019E}" type="datetimeFigureOut">
              <a:rPr kumimoji="1" lang="ja-JP" altLang="en-US" smtClean="0"/>
              <a:t>2019/9/6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2234162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9973" y="680386"/>
            <a:ext cx="6272392" cy="247008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99973" y="3401917"/>
            <a:ext cx="6272392" cy="810839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99973" y="11844590"/>
            <a:ext cx="1636276" cy="680383"/>
          </a:xfrm>
          <a:prstGeom prst="rect">
            <a:avLst/>
          </a:prstGeom>
        </p:spPr>
        <p:txBody>
          <a:bodyPr vert="horz" lIns="91440" tIns="45720" rIns="91440" bIns="45720" rtlCol="0" anchor="ctr"/>
          <a:lstStyle>
            <a:lvl1pPr algn="l">
              <a:defRPr sz="954">
                <a:solidFill>
                  <a:schemeClr val="tx1">
                    <a:tint val="75000"/>
                  </a:schemeClr>
                </a:solidFill>
              </a:defRPr>
            </a:lvl1pPr>
          </a:lstStyle>
          <a:p>
            <a:fld id="{4EF3551C-509E-49B7-86CD-8206D15C019E}" type="datetimeFigureOut">
              <a:rPr kumimoji="1" lang="ja-JP" altLang="en-US" smtClean="0"/>
              <a:t>2019/9/6</a:t>
            </a:fld>
            <a:endParaRPr kumimoji="1" lang="ja-JP" altLang="en-US"/>
          </a:p>
        </p:txBody>
      </p:sp>
      <p:sp>
        <p:nvSpPr>
          <p:cNvPr id="5" name="Footer Placeholder 4"/>
          <p:cNvSpPr>
            <a:spLocks noGrp="1"/>
          </p:cNvSpPr>
          <p:nvPr>
            <p:ph type="ftr" sz="quarter" idx="3"/>
          </p:nvPr>
        </p:nvSpPr>
        <p:spPr>
          <a:xfrm>
            <a:off x="2408962" y="11844590"/>
            <a:ext cx="2454414" cy="680383"/>
          </a:xfrm>
          <a:prstGeom prst="rect">
            <a:avLst/>
          </a:prstGeom>
        </p:spPr>
        <p:txBody>
          <a:bodyPr vert="horz" lIns="91440" tIns="45720" rIns="91440" bIns="45720" rtlCol="0" anchor="ctr"/>
          <a:lstStyle>
            <a:lvl1pPr algn="ctr">
              <a:defRPr sz="954">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5136089" y="11844590"/>
            <a:ext cx="1636276" cy="680383"/>
          </a:xfrm>
          <a:prstGeom prst="rect">
            <a:avLst/>
          </a:prstGeom>
        </p:spPr>
        <p:txBody>
          <a:bodyPr vert="horz" lIns="91440" tIns="45720" rIns="91440" bIns="45720" rtlCol="0" anchor="ctr"/>
          <a:lstStyle>
            <a:lvl1pPr algn="r">
              <a:defRPr sz="954">
                <a:solidFill>
                  <a:schemeClr val="tx1">
                    <a:tint val="75000"/>
                  </a:schemeClr>
                </a:solidFill>
              </a:defRPr>
            </a:lvl1p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2904780513"/>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727222" rtl="0" eaLnBrk="1" latinLnBrk="0" hangingPunct="1">
        <a:lnSpc>
          <a:spcPct val="90000"/>
        </a:lnSpc>
        <a:spcBef>
          <a:spcPct val="0"/>
        </a:spcBef>
        <a:buNone/>
        <a:defRPr kumimoji="1" sz="3499" kern="1200">
          <a:solidFill>
            <a:schemeClr val="tx1"/>
          </a:solidFill>
          <a:latin typeface="+mj-lt"/>
          <a:ea typeface="+mj-ea"/>
          <a:cs typeface="+mj-cs"/>
        </a:defRPr>
      </a:lvl1pPr>
    </p:titleStyle>
    <p:bodyStyle>
      <a:lvl1pPr marL="181806" indent="-181806" algn="l" defTabSz="727222" rtl="0" eaLnBrk="1" latinLnBrk="0" hangingPunct="1">
        <a:lnSpc>
          <a:spcPct val="90000"/>
        </a:lnSpc>
        <a:spcBef>
          <a:spcPts val="795"/>
        </a:spcBef>
        <a:buFont typeface="Arial" panose="020B0604020202020204" pitchFamily="34" charset="0"/>
        <a:buChar char="•"/>
        <a:defRPr kumimoji="1" sz="2227" kern="1200">
          <a:solidFill>
            <a:schemeClr val="tx1"/>
          </a:solidFill>
          <a:latin typeface="+mn-lt"/>
          <a:ea typeface="+mn-ea"/>
          <a:cs typeface="+mn-cs"/>
        </a:defRPr>
      </a:lvl1pPr>
      <a:lvl2pPr marL="545417" indent="-181806" algn="l" defTabSz="727222" rtl="0" eaLnBrk="1" latinLnBrk="0" hangingPunct="1">
        <a:lnSpc>
          <a:spcPct val="90000"/>
        </a:lnSpc>
        <a:spcBef>
          <a:spcPts val="398"/>
        </a:spcBef>
        <a:buFont typeface="Arial" panose="020B0604020202020204" pitchFamily="34" charset="0"/>
        <a:buChar char="•"/>
        <a:defRPr kumimoji="1" sz="1909" kern="1200">
          <a:solidFill>
            <a:schemeClr val="tx1"/>
          </a:solidFill>
          <a:latin typeface="+mn-lt"/>
          <a:ea typeface="+mn-ea"/>
          <a:cs typeface="+mn-cs"/>
        </a:defRPr>
      </a:lvl2pPr>
      <a:lvl3pPr marL="909028" indent="-181806" algn="l" defTabSz="727222" rtl="0" eaLnBrk="1" latinLnBrk="0" hangingPunct="1">
        <a:lnSpc>
          <a:spcPct val="90000"/>
        </a:lnSpc>
        <a:spcBef>
          <a:spcPts val="398"/>
        </a:spcBef>
        <a:buFont typeface="Arial" panose="020B0604020202020204" pitchFamily="34" charset="0"/>
        <a:buChar char="•"/>
        <a:defRPr kumimoji="1" sz="1591" kern="1200">
          <a:solidFill>
            <a:schemeClr val="tx1"/>
          </a:solidFill>
          <a:latin typeface="+mn-lt"/>
          <a:ea typeface="+mn-ea"/>
          <a:cs typeface="+mn-cs"/>
        </a:defRPr>
      </a:lvl3pPr>
      <a:lvl4pPr marL="1272639" indent="-181806" algn="l" defTabSz="727222" rtl="0" eaLnBrk="1" latinLnBrk="0" hangingPunct="1">
        <a:lnSpc>
          <a:spcPct val="90000"/>
        </a:lnSpc>
        <a:spcBef>
          <a:spcPts val="398"/>
        </a:spcBef>
        <a:buFont typeface="Arial" panose="020B0604020202020204" pitchFamily="34" charset="0"/>
        <a:buChar char="•"/>
        <a:defRPr kumimoji="1" sz="1432" kern="1200">
          <a:solidFill>
            <a:schemeClr val="tx1"/>
          </a:solidFill>
          <a:latin typeface="+mn-lt"/>
          <a:ea typeface="+mn-ea"/>
          <a:cs typeface="+mn-cs"/>
        </a:defRPr>
      </a:lvl4pPr>
      <a:lvl5pPr marL="1636250" indent="-181806" algn="l" defTabSz="727222" rtl="0" eaLnBrk="1" latinLnBrk="0" hangingPunct="1">
        <a:lnSpc>
          <a:spcPct val="90000"/>
        </a:lnSpc>
        <a:spcBef>
          <a:spcPts val="398"/>
        </a:spcBef>
        <a:buFont typeface="Arial" panose="020B0604020202020204" pitchFamily="34" charset="0"/>
        <a:buChar char="•"/>
        <a:defRPr kumimoji="1" sz="1432" kern="1200">
          <a:solidFill>
            <a:schemeClr val="tx1"/>
          </a:solidFill>
          <a:latin typeface="+mn-lt"/>
          <a:ea typeface="+mn-ea"/>
          <a:cs typeface="+mn-cs"/>
        </a:defRPr>
      </a:lvl5pPr>
      <a:lvl6pPr marL="1999861" indent="-181806" algn="l" defTabSz="727222" rtl="0" eaLnBrk="1" latinLnBrk="0" hangingPunct="1">
        <a:lnSpc>
          <a:spcPct val="90000"/>
        </a:lnSpc>
        <a:spcBef>
          <a:spcPts val="398"/>
        </a:spcBef>
        <a:buFont typeface="Arial" panose="020B0604020202020204" pitchFamily="34" charset="0"/>
        <a:buChar char="•"/>
        <a:defRPr kumimoji="1" sz="1432" kern="1200">
          <a:solidFill>
            <a:schemeClr val="tx1"/>
          </a:solidFill>
          <a:latin typeface="+mn-lt"/>
          <a:ea typeface="+mn-ea"/>
          <a:cs typeface="+mn-cs"/>
        </a:defRPr>
      </a:lvl6pPr>
      <a:lvl7pPr marL="2363473" indent="-181806" algn="l" defTabSz="727222" rtl="0" eaLnBrk="1" latinLnBrk="0" hangingPunct="1">
        <a:lnSpc>
          <a:spcPct val="90000"/>
        </a:lnSpc>
        <a:spcBef>
          <a:spcPts val="398"/>
        </a:spcBef>
        <a:buFont typeface="Arial" panose="020B0604020202020204" pitchFamily="34" charset="0"/>
        <a:buChar char="•"/>
        <a:defRPr kumimoji="1" sz="1432" kern="1200">
          <a:solidFill>
            <a:schemeClr val="tx1"/>
          </a:solidFill>
          <a:latin typeface="+mn-lt"/>
          <a:ea typeface="+mn-ea"/>
          <a:cs typeface="+mn-cs"/>
        </a:defRPr>
      </a:lvl7pPr>
      <a:lvl8pPr marL="2727084" indent="-181806" algn="l" defTabSz="727222" rtl="0" eaLnBrk="1" latinLnBrk="0" hangingPunct="1">
        <a:lnSpc>
          <a:spcPct val="90000"/>
        </a:lnSpc>
        <a:spcBef>
          <a:spcPts val="398"/>
        </a:spcBef>
        <a:buFont typeface="Arial" panose="020B0604020202020204" pitchFamily="34" charset="0"/>
        <a:buChar char="•"/>
        <a:defRPr kumimoji="1" sz="1432" kern="1200">
          <a:solidFill>
            <a:schemeClr val="tx1"/>
          </a:solidFill>
          <a:latin typeface="+mn-lt"/>
          <a:ea typeface="+mn-ea"/>
          <a:cs typeface="+mn-cs"/>
        </a:defRPr>
      </a:lvl8pPr>
      <a:lvl9pPr marL="3090695" indent="-181806" algn="l" defTabSz="727222" rtl="0" eaLnBrk="1" latinLnBrk="0" hangingPunct="1">
        <a:lnSpc>
          <a:spcPct val="90000"/>
        </a:lnSpc>
        <a:spcBef>
          <a:spcPts val="398"/>
        </a:spcBef>
        <a:buFont typeface="Arial" panose="020B0604020202020204" pitchFamily="34" charset="0"/>
        <a:buChar char="•"/>
        <a:defRPr kumimoji="1" sz="1432" kern="1200">
          <a:solidFill>
            <a:schemeClr val="tx1"/>
          </a:solidFill>
          <a:latin typeface="+mn-lt"/>
          <a:ea typeface="+mn-ea"/>
          <a:cs typeface="+mn-cs"/>
        </a:defRPr>
      </a:lvl9pPr>
    </p:bodyStyle>
    <p:otherStyle>
      <a:defPPr>
        <a:defRPr lang="en-US"/>
      </a:defPPr>
      <a:lvl1pPr marL="0" algn="l" defTabSz="727222" rtl="0" eaLnBrk="1" latinLnBrk="0" hangingPunct="1">
        <a:defRPr kumimoji="1" sz="1432" kern="1200">
          <a:solidFill>
            <a:schemeClr val="tx1"/>
          </a:solidFill>
          <a:latin typeface="+mn-lt"/>
          <a:ea typeface="+mn-ea"/>
          <a:cs typeface="+mn-cs"/>
        </a:defRPr>
      </a:lvl1pPr>
      <a:lvl2pPr marL="363611" algn="l" defTabSz="727222" rtl="0" eaLnBrk="1" latinLnBrk="0" hangingPunct="1">
        <a:defRPr kumimoji="1" sz="1432" kern="1200">
          <a:solidFill>
            <a:schemeClr val="tx1"/>
          </a:solidFill>
          <a:latin typeface="+mn-lt"/>
          <a:ea typeface="+mn-ea"/>
          <a:cs typeface="+mn-cs"/>
        </a:defRPr>
      </a:lvl2pPr>
      <a:lvl3pPr marL="727222" algn="l" defTabSz="727222" rtl="0" eaLnBrk="1" latinLnBrk="0" hangingPunct="1">
        <a:defRPr kumimoji="1" sz="1432" kern="1200">
          <a:solidFill>
            <a:schemeClr val="tx1"/>
          </a:solidFill>
          <a:latin typeface="+mn-lt"/>
          <a:ea typeface="+mn-ea"/>
          <a:cs typeface="+mn-cs"/>
        </a:defRPr>
      </a:lvl3pPr>
      <a:lvl4pPr marL="1090833" algn="l" defTabSz="727222" rtl="0" eaLnBrk="1" latinLnBrk="0" hangingPunct="1">
        <a:defRPr kumimoji="1" sz="1432" kern="1200">
          <a:solidFill>
            <a:schemeClr val="tx1"/>
          </a:solidFill>
          <a:latin typeface="+mn-lt"/>
          <a:ea typeface="+mn-ea"/>
          <a:cs typeface="+mn-cs"/>
        </a:defRPr>
      </a:lvl4pPr>
      <a:lvl5pPr marL="1454445" algn="l" defTabSz="727222" rtl="0" eaLnBrk="1" latinLnBrk="0" hangingPunct="1">
        <a:defRPr kumimoji="1" sz="1432" kern="1200">
          <a:solidFill>
            <a:schemeClr val="tx1"/>
          </a:solidFill>
          <a:latin typeface="+mn-lt"/>
          <a:ea typeface="+mn-ea"/>
          <a:cs typeface="+mn-cs"/>
        </a:defRPr>
      </a:lvl5pPr>
      <a:lvl6pPr marL="1818056" algn="l" defTabSz="727222" rtl="0" eaLnBrk="1" latinLnBrk="0" hangingPunct="1">
        <a:defRPr kumimoji="1" sz="1432" kern="1200">
          <a:solidFill>
            <a:schemeClr val="tx1"/>
          </a:solidFill>
          <a:latin typeface="+mn-lt"/>
          <a:ea typeface="+mn-ea"/>
          <a:cs typeface="+mn-cs"/>
        </a:defRPr>
      </a:lvl6pPr>
      <a:lvl7pPr marL="2181667" algn="l" defTabSz="727222" rtl="0" eaLnBrk="1" latinLnBrk="0" hangingPunct="1">
        <a:defRPr kumimoji="1" sz="1432" kern="1200">
          <a:solidFill>
            <a:schemeClr val="tx1"/>
          </a:solidFill>
          <a:latin typeface="+mn-lt"/>
          <a:ea typeface="+mn-ea"/>
          <a:cs typeface="+mn-cs"/>
        </a:defRPr>
      </a:lvl7pPr>
      <a:lvl8pPr marL="2545278" algn="l" defTabSz="727222" rtl="0" eaLnBrk="1" latinLnBrk="0" hangingPunct="1">
        <a:defRPr kumimoji="1" sz="1432" kern="1200">
          <a:solidFill>
            <a:schemeClr val="tx1"/>
          </a:solidFill>
          <a:latin typeface="+mn-lt"/>
          <a:ea typeface="+mn-ea"/>
          <a:cs typeface="+mn-cs"/>
        </a:defRPr>
      </a:lvl8pPr>
      <a:lvl9pPr marL="2908889" algn="l" defTabSz="727222" rtl="0" eaLnBrk="1" latinLnBrk="0" hangingPunct="1">
        <a:defRPr kumimoji="1" sz="14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5" name="テキスト ボックス 4"/>
          <p:cNvSpPr txBox="1"/>
          <p:nvPr/>
        </p:nvSpPr>
        <p:spPr>
          <a:xfrm>
            <a:off x="-458826" y="1325461"/>
            <a:ext cx="8165761" cy="2910540"/>
          </a:xfrm>
          <a:prstGeom prst="rect">
            <a:avLst/>
          </a:prstGeom>
          <a:noFill/>
        </p:spPr>
        <p:txBody>
          <a:bodyPr wrap="square" rtlCol="0">
            <a:spAutoFit/>
          </a:bodyPr>
          <a:lstStyle/>
          <a:p>
            <a:r>
              <a:rPr lang="en-US" altLang="ja-JP" sz="2289" dirty="0">
                <a:effectLst>
                  <a:outerShdw blurRad="38100" dist="38100" dir="2700000" algn="tl">
                    <a:srgbClr val="000000">
                      <a:alpha val="43137"/>
                    </a:srgbClr>
                  </a:outerShdw>
                </a:effectLst>
                <a:latin typeface="Bahnschrift" panose="020B0502040204020203" pitchFamily="34" charset="0"/>
              </a:rPr>
              <a:t>FOODS                </a:t>
            </a:r>
            <a:r>
              <a:rPr lang="en-US" altLang="ja-JP" sz="2289" dirty="0">
                <a:latin typeface="Bahnschrift" panose="020B0502040204020203" pitchFamily="34" charset="0"/>
              </a:rPr>
              <a:t>                       </a:t>
            </a:r>
          </a:p>
          <a:p>
            <a:r>
              <a:rPr lang="en-US" altLang="ja-JP" sz="2289" dirty="0">
                <a:solidFill>
                  <a:schemeClr val="accent4">
                    <a:lumMod val="60000"/>
                    <a:lumOff val="40000"/>
                  </a:schemeClr>
                </a:solidFill>
              </a:rPr>
              <a:t>The craving for the food keeps changing with the mood. There are many varieties in the Nepali foods. You can choose what to eat. Some of the popular and the highly preferred foods among the </a:t>
            </a:r>
            <a:r>
              <a:rPr lang="en-US" altLang="ja-JP" sz="2289" dirty="0" err="1">
                <a:solidFill>
                  <a:schemeClr val="accent4">
                    <a:lumMod val="60000"/>
                    <a:lumOff val="40000"/>
                  </a:schemeClr>
                </a:solidFill>
              </a:rPr>
              <a:t>N</a:t>
            </a:r>
            <a:r>
              <a:rPr lang="en-US" altLang="ja-JP" sz="2289" dirty="0" err="1">
                <a:solidFill>
                  <a:schemeClr val="accent4">
                    <a:lumMod val="60000"/>
                    <a:lumOff val="40000"/>
                  </a:schemeClr>
                </a:solidFill>
              </a:rPr>
              <a:t>epalis</a:t>
            </a:r>
            <a:r>
              <a:rPr lang="en-US" altLang="ja-JP" sz="2289" dirty="0">
                <a:solidFill>
                  <a:schemeClr val="accent4">
                    <a:lumMod val="60000"/>
                    <a:lumOff val="40000"/>
                  </a:schemeClr>
                </a:solidFill>
              </a:rPr>
              <a:t>….</a:t>
            </a:r>
          </a:p>
          <a:p>
            <a:endParaRPr lang="en-US" altLang="ja-JP" sz="2289" dirty="0">
              <a:solidFill>
                <a:schemeClr val="accent4">
                  <a:lumMod val="60000"/>
                  <a:lumOff val="40000"/>
                </a:schemeClr>
              </a:solidFill>
            </a:endParaRPr>
          </a:p>
          <a:p>
            <a:endParaRPr lang="en-US" altLang="ja-JP" sz="2289" dirty="0">
              <a:solidFill>
                <a:schemeClr val="accent4">
                  <a:lumMod val="60000"/>
                  <a:lumOff val="40000"/>
                </a:schemeClr>
              </a:solidFill>
            </a:endParaRPr>
          </a:p>
          <a:p>
            <a:r>
              <a:rPr lang="en-US" altLang="ja-JP" sz="2289" dirty="0">
                <a:solidFill>
                  <a:schemeClr val="accent4">
                    <a:lumMod val="60000"/>
                    <a:lumOff val="40000"/>
                  </a:schemeClr>
                </a:solidFill>
              </a:rPr>
              <a:t> </a:t>
            </a:r>
            <a:endParaRPr lang="ja-JP" altLang="en-US" sz="2289" dirty="0">
              <a:solidFill>
                <a:schemeClr val="accent4">
                  <a:lumMod val="60000"/>
                  <a:lumOff val="40000"/>
                </a:schemeClr>
              </a:solidFill>
            </a:endParaRP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9633" y="4087770"/>
            <a:ext cx="3421100" cy="26277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テキスト ボックス 6"/>
          <p:cNvSpPr txBox="1"/>
          <p:nvPr/>
        </p:nvSpPr>
        <p:spPr>
          <a:xfrm>
            <a:off x="-371593" y="3362121"/>
            <a:ext cx="4337304" cy="4671920"/>
          </a:xfrm>
          <a:prstGeom prst="rect">
            <a:avLst/>
          </a:prstGeom>
          <a:noFill/>
        </p:spPr>
        <p:txBody>
          <a:bodyPr wrap="square" rtlCol="0">
            <a:spAutoFit/>
          </a:bodyPr>
          <a:lstStyle/>
          <a:p>
            <a:r>
              <a:rPr lang="en-US" altLang="ja-JP" sz="2289" b="1" dirty="0">
                <a:latin typeface="Bahnschrift" panose="020B0502040204020203" pitchFamily="34" charset="0"/>
              </a:rPr>
              <a:t>MO:MO:</a:t>
            </a:r>
          </a:p>
          <a:p>
            <a:r>
              <a:rPr lang="en-US" altLang="ja-JP" sz="2289" dirty="0">
                <a:solidFill>
                  <a:schemeClr val="accent4">
                    <a:lumMod val="60000"/>
                    <a:lumOff val="40000"/>
                  </a:schemeClr>
                </a:solidFill>
              </a:rPr>
              <a:t>One of  the most popular and liked food by every </a:t>
            </a:r>
            <a:r>
              <a:rPr lang="en-US" altLang="ja-JP" sz="2289" dirty="0" err="1">
                <a:solidFill>
                  <a:schemeClr val="accent4">
                    <a:lumMod val="60000"/>
                    <a:lumOff val="40000"/>
                  </a:schemeClr>
                </a:solidFill>
              </a:rPr>
              <a:t>Nepalis</a:t>
            </a:r>
            <a:r>
              <a:rPr lang="en-US" altLang="ja-JP" sz="2289" dirty="0">
                <a:solidFill>
                  <a:schemeClr val="accent4">
                    <a:lumMod val="60000"/>
                    <a:lumOff val="40000"/>
                  </a:schemeClr>
                </a:solidFill>
              </a:rPr>
              <a:t>. Easy to get locally so can be eaten as a snack ,lunch , dinner…upon you!!</a:t>
            </a:r>
          </a:p>
          <a:p>
            <a:r>
              <a:rPr lang="en-US" altLang="ja-JP" sz="2289" dirty="0">
                <a:solidFill>
                  <a:schemeClr val="accent4">
                    <a:lumMod val="60000"/>
                    <a:lumOff val="40000"/>
                  </a:schemeClr>
                </a:solidFill>
              </a:rPr>
              <a:t>You can order it in your own style either the Steam ,the Fried or </a:t>
            </a:r>
            <a:r>
              <a:rPr lang="en-US" altLang="ja-JP" sz="2289" dirty="0" err="1">
                <a:solidFill>
                  <a:schemeClr val="accent4">
                    <a:lumMod val="60000"/>
                    <a:lumOff val="40000"/>
                  </a:schemeClr>
                </a:solidFill>
              </a:rPr>
              <a:t>diped</a:t>
            </a:r>
            <a:r>
              <a:rPr lang="en-US" altLang="ja-JP" sz="2289" dirty="0">
                <a:solidFill>
                  <a:schemeClr val="accent4">
                    <a:lumMod val="60000"/>
                    <a:lumOff val="40000"/>
                  </a:schemeClr>
                </a:solidFill>
              </a:rPr>
              <a:t> in the soup or  chilly </a:t>
            </a:r>
            <a:r>
              <a:rPr lang="en-US" altLang="ja-JP" sz="2289" dirty="0" err="1">
                <a:solidFill>
                  <a:schemeClr val="accent4">
                    <a:lumMod val="60000"/>
                    <a:lumOff val="40000"/>
                  </a:schemeClr>
                </a:solidFill>
              </a:rPr>
              <a:t>momo</a:t>
            </a:r>
            <a:r>
              <a:rPr lang="en-US" altLang="ja-JP" sz="2289" dirty="0">
                <a:solidFill>
                  <a:schemeClr val="accent4">
                    <a:lumMod val="60000"/>
                    <a:lumOff val="40000"/>
                  </a:schemeClr>
                </a:solidFill>
              </a:rPr>
              <a:t>. If you are a vegetarian they have a veg-</a:t>
            </a:r>
            <a:r>
              <a:rPr lang="en-US" altLang="ja-JP" sz="2289" dirty="0" err="1">
                <a:solidFill>
                  <a:schemeClr val="accent4">
                    <a:lumMod val="60000"/>
                    <a:lumOff val="40000"/>
                  </a:schemeClr>
                </a:solidFill>
              </a:rPr>
              <a:t>momo</a:t>
            </a:r>
            <a:r>
              <a:rPr lang="en-US" altLang="ja-JP" sz="2289" dirty="0">
                <a:solidFill>
                  <a:schemeClr val="accent4">
                    <a:lumMod val="60000"/>
                    <a:lumOff val="40000"/>
                  </a:schemeClr>
                </a:solidFill>
              </a:rPr>
              <a:t> too. </a:t>
            </a:r>
            <a:r>
              <a:rPr lang="en-US" altLang="ja-JP" sz="2289" dirty="0" err="1">
                <a:solidFill>
                  <a:schemeClr val="accent4">
                    <a:lumMod val="60000"/>
                    <a:lumOff val="40000"/>
                  </a:schemeClr>
                </a:solidFill>
              </a:rPr>
              <a:t>Dont</a:t>
            </a:r>
            <a:r>
              <a:rPr lang="en-US" altLang="ja-JP" sz="2289" dirty="0">
                <a:solidFill>
                  <a:schemeClr val="accent4">
                    <a:lumMod val="60000"/>
                    <a:lumOff val="40000"/>
                  </a:schemeClr>
                </a:solidFill>
              </a:rPr>
              <a:t> worry!</a:t>
            </a:r>
          </a:p>
          <a:p>
            <a:endParaRPr lang="en-US" altLang="ja-JP" sz="2289" dirty="0">
              <a:solidFill>
                <a:schemeClr val="accent4">
                  <a:lumMod val="60000"/>
                  <a:lumOff val="40000"/>
                </a:schemeClr>
              </a:solidFill>
            </a:endParaRPr>
          </a:p>
          <a:p>
            <a:endParaRPr lang="en-US" altLang="ja-JP" sz="2289" dirty="0"/>
          </a:p>
          <a:p>
            <a:r>
              <a:rPr lang="en-US" altLang="ja-JP" sz="2289" dirty="0"/>
              <a:t> </a:t>
            </a:r>
            <a:r>
              <a:rPr lang="en-US" altLang="ja-JP" sz="2289" dirty="0"/>
              <a:t> </a:t>
            </a:r>
            <a:endParaRPr lang="ja-JP" altLang="en-US" sz="2289"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8956" y="6969234"/>
            <a:ext cx="1827605" cy="12862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0403" y="6993469"/>
            <a:ext cx="1647696" cy="128621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図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0692" y="7045480"/>
            <a:ext cx="1942536" cy="12584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図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77712" y="6969236"/>
            <a:ext cx="2083840" cy="128622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21" name="直線コネクタ 20"/>
          <p:cNvCxnSpPr/>
          <p:nvPr/>
        </p:nvCxnSpPr>
        <p:spPr>
          <a:xfrm flipV="1">
            <a:off x="-262230" y="3724305"/>
            <a:ext cx="7605705" cy="48462"/>
          </a:xfrm>
          <a:prstGeom prst="line">
            <a:avLst/>
          </a:prstGeom>
          <a:ln w="28575">
            <a:solidFill>
              <a:schemeClr val="tx1">
                <a:lumMod val="95000"/>
                <a:lumOff val="5000"/>
              </a:schemeClr>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2" name="テキスト ボックス 21"/>
          <p:cNvSpPr txBox="1"/>
          <p:nvPr/>
        </p:nvSpPr>
        <p:spPr>
          <a:xfrm>
            <a:off x="3210547" y="8841418"/>
            <a:ext cx="4787996" cy="2558264"/>
          </a:xfrm>
          <a:prstGeom prst="rect">
            <a:avLst/>
          </a:prstGeom>
          <a:noFill/>
        </p:spPr>
        <p:txBody>
          <a:bodyPr wrap="square" rtlCol="0">
            <a:spAutoFit/>
          </a:bodyPr>
          <a:lstStyle/>
          <a:p>
            <a:r>
              <a:rPr lang="en-US" altLang="ja-JP" sz="2289" dirty="0"/>
              <a:t>                      </a:t>
            </a:r>
            <a:r>
              <a:rPr lang="en-US" altLang="ja-JP" sz="2289" b="1" dirty="0">
                <a:latin typeface="Bahnschrift" panose="020B0502040204020203" pitchFamily="34" charset="0"/>
              </a:rPr>
              <a:t>                                  CHOWMEIN</a:t>
            </a:r>
          </a:p>
          <a:p>
            <a:r>
              <a:rPr lang="en-US" altLang="ja-JP" sz="2289" dirty="0">
                <a:solidFill>
                  <a:schemeClr val="accent4">
                    <a:lumMod val="60000"/>
                    <a:lumOff val="40000"/>
                  </a:schemeClr>
                </a:solidFill>
                <a:latin typeface="Bahnschrift" panose="020B0502040204020203" pitchFamily="34" charset="0"/>
              </a:rPr>
              <a:t>The noodles boiled in water and prepared with the mixing of different spices .You can have it on your </a:t>
            </a:r>
            <a:r>
              <a:rPr lang="en-US" altLang="ja-JP" sz="2289" dirty="0" err="1">
                <a:solidFill>
                  <a:schemeClr val="accent4">
                    <a:lumMod val="60000"/>
                    <a:lumOff val="40000"/>
                  </a:schemeClr>
                </a:solidFill>
                <a:latin typeface="Bahnschrift" panose="020B0502040204020203" pitchFamily="34" charset="0"/>
              </a:rPr>
              <a:t>iown</a:t>
            </a:r>
            <a:r>
              <a:rPr lang="en-US" altLang="ja-JP" sz="2289" dirty="0">
                <a:solidFill>
                  <a:schemeClr val="accent4">
                    <a:lumMod val="60000"/>
                    <a:lumOff val="40000"/>
                  </a:schemeClr>
                </a:solidFill>
                <a:latin typeface="Bahnschrift" panose="020B0502040204020203" pitchFamily="34" charset="0"/>
              </a:rPr>
              <a:t> choice either mixed with chicken or the vegetarian way.</a:t>
            </a:r>
          </a:p>
          <a:p>
            <a:endParaRPr lang="ja-JP" altLang="en-US" sz="2289" dirty="0"/>
          </a:p>
        </p:txBody>
      </p:sp>
      <p:pic>
        <p:nvPicPr>
          <p:cNvPr id="23" name="図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8402" y="9195405"/>
            <a:ext cx="3121035" cy="244421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 name="テキスト ボックス 1"/>
          <p:cNvSpPr txBox="1"/>
          <p:nvPr/>
        </p:nvSpPr>
        <p:spPr>
          <a:xfrm>
            <a:off x="286005" y="11777508"/>
            <a:ext cx="6877318" cy="444609"/>
          </a:xfrm>
          <a:prstGeom prst="rect">
            <a:avLst/>
          </a:prstGeom>
          <a:noFill/>
        </p:spPr>
        <p:txBody>
          <a:bodyPr wrap="square" rtlCol="0">
            <a:spAutoFit/>
          </a:bodyPr>
          <a:lstStyle/>
          <a:p>
            <a:r>
              <a:rPr lang="en-US" altLang="ja-JP" sz="2289" dirty="0"/>
              <a:t>    17311 All Rights Reserved </a:t>
            </a:r>
            <a:r>
              <a:rPr lang="en-US" altLang="ja-JP" sz="2289" dirty="0" err="1"/>
              <a:t>Peekay</a:t>
            </a:r>
            <a:endParaRPr lang="ja-JP" altLang="en-US" sz="2289" dirty="0"/>
          </a:p>
        </p:txBody>
      </p:sp>
    </p:spTree>
    <p:extLst>
      <p:ext uri="{BB962C8B-B14F-4D97-AF65-F5344CB8AC3E}">
        <p14:creationId xmlns:p14="http://schemas.microsoft.com/office/powerpoint/2010/main" val="111179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テキスト ボックス 2"/>
          <p:cNvSpPr txBox="1"/>
          <p:nvPr/>
        </p:nvSpPr>
        <p:spPr>
          <a:xfrm>
            <a:off x="-329422" y="980559"/>
            <a:ext cx="5270959" cy="1853456"/>
          </a:xfrm>
          <a:prstGeom prst="rect">
            <a:avLst/>
          </a:prstGeom>
          <a:noFill/>
        </p:spPr>
        <p:txBody>
          <a:bodyPr wrap="square" rtlCol="0">
            <a:spAutoFit/>
          </a:bodyPr>
          <a:lstStyle/>
          <a:p>
            <a:r>
              <a:rPr lang="en-US" altLang="ja-JP" sz="2289" dirty="0"/>
              <a:t>DAL BHAT POWER</a:t>
            </a:r>
          </a:p>
          <a:p>
            <a:r>
              <a:rPr lang="en-US" altLang="ja-JP" sz="1526" dirty="0"/>
              <a:t>The authentic </a:t>
            </a:r>
            <a:r>
              <a:rPr lang="en-US" altLang="ja-JP" sz="1526" dirty="0" err="1"/>
              <a:t>nepali</a:t>
            </a:r>
            <a:r>
              <a:rPr lang="en-US" altLang="ja-JP" sz="1526" dirty="0"/>
              <a:t> cuisine. </a:t>
            </a:r>
            <a:r>
              <a:rPr lang="en-US" altLang="ja-JP" sz="1526" dirty="0" err="1"/>
              <a:t>Nepalis</a:t>
            </a:r>
            <a:r>
              <a:rPr lang="en-US" altLang="ja-JP" sz="1526" dirty="0"/>
              <a:t> are used to  eat it everyday . Either the lunch or dinner its suitable the either </a:t>
            </a:r>
            <a:r>
              <a:rPr lang="en-US" altLang="ja-JP" sz="1526" dirty="0" err="1"/>
              <a:t>way.It</a:t>
            </a:r>
            <a:r>
              <a:rPr lang="en-US" altLang="ja-JP" sz="1526" dirty="0"/>
              <a:t> is like an everyday food for the </a:t>
            </a:r>
            <a:r>
              <a:rPr lang="en-US" altLang="ja-JP" sz="1526" dirty="0" err="1"/>
              <a:t>nepalis</a:t>
            </a:r>
            <a:r>
              <a:rPr lang="en-US" altLang="ja-JP" sz="1526" dirty="0"/>
              <a:t> and family. Even the foreigners living in Nepal loves it too. Cooked in the </a:t>
            </a:r>
            <a:r>
              <a:rPr lang="en-US" altLang="ja-JP" sz="1526" dirty="0" err="1"/>
              <a:t>nepali</a:t>
            </a:r>
            <a:r>
              <a:rPr lang="en-US" altLang="ja-JP" sz="1526" dirty="0"/>
              <a:t> way which includes rice .dal ,meat vegetable curry ,</a:t>
            </a:r>
            <a:r>
              <a:rPr lang="en-US" altLang="ja-JP" sz="1526" dirty="0" err="1"/>
              <a:t>pickles,salads</a:t>
            </a:r>
            <a:r>
              <a:rPr lang="en-US" altLang="ja-JP" sz="1526" dirty="0"/>
              <a:t>. </a:t>
            </a:r>
            <a:endParaRPr lang="ja-JP" altLang="en-US" sz="1526" dirty="0"/>
          </a:p>
        </p:txBody>
      </p:sp>
    </p:spTree>
    <p:extLst>
      <p:ext uri="{BB962C8B-B14F-4D97-AF65-F5344CB8AC3E}">
        <p14:creationId xmlns:p14="http://schemas.microsoft.com/office/powerpoint/2010/main" val="256304223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135</TotalTime>
  <Words>214</Words>
  <Application>Microsoft Office PowerPoint</Application>
  <PresentationFormat>ユーザー設定</PresentationFormat>
  <Paragraphs>16</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ＭＳ Ｐゴシック</vt:lpstr>
      <vt:lpstr>Arial</vt:lpstr>
      <vt:lpstr>Bahnschrift</vt:lpstr>
      <vt:lpstr>Calibri</vt:lpstr>
      <vt:lpstr>Calibri Light</vt:lpstr>
      <vt:lpstr>Office Theme</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学生</dc:creator>
  <cp:lastModifiedBy>Windows User</cp:lastModifiedBy>
  <cp:revision>22</cp:revision>
  <dcterms:created xsi:type="dcterms:W3CDTF">2019-08-29T01:15:54Z</dcterms:created>
  <dcterms:modified xsi:type="dcterms:W3CDTF">2019-09-06T01:01:56Z</dcterms:modified>
</cp:coreProperties>
</file>