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92D050"/>
    <a:srgbClr val="CC3300"/>
    <a:srgbClr val="ED761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8482" y="414348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598954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で</a:t>
            </a:r>
            <a:r>
              <a:rPr kumimoji="1" lang="ja-JP" alt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空白</a:t>
            </a:r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がなくします。</a:t>
            </a:r>
            <a:endParaRPr kumimoji="1" lang="ja-JP" alt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777">
            <a:off x="2736807" y="2561612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246">
            <a:off x="231372" y="1871744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575407" y="4937424"/>
            <a:ext cx="2517762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15186" y="156991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059232" y="156991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86311" y="156991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927019" y="156991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545077" y="1569914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695377" y="1569914"/>
            <a:ext cx="1551932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アクセスマップ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wipe/>
      </p:transition>
    </mc:Choice>
    <mc:Fallback xmlns=""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13277" y="1460775"/>
            <a:ext cx="4550145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28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28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5083" y="218231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59134" y="230383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8503180" y="230382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370967" y="230382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989025" y="230382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39325" y="230382"/>
            <a:ext cx="1551932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アクセスマップ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676266" y="288620"/>
            <a:ext cx="45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900" y="112021"/>
            <a:ext cx="34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8716" y="40762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C000"/>
                </a:solidFill>
              </a:rPr>
              <a:t>お茶メニュー</a:t>
            </a:r>
            <a:endParaRPr kumimoji="1" lang="ja-JP" altLang="en-US" sz="4800" dirty="0">
              <a:solidFill>
                <a:srgbClr val="FFC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32144" y="145155"/>
            <a:ext cx="511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簡単なことから精粋になります。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400" dirty="0" smtClean="0"/>
              <a:t> のお茶は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越南の味と日本の寒さを組み合わせます。</a:t>
            </a:r>
            <a:endParaRPr kumimoji="1"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727129" y="2086166"/>
            <a:ext cx="2335010" cy="1728959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2"/>
                </a:solidFill>
              </a:rPr>
              <a:t>ジャスミンお茶</a:t>
            </a:r>
            <a:endParaRPr kumimoji="1" lang="en-US" altLang="ja-JP" sz="20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2"/>
                </a:solidFill>
              </a:rPr>
              <a:t>350</a:t>
            </a:r>
            <a:r>
              <a:rPr lang="ja-JP" altLang="en-US" sz="2000" dirty="0" smtClean="0">
                <a:solidFill>
                  <a:schemeClr val="bg2"/>
                </a:solidFill>
              </a:rPr>
              <a:t>円</a:t>
            </a:r>
            <a:endParaRPr kumimoji="1" lang="ja-JP" altLang="en-US" sz="2000" dirty="0">
              <a:solidFill>
                <a:schemeClr val="bg2"/>
              </a:solidFill>
            </a:endParaRPr>
          </a:p>
        </p:txBody>
      </p:sp>
      <p:sp>
        <p:nvSpPr>
          <p:cNvPr id="16" name="星 7 15"/>
          <p:cNvSpPr/>
          <p:nvPr/>
        </p:nvSpPr>
        <p:spPr>
          <a:xfrm rot="20596971">
            <a:off x="3719683" y="4508298"/>
            <a:ext cx="2286000" cy="1605353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アティチョお茶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350</a:t>
            </a:r>
            <a:r>
              <a:rPr lang="ja-JP" altLang="en-US" sz="2000" smtClean="0">
                <a:solidFill>
                  <a:schemeClr val="bg1"/>
                </a:solidFill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星 7 16"/>
          <p:cNvSpPr/>
          <p:nvPr/>
        </p:nvSpPr>
        <p:spPr>
          <a:xfrm rot="992826">
            <a:off x="9769790" y="4781369"/>
            <a:ext cx="2317459" cy="1489661"/>
          </a:xfrm>
          <a:prstGeom prst="star7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蓮の花お茶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500</a:t>
            </a:r>
            <a:r>
              <a:rPr lang="ja-JP" altLang="en-US" sz="2000" dirty="0" smtClean="0">
                <a:solidFill>
                  <a:schemeClr val="bg1"/>
                </a:solidFill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364" y="237004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2807" y="591432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61135" y="1028572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495781" y="101449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363568" y="101449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981626" y="1014494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131926" y="1014494"/>
            <a:ext cx="1551932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アクセスマップ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13962" y="78378"/>
            <a:ext cx="4297680" cy="657497"/>
          </a:xfr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2617" y="325600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21407" y="639274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80723" y="71748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8415369" y="70340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283156" y="70340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901214" y="703407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051514" y="703407"/>
            <a:ext cx="1551932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アクセスマップ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34689" y="1567"/>
            <a:ext cx="7356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FF33CC"/>
                </a:solidFill>
              </a:rPr>
              <a:t>YOU&amp;ME</a:t>
            </a:r>
            <a:r>
              <a:rPr kumimoji="1" lang="ja-JP" altLang="en-US" sz="3200" dirty="0" smtClean="0">
                <a:solidFill>
                  <a:srgbClr val="FF33CC"/>
                </a:solidFill>
              </a:rPr>
              <a:t>のお茶の効果</a:t>
            </a:r>
            <a:endParaRPr kumimoji="1" lang="en-US" altLang="ja-JP" sz="3200" dirty="0" smtClean="0">
              <a:solidFill>
                <a:srgbClr val="FF33CC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</a:rPr>
              <a:t>おいしいだけでなく、健康のために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01832" y="1658583"/>
            <a:ext cx="4696692" cy="2452258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FF00"/>
                </a:solidFill>
              </a:rPr>
              <a:t>菊の花茶</a:t>
            </a:r>
            <a:endParaRPr kumimoji="1" lang="en-US" altLang="ja-JP" sz="3600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心臓が良い。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01832" y="4110841"/>
            <a:ext cx="4696692" cy="24245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98524" y="1658583"/>
            <a:ext cx="4475018" cy="2452258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1">
                    <a:lumMod val="50000"/>
                  </a:schemeClr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よく頭が痛いは</a:t>
            </a:r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ダイエットも良い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98524" y="4110841"/>
            <a:ext cx="4475018" cy="24245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眠りこけるために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お年寄りの骨もよくなります。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50819" y="877419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7485465" y="863341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353252" y="863341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971310" y="863341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121610" y="863341"/>
            <a:ext cx="1551932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アクセスマップ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491" y="92953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356897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40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345</Words>
  <Application>Microsoft Office PowerPoint</Application>
  <PresentationFormat>ワイド画面</PresentationFormat>
  <Paragraphs>83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You&amp;me について</vt:lpstr>
      <vt:lpstr>PowerPoint プレゼンテーション</vt:lpstr>
      <vt:lpstr>人気ランキング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36</cp:revision>
  <dcterms:created xsi:type="dcterms:W3CDTF">2019-09-06T04:58:36Z</dcterms:created>
  <dcterms:modified xsi:type="dcterms:W3CDTF">2019-11-14T06:18:50Z</dcterms:modified>
</cp:coreProperties>
</file>