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02933" y="5452532"/>
            <a:ext cx="9889067" cy="1382890"/>
          </a:xfrm>
        </p:spPr>
        <p:txBody>
          <a:bodyPr lIns="108000">
            <a:normAutofit lnSpcReduction="10000"/>
          </a:bodyPr>
          <a:lstStyle/>
          <a:p>
            <a:pPr algn="ctr"/>
            <a:r>
              <a:rPr lang="en-US" altLang="ja-JP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Pretty Lovely shop</a:t>
            </a:r>
          </a:p>
          <a:p>
            <a:pPr algn="ctr"/>
            <a:r>
              <a:rPr lang="ja-JP" altLang="en-US" i="1" dirty="0">
                <a:solidFill>
                  <a:srgbClr val="00B050"/>
                </a:solidFill>
              </a:rPr>
              <a:t>住所：</a:t>
            </a:r>
            <a:r>
              <a:rPr lang="en-US" altLang="ja-JP" i="1" dirty="0" err="1">
                <a:solidFill>
                  <a:srgbClr val="00B050"/>
                </a:solidFill>
              </a:rPr>
              <a:t>Thi</a:t>
            </a:r>
            <a:r>
              <a:rPr lang="en-US" altLang="ja-JP" i="1" dirty="0">
                <a:solidFill>
                  <a:srgbClr val="00B050"/>
                </a:solidFill>
              </a:rPr>
              <a:t> </a:t>
            </a:r>
            <a:r>
              <a:rPr lang="en-US" altLang="ja-JP" i="1" dirty="0" err="1">
                <a:solidFill>
                  <a:srgbClr val="00B050"/>
                </a:solidFill>
              </a:rPr>
              <a:t>xa</a:t>
            </a:r>
            <a:r>
              <a:rPr lang="en-US" altLang="ja-JP" i="1" dirty="0">
                <a:solidFill>
                  <a:srgbClr val="00B050"/>
                </a:solidFill>
              </a:rPr>
              <a:t> </a:t>
            </a:r>
            <a:r>
              <a:rPr lang="en-US" altLang="ja-JP" i="1" dirty="0" err="1">
                <a:solidFill>
                  <a:srgbClr val="00B050"/>
                </a:solidFill>
              </a:rPr>
              <a:t>Buon</a:t>
            </a:r>
            <a:r>
              <a:rPr lang="en-US" altLang="ja-JP" i="1" dirty="0">
                <a:solidFill>
                  <a:srgbClr val="00B050"/>
                </a:solidFill>
              </a:rPr>
              <a:t> Ho-</a:t>
            </a:r>
            <a:r>
              <a:rPr lang="en-US" altLang="ja-JP" i="1" dirty="0" err="1">
                <a:solidFill>
                  <a:srgbClr val="00B050"/>
                </a:solidFill>
              </a:rPr>
              <a:t>Tinh</a:t>
            </a:r>
            <a:r>
              <a:rPr lang="en-US" altLang="ja-JP" i="1" dirty="0">
                <a:solidFill>
                  <a:srgbClr val="00B050"/>
                </a:solidFill>
              </a:rPr>
              <a:t> </a:t>
            </a:r>
            <a:r>
              <a:rPr lang="en-US" altLang="ja-JP" i="1" dirty="0" err="1">
                <a:solidFill>
                  <a:srgbClr val="00B050"/>
                </a:solidFill>
              </a:rPr>
              <a:t>DakLak</a:t>
            </a:r>
            <a:r>
              <a:rPr lang="en-US" altLang="ja-JP" i="1" dirty="0">
                <a:solidFill>
                  <a:srgbClr val="00B050"/>
                </a:solidFill>
              </a:rPr>
              <a:t/>
            </a:r>
            <a:br>
              <a:rPr lang="en-US" altLang="ja-JP" i="1" dirty="0">
                <a:solidFill>
                  <a:srgbClr val="00B050"/>
                </a:solidFill>
              </a:rPr>
            </a:br>
            <a:r>
              <a:rPr lang="ja-JP" altLang="en-US" i="1" dirty="0">
                <a:solidFill>
                  <a:srgbClr val="00B050"/>
                </a:solidFill>
              </a:rPr>
              <a:t>電話番号：</a:t>
            </a:r>
            <a:r>
              <a:rPr lang="en-US" altLang="ja-JP" i="1" dirty="0">
                <a:solidFill>
                  <a:srgbClr val="00B050"/>
                </a:solidFill>
              </a:rPr>
              <a:t>053-4444-7777</a:t>
            </a:r>
            <a:br>
              <a:rPr lang="en-US" altLang="ja-JP" i="1" dirty="0">
                <a:solidFill>
                  <a:srgbClr val="00B050"/>
                </a:solidFill>
              </a:rPr>
            </a:br>
            <a:r>
              <a:rPr lang="ja-JP" altLang="en-US" i="1" dirty="0">
                <a:solidFill>
                  <a:srgbClr val="00B050"/>
                </a:solidFill>
              </a:rPr>
              <a:t>営業時間：</a:t>
            </a:r>
            <a:r>
              <a:rPr lang="en-US" altLang="ja-JP" i="1" dirty="0">
                <a:solidFill>
                  <a:srgbClr val="00B050"/>
                </a:solidFill>
              </a:rPr>
              <a:t>8:00 </a:t>
            </a:r>
            <a:r>
              <a:rPr lang="ja-JP" altLang="en-US" i="1" dirty="0">
                <a:solidFill>
                  <a:srgbClr val="00B050"/>
                </a:solidFill>
              </a:rPr>
              <a:t>～ </a:t>
            </a:r>
            <a:r>
              <a:rPr lang="en-US" altLang="ja-JP" i="1" dirty="0">
                <a:solidFill>
                  <a:srgbClr val="00B050"/>
                </a:solidFill>
              </a:rPr>
              <a:t>18:00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70" b="23874"/>
          <a:stretch/>
        </p:blipFill>
        <p:spPr>
          <a:xfrm>
            <a:off x="2302933" y="-79023"/>
            <a:ext cx="9889067" cy="55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ウィスプ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</cp:revision>
  <dcterms:created xsi:type="dcterms:W3CDTF">2019-11-26T07:05:00Z</dcterms:created>
  <dcterms:modified xsi:type="dcterms:W3CDTF">2019-11-26T07:14:05Z</dcterms:modified>
</cp:coreProperties>
</file>