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9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29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0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0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2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6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6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9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0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0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3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6D77-C0E4-4CDB-B488-E6DE59FF4FE5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6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45738" y="0"/>
            <a:ext cx="8001000" cy="878663"/>
          </a:xfrm>
        </p:spPr>
        <p:txBody>
          <a:bodyPr/>
          <a:lstStyle/>
          <a:p>
            <a:r>
              <a:rPr kumimoji="1" lang="ja-JP" altLang="en-US" dirty="0" smtClean="0"/>
              <a:t>ネパールインド料理屋さん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45739" y="738964"/>
            <a:ext cx="8085909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ヒマラヤ　インドネパールカレー</a:t>
            </a:r>
            <a:endParaRPr kumimoji="1" lang="ja-JP" altLang="en-US" sz="3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39" y="1326792"/>
            <a:ext cx="8085909" cy="4235808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945738" y="5675086"/>
            <a:ext cx="3569692" cy="965200"/>
          </a:xfrm>
          <a:prstGeom prst="roundRect">
            <a:avLst>
              <a:gd name="adj" fmla="val 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場所：福岡市南区大楠３－１４－２６</a:t>
            </a:r>
            <a:endParaRPr kumimoji="1" lang="en-US" altLang="ja-JP" sz="1400" dirty="0" smtClean="0"/>
          </a:p>
          <a:p>
            <a:pPr algn="just"/>
            <a:r>
              <a:rPr kumimoji="1" lang="ja-JP" altLang="en-US" sz="1400" dirty="0" smtClean="0"/>
              <a:t>　　　　</a:t>
            </a:r>
            <a:r>
              <a:rPr kumimoji="1" lang="en-US" altLang="ja-JP" sz="1400" dirty="0" smtClean="0"/>
              <a:t>TEL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９２－４１５－６１００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5793377" y="5675086"/>
            <a:ext cx="4153361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飲み放題　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時間：１５００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 smtClean="0"/>
              <a:t>飲み食べ放題　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時間：３０００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5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995384" y="3089564"/>
            <a:ext cx="3251977" cy="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ディドセット：５９０円（おかわりできます）</a:t>
            </a:r>
            <a:endParaRPr kumimoji="1" lang="en-US" altLang="ja-JP" sz="1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11" y="775388"/>
            <a:ext cx="3031879" cy="217622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47711" y="3089564"/>
            <a:ext cx="3031879" cy="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スプーモモ：６５０円（１０個入り）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40" y="752528"/>
            <a:ext cx="3484998" cy="219908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7879940" y="3089564"/>
            <a:ext cx="3522350" cy="541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 </a:t>
            </a:r>
            <a:endParaRPr kumimoji="1" lang="en-US" altLang="ja-JP" sz="1600" dirty="0" smtClean="0"/>
          </a:p>
          <a:p>
            <a:pPr algn="ctr"/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ja-JP" altLang="en-US" sz="1600" dirty="0" smtClean="0"/>
              <a:t>セルロティセット：４６０円（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個セル入り）</a:t>
            </a:r>
            <a:endParaRPr kumimoji="1" lang="en-US" altLang="ja-JP" sz="1600" dirty="0" smtClean="0"/>
          </a:p>
          <a:p>
            <a:pPr algn="ctr"/>
            <a:endParaRPr kumimoji="1" lang="en-US" altLang="ja-JP" sz="1600" dirty="0" smtClean="0"/>
          </a:p>
          <a:p>
            <a:pPr algn="ctr"/>
            <a:endParaRPr kumimoji="1" lang="en-US" altLang="ja-JP" sz="1600" dirty="0" smtClean="0"/>
          </a:p>
          <a:p>
            <a:pPr algn="ctr"/>
            <a:endParaRPr kumimoji="1"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4" y="3705178"/>
            <a:ext cx="3251977" cy="188611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995384" y="5708467"/>
            <a:ext cx="3251977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ダカリセット：</a:t>
            </a:r>
            <a:r>
              <a:rPr kumimoji="1" lang="en-US" altLang="ja-JP" dirty="0" smtClean="0"/>
              <a:t>1050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547711" y="5708469"/>
            <a:ext cx="3031879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スクティ：</a:t>
            </a:r>
            <a:r>
              <a:rPr kumimoji="1" lang="en-US" altLang="ja-JP" dirty="0" smtClean="0"/>
              <a:t>550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7879940" y="5708468"/>
            <a:ext cx="3484998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チャトパテイ：</a:t>
            </a:r>
            <a:r>
              <a:rPr kumimoji="1" lang="en-US" altLang="ja-JP" dirty="0"/>
              <a:t>550</a:t>
            </a:r>
            <a:r>
              <a:rPr kumimoji="1" lang="ja-JP" altLang="en-US" dirty="0"/>
              <a:t>円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3" y="775388"/>
            <a:ext cx="3251978" cy="217622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40" y="3705178"/>
            <a:ext cx="3484998" cy="188611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11" y="3713190"/>
            <a:ext cx="3031879" cy="18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7" y="800446"/>
            <a:ext cx="3116581" cy="20359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15" y="800445"/>
            <a:ext cx="3113314" cy="20359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45" y="800446"/>
            <a:ext cx="3409340" cy="20359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7" y="3542951"/>
            <a:ext cx="3116580" cy="2133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14" y="3542950"/>
            <a:ext cx="3113314" cy="213360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845817" y="2947206"/>
            <a:ext cx="3116581" cy="48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フライライス：４５０円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380014" y="2947206"/>
            <a:ext cx="3113314" cy="48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セクワ：３５０円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7910943" y="2932258"/>
            <a:ext cx="3409340" cy="48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パカウだ：３３０円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845818" y="5787386"/>
            <a:ext cx="3116581" cy="40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アルサデコ：４５０円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380014" y="5787385"/>
            <a:ext cx="3113314" cy="40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カザセット：６５０円</a:t>
            </a:r>
            <a:endParaRPr kumimoji="1" lang="en-US" altLang="ja-JP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43" y="3539136"/>
            <a:ext cx="3409340" cy="2095456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7910943" y="5787385"/>
            <a:ext cx="3409340" cy="40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	THUPPA</a:t>
            </a:r>
            <a:r>
              <a:rPr kumimoji="1" lang="ja-JP" altLang="en-US" dirty="0" smtClean="0"/>
              <a:t>：４５０円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62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858838"/>
            <a:ext cx="4764645" cy="351919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943427" y="4613565"/>
            <a:ext cx="4764645" cy="148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ハドドリンク　ビン　：３５００円、半分：１８００円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　ソフトドリンク：２５０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6143625" y="858838"/>
            <a:ext cx="5038724" cy="177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飲み放題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/>
              <a:t>1</a:t>
            </a:r>
            <a:r>
              <a:rPr kumimoji="1" lang="ja-JP" altLang="en-US" sz="3600" dirty="0" smtClean="0"/>
              <a:t>時間：１５００</a:t>
            </a:r>
            <a:r>
              <a:rPr kumimoji="1" lang="ja-JP" altLang="en-US" sz="3600" dirty="0"/>
              <a:t>円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6143624" y="2757052"/>
            <a:ext cx="5038725" cy="16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飲み食べ放題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/>
              <a:t>1</a:t>
            </a:r>
            <a:r>
              <a:rPr kumimoji="1" lang="ja-JP" altLang="en-US" sz="3600" dirty="0" smtClean="0"/>
              <a:t>時間：３００</a:t>
            </a:r>
            <a:r>
              <a:rPr kumimoji="1" lang="ja-JP" altLang="en-US" sz="3600" dirty="0"/>
              <a:t>０</a:t>
            </a:r>
            <a:r>
              <a:rPr kumimoji="1" lang="ja-JP" altLang="en-US" sz="3600" dirty="0" smtClean="0"/>
              <a:t>円</a:t>
            </a:r>
            <a:endParaRPr kumimoji="1"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143624" y="4613565"/>
            <a:ext cx="5038725" cy="148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お会計４０００円超えたらサビスもらえる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15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395</TotalTime>
  <Words>79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ＭＳ Ｐ明朝</vt:lpstr>
      <vt:lpstr>Arial</vt:lpstr>
      <vt:lpstr>Garamond</vt:lpstr>
      <vt:lpstr>オーガニック</vt:lpstr>
      <vt:lpstr>ネパールインド料理屋さん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ネパールインド料理屋さん</dc:title>
  <dc:creator>学生</dc:creator>
  <cp:lastModifiedBy>学生</cp:lastModifiedBy>
  <cp:revision>41</cp:revision>
  <dcterms:created xsi:type="dcterms:W3CDTF">2019-08-22T05:18:18Z</dcterms:created>
  <dcterms:modified xsi:type="dcterms:W3CDTF">2019-09-06T07:12:03Z</dcterms:modified>
</cp:coreProperties>
</file>