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01F8-9F60-4A92-BB50-07D781506405}" type="datetimeFigureOut">
              <a:rPr kumimoji="1" lang="ja-JP" altLang="en-US" smtClean="0"/>
              <a:t>2022/12/22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C8CA-5733-4EC2-8090-E6B95E24A4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6981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01F8-9F60-4A92-BB50-07D781506405}" type="datetimeFigureOut">
              <a:rPr kumimoji="1" lang="ja-JP" altLang="en-US" smtClean="0"/>
              <a:t>2022/12/22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C8CA-5733-4EC2-8090-E6B95E24A4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262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01F8-9F60-4A92-BB50-07D781506405}" type="datetimeFigureOut">
              <a:rPr kumimoji="1" lang="ja-JP" altLang="en-US" smtClean="0"/>
              <a:t>2022/12/22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C8CA-5733-4EC2-8090-E6B95E24A4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709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01F8-9F60-4A92-BB50-07D781506405}" type="datetimeFigureOut">
              <a:rPr kumimoji="1" lang="ja-JP" altLang="en-US" smtClean="0"/>
              <a:t>2022/12/22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C8CA-5733-4EC2-8090-E6B95E24A4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8905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01F8-9F60-4A92-BB50-07D781506405}" type="datetimeFigureOut">
              <a:rPr kumimoji="1" lang="ja-JP" altLang="en-US" smtClean="0"/>
              <a:t>2022/12/22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C8CA-5733-4EC2-8090-E6B95E24A4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049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01F8-9F60-4A92-BB50-07D781506405}" type="datetimeFigureOut">
              <a:rPr kumimoji="1" lang="ja-JP" altLang="en-US" smtClean="0"/>
              <a:t>2022/12/22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C8CA-5733-4EC2-8090-E6B95E24A4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923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01F8-9F60-4A92-BB50-07D781506405}" type="datetimeFigureOut">
              <a:rPr kumimoji="1" lang="ja-JP" altLang="en-US" smtClean="0"/>
              <a:t>2022/12/22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C8CA-5733-4EC2-8090-E6B95E24A4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5060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01F8-9F60-4A92-BB50-07D781506405}" type="datetimeFigureOut">
              <a:rPr kumimoji="1" lang="ja-JP" altLang="en-US" smtClean="0"/>
              <a:t>2022/12/22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C8CA-5733-4EC2-8090-E6B95E24A4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892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01F8-9F60-4A92-BB50-07D781506405}" type="datetimeFigureOut">
              <a:rPr kumimoji="1" lang="ja-JP" altLang="en-US" smtClean="0"/>
              <a:t>2022/12/22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C8CA-5733-4EC2-8090-E6B95E24A4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8746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01F8-9F60-4A92-BB50-07D781506405}" type="datetimeFigureOut">
              <a:rPr kumimoji="1" lang="ja-JP" altLang="en-US" smtClean="0"/>
              <a:t>2022/12/22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C8CA-5733-4EC2-8090-E6B95E24A4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553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01F8-9F60-4A92-BB50-07D781506405}" type="datetimeFigureOut">
              <a:rPr kumimoji="1" lang="ja-JP" altLang="en-US" smtClean="0"/>
              <a:t>2022/12/22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C8CA-5733-4EC2-8090-E6B95E24A4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51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101F8-9F60-4A92-BB50-07D781506405}" type="datetimeFigureOut">
              <a:rPr kumimoji="1" lang="ja-JP" altLang="en-US" smtClean="0"/>
              <a:t>2022/12/22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3C8CA-5733-4EC2-8090-E6B95E24A4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4699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コンピュータ専門学院</a:t>
            </a:r>
            <a:r>
              <a:rPr lang="ja-JP" altLang="en-US" dirty="0" smtClean="0"/>
              <a:t>ビジネスカレッジ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4666" y="3509963"/>
            <a:ext cx="12107334" cy="1655762"/>
          </a:xfrm>
        </p:spPr>
        <p:txBody>
          <a:bodyPr>
            <a:noAutofit/>
          </a:bodyPr>
          <a:lstStyle/>
          <a:p>
            <a:r>
              <a:rPr kumimoji="1" lang="en-US" altLang="ja-JP" sz="1050" dirty="0" smtClean="0"/>
              <a:t>A</a:t>
            </a:r>
            <a:r>
              <a:rPr kumimoji="1" lang="en-US" altLang="ja-JP" sz="1200" dirty="0" smtClean="0"/>
              <a:t>BOUT  POINT  CURRICULUM  COURSE  VSION  SNS  GREETING  CONTACT</a:t>
            </a:r>
            <a:endParaRPr lang="en-US" altLang="ja-JP" sz="1200" dirty="0"/>
          </a:p>
          <a:p>
            <a:endParaRPr kumimoji="1" lang="en-US" altLang="ja-JP" sz="1200" dirty="0" smtClean="0"/>
          </a:p>
        </p:txBody>
      </p:sp>
    </p:spTree>
    <p:extLst>
      <p:ext uri="{BB962C8B-B14F-4D97-AF65-F5344CB8AC3E}">
        <p14:creationId xmlns:p14="http://schemas.microsoft.com/office/powerpoint/2010/main" val="894126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12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コンピュータ専門学院ビジネスカレッジ</vt:lpstr>
    </vt:vector>
  </TitlesOfParts>
  <Company>コンピュータ教育学院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コンピュータ専門学院ビジネスカレッジ</dc:title>
  <dc:creator>20020</dc:creator>
  <cp:lastModifiedBy>20020</cp:lastModifiedBy>
  <cp:revision>6</cp:revision>
  <dcterms:created xsi:type="dcterms:W3CDTF">2022-12-14T01:22:25Z</dcterms:created>
  <dcterms:modified xsi:type="dcterms:W3CDTF">2022-12-22T01:02:57Z</dcterms:modified>
</cp:coreProperties>
</file>