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37" d="100"/>
          <a:sy n="37" d="100"/>
        </p:scale>
        <p:origin x="78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9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6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1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2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8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11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8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5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E9FA-D5AE-4339-90DE-5BDA0B5C4D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B67F-2610-4993-9B5E-B3ED30D2F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大乱闘スマッシュブラザーズ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41117"/>
          </a:xfrm>
        </p:spPr>
        <p:txBody>
          <a:bodyPr>
            <a:normAutofit/>
          </a:bodyPr>
          <a:lstStyle/>
          <a:p>
            <a:r>
              <a:rPr lang="ja-JP" altLang="en-US" dirty="0"/>
              <a:t> </a:t>
            </a:r>
            <a:r>
              <a:rPr lang="ja-JP" altLang="en-US" sz="2800" dirty="0"/>
              <a:t>マリオやリンク、カービィといったさまざまなキャラクターたちが、</a:t>
            </a:r>
            <a:r>
              <a:rPr lang="ja-JP" altLang="en-US" sz="2800" b="1" dirty="0"/>
              <a:t>ゲーム</a:t>
            </a:r>
            <a:r>
              <a:rPr lang="ja-JP" altLang="en-US" sz="2800" dirty="0"/>
              <a:t>のワクをこえて</a:t>
            </a:r>
            <a:r>
              <a:rPr lang="ja-JP" altLang="en-US" sz="2800" b="1" dirty="0"/>
              <a:t>大乱闘</a:t>
            </a:r>
            <a:r>
              <a:rPr lang="ja-JP" altLang="en-US" sz="2800" dirty="0"/>
              <a:t>！ 相手を攻撃してふっとばし、ステージから落っことそう。 通信を使えば、近くの友達や世界中のプレイヤーと対戦することも</a:t>
            </a:r>
            <a:r>
              <a:rPr lang="ja-JP" altLang="en-US" sz="2800" dirty="0" smtClean="0"/>
              <a:t>できる。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48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大乱闘スマッシュブラザーズ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大乱闘スマッシュブラザーズ</dc:title>
  <dc:creator>20020</dc:creator>
  <cp:lastModifiedBy>20020</cp:lastModifiedBy>
  <cp:revision>1</cp:revision>
  <dcterms:created xsi:type="dcterms:W3CDTF">2022-12-19T01:07:07Z</dcterms:created>
  <dcterms:modified xsi:type="dcterms:W3CDTF">2022-12-19T01:07:17Z</dcterms:modified>
</cp:coreProperties>
</file>