
<file path=[Content_Types].xml><?xml version="1.0" encoding="utf-8"?>
<Types xmlns="http://schemas.openxmlformats.org/package/2006/content-types">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10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5512D11A-5CC6-11CF-8D67-00AA00BDCE1D}" ax:persistence="persistStream" r:id="rId1"/>
</file>

<file path=ppt/activeX/activeX2.xml><?xml version="1.0" encoding="utf-8"?>
<ax:ocx xmlns:ax="http://schemas.microsoft.com/office/2006/activeX" xmlns:r="http://schemas.openxmlformats.org/officeDocument/2006/relationships" ax:classid="{5512D11A-5CC6-11CF-8D67-00AA00BDCE1D}" ax:persistence="persistStream" r:id="rId1"/>
</file>

<file path=ppt/activeX/activeX3.xml><?xml version="1.0" encoding="utf-8"?>
<ax:ocx xmlns:ax="http://schemas.microsoft.com/office/2006/activeX" xmlns:r="http://schemas.openxmlformats.org/officeDocument/2006/relationships" ax:classid="{5512D122-5CC6-11CF-8D67-00AA00BDCE1D}" ax:persistence="persistStream" r:id="rId1"/>
</file>

<file path=ppt/activeX/activeX4.xml><?xml version="1.0" encoding="utf-8"?>
<ax:ocx xmlns:ax="http://schemas.microsoft.com/office/2006/activeX" xmlns:r="http://schemas.openxmlformats.org/officeDocument/2006/relationships" ax:classid="{5512D122-5CC6-11CF-8D67-00AA00BDCE1D}" ax:persistence="persistStream" r:id="rId1"/>
</file>

<file path=ppt/activeX/activeX5.xml><?xml version="1.0" encoding="utf-8"?>
<ax:ocx xmlns:ax="http://schemas.microsoft.com/office/2006/activeX" xmlns:r="http://schemas.openxmlformats.org/officeDocument/2006/relationships" ax:classid="{5512D11A-5CC6-11CF-8D67-00AA00BDCE1D}" ax:persistence="persistStream" r:id="rId1"/>
</file>

<file path=ppt/activeX/activeX6.xml><?xml version="1.0" encoding="utf-8"?>
<ax:ocx xmlns:ax="http://schemas.microsoft.com/office/2006/activeX" xmlns:r="http://schemas.openxmlformats.org/officeDocument/2006/relationships" ax:classid="{5512D11A-5CC6-11CF-8D67-00AA00BDCE1D}" ax:persistence="persistStream"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346827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162161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281857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42866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262742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391362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385771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232940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341556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302439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2911D63-5248-443E-9122-D979E0E477C7}" type="datetimeFigureOut">
              <a:rPr kumimoji="1" lang="ja-JP" altLang="en-US" smtClean="0"/>
              <a:t>2022/12/19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41868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11D63-5248-443E-9122-D979E0E477C7}" type="datetimeFigureOut">
              <a:rPr kumimoji="1" lang="ja-JP" altLang="en-US" smtClean="0"/>
              <a:t>2022/12/19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983FD-F2CE-4C71-A3D9-4E46139C2412}" type="slidenum">
              <a:rPr kumimoji="1" lang="ja-JP" altLang="en-US" smtClean="0"/>
              <a:t>‹#›</a:t>
            </a:fld>
            <a:endParaRPr kumimoji="1" lang="ja-JP" altLang="en-US"/>
          </a:p>
        </p:txBody>
      </p:sp>
    </p:spTree>
    <p:extLst>
      <p:ext uri="{BB962C8B-B14F-4D97-AF65-F5344CB8AC3E}">
        <p14:creationId xmlns:p14="http://schemas.microsoft.com/office/powerpoint/2010/main" val="94443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image" Target="../media/image3.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image" Target="../media/image2.wmf"/><Relationship Id="rId5" Type="http://schemas.openxmlformats.org/officeDocument/2006/relationships/control" Target="../activeX/activeX4.xml"/><Relationship Id="rId10" Type="http://schemas.openxmlformats.org/officeDocument/2006/relationships/image" Target="../media/image1.wmf"/><Relationship Id="rId4" Type="http://schemas.openxmlformats.org/officeDocument/2006/relationships/control" Target="../activeX/activeX3.xml"/><Relationship Id="rId9" Type="http://schemas.openxmlformats.org/officeDocument/2006/relationships/hyperlink" Target="tel:043312744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ABOUT</a:t>
            </a:r>
            <a:r>
              <a:rPr lang="ja-JP" altLang="en-US" dirty="0" smtClean="0"/>
              <a:t>　スポーツ科とは？</a:t>
            </a:r>
            <a:endParaRPr lang="ja-JP" altLang="en-US" dirty="0"/>
          </a:p>
        </p:txBody>
      </p:sp>
      <p:sp>
        <p:nvSpPr>
          <p:cNvPr id="3" name="サブタイトル 2"/>
          <p:cNvSpPr>
            <a:spLocks noGrp="1"/>
          </p:cNvSpPr>
          <p:nvPr>
            <p:ph type="subTitle" idx="1"/>
          </p:nvPr>
        </p:nvSpPr>
        <p:spPr>
          <a:xfrm>
            <a:off x="1524000" y="3602038"/>
            <a:ext cx="10439400" cy="2747962"/>
          </a:xfrm>
        </p:spPr>
        <p:txBody>
          <a:bodyPr>
            <a:normAutofit/>
          </a:bodyPr>
          <a:lstStyle/>
          <a:p>
            <a:r>
              <a:rPr lang="ja-JP" altLang="en-US" dirty="0" smtClean="0"/>
              <a:t>高校卒業資格の勉強をしながら、プロゲーマーを目指せる学科です。</a:t>
            </a:r>
            <a:r>
              <a:rPr lang="ja-JP" altLang="en-US" dirty="0" smtClean="0"/>
              <a:t>現</a:t>
            </a:r>
            <a:endParaRPr lang="en-US" altLang="ja-JP" dirty="0" smtClean="0"/>
          </a:p>
          <a:p>
            <a:r>
              <a:rPr lang="ja-JP" altLang="en-US" dirty="0" smtClean="0"/>
              <a:t>役</a:t>
            </a:r>
            <a:r>
              <a:rPr lang="ja-JP" altLang="en-US" dirty="0" smtClean="0"/>
              <a:t>で活躍しているプロの指導の下、ゲームの技術をはじめ、プロ</a:t>
            </a:r>
            <a:r>
              <a:rPr lang="en-US" altLang="ja-JP" dirty="0" smtClean="0"/>
              <a:t>e-sports</a:t>
            </a:r>
            <a:r>
              <a:rPr lang="ja-JP" altLang="en-US" dirty="0" smtClean="0"/>
              <a:t>選手になるために必要なありとあらゆるスキルを</a:t>
            </a:r>
            <a:r>
              <a:rPr lang="en-US" altLang="ja-JP" dirty="0" smtClean="0"/>
              <a:t>3</a:t>
            </a:r>
            <a:r>
              <a:rPr lang="ja-JP" altLang="en-US" dirty="0" smtClean="0"/>
              <a:t>年間で学ぶことができます。同じ熱意を持った仲間たちと、同じ夢に向かって走り続ける。他の高校生活では絶対に味わえない学びと成長が君を待っています。</a:t>
            </a:r>
            <a:endParaRPr lang="ja-JP" altLang="en-US" dirty="0"/>
          </a:p>
        </p:txBody>
      </p:sp>
    </p:spTree>
    <p:extLst>
      <p:ext uri="{BB962C8B-B14F-4D97-AF65-F5344CB8AC3E}">
        <p14:creationId xmlns:p14="http://schemas.microsoft.com/office/powerpoint/2010/main" val="384963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6672" y="913816"/>
            <a:ext cx="11614485" cy="2387600"/>
          </a:xfrm>
        </p:spPr>
        <p:txBody>
          <a:bodyPr/>
          <a:lstStyle/>
          <a:p>
            <a:r>
              <a:rPr lang="en-US" altLang="ja-JP" dirty="0"/>
              <a:t>POINT</a:t>
            </a:r>
            <a:r>
              <a:rPr lang="ja-JP" altLang="en-US" dirty="0"/>
              <a:t>ここが違う</a:t>
            </a:r>
            <a:r>
              <a:rPr lang="ja-JP" altLang="en-US" dirty="0" smtClean="0"/>
              <a:t>！</a:t>
            </a:r>
            <a:r>
              <a:rPr lang="en-US" altLang="ja-JP" dirty="0"/>
              <a:t>e</a:t>
            </a:r>
            <a:r>
              <a:rPr lang="ja-JP" altLang="en-US" dirty="0"/>
              <a:t>スポーツ科</a:t>
            </a:r>
            <a:endParaRPr kumimoji="1" lang="ja-JP" altLang="en-US" dirty="0"/>
          </a:p>
        </p:txBody>
      </p:sp>
      <p:sp>
        <p:nvSpPr>
          <p:cNvPr id="3" name="サブタイトル 2"/>
          <p:cNvSpPr>
            <a:spLocks noGrp="1"/>
          </p:cNvSpPr>
          <p:nvPr>
            <p:ph type="subTitle" idx="1"/>
          </p:nvPr>
        </p:nvSpPr>
        <p:spPr>
          <a:xfrm>
            <a:off x="978567" y="3425575"/>
            <a:ext cx="9897979" cy="2205204"/>
          </a:xfrm>
        </p:spPr>
        <p:txBody>
          <a:bodyPr>
            <a:noAutofit/>
          </a:bodyPr>
          <a:lstStyle/>
          <a:p>
            <a:pPr fontAlgn="base"/>
            <a:r>
              <a:rPr lang="en-US" altLang="ja-JP" sz="1600" dirty="0"/>
              <a:t>POINT 1</a:t>
            </a:r>
            <a:r>
              <a:rPr lang="ja-JP" altLang="en-US" sz="1600" b="1" dirty="0"/>
              <a:t>社会での活躍を踏まえた</a:t>
            </a:r>
            <a:br>
              <a:rPr lang="ja-JP" altLang="en-US" sz="1600" b="1" dirty="0"/>
            </a:br>
            <a:r>
              <a:rPr lang="ja-JP" altLang="en-US" sz="1600" b="1" dirty="0"/>
              <a:t>充実の</a:t>
            </a:r>
            <a:r>
              <a:rPr lang="ja-JP" altLang="en-US" sz="1600" b="1" dirty="0" smtClean="0"/>
              <a:t>カリキュラム</a:t>
            </a:r>
            <a:endParaRPr lang="en-US" altLang="ja-JP" sz="1600" b="1" dirty="0" smtClean="0"/>
          </a:p>
          <a:p>
            <a:pPr fontAlgn="base"/>
            <a:r>
              <a:rPr lang="en-US" altLang="ja-JP" sz="1600" dirty="0"/>
              <a:t>e</a:t>
            </a:r>
            <a:r>
              <a:rPr lang="ja-JP" altLang="en-US" sz="1600" dirty="0"/>
              <a:t>スポーツ科では揺るぎない理念を持っています。それは</a:t>
            </a:r>
            <a:r>
              <a:rPr lang="en-US" altLang="ja-JP" sz="1600" dirty="0"/>
              <a:t>【</a:t>
            </a:r>
            <a:r>
              <a:rPr lang="ja-JP" altLang="en-US" sz="1600" dirty="0"/>
              <a:t>社会に出て活躍できる人材育成</a:t>
            </a:r>
            <a:r>
              <a:rPr lang="en-US" altLang="ja-JP" sz="1600" dirty="0"/>
              <a:t>】</a:t>
            </a:r>
            <a:r>
              <a:rPr lang="ja-JP" altLang="en-US" sz="1600" dirty="0"/>
              <a:t>です。そのため</a:t>
            </a:r>
            <a:r>
              <a:rPr lang="en-US" altLang="ja-JP" sz="1600" dirty="0"/>
              <a:t>e-sports</a:t>
            </a:r>
            <a:r>
              <a:rPr lang="ja-JP" altLang="en-US" sz="1600" dirty="0"/>
              <a:t>の活動の他に、将来に必要な英会話やメンタルトレーニングなども取り入れ、高校卒業資格の習得を目指します。勉強カリキュラムを終えたあと</a:t>
            </a:r>
            <a:r>
              <a:rPr lang="en-US" altLang="ja-JP" sz="1600" dirty="0"/>
              <a:t>e-sports</a:t>
            </a:r>
            <a:r>
              <a:rPr lang="ja-JP" altLang="en-US" sz="1600" dirty="0"/>
              <a:t>の活動へ。勉強とゲームの両立は可能です。生徒一人ひとりの未来の為に、スタッフ一同全力でサポートしていきます</a:t>
            </a:r>
            <a:r>
              <a:rPr lang="ja-JP" altLang="en-US" sz="1600" dirty="0" smtClean="0"/>
              <a:t>。</a:t>
            </a:r>
            <a:endParaRPr lang="en-US" altLang="ja-JP" sz="1600" dirty="0" smtClean="0"/>
          </a:p>
          <a:p>
            <a:pPr fontAlgn="base"/>
            <a:r>
              <a:rPr lang="en-US" altLang="ja-JP" sz="1600" dirty="0"/>
              <a:t>POINT 2</a:t>
            </a:r>
            <a:r>
              <a:rPr lang="ja-JP" altLang="en-US" sz="1600" b="1" dirty="0"/>
              <a:t>同じ夢を持った仲間と</a:t>
            </a:r>
            <a:br>
              <a:rPr lang="ja-JP" altLang="en-US" sz="1600" b="1" dirty="0"/>
            </a:br>
            <a:r>
              <a:rPr lang="ja-JP" altLang="en-US" sz="1600" b="1" dirty="0"/>
              <a:t>過ごす学生生活</a:t>
            </a:r>
          </a:p>
          <a:p>
            <a:pPr fontAlgn="base"/>
            <a:r>
              <a:rPr lang="ja-JP" altLang="en-US" sz="1600" dirty="0"/>
              <a:t>これまでの学生生活において、周りとうまく馴染めなかった経験や、友達と話が合わずに苦しんだ経験があるかもしれません。安心してください。成美学園</a:t>
            </a:r>
            <a:r>
              <a:rPr lang="en-US" altLang="ja-JP" sz="1600" dirty="0"/>
              <a:t>e</a:t>
            </a:r>
            <a:r>
              <a:rPr lang="ja-JP" altLang="en-US" sz="1600" dirty="0"/>
              <a:t>スポーツ科にいる仲間は、全員が「ゲーム大好き人間」です。そんな同じ熱意をもった仲間たちと一緒に「感動・興奮・達成感」を感じてもらいたいと考えています。日々のカリキュラムはもちろん、教育旅行や運動会なども行われ、充実した学生生活を送ることができます。</a:t>
            </a:r>
          </a:p>
          <a:p>
            <a:pPr fontAlgn="base"/>
            <a:endParaRPr lang="ja-JP" altLang="en-US" sz="1200" b="1" dirty="0"/>
          </a:p>
        </p:txBody>
      </p:sp>
    </p:spTree>
    <p:extLst>
      <p:ext uri="{BB962C8B-B14F-4D97-AF65-F5344CB8AC3E}">
        <p14:creationId xmlns:p14="http://schemas.microsoft.com/office/powerpoint/2010/main" val="43574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5221" y="153403"/>
            <a:ext cx="11951369" cy="1672222"/>
          </a:xfrm>
        </p:spPr>
        <p:txBody>
          <a:bodyPr/>
          <a:lstStyle/>
          <a:p>
            <a:pPr fontAlgn="base"/>
            <a:r>
              <a:rPr lang="en-US" altLang="ja-JP" dirty="0" smtClean="0"/>
              <a:t>CURRICULUM</a:t>
            </a:r>
            <a:r>
              <a:rPr lang="ja-JP" altLang="en-US" dirty="0" smtClean="0"/>
              <a:t>年間カリキュラム（時間割り）</a:t>
            </a:r>
            <a:endParaRPr lang="ja-JP" altLang="en-US" dirty="0"/>
          </a:p>
        </p:txBody>
      </p:sp>
      <p:sp>
        <p:nvSpPr>
          <p:cNvPr id="3" name="コンテンツ プレースホルダー 2"/>
          <p:cNvSpPr>
            <a:spLocks noGrp="1"/>
          </p:cNvSpPr>
          <p:nvPr>
            <p:ph idx="1"/>
          </p:nvPr>
        </p:nvSpPr>
        <p:spPr/>
        <p:txBody>
          <a:bodyPr/>
          <a:lstStyle/>
          <a:p>
            <a:pPr fontAlgn="base"/>
            <a:r>
              <a:rPr lang="ja-JP" altLang="en-US" dirty="0" smtClean="0"/>
              <a:t>お昼</a:t>
            </a:r>
            <a:r>
              <a:rPr lang="ja-JP" altLang="en-US" dirty="0"/>
              <a:t>までは通常カリキュラム。午後から</a:t>
            </a:r>
            <a:r>
              <a:rPr lang="en-US" altLang="ja-JP" dirty="0"/>
              <a:t>e-sports</a:t>
            </a:r>
            <a:r>
              <a:rPr lang="ja-JP" altLang="en-US" dirty="0"/>
              <a:t>に関するカリキュラムを行います。</a:t>
            </a:r>
            <a:r>
              <a:rPr lang="en-US" altLang="ja-JP" dirty="0"/>
              <a:t>e-sports</a:t>
            </a:r>
            <a:r>
              <a:rPr lang="ja-JP" altLang="en-US" dirty="0"/>
              <a:t>カリキュラム以外にも、社会に出て活躍する人材育成を目指すため、高校の教育分野を最大限に活用します。具体的にはメンタルトレーニングや英会話など、これからの未来に必要なスキルについて、</a:t>
            </a:r>
            <a:r>
              <a:rPr lang="en-US" altLang="ja-JP" dirty="0"/>
              <a:t>e-sports</a:t>
            </a:r>
            <a:r>
              <a:rPr lang="ja-JP" altLang="en-US" dirty="0"/>
              <a:t>カリキュラムと並行して学ぶ事が可能です。午前は学生。午後からはゲーマー。</a:t>
            </a:r>
            <a:r>
              <a:rPr lang="en-US" altLang="ja-JP" dirty="0"/>
              <a:t>e</a:t>
            </a:r>
            <a:r>
              <a:rPr lang="ja-JP" altLang="en-US" dirty="0"/>
              <a:t>スポーツ科でしか味わうことのできない高校生活が待っています。</a:t>
            </a:r>
          </a:p>
        </p:txBody>
      </p:sp>
    </p:spTree>
    <p:extLst>
      <p:ext uri="{BB962C8B-B14F-4D97-AF65-F5344CB8AC3E}">
        <p14:creationId xmlns:p14="http://schemas.microsoft.com/office/powerpoint/2010/main" val="25535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1474" y="365125"/>
            <a:ext cx="11309684" cy="1335337"/>
          </a:xfrm>
        </p:spPr>
        <p:txBody>
          <a:bodyPr>
            <a:normAutofit/>
          </a:bodyPr>
          <a:lstStyle/>
          <a:p>
            <a:r>
              <a:rPr lang="en-US" altLang="ja-JP" dirty="0"/>
              <a:t>COURSE</a:t>
            </a:r>
            <a:r>
              <a:rPr lang="ja-JP" altLang="en-US" dirty="0"/>
              <a:t>その道で活躍しているプロから３年間スキル学べる</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ゲームのスキルを磨くだけなら、一人で出来るかもしれません。</a:t>
            </a:r>
            <a:r>
              <a:rPr lang="ja-JP" altLang="en-US" dirty="0" smtClean="0"/>
              <a:t>し</a:t>
            </a:r>
            <a:endParaRPr lang="en-US" altLang="ja-JP" dirty="0" smtClean="0"/>
          </a:p>
          <a:p>
            <a:r>
              <a:rPr lang="ja-JP" altLang="en-US" dirty="0" smtClean="0"/>
              <a:t>かし</a:t>
            </a:r>
            <a:r>
              <a:rPr lang="ja-JP" altLang="en-US" dirty="0"/>
              <a:t>、活躍するプロゲーマーになるには「ファンやスポンサー</a:t>
            </a:r>
            <a:r>
              <a:rPr lang="ja-JP" altLang="en-US" dirty="0" smtClean="0"/>
              <a:t>から</a:t>
            </a:r>
            <a:endParaRPr lang="en-US" altLang="ja-JP" dirty="0" smtClean="0"/>
          </a:p>
          <a:p>
            <a:r>
              <a:rPr lang="ja-JP" altLang="en-US" dirty="0" smtClean="0"/>
              <a:t>応援</a:t>
            </a:r>
            <a:r>
              <a:rPr lang="ja-JP" altLang="en-US" dirty="0"/>
              <a:t>される選手」になる必要があるのです。スキルはもちろん</a:t>
            </a:r>
            <a:r>
              <a:rPr lang="ja-JP" altLang="en-US" dirty="0" smtClean="0"/>
              <a:t>心構</a:t>
            </a:r>
            <a:endParaRPr lang="en-US" altLang="ja-JP" dirty="0" smtClean="0"/>
          </a:p>
          <a:p>
            <a:r>
              <a:rPr lang="ja-JP" altLang="en-US" dirty="0" err="1" smtClean="0"/>
              <a:t>え</a:t>
            </a:r>
            <a:r>
              <a:rPr lang="ja-JP" altLang="en-US" dirty="0" err="1"/>
              <a:t>や</a:t>
            </a:r>
            <a:r>
              <a:rPr lang="ja-JP" altLang="en-US" dirty="0"/>
              <a:t>所作、</a:t>
            </a:r>
            <a:r>
              <a:rPr lang="en-US" altLang="ja-JP" dirty="0"/>
              <a:t>SNS</a:t>
            </a:r>
            <a:r>
              <a:rPr lang="ja-JP" altLang="en-US" dirty="0"/>
              <a:t>の使い方など全てマスターして初めて魅力的な</a:t>
            </a:r>
            <a:r>
              <a:rPr lang="ja-JP" altLang="en-US" dirty="0" smtClean="0"/>
              <a:t>選手</a:t>
            </a:r>
            <a:endParaRPr lang="en-US" altLang="ja-JP" dirty="0" smtClean="0"/>
          </a:p>
          <a:p>
            <a:r>
              <a:rPr lang="ja-JP" altLang="en-US" dirty="0" smtClean="0"/>
              <a:t>に</a:t>
            </a:r>
            <a:r>
              <a:rPr lang="ja-JP" altLang="en-US" dirty="0"/>
              <a:t>近付けます。活躍するプロゲーマーからプロの世界全てを</a:t>
            </a:r>
            <a:r>
              <a:rPr lang="en-US" altLang="ja-JP" dirty="0"/>
              <a:t>3</a:t>
            </a:r>
            <a:r>
              <a:rPr lang="ja-JP" altLang="en-US" dirty="0"/>
              <a:t>年かけて</a:t>
            </a:r>
            <a:r>
              <a:rPr lang="ja-JP" altLang="en-US" dirty="0" smtClean="0"/>
              <a:t>学</a:t>
            </a:r>
            <a:endParaRPr lang="en-US" altLang="ja-JP" dirty="0" smtClean="0"/>
          </a:p>
          <a:p>
            <a:r>
              <a:rPr lang="ja-JP" altLang="en-US" dirty="0" smtClean="0"/>
              <a:t>ぶ</a:t>
            </a:r>
            <a:r>
              <a:rPr lang="ja-JP" altLang="en-US" dirty="0"/>
              <a:t>ことで</a:t>
            </a:r>
            <a:r>
              <a:rPr lang="en-US" altLang="ja-JP" dirty="0"/>
              <a:t>『</a:t>
            </a:r>
            <a:r>
              <a:rPr lang="ja-JP" altLang="en-US" dirty="0"/>
              <a:t>ゲームがうまいだけの選手</a:t>
            </a:r>
            <a:r>
              <a:rPr lang="en-US" altLang="ja-JP" dirty="0"/>
              <a:t>』</a:t>
            </a:r>
            <a:r>
              <a:rPr lang="ja-JP" altLang="en-US" dirty="0"/>
              <a:t>から</a:t>
            </a:r>
            <a:r>
              <a:rPr lang="en-US" altLang="ja-JP" dirty="0"/>
              <a:t>『</a:t>
            </a:r>
            <a:r>
              <a:rPr lang="ja-JP" altLang="en-US" dirty="0"/>
              <a:t>魅力的な</a:t>
            </a:r>
            <a:r>
              <a:rPr lang="ja-JP" altLang="en-US" dirty="0" smtClean="0"/>
              <a:t>選へ</a:t>
            </a:r>
            <a:r>
              <a:rPr lang="ja-JP" altLang="en-US" dirty="0"/>
              <a:t>の成長を目指します</a:t>
            </a:r>
            <a:r>
              <a:rPr lang="ja-JP" altLang="en-US" dirty="0" smtClean="0"/>
              <a:t>。</a:t>
            </a:r>
            <a:endParaRPr lang="en-US" altLang="ja-JP" dirty="0" smtClean="0"/>
          </a:p>
          <a:p>
            <a:pPr fontAlgn="base"/>
            <a:r>
              <a:rPr lang="ja-JP" altLang="en-US" b="1" dirty="0"/>
              <a:t>プロ</a:t>
            </a:r>
            <a:r>
              <a:rPr lang="en-US" altLang="ja-JP" b="1" dirty="0"/>
              <a:t>e-sports</a:t>
            </a:r>
            <a:r>
              <a:rPr lang="ja-JP" altLang="en-US" b="1" dirty="0"/>
              <a:t>選手</a:t>
            </a:r>
          </a:p>
          <a:p>
            <a:pPr fontAlgn="base"/>
            <a:r>
              <a:rPr lang="ja-JP" altLang="en-US" dirty="0"/>
              <a:t>さまざまな</a:t>
            </a:r>
            <a:r>
              <a:rPr lang="en-US" altLang="ja-JP" dirty="0"/>
              <a:t>e-sports</a:t>
            </a:r>
            <a:r>
              <a:rPr lang="ja-JP" altLang="en-US" dirty="0"/>
              <a:t>ゲームタイトルで活躍するプロの選手から直接指導</a:t>
            </a:r>
            <a:r>
              <a:rPr lang="ja-JP" altLang="en-US" dirty="0" smtClean="0"/>
              <a:t>を</a:t>
            </a:r>
            <a:endParaRPr lang="en-US" altLang="ja-JP" dirty="0" smtClean="0"/>
          </a:p>
          <a:p>
            <a:pPr fontAlgn="base"/>
            <a:r>
              <a:rPr lang="ja-JP" altLang="en-US" dirty="0" smtClean="0"/>
              <a:t>受けられます</a:t>
            </a:r>
            <a:r>
              <a:rPr lang="ja-JP" altLang="en-US" dirty="0"/>
              <a:t>。プロマインドやゲームの戦略・戦術など、指導内容は</a:t>
            </a:r>
            <a:r>
              <a:rPr lang="ja-JP" altLang="en-US" dirty="0" smtClean="0"/>
              <a:t>選手</a:t>
            </a:r>
            <a:endParaRPr lang="en-US" altLang="ja-JP" dirty="0" smtClean="0"/>
          </a:p>
          <a:p>
            <a:pPr fontAlgn="base"/>
            <a:r>
              <a:rPr lang="ja-JP" altLang="en-US" dirty="0" smtClean="0"/>
              <a:t>の</a:t>
            </a:r>
            <a:r>
              <a:rPr lang="ja-JP" altLang="en-US" dirty="0"/>
              <a:t>これまでの経験すべてを凝縮したものです。高校生卒業資格を取得</a:t>
            </a:r>
            <a:r>
              <a:rPr lang="ja-JP" altLang="en-US" dirty="0" smtClean="0"/>
              <a:t>しな</a:t>
            </a:r>
            <a:endParaRPr lang="en-US" altLang="ja-JP" dirty="0" smtClean="0"/>
          </a:p>
          <a:p>
            <a:pPr fontAlgn="base"/>
            <a:r>
              <a:rPr lang="ja-JP" altLang="en-US" dirty="0" smtClean="0"/>
              <a:t>がら</a:t>
            </a:r>
            <a:r>
              <a:rPr lang="ja-JP" altLang="en-US" dirty="0"/>
              <a:t>、将来は世界で活躍するプロゲーマーとしての第一歩を踏み出せます。</a:t>
            </a:r>
          </a:p>
          <a:p>
            <a:endParaRPr kumimoji="1" lang="ja-JP" altLang="en-US" dirty="0"/>
          </a:p>
        </p:txBody>
      </p:sp>
    </p:spTree>
    <p:extLst>
      <p:ext uri="{BB962C8B-B14F-4D97-AF65-F5344CB8AC3E}">
        <p14:creationId xmlns:p14="http://schemas.microsoft.com/office/powerpoint/2010/main" val="263742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VISION</a:t>
            </a:r>
            <a:r>
              <a:rPr lang="ja-JP" altLang="en-US" dirty="0"/>
              <a:t>高校生の大会にも出場して日本一を目指す</a:t>
            </a:r>
            <a:endParaRPr kumimoji="1" lang="ja-JP" altLang="en-US" dirty="0"/>
          </a:p>
        </p:txBody>
      </p:sp>
      <p:sp>
        <p:nvSpPr>
          <p:cNvPr id="3" name="コンテンツ プレースホルダー 2"/>
          <p:cNvSpPr>
            <a:spLocks noGrp="1"/>
          </p:cNvSpPr>
          <p:nvPr>
            <p:ph idx="1"/>
          </p:nvPr>
        </p:nvSpPr>
        <p:spPr/>
        <p:txBody>
          <a:bodyPr/>
          <a:lstStyle/>
          <a:p>
            <a:r>
              <a:rPr lang="ja-JP" altLang="en-US" dirty="0"/>
              <a:t>学生は学ぶことが本業。ですが、次のステージへ進む準備をするのも学園の務めだと考えています。そこで、成美学園</a:t>
            </a:r>
            <a:r>
              <a:rPr lang="en-US" altLang="ja-JP" dirty="0"/>
              <a:t>e</a:t>
            </a:r>
            <a:r>
              <a:rPr lang="ja-JP" altLang="en-US" dirty="0"/>
              <a:t>スポーツ科では学習内容の実践の場として、高校生大会の参加を積極的に応援します。一流の</a:t>
            </a:r>
            <a:r>
              <a:rPr lang="en-US" altLang="ja-JP" dirty="0"/>
              <a:t>e-sports</a:t>
            </a:r>
            <a:r>
              <a:rPr lang="ja-JP" altLang="en-US" dirty="0"/>
              <a:t>選手に教わった内容を大会で実践し、日本中に衝撃を与えましょう。活躍によっては</a:t>
            </a:r>
            <a:r>
              <a:rPr lang="en-US" altLang="ja-JP" dirty="0"/>
              <a:t>e-sports</a:t>
            </a:r>
            <a:r>
              <a:rPr lang="ja-JP" altLang="en-US" dirty="0"/>
              <a:t>チームからスカウトに繋がります。</a:t>
            </a:r>
            <a:endParaRPr kumimoji="1" lang="ja-JP" altLang="en-US" dirty="0"/>
          </a:p>
        </p:txBody>
      </p:sp>
    </p:spTree>
    <p:extLst>
      <p:ext uri="{BB962C8B-B14F-4D97-AF65-F5344CB8AC3E}">
        <p14:creationId xmlns:p14="http://schemas.microsoft.com/office/powerpoint/2010/main" val="15386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SNS</a:t>
            </a:r>
            <a:r>
              <a:rPr lang="ja-JP" altLang="en-US" dirty="0" smtClean="0"/>
              <a:t>　</a:t>
            </a:r>
            <a:r>
              <a:rPr lang="en-US" altLang="ja-JP" dirty="0" smtClean="0"/>
              <a:t>YouTube</a:t>
            </a:r>
            <a:r>
              <a:rPr lang="ja-JP" altLang="en-US" dirty="0"/>
              <a:t>・</a:t>
            </a:r>
            <a:r>
              <a:rPr lang="en-US" altLang="ja-JP" dirty="0"/>
              <a:t>Twitter</a:t>
            </a:r>
            <a:endParaRPr kumimoji="1" lang="ja-JP" altLang="en-US" dirty="0"/>
          </a:p>
        </p:txBody>
      </p:sp>
      <p:sp>
        <p:nvSpPr>
          <p:cNvPr id="3" name="コンテンツ プレースホルダー 2"/>
          <p:cNvSpPr>
            <a:spLocks noGrp="1"/>
          </p:cNvSpPr>
          <p:nvPr>
            <p:ph idx="1"/>
          </p:nvPr>
        </p:nvSpPr>
        <p:spPr/>
        <p:txBody>
          <a:bodyPr/>
          <a:lstStyle/>
          <a:p>
            <a:r>
              <a:rPr lang="en-US" altLang="ja-JP" dirty="0"/>
              <a:t>e</a:t>
            </a:r>
            <a:r>
              <a:rPr lang="ja-JP" altLang="en-US" dirty="0"/>
              <a:t>スポーツ科では今後、</a:t>
            </a:r>
            <a:r>
              <a:rPr lang="en-US" altLang="ja-JP" dirty="0"/>
              <a:t>SNS</a:t>
            </a:r>
            <a:r>
              <a:rPr lang="ja-JP" altLang="en-US" dirty="0"/>
              <a:t>発信を積極的に行っていきます！説明会の情報から現役プロゲーマーの講師紹介まで、生の声をお届けしていくのでフォロー＆チャンネル登録お願いします</a:t>
            </a:r>
            <a:endParaRPr kumimoji="1" lang="ja-JP" altLang="en-US" dirty="0"/>
          </a:p>
        </p:txBody>
      </p:sp>
    </p:spTree>
    <p:extLst>
      <p:ext uri="{BB962C8B-B14F-4D97-AF65-F5344CB8AC3E}">
        <p14:creationId xmlns:p14="http://schemas.microsoft.com/office/powerpoint/2010/main" val="348238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GREETING</a:t>
            </a:r>
            <a:r>
              <a:rPr lang="ja-JP" altLang="en-US" dirty="0"/>
              <a:t>代表挨拶</a:t>
            </a:r>
            <a:endParaRPr kumimoji="1" lang="ja-JP" altLang="en-US" dirty="0"/>
          </a:p>
        </p:txBody>
      </p:sp>
      <p:sp>
        <p:nvSpPr>
          <p:cNvPr id="3" name="コンテンツ プレースホルダー 2"/>
          <p:cNvSpPr>
            <a:spLocks noGrp="1"/>
          </p:cNvSpPr>
          <p:nvPr>
            <p:ph type="subTitle" idx="1"/>
          </p:nvPr>
        </p:nvSpPr>
        <p:spPr/>
        <p:txBody>
          <a:bodyPr/>
          <a:lstStyle/>
          <a:p>
            <a:r>
              <a:rPr lang="ja-JP" altLang="en-US" dirty="0"/>
              <a:t>今の時代しかできない経験を。自分の好きなことで思いっきり挑戦</a:t>
            </a:r>
            <a:r>
              <a:rPr lang="ja-JP" altLang="en-US" dirty="0" smtClean="0"/>
              <a:t>できる</a:t>
            </a:r>
            <a:r>
              <a:rPr lang="en-US" altLang="ja-JP" dirty="0"/>
              <a:t>e</a:t>
            </a:r>
            <a:r>
              <a:rPr lang="ja-JP" altLang="en-US" dirty="0"/>
              <a:t>スポーツ科で最高の高校生活を過ごしましょう！</a:t>
            </a:r>
            <a:endParaRPr kumimoji="1" lang="ja-JP" altLang="en-US" dirty="0"/>
          </a:p>
        </p:txBody>
      </p:sp>
    </p:spTree>
    <p:extLst>
      <p:ext uri="{BB962C8B-B14F-4D97-AF65-F5344CB8AC3E}">
        <p14:creationId xmlns:p14="http://schemas.microsoft.com/office/powerpoint/2010/main" val="250375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en-US" altLang="ja-JP" dirty="0"/>
              <a:t>CONTACT </a:t>
            </a:r>
            <a:r>
              <a:rPr lang="ja-JP" altLang="en-US" dirty="0"/>
              <a:t>お問い合わせ</a:t>
            </a:r>
            <a:br>
              <a:rPr lang="ja-JP" altLang="en-US" dirty="0"/>
            </a:br>
            <a:r>
              <a:rPr lang="ja-JP" altLang="en-US" dirty="0"/>
              <a:t> </a:t>
            </a:r>
          </a:p>
        </p:txBody>
      </p:sp>
      <p:sp>
        <p:nvSpPr>
          <p:cNvPr id="3" name="コンテンツ プレースホルダー 2"/>
          <p:cNvSpPr>
            <a:spLocks noGrp="1"/>
          </p:cNvSpPr>
          <p:nvPr>
            <p:ph idx="1"/>
          </p:nvPr>
        </p:nvSpPr>
        <p:spPr/>
        <p:txBody>
          <a:bodyPr/>
          <a:lstStyle/>
          <a:p>
            <a:r>
              <a:rPr lang="ja-JP" altLang="en-US" dirty="0"/>
              <a:t>お電話でのお問い合わせの場合</a:t>
            </a:r>
            <a:r>
              <a:rPr lang="ja-JP" altLang="en-US" dirty="0">
                <a:hlinkClick r:id="rId9"/>
              </a:rPr>
              <a:t>こちら</a:t>
            </a:r>
            <a:r>
              <a:rPr lang="ja-JP" altLang="en-US" dirty="0" smtClean="0">
                <a:hlinkClick r:id="rId9"/>
              </a:rPr>
              <a:t>から</a:t>
            </a:r>
            <a:endParaRPr lang="en-US" altLang="ja-JP" dirty="0" smtClean="0"/>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お名前</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フリガナ</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ご入学希望者の現在の学年</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457200" lvl="1" indent="-457200" eaLnBrk="0" fontAlgn="base" hangingPunct="0">
              <a:lnSpc>
                <a:spcPct val="100000"/>
              </a:lnSpc>
              <a:spcBef>
                <a:spcPct val="0"/>
              </a:spcBef>
              <a:spcAft>
                <a:spcPct val="0"/>
              </a:spcAft>
              <a:buNone/>
            </a:pPr>
            <a:r>
              <a:rPr kumimoji="0" lang="ja-JP" altLang="ja-JP" sz="1200" b="0" i="0" u="none" strike="noStrike" cap="none" normalizeH="0" baseline="0" dirty="0" smtClean="0">
                <a:ln>
                  <a:noFill/>
                </a:ln>
                <a:solidFill>
                  <a:srgbClr val="FFFFFF"/>
                </a:solidFill>
                <a:effectLst/>
                <a:latin typeface="Arial" panose="020B0604020202020204" pitchFamily="34" charset="0"/>
                <a:ea typeface="Noto Sans JP"/>
              </a:rPr>
              <a:t>                      </a:t>
            </a: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ご入学希望の校舎</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457200" lvl="1" indent="-457200" eaLnBrk="0" fontAlgn="base" hangingPunct="0">
              <a:lnSpc>
                <a:spcPct val="100000"/>
              </a:lnSpc>
              <a:spcBef>
                <a:spcPct val="0"/>
              </a:spcBef>
              <a:spcAft>
                <a:spcPct val="0"/>
              </a:spcAft>
              <a:buNone/>
            </a:pPr>
            <a:r>
              <a:rPr kumimoji="0" lang="ja-JP" altLang="ja-JP" sz="1200" b="0" i="0" u="none" strike="noStrike" cap="none" normalizeH="0" baseline="0" dirty="0" smtClean="0">
                <a:ln>
                  <a:noFill/>
                </a:ln>
                <a:solidFill>
                  <a:srgbClr val="FFFFFF"/>
                </a:solidFill>
                <a:effectLst/>
                <a:latin typeface="Arial" panose="020B0604020202020204" pitchFamily="34" charset="0"/>
                <a:ea typeface="Noto Sans JP"/>
              </a:rPr>
              <a:t>        </a:t>
            </a: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郵便番号</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住所</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457200" lvl="1" indent="-457200" eaLnBrk="0" fontAlgn="base" hangingPunct="0">
              <a:lnSpc>
                <a:spcPct val="100000"/>
              </a:lnSpc>
              <a:spcBef>
                <a:spcPct val="0"/>
              </a:spcBef>
              <a:spcAft>
                <a:spcPct val="0"/>
              </a:spcAft>
              <a:buNone/>
            </a:pPr>
            <a:r>
              <a:rPr kumimoji="0" lang="ja-JP" altLang="ja-JP" sz="1200" b="0" i="0" u="none" strike="noStrike" cap="none" normalizeH="0" baseline="0" dirty="0" smtClean="0">
                <a:ln>
                  <a:noFill/>
                </a:ln>
                <a:solidFill>
                  <a:srgbClr val="FFFFFF"/>
                </a:solidFill>
                <a:effectLst/>
                <a:latin typeface="Arial" panose="020B0604020202020204" pitchFamily="34" charset="0"/>
                <a:ea typeface="Noto Sans JP"/>
              </a:rPr>
              <a:t/>
            </a:r>
            <a:br>
              <a:rPr kumimoji="0" lang="ja-JP" altLang="ja-JP" sz="1200" b="0" i="0" u="none" strike="noStrike" cap="none" normalizeH="0" baseline="0" dirty="0" smtClean="0">
                <a:ln>
                  <a:noFill/>
                </a:ln>
                <a:solidFill>
                  <a:srgbClr val="FFFFFF"/>
                </a:solidFill>
                <a:effectLst/>
                <a:latin typeface="Arial" panose="020B0604020202020204" pitchFamily="34" charset="0"/>
                <a:ea typeface="Noto Sans JP"/>
              </a:rPr>
            </a:br>
            <a:endParaRPr kumimoji="0" lang="ja-JP" altLang="ja-JP" sz="1200" b="0" i="0" u="none" strike="noStrike" cap="none" normalizeH="0" baseline="0" dirty="0" smtClean="0">
              <a:ln>
                <a:noFill/>
              </a:ln>
              <a:solidFill>
                <a:srgbClr val="FFFFFF"/>
              </a:solidFill>
              <a:effectLst/>
              <a:latin typeface="Arial" panose="020B0604020202020204" pitchFamily="34" charset="0"/>
              <a:ea typeface="Noto Sans JP"/>
            </a:endParaRP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電話番号</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メールアドレス</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0" lvl="0" indent="0" eaLnBrk="0" fontAlgn="ctr" hangingPunct="0">
              <a:lnSpc>
                <a:spcPct val="100000"/>
              </a:lnSpc>
              <a:spcBef>
                <a:spcPct val="0"/>
              </a:spcBef>
              <a:spcAft>
                <a:spcPct val="0"/>
              </a:spcAft>
              <a:buNone/>
            </a:pPr>
            <a:r>
              <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rPr>
              <a:t>確認用メールアドレス</a:t>
            </a:r>
            <a:r>
              <a:rPr kumimoji="0" lang="ja-JP" altLang="ja-JP" sz="1100" b="0" i="0" u="none" strike="noStrike" cap="none" normalizeH="0" baseline="0" dirty="0" smtClean="0">
                <a:ln>
                  <a:noFill/>
                </a:ln>
                <a:solidFill>
                  <a:srgbClr val="FFFFFF"/>
                </a:solidFill>
                <a:effectLst/>
                <a:latin typeface="Arial" panose="020B0604020202020204" pitchFamily="34" charset="0"/>
                <a:ea typeface="Noto Sans JP"/>
              </a:rPr>
              <a:t>必 須</a:t>
            </a:r>
            <a:endParaRPr kumimoji="0" lang="ja-JP" altLang="ja-JP" sz="1200" b="0" i="0" u="none" strike="noStrike" cap="none" normalizeH="0" baseline="0" dirty="0" smtClean="0">
              <a:ln>
                <a:noFill/>
              </a:ln>
              <a:solidFill>
                <a:srgbClr val="92FF36"/>
              </a:solidFill>
              <a:effectLst/>
              <a:latin typeface="Arial" panose="020B0604020202020204" pitchFamily="34" charset="0"/>
              <a:ea typeface="Noto Sans JP"/>
            </a:endParaRPr>
          </a:p>
          <a:p>
            <a:pPr marL="0" lvl="0" indent="0" eaLnBrk="0" fontAlgn="base" hangingPunct="0">
              <a:lnSpc>
                <a:spcPct val="100000"/>
              </a:lnSpc>
              <a:spcBef>
                <a:spcPct val="0"/>
              </a:spcBef>
              <a:spcAft>
                <a:spcPct val="0"/>
              </a:spcAft>
              <a:buNone/>
            </a:pPr>
            <a:r>
              <a:rPr kumimoji="0" lang="ja-JP" altLang="ja-JP" sz="800" b="0" i="0" u="none" strike="noStrike" cap="none" normalizeH="0" baseline="0" dirty="0" smtClean="0">
                <a:ln>
                  <a:noFill/>
                </a:ln>
                <a:solidFill>
                  <a:schemeClr val="tx1"/>
                </a:solidFill>
                <a:effectLst/>
                <a:latin typeface="Arial" panose="020B0604020202020204" pitchFamily="34" charset="0"/>
              </a:rPr>
              <a:t/>
            </a:r>
            <a:br>
              <a:rPr kumimoji="0" lang="ja-JP" altLang="ja-JP" sz="800" b="0" i="0" u="none" strike="noStrike" cap="none" normalizeH="0" baseline="0" dirty="0" smtClean="0">
                <a:ln>
                  <a:noFill/>
                </a:ln>
                <a:solidFill>
                  <a:schemeClr val="tx1"/>
                </a:solidFill>
                <a:effectLst/>
                <a:latin typeface="Arial" panose="020B0604020202020204" pitchFamily="34" charset="0"/>
              </a:rPr>
            </a:b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152400" y="-47656"/>
            <a:ext cx="65" cy="40011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ja-JP" altLang="ja-JP" sz="800" b="0" i="0" u="none" strike="noStrike" cap="none" normalizeH="0" baseline="0" dirty="0" smtClean="0">
                <a:ln>
                  <a:noFill/>
                </a:ln>
                <a:solidFill>
                  <a:schemeClr val="tx1"/>
                </a:solidFill>
                <a:effectLst/>
                <a:latin typeface="Arial" panose="020B0604020202020204" pitchFamily="34" charset="0"/>
              </a:rPr>
              <a:t/>
            </a:r>
            <a:br>
              <a:rPr kumimoji="0" lang="ja-JP" altLang="ja-JP" sz="800" b="0" i="0" u="none" strike="noStrike" cap="none" normalizeH="0" baseline="0" dirty="0" smtClean="0">
                <a:ln>
                  <a:noFill/>
                </a:ln>
                <a:solidFill>
                  <a:schemeClr val="tx1"/>
                </a:solidFill>
                <a:effectLst/>
                <a:latin typeface="Arial" panose="020B0604020202020204" pitchFamily="34" charset="0"/>
              </a:rPr>
            </a:b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69" name="HTMLText4" r:id="rId2" imgW="914400" imgH="228600"/>
        </mc:Choice>
        <mc:Fallback>
          <p:control name="HTMLText4" r:id="rId2" imgW="914400" imgH="228600">
            <p:pic>
              <p:nvPicPr>
                <p:cNvPr id="12" name="HTMLText4"/>
                <p:cNvPicPr preferRelativeResize="0">
                  <a:picLocks noChangeArrowheads="1" noChangeShapeType="1"/>
                </p:cNvPicPr>
                <p:nvPr/>
              </p:nvPicPr>
              <p:blipFill>
                <a:blip r:embed="rId10"/>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0" name="HTMLText5" r:id="rId3" imgW="914400" imgH="228600"/>
        </mc:Choice>
        <mc:Fallback>
          <p:control name="HTMLText5" r:id="rId3" imgW="914400" imgH="228600">
            <p:pic>
              <p:nvPicPr>
                <p:cNvPr id="13" name="HTMLText5"/>
                <p:cNvPicPr preferRelativeResize="0">
                  <a:picLocks noChangeArrowheads="1" noChangeShapeType="1"/>
                </p:cNvPicPr>
                <p:nvPr/>
              </p:nvPicPr>
              <p:blipFill>
                <a:blip r:embed="rId10"/>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1" name="HTMLSelect3" r:id="rId4" imgW="866880" imgH="228600"/>
        </mc:Choice>
        <mc:Fallback>
          <p:control name="HTMLSelect3" r:id="rId4" imgW="866880" imgH="228600">
            <p:pic>
              <p:nvPicPr>
                <p:cNvPr id="14" name="HTMLSelect3"/>
                <p:cNvPicPr preferRelativeResize="0">
                  <a:picLocks noChangeArrowheads="1" noChangeShapeType="1"/>
                </p:cNvPicPr>
                <p:nvPr/>
              </p:nvPicPr>
              <p:blipFill>
                <a:blip r:embed="rId11"/>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2" name="HTMLSelect4" r:id="rId5" imgW="781200" imgH="228600"/>
        </mc:Choice>
        <mc:Fallback>
          <p:control name="HTMLSelect4" r:id="rId5" imgW="781200" imgH="228600">
            <p:pic>
              <p:nvPicPr>
                <p:cNvPr id="15" name="HTMLSelect4"/>
                <p:cNvPicPr preferRelativeResize="0">
                  <a:picLocks noChangeArrowheads="1" noChangeShapeType="1"/>
                </p:cNvPicPr>
                <p:nvPr/>
              </p:nvPicPr>
              <p:blipFill>
                <a:blip r:embed="rId12"/>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3" name="HTMLText6" r:id="rId6" imgW="914400" imgH="228600"/>
        </mc:Choice>
        <mc:Fallback>
          <p:control name="HTMLText6" r:id="rId6" imgW="914400" imgH="228600">
            <p:pic>
              <p:nvPicPr>
                <p:cNvPr id="16" name="HTMLText6"/>
                <p:cNvPicPr preferRelativeResize="0">
                  <a:picLocks noChangeArrowheads="1" noChangeShapeType="1"/>
                </p:cNvPicPr>
                <p:nvPr/>
              </p:nvPicPr>
              <p:blipFill>
                <a:blip r:embed="rId10"/>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4" name="HTMLText7" r:id="rId7" imgW="914400" imgH="228600"/>
        </mc:Choice>
        <mc:Fallback>
          <p:control name="HTMLText7" r:id="rId7" imgW="914400" imgH="228600">
            <p:pic>
              <p:nvPicPr>
                <p:cNvPr id="17" name="HTMLText7"/>
                <p:cNvPicPr preferRelativeResize="0">
                  <a:picLocks noChangeArrowheads="1" noChangeShapeType="1"/>
                </p:cNvPicPr>
                <p:nvPr/>
              </p:nvPicPr>
              <p:blipFill>
                <a:blip r:embed="rId10"/>
                <a:srcRect/>
                <a:stretch>
                  <a:fillRect/>
                </a:stretch>
              </p:blipFill>
              <p:spPr bwMode="auto">
                <a:xfrm>
                  <a:off x="152400" y="15240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332875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836</Words>
  <Application>Microsoft Office PowerPoint</Application>
  <PresentationFormat>ワイド画面</PresentationFormat>
  <Paragraphs>44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Noto Sans JP</vt:lpstr>
      <vt:lpstr>游ゴシック</vt:lpstr>
      <vt:lpstr>游ゴシック Light</vt:lpstr>
      <vt:lpstr>Arial</vt:lpstr>
      <vt:lpstr>Office テーマ</vt:lpstr>
      <vt:lpstr>ABOUT　スポーツ科とは？</vt:lpstr>
      <vt:lpstr>POINTここが違う！eスポーツ科</vt:lpstr>
      <vt:lpstr>CURRICULUM年間カリキュラム（時間割り）</vt:lpstr>
      <vt:lpstr>COURSEその道で活躍しているプロから３年間スキル学べる</vt:lpstr>
      <vt:lpstr>VISION高校生の大会にも出場して日本一を目指す</vt:lpstr>
      <vt:lpstr>SNS　YouTube・Twitter</vt:lpstr>
      <vt:lpstr>GREETING代表挨拶</vt:lpstr>
      <vt:lpstr>CONTACT お問い合わせ  </vt:lpstr>
    </vt:vector>
  </TitlesOfParts>
  <Company>コンピュータ教育学院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スポーツ科とは？</dc:title>
  <dc:creator>20020</dc:creator>
  <cp:lastModifiedBy>20020</cp:lastModifiedBy>
  <cp:revision>9</cp:revision>
  <dcterms:created xsi:type="dcterms:W3CDTF">2022-12-15T00:49:56Z</dcterms:created>
  <dcterms:modified xsi:type="dcterms:W3CDTF">2022-12-19T01:00:53Z</dcterms:modified>
</cp:coreProperties>
</file>