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62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2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2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66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8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29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492A-2A78-4FD9-B757-ED957CF58DCF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82A0-7912-4139-9383-9B60FF72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8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3" y="393334"/>
            <a:ext cx="7262127" cy="57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</cp:revision>
  <dcterms:created xsi:type="dcterms:W3CDTF">2023-01-11T01:42:01Z</dcterms:created>
  <dcterms:modified xsi:type="dcterms:W3CDTF">2023-01-11T01:42:13Z</dcterms:modified>
</cp:coreProperties>
</file>