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2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512-9255-4881-980E-9D16BE8749B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0877-EAC1-4C0E-9834-6EA53C797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54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512-9255-4881-980E-9D16BE8749B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0877-EAC1-4C0E-9834-6EA53C797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12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512-9255-4881-980E-9D16BE8749B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0877-EAC1-4C0E-9834-6EA53C797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512-9255-4881-980E-9D16BE8749B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0877-EAC1-4C0E-9834-6EA53C797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89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512-9255-4881-980E-9D16BE8749B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0877-EAC1-4C0E-9834-6EA53C797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84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512-9255-4881-980E-9D16BE8749B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0877-EAC1-4C0E-9834-6EA53C797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14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512-9255-4881-980E-9D16BE8749B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0877-EAC1-4C0E-9834-6EA53C797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0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512-9255-4881-980E-9D16BE8749B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0877-EAC1-4C0E-9834-6EA53C797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26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512-9255-4881-980E-9D16BE8749B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0877-EAC1-4C0E-9834-6EA53C797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512-9255-4881-980E-9D16BE8749B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0877-EAC1-4C0E-9834-6EA53C797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62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512-9255-4881-980E-9D16BE8749B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0877-EAC1-4C0E-9834-6EA53C797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45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0512-9255-4881-980E-9D16BE8749B7}" type="datetimeFigureOut">
              <a:rPr kumimoji="1" lang="ja-JP" altLang="en-US" smtClean="0"/>
              <a:t>2023/1/11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10877-EAC1-4C0E-9834-6EA53C797F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26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5410200" cy="44408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71" y="5619531"/>
            <a:ext cx="4934179" cy="4704683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133350" y="4876800"/>
            <a:ext cx="6229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371850" y="4191000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横並びの方法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56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Office PowerPoint</Application>
  <PresentationFormat>A4 210 x 297 mm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1</cp:revision>
  <dcterms:created xsi:type="dcterms:W3CDTF">2023-01-11T01:27:43Z</dcterms:created>
  <dcterms:modified xsi:type="dcterms:W3CDTF">2023-01-11T01:30:22Z</dcterms:modified>
</cp:coreProperties>
</file>