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48" r:id="rId4"/>
    <p:sldId id="383" r:id="rId6"/>
    <p:sldId id="384" r:id="rId7"/>
    <p:sldId id="386" r:id="rId8"/>
    <p:sldId id="387" r:id="rId9"/>
    <p:sldId id="388" r:id="rId10"/>
    <p:sldId id="390" r:id="rId1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094"/>
        <p:guide pos="2880"/>
      </p:guideLst>
    </p:cSldViewPr>
  </p:slide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819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6147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519D581-210B-42F0-A572-135029CB74EA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-91440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hyperlink" Target="https://mp.weixin.qq.com/s/cmsUabafrIxosSLmxKIe0g&#13;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文本框 1"/>
          <p:cNvSpPr txBox="1"/>
          <p:nvPr/>
        </p:nvSpPr>
        <p:spPr>
          <a:xfrm>
            <a:off x="4749800" y="677863"/>
            <a:ext cx="3738563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前端高薪技能修炼之道</a:t>
            </a:r>
            <a:endParaRPr lang="zh-CN" altLang="en-US" sz="2800" b="1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wrap="square" lIns="91440" tIns="45720" rIns="91440" bIns="45720" anchor="ctr"/>
          <a:p>
            <a:pPr marL="0" indent="0" algn="l"/>
            <a:r>
              <a:rPr sz="3200" b="1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移动端那些 “俏皮有趣” 的滑屏交互</a:t>
            </a:r>
            <a:endParaRPr sz="3200" b="1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4294967295"/>
          </p:nvPr>
        </p:nvSpPr>
        <p:spPr>
          <a:xfrm>
            <a:off x="466725" y="1411288"/>
            <a:ext cx="8229600" cy="5424488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微软雅黑" panose="020B0503020204020204" pitchFamily="2" charset="-122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b="1" i="0" u="none" strike="noStrike" kern="1200" cap="none" spc="0" normalizeH="0" baseline="0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微软雅黑" panose="020B0503020204020204" pitchFamily="2" charset="-122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微软雅黑" panose="020B0503020204020204" pitchFamily="2" charset="-122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微软雅黑" panose="020B0503020204020204" pitchFamily="2" charset="-122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微软雅黑" panose="020B0503020204020204" pitchFamily="2" charset="-122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微软雅黑" panose="020B0503020204020204" pitchFamily="2" charset="-122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微软雅黑" panose="020B0503020204020204" pitchFamily="2" charset="-122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微软雅黑" panose="020B0503020204020204" pitchFamily="2" charset="-122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微软雅黑" panose="020B0503020204020204" pitchFamily="2" charset="-122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微软雅黑" panose="020B0503020204020204" pitchFamily="2" charset="-122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微软雅黑" panose="020B0503020204020204" pitchFamily="2" charset="-122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微软雅黑" panose="020B0503020204020204" pitchFamily="2" charset="-122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微软雅黑" panose="020B0503020204020204" pitchFamily="2" charset="-122"/>
            </a:endParaRPr>
          </a:p>
          <a:p>
            <a:pPr marL="342900" marR="0" lvl="1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微软雅黑" panose="020B0503020204020204" pitchFamily="2" charset="-122"/>
            </a:endParaRPr>
          </a:p>
        </p:txBody>
      </p:sp>
      <p:pic>
        <p:nvPicPr>
          <p:cNvPr id="2" name="图片 1" descr="C:\Users\85412\Desktop\1543388861.png1543388861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88895" y="1939925"/>
            <a:ext cx="3381375" cy="338137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457200" y="485775"/>
            <a:ext cx="8229600" cy="1143000"/>
          </a:xfrm>
        </p:spPr>
        <p:txBody>
          <a:bodyPr anchor="ctr"/>
          <a:p>
            <a:pPr algn="l">
              <a:buNone/>
            </a:pPr>
            <a:r>
              <a:rPr sz="3200" b="1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移动端那些 “俏皮有趣” 的滑屏交互</a:t>
            </a:r>
            <a:endParaRPr sz="3200" b="1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571625"/>
            <a:ext cx="8229600" cy="5143500"/>
          </a:xfrm>
        </p:spPr>
        <p:txBody>
          <a:bodyPr vert="horz">
            <a:normAutofit/>
          </a:bodyPr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！！！日常问题，一会有新进小伙伴问，大家帮我回复下哟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~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1. 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我们会录屏！！！！！！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2. 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回放在官网！！！！！！https://study.miaov.com/study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3. 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讲课时间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20:00 - 20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50 / 21:00 - 22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00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╮(╯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▽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╰)╭ 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你们已经被安排的明明白白的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457200" y="485775"/>
            <a:ext cx="8229600" cy="1143000"/>
          </a:xfrm>
        </p:spPr>
        <p:txBody>
          <a:bodyPr anchor="ctr"/>
          <a:p>
            <a:pPr algn="l">
              <a:buNone/>
            </a:pPr>
            <a:r>
              <a:rPr sz="3200" b="1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移动端那些 “俏皮有趣” 的滑屏交互</a:t>
            </a:r>
            <a:endParaRPr sz="3200" b="1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571625"/>
            <a:ext cx="8229600" cy="5143500"/>
          </a:xfrm>
        </p:spPr>
        <p:txBody>
          <a:bodyPr vert="horz">
            <a:normAutofit lnSpcReduction="10000"/>
          </a:bodyPr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rem &amp;&amp; vw/vh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root em =&gt; 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根据根节点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(html)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字体大小计算</a:t>
            </a:r>
            <a:endParaRPr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width =  rem * font-size</a:t>
            </a:r>
            <a:endParaRPr 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font-size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计算的两种方式：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1. </a:t>
            </a:r>
            <a:r>
              <a:rPr lang="zh-CN" altLang="en-US" sz="2000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利用</a:t>
            </a:r>
            <a:r>
              <a:rPr lang="en-US" altLang="zh-CN" sz="2000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js</a:t>
            </a:r>
            <a:r>
              <a:rPr lang="zh-CN" altLang="en-US" sz="2000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获取窗口大小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2. vw/vh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100vw = 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当前窗口的大小）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</a:t>
            </a:r>
            <a:endParaRPr 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endParaRPr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457200" y="485775"/>
            <a:ext cx="8229600" cy="1143000"/>
          </a:xfrm>
        </p:spPr>
        <p:txBody>
          <a:bodyPr anchor="ctr"/>
          <a:p>
            <a:pPr algn="l">
              <a:buNone/>
            </a:pPr>
            <a:r>
              <a:rPr sz="3200" b="1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移动端那些 “俏皮有趣” 的滑屏交互</a:t>
            </a:r>
            <a:endParaRPr sz="3200" b="1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571625"/>
            <a:ext cx="8229600" cy="5143500"/>
          </a:xfrm>
        </p:spPr>
        <p:txBody>
          <a:bodyPr vert="horz">
            <a:normAutofit lnSpcReduction="10000"/>
          </a:bodyPr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3D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空间直角坐标系：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x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轴，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y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轴，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z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轴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endParaRPr 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endParaRPr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 descr="a5c27d1ed21b0ef4eb0e742cd6c451da80cb3e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3322955"/>
            <a:ext cx="4201795" cy="3166110"/>
          </a:xfrm>
          <a:prstGeom prst="rect">
            <a:avLst/>
          </a:prstGeom>
        </p:spPr>
      </p:pic>
      <p:pic>
        <p:nvPicPr>
          <p:cNvPr id="3" name="图片 2" descr="6d81800a19d8bc3e9b9f4c64868ba61ea9d3458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990" y="3222625"/>
            <a:ext cx="2778760" cy="326644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457200" y="485775"/>
            <a:ext cx="8229600" cy="1143000"/>
          </a:xfrm>
        </p:spPr>
        <p:txBody>
          <a:bodyPr anchor="ctr"/>
          <a:p>
            <a:pPr algn="l">
              <a:buNone/>
            </a:pPr>
            <a:r>
              <a:rPr sz="3200" b="1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移动端那些 “俏皮有趣” 的滑屏交互</a:t>
            </a:r>
            <a:endParaRPr sz="3200" b="1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571625"/>
            <a:ext cx="8229600" cy="5143500"/>
          </a:xfrm>
        </p:spPr>
        <p:txBody>
          <a:bodyPr vert="horz">
            <a:normAutofit lnSpcReduction="10000"/>
          </a:bodyPr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3D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rotateX                         rotateY                             rotateZ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endParaRPr 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endParaRPr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065" y="3345180"/>
            <a:ext cx="2223135" cy="2223135"/>
          </a:xfrm>
          <a:prstGeom prst="rect">
            <a:avLst/>
          </a:prstGeom>
        </p:spPr>
      </p:pic>
      <p:pic>
        <p:nvPicPr>
          <p:cNvPr id="5" name="图片 4" descr="C:\Users\85412\Desktop\gangguan-jolin.jpggangguan-joli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12223" y="3344545"/>
            <a:ext cx="1756410" cy="2223135"/>
          </a:xfrm>
          <a:prstGeom prst="rect">
            <a:avLst/>
          </a:prstGeom>
        </p:spPr>
      </p:pic>
      <p:pic>
        <p:nvPicPr>
          <p:cNvPr id="6" name="图片 5" descr="C:\Users\85412\Desktop\timg (1).jpgtimg (1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056120" y="3323590"/>
            <a:ext cx="1356360" cy="226568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457200" y="485775"/>
            <a:ext cx="8229600" cy="1143000"/>
          </a:xfrm>
        </p:spPr>
        <p:txBody>
          <a:bodyPr anchor="ctr"/>
          <a:p>
            <a:pPr algn="l">
              <a:buNone/>
            </a:pPr>
            <a:r>
              <a:rPr sz="3200" b="1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移动端那些 “俏皮有趣” 的滑屏交互</a:t>
            </a:r>
            <a:endParaRPr sz="3200" b="1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571625"/>
            <a:ext cx="8229600" cy="5143500"/>
          </a:xfrm>
        </p:spPr>
        <p:txBody>
          <a:bodyPr vert="horz">
            <a:normAutofit lnSpcReduction="10000"/>
          </a:bodyPr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perspective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透视、视角、景深  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 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近大远小的构图标准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</a:t>
            </a:r>
            <a:endParaRPr 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endParaRPr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 descr="timg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610" y="3694430"/>
            <a:ext cx="3408045" cy="2621915"/>
          </a:xfrm>
          <a:prstGeom prst="rect">
            <a:avLst/>
          </a:prstGeom>
        </p:spPr>
      </p:pic>
      <p:pic>
        <p:nvPicPr>
          <p:cNvPr id="3" name="图片 2" descr="C:\Users\85412\Desktop\u=1216017684,1258838102&amp;fm=58&amp;bpow=720&amp;bpoh=540.jpgu=1216017684,1258838102&amp;fm=58&amp;bpow=720&amp;bpoh=54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441315" y="3954463"/>
            <a:ext cx="2802890" cy="21018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457200" y="485775"/>
            <a:ext cx="8229600" cy="1143000"/>
          </a:xfrm>
        </p:spPr>
        <p:txBody>
          <a:bodyPr anchor="ctr"/>
          <a:p>
            <a:pPr algn="l">
              <a:buNone/>
            </a:pPr>
            <a:r>
              <a:rPr sz="3200" b="1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移动端那些 “俏皮有趣” 的滑屏交互</a:t>
            </a:r>
            <a:endParaRPr sz="3200" b="1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571625"/>
            <a:ext cx="8229600" cy="5143500"/>
          </a:xfrm>
        </p:spPr>
        <p:txBody>
          <a:bodyPr vert="horz">
            <a:normAutofit lnSpcReduction="10000"/>
          </a:bodyPr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transform-style: preserve-3d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使子元素保留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3d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变化效果，该属性添加给变化元素的父级。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</a:t>
            </a:r>
            <a:endParaRPr 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endParaRPr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transform-origin：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x y z  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变换原点 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WPS 演示</Application>
  <PresentationFormat>全屏显示(4:3)</PresentationFormat>
  <Paragraphs>76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关注妙味课堂  关注WEB前端</vt:lpstr>
      <vt:lpstr>关注妙味课堂  关注WEB前端</vt:lpstr>
      <vt:lpstr>关注妙味课堂  关注WEB前端</vt:lpstr>
      <vt:lpstr>关注妙味课堂  关注WEB前端</vt:lpstr>
      <vt:lpstr>关注妙味课堂  关注WEB前端</vt:lpstr>
      <vt:lpstr>关注妙味课堂  关注WEB前端</vt:lpstr>
      <vt:lpstr>关注妙味课堂  关注WEB前端</vt:lpstr>
    </vt:vector>
  </TitlesOfParts>
  <Company>妙味课堂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莫涛</dc:creator>
  <cp:lastModifiedBy>WPS_1528094282</cp:lastModifiedBy>
  <cp:revision>3619</cp:revision>
  <dcterms:created xsi:type="dcterms:W3CDTF">2010-11-12T06:24:00Z</dcterms:created>
  <dcterms:modified xsi:type="dcterms:W3CDTF">2018-11-28T12:00:24Z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