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9c78e6c7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9c78e6c7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a7128d3a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a7128d3a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c78e6c77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c78e6c77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9c78e6c77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9c78e6c7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9a7128d3a5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9a7128d3a5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9c78e6c77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9c78e6c77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a7128d3a5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a7128d3a5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c7bc3eae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c7bc3eae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9c7bc3eae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9c7bc3eae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Closer Look at IoT Devices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Darrel Belen and Udit Vasudevan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727650" y="2050350"/>
            <a:ext cx="76887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4800"/>
              <a:t>Thank you very much!</a:t>
            </a:r>
            <a:endParaRPr b="1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The </a:t>
            </a:r>
            <a:r>
              <a:rPr b="1" lang="en" sz="1200">
                <a:highlight>
                  <a:srgbClr val="FFFFFF"/>
                </a:highlight>
              </a:rPr>
              <a:t>Internet of Things</a:t>
            </a:r>
            <a:r>
              <a:rPr lang="en" sz="1200">
                <a:highlight>
                  <a:srgbClr val="FFFFFF"/>
                </a:highlight>
              </a:rPr>
              <a:t> (</a:t>
            </a:r>
            <a:r>
              <a:rPr b="1" lang="en" sz="1200">
                <a:highlight>
                  <a:srgbClr val="FFFFFF"/>
                </a:highlight>
              </a:rPr>
              <a:t>IoT</a:t>
            </a:r>
            <a:r>
              <a:rPr lang="en" sz="1200">
                <a:highlight>
                  <a:srgbClr val="FFFFFF"/>
                </a:highlight>
              </a:rPr>
              <a:t>) describes the network of physical objects—“things”—that are embedded with sensors, software, and other technologies for the purpose of connecting and exchanging data with other devices and systems over the internet.</a:t>
            </a:r>
            <a:endParaRPr sz="1200"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FFFFFF"/>
                </a:highlight>
              </a:rPr>
              <a:t>Applications of IoT Devices:</a:t>
            </a:r>
            <a:endParaRPr sz="1200">
              <a:highlight>
                <a:srgbClr val="FFFFFF"/>
              </a:highlight>
            </a:endParaRPr>
          </a:p>
          <a:p>
            <a:pPr indent="-285750" lvl="0" marL="457200" rtl="0" algn="l">
              <a:lnSpc>
                <a:spcPct val="160000"/>
              </a:lnSpc>
              <a:spcBef>
                <a:spcPts val="1600"/>
              </a:spcBef>
              <a:spcAft>
                <a:spcPts val="0"/>
              </a:spcAft>
              <a:buSzPts val="900"/>
              <a:buChar char="●"/>
            </a:pPr>
            <a:r>
              <a:rPr lang="en" sz="900">
                <a:highlight>
                  <a:srgbClr val="FFFFFF"/>
                </a:highlight>
              </a:rPr>
              <a:t>Smart Home</a:t>
            </a:r>
            <a:endParaRPr sz="900">
              <a:highlight>
                <a:srgbClr val="FFFFFF"/>
              </a:highlight>
            </a:endParaRPr>
          </a:p>
          <a:p>
            <a:pPr indent="-28575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>
                <a:highlight>
                  <a:srgbClr val="FFFFFF"/>
                </a:highlight>
              </a:rPr>
              <a:t>Medical and Healthcare</a:t>
            </a:r>
            <a:endParaRPr sz="900">
              <a:highlight>
                <a:srgbClr val="FFFFFF"/>
              </a:highlight>
            </a:endParaRPr>
          </a:p>
          <a:p>
            <a:pPr indent="-28575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>
                <a:highlight>
                  <a:srgbClr val="FFFFFF"/>
                </a:highlight>
              </a:rPr>
              <a:t>Transportation</a:t>
            </a:r>
            <a:endParaRPr sz="900">
              <a:highlight>
                <a:srgbClr val="FFFFFF"/>
              </a:highlight>
            </a:endParaRPr>
          </a:p>
          <a:p>
            <a:pPr indent="-28575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>
                <a:highlight>
                  <a:srgbClr val="FFFFFF"/>
                </a:highlight>
              </a:rPr>
              <a:t>Manufacturing</a:t>
            </a:r>
            <a:endParaRPr sz="900">
              <a:highlight>
                <a:srgbClr val="FFFFFF"/>
              </a:highlight>
            </a:endParaRPr>
          </a:p>
          <a:p>
            <a:pPr indent="-28575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>
                <a:highlight>
                  <a:srgbClr val="FFFFFF"/>
                </a:highlight>
              </a:rPr>
              <a:t>Agriculture</a:t>
            </a:r>
            <a:endParaRPr sz="900">
              <a:highlight>
                <a:srgbClr val="FFFFFF"/>
              </a:highlight>
            </a:endParaRPr>
          </a:p>
          <a:p>
            <a:pPr indent="-28575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>
                <a:highlight>
                  <a:srgbClr val="FFFFFF"/>
                </a:highlight>
              </a:rPr>
              <a:t>Energy Management</a:t>
            </a:r>
            <a:endParaRPr sz="900">
              <a:highlight>
                <a:srgbClr val="FFFFFF"/>
              </a:highlight>
            </a:endParaRPr>
          </a:p>
          <a:p>
            <a:pPr indent="-28575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" sz="900">
                <a:highlight>
                  <a:srgbClr val="FFFFFF"/>
                </a:highlight>
              </a:rPr>
              <a:t>Environmental Monitoring</a:t>
            </a:r>
            <a:endParaRPr sz="9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7650" y="2050350"/>
            <a:ext cx="76887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4800"/>
              <a:t>Pros and Cons of IoT</a:t>
            </a:r>
            <a:endParaRPr b="1" sz="4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Benefits of IoT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Access of Information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Quick and Easy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Promotes Efficiency and Productivity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Communication over networked devices</a:t>
            </a:r>
            <a:endParaRPr sz="1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Advantages for Businesses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Cost Efficiency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Easy Data Collection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Better Customer Engagement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Problems with IoT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FFFFFF"/>
                </a:highlight>
              </a:rPr>
              <a:t>Platform fragmentation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FFFFFF"/>
                </a:highlight>
              </a:rPr>
              <a:t>Privacy, autonomy, and control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FFFFFF"/>
                </a:highlight>
              </a:rPr>
              <a:t>Data storage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FFFFFF"/>
                </a:highlight>
              </a:rPr>
              <a:t>Design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FFFFFF"/>
                </a:highlight>
              </a:rPr>
              <a:t>Security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FFFFFF"/>
                </a:highlight>
              </a:rPr>
              <a:t>Intentional obsolescence of devices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FFFFFF"/>
                </a:highlight>
              </a:rPr>
              <a:t>Environmental sustainability impact</a:t>
            </a:r>
            <a:endParaRPr>
              <a:highlight>
                <a:srgbClr val="FFFFFF"/>
              </a:highlight>
            </a:endParaRPr>
          </a:p>
          <a:p>
            <a:pPr indent="-31115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>
                <a:highlight>
                  <a:srgbClr val="FFFFFF"/>
                </a:highlight>
              </a:rPr>
              <a:t>Lack of interoperability and unclear value propositions</a:t>
            </a:r>
            <a:endParaRPr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727650" y="2050350"/>
            <a:ext cx="76887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4800"/>
              <a:t>IoT Security</a:t>
            </a:r>
            <a:endParaRPr b="1"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866675" y="1309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IoT Security?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705775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20000"/>
              </a:lnSpc>
              <a:spcBef>
                <a:spcPts val="13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IoT Vulnerabilities Open Up New Possibilities To Hackers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Data leakage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Loss of service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Risk to public safety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and Implementation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 past attacks and data breaches to see how the attack took place and what measures were taken to prevent future attacks.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Find different types of IoT devices and their vulnerabilities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How to be guarded against these </a:t>
            </a:r>
            <a:r>
              <a:rPr lang="en"/>
              <a:t>vulnerabilities.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Design Recommendations for future IoT devices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Responsibilities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Research IoT devices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Different types  of IoT Devices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Protocols/Network Configurations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Investigating and experimenting with IoT devices we have at hand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Investigate how end users/companies using these devices could be affected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