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323f3e2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b323f3e2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323f3e2b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323f3e2b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323f3e2b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323f3e2b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a6b6a1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a6b6a1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a6b6a1e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a6b6a1e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a6b6a1e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a6b6a1e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8db28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8db28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Unpacking With DroidUnpack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Przemysław</a:t>
            </a:r>
            <a:r>
              <a:rPr lang="en"/>
              <a:t> Warias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unpacking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packing in general is the encryption, obfuscation of code in order to prevent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Packing has both legitimate and illegitimate uses.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used to sneak malware onto the google play market.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75" y="2785247"/>
            <a:ext cx="3790900" cy="19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DroidUnpack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 “full system emulation based Android packing analysis framework”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on top of DroidScope which is itself a QEMU and VMI based emulator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DroidUnpack adds instrumentation to view the ART Level of running apps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well as The Hidden Code Extractor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Multi-Layer Unpacking detector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Self-Modifying Code Detector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JNI Inspector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Goals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 in technical detail how the core DroidUnpack platform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my own version of “The Hidden Code Extractor”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375" y="2869175"/>
            <a:ext cx="4101249" cy="16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Re-read the paper, make additional notes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Familiarize myself with the source code for DroidScope and DroidUnpack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detailed notes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the actual code for “The Hidden Code Extractor”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213" y="2454613"/>
            <a:ext cx="23907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Unpacking is a significant part of Malware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is becoming even more prevalent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project ties together a number of cool topics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Professor contributed to the original research paper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Unpacker is the current state of the art and addresses a number of limitations found in earlier Unpackers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Resources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Things You May Not Know About Android (Un)Packers: A Systematic Study based on Whole-System Emulation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https://github.com/decaf-project/Droidscope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DexHunter: Toward Extracting Hidden Code from Packed Android Applications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AppSpear: Automating the hidden-code extraction and reassembling of packed android malware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https://github.com/strazzere/android-unpacker/tree/master/native-unpacker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