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Average"/>
      <p:regular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verage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ca078afe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ca078afe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ca078afe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ca078afe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24c7b088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24c7b088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24c7b088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24c7b088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24c7b088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24c7b088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ca078afe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ca078afe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c462d46fb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c462d46fb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24c7b088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24c7b088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2fd055a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2fd055a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2fd055a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2fd055a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c462d46fb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c462d46fb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2fd055a4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2fd055a4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2fd055a4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2fd055a4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c462d46fb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c462d46fb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c462d46fb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c462d46fb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ca078afe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ca078afe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24c7b08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24c7b08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c462d46f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c462d46f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c462d46fb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c462d46fb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24c7b088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24c7b088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c462d46fb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c462d46fb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24c7b088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24c7b088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c7526d5f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c7526d5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ca078afe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ca078afe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Eternal War in Memory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By: Darrel Belen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Corruption - General Model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163" y="1017725"/>
            <a:ext cx="6681664" cy="39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 Used Defenses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Widely Used Protections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Stack Smashing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Execution Prevention (DEP)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Address Space Layout Randomization (ASLR)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 Used Defenses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45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Smashing (Stack Canary)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Detect buffer overflows which overwrite the saved return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Place random value between return address and local buffers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Integrity of value can be checked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71750"/>
            <a:ext cx="2892350" cy="23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 Used Defenses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Execution Prevention (DEP)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Protect against code injection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can no longer be </a:t>
            </a:r>
            <a:r>
              <a:rPr lang="en"/>
              <a:t>writable</a:t>
            </a:r>
            <a:r>
              <a:rPr lang="en"/>
              <a:t> AND executable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Process terminated if there is an attempt to execute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 Used Defenses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Space Layout Randomization (ASLR)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guessing addresses very difficult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Randomize address space locations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773" y="1152475"/>
            <a:ext cx="3955025" cy="35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and Evaluation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Probabilistic Protection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Deterministic Protection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Evaluation Criteria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Protection (Enforced Policy)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Compatibility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Protection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Enforced Policy (ex: Memory Safety or Data-Flow Integrity)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False negatives: probability of a successful attack is &gt;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False positives: avoidance of false alarms (</a:t>
            </a:r>
            <a:r>
              <a:rPr lang="en"/>
              <a:t>unnecessary</a:t>
            </a:r>
            <a:r>
              <a:rPr lang="en"/>
              <a:t> crashes)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Performance overhead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Memory overhead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Compatibility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Source compatibility: unmodified source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Binary compatibility: unmodified binary modules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Modularity: modules handled separately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Memory corruption bugs are some of the oldest problems in computer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Lack of memory safety leads to exploitable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Unrealistic to simply avoid low-level languages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“War in Memory”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Offensive: Develop new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Defensive: Develop new protections and safe programs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Safety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Enforcing this policy stops all memory corruption exploits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Complete Memory Safety achieved if both spatial and temporal errors are prevented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Spatial Safety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Complete spatial safety: keep track of pointer bounds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SoftBound as a potential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Temporal Safety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Object-based Approaches (Valgrind or AddressSanitizer)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Attack Defenses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Integrity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Enforce spatial memory integrity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Focused on common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“Unsafe” pointers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Data-flow Integrity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Detect corruption before it is used by checking instructions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</a:t>
            </a:r>
            <a:r>
              <a:rPr lang="en"/>
              <a:t>x: Check write instruction on isAdmin variable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Solutions may have some weakness to take advantage of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Proposed approaches have tradeoffs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“Eternal” War in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Focus on “bigger picture”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Less on specific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Start with a general model, similar to Memory Corruption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Azana, D., 2017. Differences Between ASLR, KASLR And KARL | daniloaz.com. &lt;https://www.daniloaz.com/en/differences-between-aslr-kaslr-and-karl/&gt;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Cowan, Crispin &amp; Pu, Calton &amp; Maier, Dave &amp; Hintony, Heather &amp; Walpole, Jonathan &amp; Bakke, Peat &amp; Beattie, Steve &amp; Grier, Aaron &amp; Wagle, Perry &amp; Zhang, Qian. (1998). StackGuard: Automatic adaptive detection and prevention of buffer-overflow attacks. 98. 5-5.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L. Szekeres, M. Payer, T. Wei and D. Song, "SoK: Eternal War in Memory," 2013 IEEE Symposium on Security and Privacy, Berkeley, CA, 2013, pp. 48-62, doi: 10.1109/SP.2013.13.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04" name="Google Shape;204;p37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C/C++ prone to memory corruption bugs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Enables attackers to exploit these bugs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Systemize</a:t>
            </a:r>
            <a:r>
              <a:rPr lang="en"/>
              <a:t> and </a:t>
            </a:r>
            <a:r>
              <a:rPr b="1" lang="en"/>
              <a:t>evaluate</a:t>
            </a:r>
            <a:r>
              <a:rPr lang="en"/>
              <a:t> previously proposed approaches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Systemization: create a general model for vulnerabilities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Evaluation: Robustness, performance, and </a:t>
            </a:r>
            <a:r>
              <a:rPr lang="en"/>
              <a:t>compatibility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Identify main approaches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 a general model of memory corruption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Clarify what attack vectors are left unprotected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Evaluate/compare proposed solutions for various factors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 why proposed solutions are not adopted in practice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Details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Memory Corruption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Code Corruption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Control-flow Hijack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Data-only Attack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Information Leak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Corruption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Method used to carry out different types of attacks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Three Steps for </a:t>
            </a:r>
            <a:r>
              <a:rPr lang="en"/>
              <a:t>Memory Corruption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a pointer invalid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Dereference the pointer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Corruption/leakage of internal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Corruption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Invalidate Pointers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Out-of-bounds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Point to deleted object (Dangling Pointer)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Dereference Pointer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Corruption/leakage of data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or Write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Corruption - Possible Outcomes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Attack may divert control-flow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Attack may leak information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Attack may perform memory reads/writes</a:t>
            </a:r>
            <a:endParaRPr/>
          </a:p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pointer point to a location under control of the attacker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printf(user_input); // user_input = “%3$x”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  // prints 3rd integer on stack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printf("%s\n", err_msg); // memory content leak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