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Roboto-italic.fntdata"/><Relationship Id="rId16" Type="http://schemas.openxmlformats.org/officeDocument/2006/relationships/slide" Target="slides/slide11.xml"/><Relationship Id="rId38" Type="http://schemas.openxmlformats.org/officeDocument/2006/relationships/font" Target="fonts/Robo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2d9afdc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2d9afdc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2d9afdc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2d9afdc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2d9afdc1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2d9afdc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2d9afdc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2d9afdc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2d9afdc1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2d9afdc1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2d9afdc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2d9afdc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2d9afdc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2d9afdc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2d9afdc1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2d9afdc1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d9afdc1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d9afdc1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2d9afdc1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2d9afdc1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267ca388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267ca388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fd335d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fd335d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fd335d2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fd335d2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cfd335d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cfd335d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cfd335d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cfd335d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cfd335d2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cfd335d2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2d9afdc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2d9afdc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2d9afdc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a2d9afdc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2d9afdc1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2d9afdc1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cfd335d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cfd335d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cfd335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cfd335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267ca388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267ca388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67ca388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67ca388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67ca38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67ca38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267ca388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267ca388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267ca38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267ca38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2d9afd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2d9afd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2d9afdc1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2d9afdc1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Evaluation of Home-Based IoT Deployments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595 Paper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Sainath Macharla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Systematization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Uniformity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 techniques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Proposed mitigations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Stakeholder responsibilities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scope &amp; Attack Model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87900" y="1489825"/>
            <a:ext cx="8368200" cy="3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based IoT devices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network attacker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LE devices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Hub (communication b/w LE and IP) considered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network - untrusted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apps, modems/routers, web browsers - no assumption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0" l="500" r="-499" t="0"/>
          <a:stretch/>
        </p:blipFill>
        <p:spPr>
          <a:xfrm>
            <a:off x="90300" y="367463"/>
            <a:ext cx="9053701" cy="440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50" y="0"/>
            <a:ext cx="7428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Vector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Barnes - exposed hardware pins, gain privilege access and spy on end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Insecure configuration and weak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setup and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August smart lock - weak auth and insecure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based cameras -  password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 devices - IP networks via IoT hubs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Philips Hue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patches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configuration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frameworks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Vendor responsible for patching and updating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services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Third party authorization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Privileged access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776"/>
            <a:ext cx="9144000" cy="408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8" y="0"/>
            <a:ext cx="897026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901"/>
            <a:ext cx="9144001" cy="258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87900" y="487575"/>
            <a:ext cx="8368200" cy="40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50" y="0"/>
            <a:ext cx="3925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87900" y="478025"/>
            <a:ext cx="83682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501" y="0"/>
            <a:ext cx="4316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idx="1" type="body"/>
          </p:nvPr>
        </p:nvSpPr>
        <p:spPr>
          <a:xfrm>
            <a:off x="387900" y="439775"/>
            <a:ext cx="8368200" cy="4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49" y="0"/>
            <a:ext cx="58345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387900" y="372850"/>
            <a:ext cx="83682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724" y="0"/>
            <a:ext cx="35685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87900" y="535375"/>
            <a:ext cx="8368200" cy="40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568" y="0"/>
            <a:ext cx="32908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Focused only on home IoT devices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heavily on peer work than original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1 ) C. Cimpanu, Over 65,000 Home Routers Are Proxying Bad Traffic for Botnets, APTs, https://www.bleepingcomputer.com/news/security/ over- 65- 000- home- routers- are- proxying- bad- traffic- for- botnetsapts/, 2018.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2) M. Antonakakis, T. April, M. Bailey, M. Bernhard, E. Bursztein, J. Cochran, Z. Durumeric, J. A. Halderman, L. Invernizzi, M. Kallitsis, D. Kumar, C. Lever, Z. Ma, J. Mason, D. Menscher, C. Seaman, N. Sullivan, K. Thomas, and Y. Zhou, “Understanding the mirai botnet,” in Proc. 26th USENIX Sec., Vancouver, BC, Canada, Aug. 2017.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3) O. Williams-Grut, Hackers once stole a casino’s high-roller database through a thermometer in the lobby fish tank, http://www.businessin sider.com/hackers-stole-a-casinos-database-through-a-thermometerin-the-lobby-fish-tank-2018-4, 2018.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87900" y="372850"/>
            <a:ext cx="83682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</a:t>
            </a:r>
            <a:r>
              <a:rPr lang="en"/>
              <a:t>Unlocking the potential of the internet of things, http://www.mckinse y.com/business-functions/digital-mckinsey/our-insights/the-internetof-things-the-value-of-digitizing-the-physical-world, 2015.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5) IPSO Alliance, http://www.ipso-alliance.org/,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6) AllSeen Alliance, https://allseenalliance.org/,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7) AllJoyn Framework, https://allseenalliance.org/framework, 2016.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8) Wikipedia - Open Connectivity Foundation, https://en.wikipedia.org/ wiki/Open Connectivity Foundation,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9) Industrial Internet Consortium (IIC), https://www.iiconsortium.org, 2016.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87900" y="411100"/>
            <a:ext cx="83682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10) </a:t>
            </a:r>
            <a:r>
              <a:rPr lang="en"/>
              <a:t>Thread Group, https://threadgroup.org,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11) Standard for an Architectural Framework for the Internet of Things (IoT), http://grouper.ieee.org/groups/2413,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12) IoTivity, https://www.iotivity.org,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13) B. Rodrigues, LuaBot: Malware targeting cable modems, https : / / w00tsec. blogspot. com/ 2016/ 09/luabot - malware - targeting - cable - modems.html, 2016.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14) Yegenshen, Iot reaper: A rappid spreading new iot botnet, http://blog. netlab.360.com/iot reaper- a- rappid- spreading- new-iot- botnet- en/, 2017.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87900" y="410200"/>
            <a:ext cx="8368200" cy="26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for IoT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Mass exploitation of devices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Exotic device hacking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Priority - time to market, production costs over security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standard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Heterogenous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core functionalities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 features based on device type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Backdoors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DDoS attacks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enough vulnerability patching after the fact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use in daily life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Urge to have privacy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Unification of research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portal to share evaluation data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Invitation for the community to contribute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IoT devices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models - IoT deployments into components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45 IoT devices are tested and results shared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Model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25" y="1549300"/>
            <a:ext cx="47339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88" y="1567188"/>
            <a:ext cx="3305175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488" y="1543375"/>
            <a:ext cx="2867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41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Framework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Vendor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 User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