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7" r:id="rId3"/>
  </p:sldMasterIdLst>
  <p:notesMasterIdLst>
    <p:notesMasterId r:id="rId11"/>
  </p:notesMasterIdLst>
  <p:handoutMasterIdLst>
    <p:handoutMasterId r:id="rId12"/>
  </p:handoutMasterIdLst>
  <p:sldIdLst>
    <p:sldId id="256" r:id="rId4"/>
    <p:sldId id="288" r:id="rId5"/>
    <p:sldId id="297" r:id="rId6"/>
    <p:sldId id="298" r:id="rId7"/>
    <p:sldId id="299" r:id="rId8"/>
    <p:sldId id="300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8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101" autoAdjust="0"/>
  </p:normalViewPr>
  <p:slideViewPr>
    <p:cSldViewPr>
      <p:cViewPr>
        <p:scale>
          <a:sx n="60" d="100"/>
          <a:sy n="60" d="100"/>
        </p:scale>
        <p:origin x="-1578" y="-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7E220-BF2C-4FAC-AEEC-DB38DD999BA0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8DDCE-2C20-4AA6-AD4D-4CBD0127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5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19E2A-0611-4285-A9C8-91B47E982627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89134-8268-4235-A881-10B866FA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11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8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1" y="2744203"/>
            <a:ext cx="5654511" cy="913399"/>
          </a:xfrm>
          <a:noFill/>
          <a:ln w="9525">
            <a:noFill/>
            <a:miter lim="800000"/>
            <a:headEnd/>
            <a:tailEnd/>
          </a:ln>
        </p:spPr>
        <p:txBody>
          <a:bodyPr anchor="b">
            <a:normAutofit/>
          </a:bodyPr>
          <a:lstStyle>
            <a:lvl1pPr algn="r">
              <a:defRPr lang="en-US"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304800"/>
            <a:ext cx="224768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463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E873-3EDD-47A5-996C-34EA9103B9A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14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E873-3EDD-47A5-996C-34EA9103B9A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66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pPr defTabSz="914218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925AA-9358-479E-862A-A3DB350CCC12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8980" y="6011842"/>
            <a:ext cx="722177" cy="775957"/>
          </a:xfrm>
          <a:prstGeom prst="rect">
            <a:avLst/>
          </a:prstGeom>
        </p:spPr>
      </p:pic>
      <p:sp>
        <p:nvSpPr>
          <p:cNvPr id="9" name="Slide Number Placeholder 3"/>
          <p:cNvSpPr txBox="1">
            <a:spLocks/>
          </p:cNvSpPr>
          <p:nvPr userDrawn="1"/>
        </p:nvSpPr>
        <p:spPr bwMode="auto">
          <a:xfrm>
            <a:off x="457200" y="625730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1" rIns="91421" bIns="45711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913945"/>
            <a:r>
              <a:rPr lang="en-US" sz="1400" b="1" dirty="0" smtClean="0">
                <a:solidFill>
                  <a:srgbClr val="1F497D"/>
                </a:solidFill>
              </a:rPr>
              <a:t>OE Overview</a:t>
            </a:r>
            <a:endParaRPr lang="en-US" sz="14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7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4" y="1421208"/>
            <a:ext cx="4040188" cy="7536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00" b="1"/>
            </a:lvl1pPr>
            <a:lvl2pPr marL="456467" indent="0">
              <a:buNone/>
              <a:defRPr sz="2000" b="1"/>
            </a:lvl2pPr>
            <a:lvl3pPr marL="912925" indent="0">
              <a:buNone/>
              <a:defRPr sz="1800" b="1"/>
            </a:lvl3pPr>
            <a:lvl4pPr marL="1369390" indent="0">
              <a:buNone/>
              <a:defRPr sz="1600" b="1"/>
            </a:lvl4pPr>
            <a:lvl5pPr marL="1825851" indent="0">
              <a:buNone/>
              <a:defRPr sz="1600" b="1"/>
            </a:lvl5pPr>
            <a:lvl6pPr marL="2282314" indent="0">
              <a:buNone/>
              <a:defRPr sz="1600" b="1"/>
            </a:lvl6pPr>
            <a:lvl7pPr marL="2738776" indent="0">
              <a:buNone/>
              <a:defRPr sz="1600" b="1"/>
            </a:lvl7pPr>
            <a:lvl8pPr marL="3195239" indent="0">
              <a:buNone/>
              <a:defRPr sz="1600" b="1"/>
            </a:lvl8pPr>
            <a:lvl9pPr marL="36517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4" y="2174875"/>
            <a:ext cx="4040188" cy="1852766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421208"/>
            <a:ext cx="4041775" cy="7536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00" b="1"/>
            </a:lvl1pPr>
            <a:lvl2pPr marL="456467" indent="0">
              <a:buNone/>
              <a:defRPr sz="2000" b="1"/>
            </a:lvl2pPr>
            <a:lvl3pPr marL="912925" indent="0">
              <a:buNone/>
              <a:defRPr sz="1800" b="1"/>
            </a:lvl3pPr>
            <a:lvl4pPr marL="1369390" indent="0">
              <a:buNone/>
              <a:defRPr sz="1600" b="1"/>
            </a:lvl4pPr>
            <a:lvl5pPr marL="1825851" indent="0">
              <a:buNone/>
              <a:defRPr sz="1600" b="1"/>
            </a:lvl5pPr>
            <a:lvl6pPr marL="2282314" indent="0">
              <a:buNone/>
              <a:defRPr sz="1600" b="1"/>
            </a:lvl6pPr>
            <a:lvl7pPr marL="2738776" indent="0">
              <a:buNone/>
              <a:defRPr sz="1600" b="1"/>
            </a:lvl7pPr>
            <a:lvl8pPr marL="3195239" indent="0">
              <a:buNone/>
              <a:defRPr sz="1600" b="1"/>
            </a:lvl8pPr>
            <a:lvl9pPr marL="36517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852766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lIns="91293" tIns="45648" rIns="91293" bIns="45648"/>
          <a:lstStyle/>
          <a:p>
            <a:pPr defTabSz="913945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lIns="91293" tIns="45648" rIns="91293" bIns="45648"/>
          <a:lstStyle/>
          <a:p>
            <a:r>
              <a:rPr lang="en-US" smtClean="0">
                <a:solidFill>
                  <a:prstClr val="black"/>
                </a:solidFill>
              </a:rPr>
              <a:t>Classified - Internal use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CCB5-DD1A-4DCE-B916-28ADB506269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7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lIns="91293" tIns="45648" rIns="91293" bIns="45648"/>
          <a:lstStyle/>
          <a:p>
            <a:r>
              <a:rPr lang="en-US" smtClean="0">
                <a:solidFill>
                  <a:prstClr val="black"/>
                </a:solidFill>
              </a:rPr>
              <a:t>Classified - Internal use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460409"/>
            <a:ext cx="160294" cy="157013"/>
          </a:xfrm>
        </p:spPr>
        <p:txBody>
          <a:bodyPr/>
          <a:lstStyle/>
          <a:p>
            <a:fld id="{FD927518-B659-4BB4-9724-CD501F2ADBB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6033" y="1095556"/>
            <a:ext cx="8431212" cy="1256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74322"/>
            <a:ext cx="8001000" cy="2983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45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ld 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0" y="821604"/>
            <a:ext cx="7315200" cy="4345663"/>
          </a:xfrm>
        </p:spPr>
        <p:txBody>
          <a:bodyPr lIns="398400" tIns="262106" rIns="398400" bIns="262106" anchor="ctr">
            <a:normAutofit/>
          </a:bodyPr>
          <a:lstStyle>
            <a:lvl1pPr marL="0" indent="0" algn="ctr">
              <a:buFontTx/>
              <a:buNone/>
              <a:defRPr sz="4300">
                <a:solidFill>
                  <a:schemeClr val="tx2"/>
                </a:solidFill>
              </a:defRPr>
            </a:lvl1pPr>
            <a:lvl2pPr marL="524212" indent="0">
              <a:buFontTx/>
              <a:buNone/>
              <a:defRPr sz="3900">
                <a:solidFill>
                  <a:schemeClr val="bg1"/>
                </a:solidFill>
              </a:defRPr>
            </a:lvl2pPr>
            <a:lvl3pPr marL="1057523" indent="0">
              <a:buFontTx/>
              <a:buNone/>
              <a:defRPr sz="3900">
                <a:solidFill>
                  <a:schemeClr val="bg1"/>
                </a:solidFill>
              </a:defRPr>
            </a:lvl3pPr>
            <a:lvl4pPr marL="1572633" indent="0">
              <a:buFontTx/>
              <a:buNone/>
              <a:defRPr sz="3900">
                <a:solidFill>
                  <a:schemeClr val="bg1"/>
                </a:solidFill>
              </a:defRPr>
            </a:lvl4pPr>
            <a:lvl5pPr marL="2096843" indent="0">
              <a:buFontTx/>
              <a:buNone/>
              <a:defRPr sz="3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67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t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125304"/>
            <a:ext cx="8229600" cy="282468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baseline="0">
                <a:latin typeface="Arial" pitchFamily="34" charset="0"/>
                <a:cs typeface="Arial" pitchFamily="34" charset="0"/>
              </a:defRPr>
            </a:lvl1pPr>
            <a:lvl2pPr marL="524212" indent="0">
              <a:buFont typeface="Arial" pitchFamily="34" charset="0"/>
              <a:buNone/>
              <a:defRPr sz="3200" b="1">
                <a:latin typeface="Arial" pitchFamily="34" charset="0"/>
                <a:cs typeface="Arial" pitchFamily="34" charset="0"/>
              </a:defRPr>
            </a:lvl2pPr>
            <a:lvl3pPr marL="104842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3pPr>
            <a:lvl4pPr marL="157263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4pPr>
            <a:lvl5pPr marL="209684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593002"/>
            <a:ext cx="8229600" cy="1097732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6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89" r="35710" b="17770"/>
          <a:stretch>
            <a:fillRect/>
          </a:stretch>
        </p:blipFill>
        <p:spPr bwMode="auto">
          <a:xfrm>
            <a:off x="4760917" y="0"/>
            <a:ext cx="4383087" cy="68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/>
          <p:nvPr/>
        </p:nvSpPr>
        <p:spPr>
          <a:xfrm>
            <a:off x="0" y="-9051"/>
            <a:ext cx="6065838" cy="6864791"/>
          </a:xfrm>
          <a:custGeom>
            <a:avLst/>
            <a:gdLst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6096000 w 6096000"/>
              <a:gd name="connsiteY2" fmla="*/ 4808538 h 4808538"/>
              <a:gd name="connsiteX3" fmla="*/ 0 w 6096000"/>
              <a:gd name="connsiteY3" fmla="*/ 4808538 h 4808538"/>
              <a:gd name="connsiteX4" fmla="*/ 0 w 6096000"/>
              <a:gd name="connsiteY4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6087649 w 6096000"/>
              <a:gd name="connsiteY2" fmla="*/ 2392471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706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706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45200 w 6096000"/>
              <a:gd name="connsiteY1" fmla="*/ 635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45200 w 6096000"/>
              <a:gd name="connsiteY1" fmla="*/ 635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45200 w 6096000"/>
              <a:gd name="connsiteY1" fmla="*/ 635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6350 h 4814888"/>
              <a:gd name="connsiteX1" fmla="*/ 6045200 w 6096000"/>
              <a:gd name="connsiteY1" fmla="*/ 0 h 4814888"/>
              <a:gd name="connsiteX2" fmla="*/ 4784942 w 6096000"/>
              <a:gd name="connsiteY2" fmla="*/ 2373769 h 4814888"/>
              <a:gd name="connsiteX3" fmla="*/ 6096000 w 6096000"/>
              <a:gd name="connsiteY3" fmla="*/ 4814888 h 4814888"/>
              <a:gd name="connsiteX4" fmla="*/ 0 w 6096000"/>
              <a:gd name="connsiteY4" fmla="*/ 4814888 h 4814888"/>
              <a:gd name="connsiteX5" fmla="*/ 0 w 6096000"/>
              <a:gd name="connsiteY5" fmla="*/ 6350 h 4814888"/>
              <a:gd name="connsiteX0" fmla="*/ 0 w 6096000"/>
              <a:gd name="connsiteY0" fmla="*/ 6350 h 4814888"/>
              <a:gd name="connsiteX1" fmla="*/ 6052820 w 6096000"/>
              <a:gd name="connsiteY1" fmla="*/ 0 h 4814888"/>
              <a:gd name="connsiteX2" fmla="*/ 4784942 w 6096000"/>
              <a:gd name="connsiteY2" fmla="*/ 2373769 h 4814888"/>
              <a:gd name="connsiteX3" fmla="*/ 6096000 w 6096000"/>
              <a:gd name="connsiteY3" fmla="*/ 4814888 h 4814888"/>
              <a:gd name="connsiteX4" fmla="*/ 0 w 6096000"/>
              <a:gd name="connsiteY4" fmla="*/ 4814888 h 4814888"/>
              <a:gd name="connsiteX5" fmla="*/ 0 w 6096000"/>
              <a:gd name="connsiteY5" fmla="*/ 6350 h 4814888"/>
              <a:gd name="connsiteX0" fmla="*/ 0 w 6073140"/>
              <a:gd name="connsiteY0" fmla="*/ 6350 h 4822508"/>
              <a:gd name="connsiteX1" fmla="*/ 6052820 w 6073140"/>
              <a:gd name="connsiteY1" fmla="*/ 0 h 4822508"/>
              <a:gd name="connsiteX2" fmla="*/ 4784942 w 6073140"/>
              <a:gd name="connsiteY2" fmla="*/ 2373769 h 4822508"/>
              <a:gd name="connsiteX3" fmla="*/ 6073140 w 6073140"/>
              <a:gd name="connsiteY3" fmla="*/ 4822508 h 4822508"/>
              <a:gd name="connsiteX4" fmla="*/ 0 w 6073140"/>
              <a:gd name="connsiteY4" fmla="*/ 4814888 h 4822508"/>
              <a:gd name="connsiteX5" fmla="*/ 0 w 6073140"/>
              <a:gd name="connsiteY5" fmla="*/ 6350 h 4822508"/>
              <a:gd name="connsiteX0" fmla="*/ 0 w 6065520"/>
              <a:gd name="connsiteY0" fmla="*/ 6350 h 4814888"/>
              <a:gd name="connsiteX1" fmla="*/ 6052820 w 6065520"/>
              <a:gd name="connsiteY1" fmla="*/ 0 h 4814888"/>
              <a:gd name="connsiteX2" fmla="*/ 4784942 w 6065520"/>
              <a:gd name="connsiteY2" fmla="*/ 2373769 h 4814888"/>
              <a:gd name="connsiteX3" fmla="*/ 6065520 w 6065520"/>
              <a:gd name="connsiteY3" fmla="*/ 4814888 h 4814888"/>
              <a:gd name="connsiteX4" fmla="*/ 0 w 6065520"/>
              <a:gd name="connsiteY4" fmla="*/ 4814888 h 4814888"/>
              <a:gd name="connsiteX5" fmla="*/ 0 w 6065520"/>
              <a:gd name="connsiteY5" fmla="*/ 6350 h 481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5520" h="4814888">
                <a:moveTo>
                  <a:pt x="0" y="6350"/>
                </a:moveTo>
                <a:lnTo>
                  <a:pt x="6052820" y="0"/>
                </a:lnTo>
                <a:cubicBezTo>
                  <a:pt x="5161732" y="666401"/>
                  <a:pt x="4787726" y="1576279"/>
                  <a:pt x="4784942" y="2373769"/>
                </a:cubicBezTo>
                <a:cubicBezTo>
                  <a:pt x="4787726" y="3179125"/>
                  <a:pt x="5098232" y="4159844"/>
                  <a:pt x="6065520" y="4814888"/>
                </a:cubicBezTo>
                <a:lnTo>
                  <a:pt x="0" y="4814888"/>
                </a:lnTo>
                <a:lnTo>
                  <a:pt x="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843" tIns="52422" rIns="104843" bIns="52422" anchor="ctr"/>
          <a:lstStyle/>
          <a:p>
            <a:pPr algn="ctr" defTabSz="913945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08021"/>
            <a:ext cx="3048000" cy="30419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baseline="0">
                <a:latin typeface="Arial" pitchFamily="34" charset="0"/>
                <a:cs typeface="Arial" pitchFamily="34" charset="0"/>
              </a:defRPr>
            </a:lvl1pPr>
            <a:lvl2pPr marL="524212" indent="0">
              <a:buFont typeface="Arial" pitchFamily="34" charset="0"/>
              <a:buNone/>
              <a:defRPr sz="3200" b="1">
                <a:latin typeface="Arial" pitchFamily="34" charset="0"/>
                <a:cs typeface="Arial" pitchFamily="34" charset="0"/>
              </a:defRPr>
            </a:lvl2pPr>
            <a:lvl3pPr marL="104842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3pPr>
            <a:lvl4pPr marL="157263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4pPr>
            <a:lvl5pPr marL="209684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593006"/>
            <a:ext cx="3048000" cy="554524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62419" y="1155952"/>
            <a:ext cx="2673350" cy="42614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2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8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2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96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21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45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69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93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98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721" t="6747" r="11784" b="24518"/>
          <a:stretch>
            <a:fillRect/>
          </a:stretch>
        </p:blipFill>
        <p:spPr bwMode="auto">
          <a:xfrm>
            <a:off x="3519488" y="1"/>
            <a:ext cx="56245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7"/>
          <p:cNvSpPr/>
          <p:nvPr/>
        </p:nvSpPr>
        <p:spPr>
          <a:xfrm>
            <a:off x="3367092" y="272"/>
            <a:ext cx="858837" cy="6857457"/>
          </a:xfrm>
          <a:custGeom>
            <a:avLst/>
            <a:gdLst>
              <a:gd name="connsiteX0" fmla="*/ 0 w 2686924"/>
              <a:gd name="connsiteY0" fmla="*/ 2863850 h 5727700"/>
              <a:gd name="connsiteX1" fmla="*/ 1343462 w 2686924"/>
              <a:gd name="connsiteY1" fmla="*/ 0 h 5727700"/>
              <a:gd name="connsiteX2" fmla="*/ 2686924 w 2686924"/>
              <a:gd name="connsiteY2" fmla="*/ 2863850 h 5727700"/>
              <a:gd name="connsiteX3" fmla="*/ 1343462 w 2686924"/>
              <a:gd name="connsiteY3" fmla="*/ 5727700 h 5727700"/>
              <a:gd name="connsiteX4" fmla="*/ 0 w 2686924"/>
              <a:gd name="connsiteY4" fmla="*/ 2863850 h 5727700"/>
              <a:gd name="connsiteX0" fmla="*/ 0 w 2705129"/>
              <a:gd name="connsiteY0" fmla="*/ 3033960 h 5897810"/>
              <a:gd name="connsiteX1" fmla="*/ 1343462 w 2705129"/>
              <a:gd name="connsiteY1" fmla="*/ 170110 h 5897810"/>
              <a:gd name="connsiteX2" fmla="*/ 2069913 w 2705129"/>
              <a:gd name="connsiteY2" fmla="*/ 621278 h 5897810"/>
              <a:gd name="connsiteX3" fmla="*/ 2686924 w 2705129"/>
              <a:gd name="connsiteY3" fmla="*/ 3033960 h 5897810"/>
              <a:gd name="connsiteX4" fmla="*/ 1343462 w 2705129"/>
              <a:gd name="connsiteY4" fmla="*/ 5897810 h 5897810"/>
              <a:gd name="connsiteX5" fmla="*/ 0 w 2705129"/>
              <a:gd name="connsiteY5" fmla="*/ 3033960 h 5897810"/>
              <a:gd name="connsiteX0" fmla="*/ 0 w 2705129"/>
              <a:gd name="connsiteY0" fmla="*/ 2971992 h 5835842"/>
              <a:gd name="connsiteX1" fmla="*/ 1343462 w 2705129"/>
              <a:gd name="connsiteY1" fmla="*/ 108142 h 5835842"/>
              <a:gd name="connsiteX2" fmla="*/ 2069913 w 2705129"/>
              <a:gd name="connsiteY2" fmla="*/ 559310 h 5835842"/>
              <a:gd name="connsiteX3" fmla="*/ 2686924 w 2705129"/>
              <a:gd name="connsiteY3" fmla="*/ 2971992 h 5835842"/>
              <a:gd name="connsiteX4" fmla="*/ 1343462 w 2705129"/>
              <a:gd name="connsiteY4" fmla="*/ 5835842 h 5835842"/>
              <a:gd name="connsiteX5" fmla="*/ 0 w 2705129"/>
              <a:gd name="connsiteY5" fmla="*/ 2971992 h 5835842"/>
              <a:gd name="connsiteX0" fmla="*/ 6782 w 2711911"/>
              <a:gd name="connsiteY0" fmla="*/ 2588048 h 5451898"/>
              <a:gd name="connsiteX1" fmla="*/ 1845544 w 2711911"/>
              <a:gd name="connsiteY1" fmla="*/ 181398 h 5451898"/>
              <a:gd name="connsiteX2" fmla="*/ 2076695 w 2711911"/>
              <a:gd name="connsiteY2" fmla="*/ 175366 h 5451898"/>
              <a:gd name="connsiteX3" fmla="*/ 2693706 w 2711911"/>
              <a:gd name="connsiteY3" fmla="*/ 2588048 h 5451898"/>
              <a:gd name="connsiteX4" fmla="*/ 1350244 w 2711911"/>
              <a:gd name="connsiteY4" fmla="*/ 5451898 h 5451898"/>
              <a:gd name="connsiteX5" fmla="*/ 6782 w 2711911"/>
              <a:gd name="connsiteY5" fmla="*/ 2588048 h 5451898"/>
              <a:gd name="connsiteX0" fmla="*/ 6782 w 2711911"/>
              <a:gd name="connsiteY0" fmla="*/ 2413805 h 5277655"/>
              <a:gd name="connsiteX1" fmla="*/ 1845544 w 2711911"/>
              <a:gd name="connsiteY1" fmla="*/ 7155 h 5277655"/>
              <a:gd name="connsiteX2" fmla="*/ 2076695 w 2711911"/>
              <a:gd name="connsiteY2" fmla="*/ 1123 h 5277655"/>
              <a:gd name="connsiteX3" fmla="*/ 2693706 w 2711911"/>
              <a:gd name="connsiteY3" fmla="*/ 2413805 h 5277655"/>
              <a:gd name="connsiteX4" fmla="*/ 1350244 w 2711911"/>
              <a:gd name="connsiteY4" fmla="*/ 5277655 h 5277655"/>
              <a:gd name="connsiteX5" fmla="*/ 6782 w 2711911"/>
              <a:gd name="connsiteY5" fmla="*/ 2413805 h 5277655"/>
              <a:gd name="connsiteX0" fmla="*/ 6782 w 2711911"/>
              <a:gd name="connsiteY0" fmla="*/ 2413805 h 5277655"/>
              <a:gd name="connsiteX1" fmla="*/ 1845544 w 2711911"/>
              <a:gd name="connsiteY1" fmla="*/ 7155 h 5277655"/>
              <a:gd name="connsiteX2" fmla="*/ 2076695 w 2711911"/>
              <a:gd name="connsiteY2" fmla="*/ 1123 h 5277655"/>
              <a:gd name="connsiteX3" fmla="*/ 2693706 w 2711911"/>
              <a:gd name="connsiteY3" fmla="*/ 2413805 h 5277655"/>
              <a:gd name="connsiteX4" fmla="*/ 1350244 w 2711911"/>
              <a:gd name="connsiteY4" fmla="*/ 5277655 h 5277655"/>
              <a:gd name="connsiteX5" fmla="*/ 6782 w 2711911"/>
              <a:gd name="connsiteY5" fmla="*/ 2413805 h 5277655"/>
              <a:gd name="connsiteX0" fmla="*/ 6782 w 2711911"/>
              <a:gd name="connsiteY0" fmla="*/ 2413805 h 5277655"/>
              <a:gd name="connsiteX1" fmla="*/ 1845544 w 2711911"/>
              <a:gd name="connsiteY1" fmla="*/ 7155 h 5277655"/>
              <a:gd name="connsiteX2" fmla="*/ 2076695 w 2711911"/>
              <a:gd name="connsiteY2" fmla="*/ 1123 h 5277655"/>
              <a:gd name="connsiteX3" fmla="*/ 2693706 w 2711911"/>
              <a:gd name="connsiteY3" fmla="*/ 2413805 h 5277655"/>
              <a:gd name="connsiteX4" fmla="*/ 1350244 w 2711911"/>
              <a:gd name="connsiteY4" fmla="*/ 5277655 h 5277655"/>
              <a:gd name="connsiteX5" fmla="*/ 6782 w 2711911"/>
              <a:gd name="connsiteY5" fmla="*/ 2413805 h 5277655"/>
              <a:gd name="connsiteX0" fmla="*/ 573 w 2705702"/>
              <a:gd name="connsiteY0" fmla="*/ 2413805 h 4812835"/>
              <a:gd name="connsiteX1" fmla="*/ 1839335 w 2705702"/>
              <a:gd name="connsiteY1" fmla="*/ 7155 h 4812835"/>
              <a:gd name="connsiteX2" fmla="*/ 2070486 w 2705702"/>
              <a:gd name="connsiteY2" fmla="*/ 1123 h 4812835"/>
              <a:gd name="connsiteX3" fmla="*/ 2687497 w 2705702"/>
              <a:gd name="connsiteY3" fmla="*/ 2413805 h 4812835"/>
              <a:gd name="connsiteX4" fmla="*/ 2067935 w 2705702"/>
              <a:gd name="connsiteY4" fmla="*/ 4812835 h 4812835"/>
              <a:gd name="connsiteX5" fmla="*/ 573 w 2705702"/>
              <a:gd name="connsiteY5" fmla="*/ 2413805 h 4812835"/>
              <a:gd name="connsiteX0" fmla="*/ 573 w 2705702"/>
              <a:gd name="connsiteY0" fmla="*/ 2413805 h 4812835"/>
              <a:gd name="connsiteX1" fmla="*/ 1839335 w 2705702"/>
              <a:gd name="connsiteY1" fmla="*/ 7155 h 4812835"/>
              <a:gd name="connsiteX2" fmla="*/ 2070486 w 2705702"/>
              <a:gd name="connsiteY2" fmla="*/ 1123 h 4812835"/>
              <a:gd name="connsiteX3" fmla="*/ 2687497 w 2705702"/>
              <a:gd name="connsiteY3" fmla="*/ 2413805 h 4812835"/>
              <a:gd name="connsiteX4" fmla="*/ 2067935 w 2705702"/>
              <a:gd name="connsiteY4" fmla="*/ 4812835 h 4812835"/>
              <a:gd name="connsiteX5" fmla="*/ 573 w 2705702"/>
              <a:gd name="connsiteY5" fmla="*/ 2413805 h 4812835"/>
              <a:gd name="connsiteX0" fmla="*/ 573 w 2705702"/>
              <a:gd name="connsiteY0" fmla="*/ 2413805 h 4812835"/>
              <a:gd name="connsiteX1" fmla="*/ 1839335 w 2705702"/>
              <a:gd name="connsiteY1" fmla="*/ 7155 h 4812835"/>
              <a:gd name="connsiteX2" fmla="*/ 2070486 w 2705702"/>
              <a:gd name="connsiteY2" fmla="*/ 1123 h 4812835"/>
              <a:gd name="connsiteX3" fmla="*/ 2687497 w 2705702"/>
              <a:gd name="connsiteY3" fmla="*/ 2413805 h 4812835"/>
              <a:gd name="connsiteX4" fmla="*/ 2067935 w 2705702"/>
              <a:gd name="connsiteY4" fmla="*/ 4812835 h 4812835"/>
              <a:gd name="connsiteX5" fmla="*/ 573 w 2705702"/>
              <a:gd name="connsiteY5" fmla="*/ 2413805 h 4812835"/>
              <a:gd name="connsiteX0" fmla="*/ 573 w 2705702"/>
              <a:gd name="connsiteY0" fmla="*/ 2413805 h 4812835"/>
              <a:gd name="connsiteX1" fmla="*/ 1839335 w 2705702"/>
              <a:gd name="connsiteY1" fmla="*/ 7155 h 4812835"/>
              <a:gd name="connsiteX2" fmla="*/ 2070486 w 2705702"/>
              <a:gd name="connsiteY2" fmla="*/ 1123 h 4812835"/>
              <a:gd name="connsiteX3" fmla="*/ 2687497 w 2705702"/>
              <a:gd name="connsiteY3" fmla="*/ 2413805 h 4812835"/>
              <a:gd name="connsiteX4" fmla="*/ 2067935 w 2705702"/>
              <a:gd name="connsiteY4" fmla="*/ 4812835 h 4812835"/>
              <a:gd name="connsiteX5" fmla="*/ 573 w 2705702"/>
              <a:gd name="connsiteY5" fmla="*/ 2413805 h 4812835"/>
              <a:gd name="connsiteX0" fmla="*/ 573 w 2696080"/>
              <a:gd name="connsiteY0" fmla="*/ 2413805 h 4812835"/>
              <a:gd name="connsiteX1" fmla="*/ 1839335 w 2696080"/>
              <a:gd name="connsiteY1" fmla="*/ 7155 h 4812835"/>
              <a:gd name="connsiteX2" fmla="*/ 2070486 w 2696080"/>
              <a:gd name="connsiteY2" fmla="*/ 1123 h 4812835"/>
              <a:gd name="connsiteX3" fmla="*/ 2687497 w 2696080"/>
              <a:gd name="connsiteY3" fmla="*/ 2413805 h 4812835"/>
              <a:gd name="connsiteX4" fmla="*/ 2067935 w 2696080"/>
              <a:gd name="connsiteY4" fmla="*/ 4812835 h 4812835"/>
              <a:gd name="connsiteX5" fmla="*/ 573 w 2696080"/>
              <a:gd name="connsiteY5" fmla="*/ 2413805 h 4812835"/>
              <a:gd name="connsiteX0" fmla="*/ 573 w 2706855"/>
              <a:gd name="connsiteY0" fmla="*/ 2413805 h 4812835"/>
              <a:gd name="connsiteX1" fmla="*/ 1839335 w 2706855"/>
              <a:gd name="connsiteY1" fmla="*/ 7155 h 4812835"/>
              <a:gd name="connsiteX2" fmla="*/ 2070486 w 2706855"/>
              <a:gd name="connsiteY2" fmla="*/ 1123 h 4812835"/>
              <a:gd name="connsiteX3" fmla="*/ 2687497 w 2706855"/>
              <a:gd name="connsiteY3" fmla="*/ 2413805 h 4812835"/>
              <a:gd name="connsiteX4" fmla="*/ 2067935 w 2706855"/>
              <a:gd name="connsiteY4" fmla="*/ 4812835 h 4812835"/>
              <a:gd name="connsiteX5" fmla="*/ 573 w 2706855"/>
              <a:gd name="connsiteY5" fmla="*/ 2413805 h 4812835"/>
              <a:gd name="connsiteX0" fmla="*/ 573 w 2706855"/>
              <a:gd name="connsiteY0" fmla="*/ 2413805 h 4812835"/>
              <a:gd name="connsiteX1" fmla="*/ 1839335 w 2706855"/>
              <a:gd name="connsiteY1" fmla="*/ 7155 h 4812835"/>
              <a:gd name="connsiteX2" fmla="*/ 2070486 w 2706855"/>
              <a:gd name="connsiteY2" fmla="*/ 1123 h 4812835"/>
              <a:gd name="connsiteX3" fmla="*/ 2687497 w 2706855"/>
              <a:gd name="connsiteY3" fmla="*/ 2413805 h 4812835"/>
              <a:gd name="connsiteX4" fmla="*/ 2067935 w 2706855"/>
              <a:gd name="connsiteY4" fmla="*/ 4812835 h 4812835"/>
              <a:gd name="connsiteX5" fmla="*/ 573 w 2706855"/>
              <a:gd name="connsiteY5" fmla="*/ 2413805 h 4812835"/>
              <a:gd name="connsiteX0" fmla="*/ 573 w 2690403"/>
              <a:gd name="connsiteY0" fmla="*/ 2413805 h 4812835"/>
              <a:gd name="connsiteX1" fmla="*/ 1839335 w 2690403"/>
              <a:gd name="connsiteY1" fmla="*/ 7155 h 4812835"/>
              <a:gd name="connsiteX2" fmla="*/ 2070486 w 2690403"/>
              <a:gd name="connsiteY2" fmla="*/ 1123 h 4812835"/>
              <a:gd name="connsiteX3" fmla="*/ 2687497 w 2690403"/>
              <a:gd name="connsiteY3" fmla="*/ 2413805 h 4812835"/>
              <a:gd name="connsiteX4" fmla="*/ 2067935 w 2690403"/>
              <a:gd name="connsiteY4" fmla="*/ 4812835 h 4812835"/>
              <a:gd name="connsiteX5" fmla="*/ 573 w 2690403"/>
              <a:gd name="connsiteY5" fmla="*/ 2413805 h 4812835"/>
              <a:gd name="connsiteX0" fmla="*/ 573 w 2687590"/>
              <a:gd name="connsiteY0" fmla="*/ 2413805 h 4812835"/>
              <a:gd name="connsiteX1" fmla="*/ 1839335 w 2687590"/>
              <a:gd name="connsiteY1" fmla="*/ 7155 h 4812835"/>
              <a:gd name="connsiteX2" fmla="*/ 2070486 w 2687590"/>
              <a:gd name="connsiteY2" fmla="*/ 1123 h 4812835"/>
              <a:gd name="connsiteX3" fmla="*/ 2687497 w 2687590"/>
              <a:gd name="connsiteY3" fmla="*/ 2413805 h 4812835"/>
              <a:gd name="connsiteX4" fmla="*/ 2067935 w 2687590"/>
              <a:gd name="connsiteY4" fmla="*/ 4812835 h 4812835"/>
              <a:gd name="connsiteX5" fmla="*/ 573 w 2687590"/>
              <a:gd name="connsiteY5" fmla="*/ 2413805 h 4812835"/>
              <a:gd name="connsiteX0" fmla="*/ 573 w 2512533"/>
              <a:gd name="connsiteY0" fmla="*/ 2413805 h 4812835"/>
              <a:gd name="connsiteX1" fmla="*/ 1839335 w 2512533"/>
              <a:gd name="connsiteY1" fmla="*/ 7155 h 4812835"/>
              <a:gd name="connsiteX2" fmla="*/ 2070486 w 2512533"/>
              <a:gd name="connsiteY2" fmla="*/ 1123 h 4812835"/>
              <a:gd name="connsiteX3" fmla="*/ 2489377 w 2512533"/>
              <a:gd name="connsiteY3" fmla="*/ 2444285 h 4812835"/>
              <a:gd name="connsiteX4" fmla="*/ 2067935 w 2512533"/>
              <a:gd name="connsiteY4" fmla="*/ 4812835 h 4812835"/>
              <a:gd name="connsiteX5" fmla="*/ 573 w 2512533"/>
              <a:gd name="connsiteY5" fmla="*/ 2413805 h 4812835"/>
              <a:gd name="connsiteX0" fmla="*/ 573 w 2672354"/>
              <a:gd name="connsiteY0" fmla="*/ 2413805 h 4812835"/>
              <a:gd name="connsiteX1" fmla="*/ 1839335 w 2672354"/>
              <a:gd name="connsiteY1" fmla="*/ 7155 h 4812835"/>
              <a:gd name="connsiteX2" fmla="*/ 2070486 w 2672354"/>
              <a:gd name="connsiteY2" fmla="*/ 1123 h 4812835"/>
              <a:gd name="connsiteX3" fmla="*/ 2672257 w 2672354"/>
              <a:gd name="connsiteY3" fmla="*/ 2390945 h 4812835"/>
              <a:gd name="connsiteX4" fmla="*/ 2067935 w 2672354"/>
              <a:gd name="connsiteY4" fmla="*/ 4812835 h 4812835"/>
              <a:gd name="connsiteX5" fmla="*/ 573 w 2672354"/>
              <a:gd name="connsiteY5" fmla="*/ 2413805 h 4812835"/>
              <a:gd name="connsiteX0" fmla="*/ 573 w 2672354"/>
              <a:gd name="connsiteY0" fmla="*/ 2413805 h 4812835"/>
              <a:gd name="connsiteX1" fmla="*/ 1839335 w 2672354"/>
              <a:gd name="connsiteY1" fmla="*/ 7155 h 4812835"/>
              <a:gd name="connsiteX2" fmla="*/ 2070486 w 2672354"/>
              <a:gd name="connsiteY2" fmla="*/ 1123 h 4812835"/>
              <a:gd name="connsiteX3" fmla="*/ 2672257 w 2672354"/>
              <a:gd name="connsiteY3" fmla="*/ 2390945 h 4812835"/>
              <a:gd name="connsiteX4" fmla="*/ 2067935 w 2672354"/>
              <a:gd name="connsiteY4" fmla="*/ 4812835 h 4812835"/>
              <a:gd name="connsiteX5" fmla="*/ 573 w 2672354"/>
              <a:gd name="connsiteY5" fmla="*/ 2413805 h 4812835"/>
              <a:gd name="connsiteX0" fmla="*/ 573 w 2672354"/>
              <a:gd name="connsiteY0" fmla="*/ 2413805 h 4812835"/>
              <a:gd name="connsiteX1" fmla="*/ 1839335 w 2672354"/>
              <a:gd name="connsiteY1" fmla="*/ 7155 h 4812835"/>
              <a:gd name="connsiteX2" fmla="*/ 2070486 w 2672354"/>
              <a:gd name="connsiteY2" fmla="*/ 1123 h 4812835"/>
              <a:gd name="connsiteX3" fmla="*/ 2672257 w 2672354"/>
              <a:gd name="connsiteY3" fmla="*/ 2390945 h 4812835"/>
              <a:gd name="connsiteX4" fmla="*/ 2067935 w 2672354"/>
              <a:gd name="connsiteY4" fmla="*/ 4812835 h 4812835"/>
              <a:gd name="connsiteX5" fmla="*/ 573 w 2672354"/>
              <a:gd name="connsiteY5" fmla="*/ 2413805 h 4812835"/>
              <a:gd name="connsiteX0" fmla="*/ 573 w 2672369"/>
              <a:gd name="connsiteY0" fmla="*/ 2413805 h 4812835"/>
              <a:gd name="connsiteX1" fmla="*/ 1839335 w 2672369"/>
              <a:gd name="connsiteY1" fmla="*/ 7155 h 4812835"/>
              <a:gd name="connsiteX2" fmla="*/ 2070486 w 2672369"/>
              <a:gd name="connsiteY2" fmla="*/ 1123 h 4812835"/>
              <a:gd name="connsiteX3" fmla="*/ 2672257 w 2672369"/>
              <a:gd name="connsiteY3" fmla="*/ 2390945 h 4812835"/>
              <a:gd name="connsiteX4" fmla="*/ 2067935 w 2672369"/>
              <a:gd name="connsiteY4" fmla="*/ 4812835 h 4812835"/>
              <a:gd name="connsiteX5" fmla="*/ 573 w 2672369"/>
              <a:gd name="connsiteY5" fmla="*/ 2413805 h 4812835"/>
              <a:gd name="connsiteX0" fmla="*/ 160040 w 995416"/>
              <a:gd name="connsiteY0" fmla="*/ 4821725 h 5175411"/>
              <a:gd name="connsiteX1" fmla="*/ 162382 w 995416"/>
              <a:gd name="connsiteY1" fmla="*/ 7155 h 5175411"/>
              <a:gd name="connsiteX2" fmla="*/ 393533 w 995416"/>
              <a:gd name="connsiteY2" fmla="*/ 1123 h 5175411"/>
              <a:gd name="connsiteX3" fmla="*/ 995304 w 995416"/>
              <a:gd name="connsiteY3" fmla="*/ 2390945 h 5175411"/>
              <a:gd name="connsiteX4" fmla="*/ 390982 w 995416"/>
              <a:gd name="connsiteY4" fmla="*/ 4812835 h 5175411"/>
              <a:gd name="connsiteX5" fmla="*/ 160040 w 995416"/>
              <a:gd name="connsiteY5" fmla="*/ 4821725 h 5175411"/>
              <a:gd name="connsiteX0" fmla="*/ 160040 w 995416"/>
              <a:gd name="connsiteY0" fmla="*/ 4821725 h 5175411"/>
              <a:gd name="connsiteX1" fmla="*/ 162382 w 995416"/>
              <a:gd name="connsiteY1" fmla="*/ 7155 h 5175411"/>
              <a:gd name="connsiteX2" fmla="*/ 393533 w 995416"/>
              <a:gd name="connsiteY2" fmla="*/ 1123 h 5175411"/>
              <a:gd name="connsiteX3" fmla="*/ 995304 w 995416"/>
              <a:gd name="connsiteY3" fmla="*/ 2390945 h 5175411"/>
              <a:gd name="connsiteX4" fmla="*/ 390982 w 995416"/>
              <a:gd name="connsiteY4" fmla="*/ 4812835 h 5175411"/>
              <a:gd name="connsiteX5" fmla="*/ 160040 w 995416"/>
              <a:gd name="connsiteY5" fmla="*/ 4821725 h 5175411"/>
              <a:gd name="connsiteX0" fmla="*/ 143556 w 978932"/>
              <a:gd name="connsiteY0" fmla="*/ 4821725 h 4821725"/>
              <a:gd name="connsiteX1" fmla="*/ 145898 w 978932"/>
              <a:gd name="connsiteY1" fmla="*/ 7155 h 4821725"/>
              <a:gd name="connsiteX2" fmla="*/ 377049 w 978932"/>
              <a:gd name="connsiteY2" fmla="*/ 1123 h 4821725"/>
              <a:gd name="connsiteX3" fmla="*/ 978820 w 978932"/>
              <a:gd name="connsiteY3" fmla="*/ 2390945 h 4821725"/>
              <a:gd name="connsiteX4" fmla="*/ 374498 w 978932"/>
              <a:gd name="connsiteY4" fmla="*/ 4812835 h 4821725"/>
              <a:gd name="connsiteX5" fmla="*/ 143556 w 978932"/>
              <a:gd name="connsiteY5" fmla="*/ 4821725 h 4821725"/>
              <a:gd name="connsiteX0" fmla="*/ 143556 w 978932"/>
              <a:gd name="connsiteY0" fmla="*/ 4821725 h 4821725"/>
              <a:gd name="connsiteX1" fmla="*/ 145898 w 978932"/>
              <a:gd name="connsiteY1" fmla="*/ 7155 h 4821725"/>
              <a:gd name="connsiteX2" fmla="*/ 377049 w 978932"/>
              <a:gd name="connsiteY2" fmla="*/ 1123 h 4821725"/>
              <a:gd name="connsiteX3" fmla="*/ 978820 w 978932"/>
              <a:gd name="connsiteY3" fmla="*/ 2390945 h 4821725"/>
              <a:gd name="connsiteX4" fmla="*/ 374498 w 978932"/>
              <a:gd name="connsiteY4" fmla="*/ 4812835 h 4821725"/>
              <a:gd name="connsiteX5" fmla="*/ 143556 w 978932"/>
              <a:gd name="connsiteY5" fmla="*/ 4821725 h 4821725"/>
              <a:gd name="connsiteX0" fmla="*/ 253050 w 857484"/>
              <a:gd name="connsiteY0" fmla="*/ 4812835 h 4812835"/>
              <a:gd name="connsiteX1" fmla="*/ 24450 w 857484"/>
              <a:gd name="connsiteY1" fmla="*/ 7155 h 4812835"/>
              <a:gd name="connsiteX2" fmla="*/ 255601 w 857484"/>
              <a:gd name="connsiteY2" fmla="*/ 1123 h 4812835"/>
              <a:gd name="connsiteX3" fmla="*/ 857372 w 857484"/>
              <a:gd name="connsiteY3" fmla="*/ 2390945 h 4812835"/>
              <a:gd name="connsiteX4" fmla="*/ 253050 w 857484"/>
              <a:gd name="connsiteY4" fmla="*/ 4812835 h 4812835"/>
              <a:gd name="connsiteX0" fmla="*/ 253050 w 857484"/>
              <a:gd name="connsiteY0" fmla="*/ 4812835 h 4920342"/>
              <a:gd name="connsiteX1" fmla="*/ 147014 w 857484"/>
              <a:gd name="connsiteY1" fmla="*/ 4037818 h 4920342"/>
              <a:gd name="connsiteX2" fmla="*/ 24450 w 857484"/>
              <a:gd name="connsiteY2" fmla="*/ 7155 h 4920342"/>
              <a:gd name="connsiteX3" fmla="*/ 255601 w 857484"/>
              <a:gd name="connsiteY3" fmla="*/ 1123 h 4920342"/>
              <a:gd name="connsiteX4" fmla="*/ 857372 w 857484"/>
              <a:gd name="connsiteY4" fmla="*/ 2390945 h 4920342"/>
              <a:gd name="connsiteX5" fmla="*/ 253050 w 857484"/>
              <a:gd name="connsiteY5" fmla="*/ 4812835 h 4920342"/>
              <a:gd name="connsiteX0" fmla="*/ 257572 w 862006"/>
              <a:gd name="connsiteY0" fmla="*/ 4812835 h 5229463"/>
              <a:gd name="connsiteX1" fmla="*/ 18186 w 862006"/>
              <a:gd name="connsiteY1" fmla="*/ 4799818 h 5229463"/>
              <a:gd name="connsiteX2" fmla="*/ 28972 w 862006"/>
              <a:gd name="connsiteY2" fmla="*/ 7155 h 5229463"/>
              <a:gd name="connsiteX3" fmla="*/ 260123 w 862006"/>
              <a:gd name="connsiteY3" fmla="*/ 1123 h 5229463"/>
              <a:gd name="connsiteX4" fmla="*/ 861894 w 862006"/>
              <a:gd name="connsiteY4" fmla="*/ 2390945 h 5229463"/>
              <a:gd name="connsiteX5" fmla="*/ 257572 w 862006"/>
              <a:gd name="connsiteY5" fmla="*/ 4812835 h 5229463"/>
              <a:gd name="connsiteX0" fmla="*/ 257572 w 862006"/>
              <a:gd name="connsiteY0" fmla="*/ 4812835 h 5229463"/>
              <a:gd name="connsiteX1" fmla="*/ 18186 w 862006"/>
              <a:gd name="connsiteY1" fmla="*/ 4799818 h 5229463"/>
              <a:gd name="connsiteX2" fmla="*/ 28972 w 862006"/>
              <a:gd name="connsiteY2" fmla="*/ 7155 h 5229463"/>
              <a:gd name="connsiteX3" fmla="*/ 260123 w 862006"/>
              <a:gd name="connsiteY3" fmla="*/ 1123 h 5229463"/>
              <a:gd name="connsiteX4" fmla="*/ 861894 w 862006"/>
              <a:gd name="connsiteY4" fmla="*/ 2390945 h 5229463"/>
              <a:gd name="connsiteX5" fmla="*/ 257572 w 862006"/>
              <a:gd name="connsiteY5" fmla="*/ 4812835 h 5229463"/>
              <a:gd name="connsiteX0" fmla="*/ 257572 w 862006"/>
              <a:gd name="connsiteY0" fmla="*/ 4812835 h 4901442"/>
              <a:gd name="connsiteX1" fmla="*/ 18186 w 862006"/>
              <a:gd name="connsiteY1" fmla="*/ 4799818 h 4901442"/>
              <a:gd name="connsiteX2" fmla="*/ 28972 w 862006"/>
              <a:gd name="connsiteY2" fmla="*/ 7155 h 4901442"/>
              <a:gd name="connsiteX3" fmla="*/ 260123 w 862006"/>
              <a:gd name="connsiteY3" fmla="*/ 1123 h 4901442"/>
              <a:gd name="connsiteX4" fmla="*/ 861894 w 862006"/>
              <a:gd name="connsiteY4" fmla="*/ 2390945 h 4901442"/>
              <a:gd name="connsiteX5" fmla="*/ 257572 w 862006"/>
              <a:gd name="connsiteY5" fmla="*/ 4812835 h 4901442"/>
              <a:gd name="connsiteX0" fmla="*/ 257572 w 862006"/>
              <a:gd name="connsiteY0" fmla="*/ 4812835 h 4901442"/>
              <a:gd name="connsiteX1" fmla="*/ 18186 w 862006"/>
              <a:gd name="connsiteY1" fmla="*/ 4799818 h 4901442"/>
              <a:gd name="connsiteX2" fmla="*/ 28972 w 862006"/>
              <a:gd name="connsiteY2" fmla="*/ 7155 h 4901442"/>
              <a:gd name="connsiteX3" fmla="*/ 260123 w 862006"/>
              <a:gd name="connsiteY3" fmla="*/ 1123 h 4901442"/>
              <a:gd name="connsiteX4" fmla="*/ 861894 w 862006"/>
              <a:gd name="connsiteY4" fmla="*/ 2390945 h 4901442"/>
              <a:gd name="connsiteX5" fmla="*/ 257572 w 862006"/>
              <a:gd name="connsiteY5" fmla="*/ 4812835 h 4901442"/>
              <a:gd name="connsiteX0" fmla="*/ 257572 w 862006"/>
              <a:gd name="connsiteY0" fmla="*/ 4812835 h 4812835"/>
              <a:gd name="connsiteX1" fmla="*/ 18186 w 862006"/>
              <a:gd name="connsiteY1" fmla="*/ 4799818 h 4812835"/>
              <a:gd name="connsiteX2" fmla="*/ 28972 w 862006"/>
              <a:gd name="connsiteY2" fmla="*/ 7155 h 4812835"/>
              <a:gd name="connsiteX3" fmla="*/ 260123 w 862006"/>
              <a:gd name="connsiteY3" fmla="*/ 1123 h 4812835"/>
              <a:gd name="connsiteX4" fmla="*/ 861894 w 862006"/>
              <a:gd name="connsiteY4" fmla="*/ 2390945 h 4812835"/>
              <a:gd name="connsiteX5" fmla="*/ 257572 w 862006"/>
              <a:gd name="connsiteY5" fmla="*/ 4812835 h 4812835"/>
              <a:gd name="connsiteX0" fmla="*/ 257572 w 862006"/>
              <a:gd name="connsiteY0" fmla="*/ 4812835 h 4812835"/>
              <a:gd name="connsiteX1" fmla="*/ 18186 w 862006"/>
              <a:gd name="connsiteY1" fmla="*/ 4799818 h 4812835"/>
              <a:gd name="connsiteX2" fmla="*/ 28972 w 862006"/>
              <a:gd name="connsiteY2" fmla="*/ 7155 h 4812835"/>
              <a:gd name="connsiteX3" fmla="*/ 260123 w 862006"/>
              <a:gd name="connsiteY3" fmla="*/ 1123 h 4812835"/>
              <a:gd name="connsiteX4" fmla="*/ 861894 w 862006"/>
              <a:gd name="connsiteY4" fmla="*/ 2390945 h 4812835"/>
              <a:gd name="connsiteX5" fmla="*/ 257572 w 862006"/>
              <a:gd name="connsiteY5" fmla="*/ 4812835 h 4812835"/>
              <a:gd name="connsiteX0" fmla="*/ 253050 w 857484"/>
              <a:gd name="connsiteY0" fmla="*/ 4812835 h 4812835"/>
              <a:gd name="connsiteX1" fmla="*/ 13664 w 857484"/>
              <a:gd name="connsiteY1" fmla="*/ 4799818 h 4812835"/>
              <a:gd name="connsiteX2" fmla="*/ 24450 w 857484"/>
              <a:gd name="connsiteY2" fmla="*/ 7155 h 4812835"/>
              <a:gd name="connsiteX3" fmla="*/ 255601 w 857484"/>
              <a:gd name="connsiteY3" fmla="*/ 1123 h 4812835"/>
              <a:gd name="connsiteX4" fmla="*/ 857372 w 857484"/>
              <a:gd name="connsiteY4" fmla="*/ 2390945 h 4812835"/>
              <a:gd name="connsiteX5" fmla="*/ 253050 w 857484"/>
              <a:gd name="connsiteY5" fmla="*/ 4812835 h 4812835"/>
              <a:gd name="connsiteX0" fmla="*/ 253050 w 857484"/>
              <a:gd name="connsiteY0" fmla="*/ 4812835 h 4827786"/>
              <a:gd name="connsiteX1" fmla="*/ 20014 w 857484"/>
              <a:gd name="connsiteY1" fmla="*/ 4825218 h 4827786"/>
              <a:gd name="connsiteX2" fmla="*/ 24450 w 857484"/>
              <a:gd name="connsiteY2" fmla="*/ 7155 h 4827786"/>
              <a:gd name="connsiteX3" fmla="*/ 255601 w 857484"/>
              <a:gd name="connsiteY3" fmla="*/ 1123 h 4827786"/>
              <a:gd name="connsiteX4" fmla="*/ 857372 w 857484"/>
              <a:gd name="connsiteY4" fmla="*/ 2390945 h 4827786"/>
              <a:gd name="connsiteX5" fmla="*/ 253050 w 857484"/>
              <a:gd name="connsiteY5" fmla="*/ 4812835 h 4827786"/>
              <a:gd name="connsiteX0" fmla="*/ 253050 w 857484"/>
              <a:gd name="connsiteY0" fmla="*/ 4812835 h 4812835"/>
              <a:gd name="connsiteX1" fmla="*/ 20014 w 857484"/>
              <a:gd name="connsiteY1" fmla="*/ 4806168 h 4812835"/>
              <a:gd name="connsiteX2" fmla="*/ 24450 w 857484"/>
              <a:gd name="connsiteY2" fmla="*/ 7155 h 4812835"/>
              <a:gd name="connsiteX3" fmla="*/ 255601 w 857484"/>
              <a:gd name="connsiteY3" fmla="*/ 1123 h 4812835"/>
              <a:gd name="connsiteX4" fmla="*/ 857372 w 857484"/>
              <a:gd name="connsiteY4" fmla="*/ 2390945 h 4812835"/>
              <a:gd name="connsiteX5" fmla="*/ 253050 w 857484"/>
              <a:gd name="connsiteY5" fmla="*/ 4812835 h 481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484" h="4812835">
                <a:moveTo>
                  <a:pt x="253050" y="4812835"/>
                </a:moveTo>
                <a:cubicBezTo>
                  <a:pt x="10832" y="4811089"/>
                  <a:pt x="210514" y="4816540"/>
                  <a:pt x="20014" y="4806168"/>
                </a:cubicBezTo>
                <a:cubicBezTo>
                  <a:pt x="20014" y="4005221"/>
                  <a:pt x="6352" y="679938"/>
                  <a:pt x="24450" y="7155"/>
                </a:cubicBezTo>
                <a:cubicBezTo>
                  <a:pt x="125596" y="8901"/>
                  <a:pt x="-212149" y="-3745"/>
                  <a:pt x="255601" y="1123"/>
                </a:cubicBezTo>
                <a:cubicBezTo>
                  <a:pt x="563331" y="432711"/>
                  <a:pt x="864147" y="1534383"/>
                  <a:pt x="857372" y="2390945"/>
                </a:cubicBezTo>
                <a:cubicBezTo>
                  <a:pt x="850597" y="3247507"/>
                  <a:pt x="751184" y="3982255"/>
                  <a:pt x="253050" y="48128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843" tIns="52422" rIns="104843" bIns="52422" anchor="ctr"/>
          <a:lstStyle/>
          <a:p>
            <a:pPr algn="ctr" defTabSz="913945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125303"/>
            <a:ext cx="3048000" cy="28246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baseline="0">
                <a:latin typeface="Arial" pitchFamily="34" charset="0"/>
                <a:cs typeface="Arial" pitchFamily="34" charset="0"/>
              </a:defRPr>
            </a:lvl1pPr>
            <a:lvl2pPr marL="524212" indent="0">
              <a:buFont typeface="Arial" pitchFamily="34" charset="0"/>
              <a:buNone/>
              <a:defRPr sz="3200" b="1">
                <a:latin typeface="Arial" pitchFamily="34" charset="0"/>
                <a:cs typeface="Arial" pitchFamily="34" charset="0"/>
              </a:defRPr>
            </a:lvl2pPr>
            <a:lvl3pPr marL="104842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3pPr>
            <a:lvl4pPr marL="157263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4pPr>
            <a:lvl5pPr marL="209684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593002"/>
            <a:ext cx="3048000" cy="1315017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125304"/>
            <a:ext cx="8229600" cy="282468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300" b="1" baseline="0">
                <a:latin typeface="Arial" pitchFamily="34" charset="0"/>
                <a:cs typeface="Arial" pitchFamily="34" charset="0"/>
              </a:defRPr>
            </a:lvl1pPr>
            <a:lvl2pPr marL="917369" indent="-393157">
              <a:buFont typeface="Arial" pitchFamily="34" charset="0"/>
              <a:buChar char="•"/>
              <a:defRPr sz="2300" b="1">
                <a:latin typeface="Arial" pitchFamily="34" charset="0"/>
                <a:cs typeface="Arial" pitchFamily="34" charset="0"/>
              </a:defRPr>
            </a:lvl2pPr>
            <a:lvl3pPr marL="104842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3pPr>
            <a:lvl4pPr marL="157263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4pPr>
            <a:lvl5pPr marL="209684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595269"/>
            <a:ext cx="8229600" cy="1312753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8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020C65A4-761E-429E-B432-6525035AC2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730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7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650" t="24455"/>
          <a:stretch>
            <a:fillRect/>
          </a:stretch>
        </p:blipFill>
        <p:spPr bwMode="auto">
          <a:xfrm>
            <a:off x="0" y="3"/>
            <a:ext cx="5486400" cy="595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7100" y="1855932"/>
            <a:ext cx="2679700" cy="158435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3450" y="3429000"/>
            <a:ext cx="2673350" cy="63500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2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8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2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96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21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45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69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93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62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8485" y="6962547"/>
            <a:ext cx="2133600" cy="226329"/>
          </a:xfrm>
        </p:spPr>
        <p:txBody>
          <a:bodyPr/>
          <a:lstStyle/>
          <a:p>
            <a:fld id="{097AE873-3EDD-47A5-996C-34EA9103B9A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27626" y="2156134"/>
            <a:ext cx="5016375" cy="1064928"/>
          </a:xfrm>
          <a:noFill/>
          <a:ln>
            <a:noFill/>
          </a:ln>
        </p:spPr>
        <p:txBody>
          <a:bodyPr vert="horz" lIns="63987" tIns="31992" rIns="63987" bIns="31992" rtlCol="0" anchor="b" anchorCtr="0">
            <a:noAutofit/>
          </a:bodyPr>
          <a:lstStyle>
            <a:lvl1pPr>
              <a:defRPr lang="en-US" sz="2800" dirty="0">
                <a:ln w="19050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203200" algn="ctr" rotWithShape="0">
                    <a:prstClr val="black"/>
                  </a:outerShdw>
                </a:effectLst>
                <a:ea typeface="+mn-ea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27626" y="3462308"/>
            <a:ext cx="5007176" cy="754433"/>
          </a:xfrm>
        </p:spPr>
        <p:txBody>
          <a:bodyPr vert="horz" lIns="63987" tIns="31992" rIns="63987" bIns="31992" rtlCol="0">
            <a:noAutofit/>
          </a:bodyPr>
          <a:lstStyle>
            <a:lvl1pPr>
              <a:defRPr lang="en-US" sz="2600" b="1" cap="none" baseline="0" dirty="0">
                <a:ln w="19050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203200" algn="ctr" rotWithShape="0">
                    <a:prstClr val="black"/>
                  </a:outerShdw>
                </a:effectLst>
                <a:latin typeface="Arial Black" pitchFamily="34" charset="0"/>
              </a:defRPr>
            </a:lvl1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9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2139" y="6984010"/>
            <a:ext cx="2133600" cy="226329"/>
          </a:xfrm>
        </p:spPr>
        <p:txBody>
          <a:bodyPr/>
          <a:lstStyle/>
          <a:p>
            <a:fld id="{097AE873-3EDD-47A5-996C-34EA9103B9A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59"/>
          <a:stretch/>
        </p:blipFill>
        <p:spPr>
          <a:xfrm>
            <a:off x="3279550" y="1438276"/>
            <a:ext cx="4327959" cy="4180744"/>
          </a:xfrm>
          <a:prstGeom prst="rect">
            <a:avLst/>
          </a:prstGeom>
          <a:effectLst>
            <a:outerShdw blurRad="152400" dist="88900" dir="2700000" sx="101000" sy="101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66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370378"/>
            <a:ext cx="2895600" cy="226329"/>
          </a:xfrm>
        </p:spPr>
        <p:txBody>
          <a:bodyPr/>
          <a:lstStyle/>
          <a:p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E873-3EDD-47A5-996C-34EA9103B9A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7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100" b="1" cap="all">
                <a:solidFill>
                  <a:srgbClr val="E1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0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0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1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1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456238"/>
            <a:ext cx="2895600" cy="226329"/>
          </a:xfrm>
        </p:spPr>
        <p:txBody>
          <a:bodyPr/>
          <a:lstStyle/>
          <a:p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E873-3EDD-47A5-996C-34EA9103B9A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3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E873-3EDD-47A5-996C-34EA9103B9A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3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E873-3EDD-47A5-996C-34EA9103B9A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5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1" tIns="45716" rIns="91431" bIns="45716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9925AA-9358-479E-862A-A3DB350CCC12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8978" y="6011841"/>
            <a:ext cx="722177" cy="775957"/>
          </a:xfrm>
          <a:prstGeom prst="rect">
            <a:avLst/>
          </a:prstGeom>
        </p:spPr>
      </p:pic>
      <p:sp>
        <p:nvSpPr>
          <p:cNvPr id="9" name="Slide Number Placeholder 3"/>
          <p:cNvSpPr txBox="1">
            <a:spLocks/>
          </p:cNvSpPr>
          <p:nvPr userDrawn="1"/>
        </p:nvSpPr>
        <p:spPr bwMode="auto">
          <a:xfrm>
            <a:off x="457200" y="625730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914036"/>
            <a:r>
              <a:rPr lang="en-US" sz="1400" b="1" dirty="0" smtClean="0">
                <a:solidFill>
                  <a:srgbClr val="1F497D"/>
                </a:solidFill>
              </a:rPr>
              <a:t>OE Overview</a:t>
            </a:r>
            <a:endParaRPr lang="en-US" sz="14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62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4" y="1421208"/>
            <a:ext cx="4040188" cy="7536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00" b="1"/>
            </a:lvl1pPr>
            <a:lvl2pPr marL="456513" indent="0">
              <a:buNone/>
              <a:defRPr sz="2000" b="1"/>
            </a:lvl2pPr>
            <a:lvl3pPr marL="913016" indent="0">
              <a:buNone/>
              <a:defRPr sz="1800" b="1"/>
            </a:lvl3pPr>
            <a:lvl4pPr marL="1369526" indent="0">
              <a:buNone/>
              <a:defRPr sz="1600" b="1"/>
            </a:lvl4pPr>
            <a:lvl5pPr marL="1826033" indent="0">
              <a:buNone/>
              <a:defRPr sz="1600" b="1"/>
            </a:lvl5pPr>
            <a:lvl6pPr marL="2282542" indent="0">
              <a:buNone/>
              <a:defRPr sz="1600" b="1"/>
            </a:lvl6pPr>
            <a:lvl7pPr marL="2739050" indent="0">
              <a:buNone/>
              <a:defRPr sz="1600" b="1"/>
            </a:lvl7pPr>
            <a:lvl8pPr marL="3195558" indent="0">
              <a:buNone/>
              <a:defRPr sz="1600" b="1"/>
            </a:lvl8pPr>
            <a:lvl9pPr marL="365206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4" y="2174875"/>
            <a:ext cx="4040188" cy="1852766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421208"/>
            <a:ext cx="4041775" cy="7536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00" b="1"/>
            </a:lvl1pPr>
            <a:lvl2pPr marL="456513" indent="0">
              <a:buNone/>
              <a:defRPr sz="2000" b="1"/>
            </a:lvl2pPr>
            <a:lvl3pPr marL="913016" indent="0">
              <a:buNone/>
              <a:defRPr sz="1800" b="1"/>
            </a:lvl3pPr>
            <a:lvl4pPr marL="1369526" indent="0">
              <a:buNone/>
              <a:defRPr sz="1600" b="1"/>
            </a:lvl4pPr>
            <a:lvl5pPr marL="1826033" indent="0">
              <a:buNone/>
              <a:defRPr sz="1600" b="1"/>
            </a:lvl5pPr>
            <a:lvl6pPr marL="2282542" indent="0">
              <a:buNone/>
              <a:defRPr sz="1600" b="1"/>
            </a:lvl6pPr>
            <a:lvl7pPr marL="2739050" indent="0">
              <a:buNone/>
              <a:defRPr sz="1600" b="1"/>
            </a:lvl7pPr>
            <a:lvl8pPr marL="3195558" indent="0">
              <a:buNone/>
              <a:defRPr sz="1600" b="1"/>
            </a:lvl8pPr>
            <a:lvl9pPr marL="365206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1852766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302" tIns="45652" rIns="91302" bIns="45652"/>
          <a:lstStyle/>
          <a:p>
            <a:pPr defTabSz="914036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302" tIns="45652" rIns="91302" bIns="45652"/>
          <a:lstStyle/>
          <a:p>
            <a:r>
              <a:rPr lang="en-US" smtClean="0">
                <a:solidFill>
                  <a:prstClr val="black"/>
                </a:solidFill>
              </a:rPr>
              <a:t>Classified - Internal use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CCB5-DD1A-4DCE-B916-28ADB506269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6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020C65A4-761E-429E-B432-6525035AC2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48200" y="1295400"/>
            <a:ext cx="4114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687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302" tIns="45652" rIns="91302" bIns="45652"/>
          <a:lstStyle/>
          <a:p>
            <a:r>
              <a:rPr lang="en-US" smtClean="0">
                <a:solidFill>
                  <a:prstClr val="black"/>
                </a:solidFill>
              </a:rPr>
              <a:t>Classified - Internal use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460407"/>
            <a:ext cx="160294" cy="157013"/>
          </a:xfrm>
        </p:spPr>
        <p:txBody>
          <a:bodyPr/>
          <a:lstStyle/>
          <a:p>
            <a:fld id="{FD927518-B659-4BB4-9724-CD501F2ADBB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6033" y="1095556"/>
            <a:ext cx="8431212" cy="1256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6032" y="274322"/>
            <a:ext cx="8001000" cy="2983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83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ld 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0" y="821603"/>
            <a:ext cx="7315200" cy="4345663"/>
          </a:xfrm>
        </p:spPr>
        <p:txBody>
          <a:bodyPr lIns="398440" tIns="262132" rIns="398440" bIns="262132" anchor="ctr">
            <a:normAutofit/>
          </a:bodyPr>
          <a:lstStyle>
            <a:lvl1pPr marL="0" indent="0" algn="ctr">
              <a:buFontTx/>
              <a:buNone/>
              <a:defRPr sz="4300">
                <a:solidFill>
                  <a:schemeClr val="tx2"/>
                </a:solidFill>
              </a:defRPr>
            </a:lvl1pPr>
            <a:lvl2pPr marL="524264" indent="0">
              <a:buFontTx/>
              <a:buNone/>
              <a:defRPr sz="3900">
                <a:solidFill>
                  <a:schemeClr val="bg1"/>
                </a:solidFill>
              </a:defRPr>
            </a:lvl2pPr>
            <a:lvl3pPr marL="1057629" indent="0">
              <a:buFontTx/>
              <a:buNone/>
              <a:defRPr sz="3900">
                <a:solidFill>
                  <a:schemeClr val="bg1"/>
                </a:solidFill>
              </a:defRPr>
            </a:lvl3pPr>
            <a:lvl4pPr marL="1572790" indent="0">
              <a:buFontTx/>
              <a:buNone/>
              <a:defRPr sz="3900">
                <a:solidFill>
                  <a:schemeClr val="bg1"/>
                </a:solidFill>
              </a:defRPr>
            </a:lvl4pPr>
            <a:lvl5pPr marL="2097053" indent="0">
              <a:buFontTx/>
              <a:buNone/>
              <a:defRPr sz="3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593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t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125302"/>
            <a:ext cx="8229600" cy="282468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baseline="0">
                <a:latin typeface="Arial" pitchFamily="34" charset="0"/>
                <a:cs typeface="Arial" pitchFamily="34" charset="0"/>
              </a:defRPr>
            </a:lvl1pPr>
            <a:lvl2pPr marL="524264" indent="0">
              <a:buFont typeface="Arial" pitchFamily="34" charset="0"/>
              <a:buNone/>
              <a:defRPr sz="3200" b="1">
                <a:latin typeface="Arial" pitchFamily="34" charset="0"/>
                <a:cs typeface="Arial" pitchFamily="34" charset="0"/>
              </a:defRPr>
            </a:lvl2pPr>
            <a:lvl3pPr marL="1048527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3pPr>
            <a:lvl4pPr marL="1572790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4pPr>
            <a:lvl5pPr marL="209705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593002"/>
            <a:ext cx="8229600" cy="1097732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42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89" r="35710" b="17770"/>
          <a:stretch>
            <a:fillRect/>
          </a:stretch>
        </p:blipFill>
        <p:spPr bwMode="auto">
          <a:xfrm>
            <a:off x="4760915" y="0"/>
            <a:ext cx="4383087" cy="68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/>
          <p:nvPr/>
        </p:nvSpPr>
        <p:spPr>
          <a:xfrm>
            <a:off x="0" y="-9052"/>
            <a:ext cx="6065838" cy="6864791"/>
          </a:xfrm>
          <a:custGeom>
            <a:avLst/>
            <a:gdLst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6096000 w 6096000"/>
              <a:gd name="connsiteY2" fmla="*/ 4808538 h 4808538"/>
              <a:gd name="connsiteX3" fmla="*/ 0 w 6096000"/>
              <a:gd name="connsiteY3" fmla="*/ 4808538 h 4808538"/>
              <a:gd name="connsiteX4" fmla="*/ 0 w 6096000"/>
              <a:gd name="connsiteY4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6087649 w 6096000"/>
              <a:gd name="connsiteY2" fmla="*/ 2392471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960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706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70600 w 6096000"/>
              <a:gd name="connsiteY1" fmla="*/ 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45200 w 6096000"/>
              <a:gd name="connsiteY1" fmla="*/ 635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45200 w 6096000"/>
              <a:gd name="connsiteY1" fmla="*/ 635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0 h 4808538"/>
              <a:gd name="connsiteX1" fmla="*/ 6045200 w 6096000"/>
              <a:gd name="connsiteY1" fmla="*/ 6350 h 4808538"/>
              <a:gd name="connsiteX2" fmla="*/ 4784942 w 6096000"/>
              <a:gd name="connsiteY2" fmla="*/ 2367419 h 4808538"/>
              <a:gd name="connsiteX3" fmla="*/ 6096000 w 6096000"/>
              <a:gd name="connsiteY3" fmla="*/ 4808538 h 4808538"/>
              <a:gd name="connsiteX4" fmla="*/ 0 w 6096000"/>
              <a:gd name="connsiteY4" fmla="*/ 4808538 h 4808538"/>
              <a:gd name="connsiteX5" fmla="*/ 0 w 6096000"/>
              <a:gd name="connsiteY5" fmla="*/ 0 h 4808538"/>
              <a:gd name="connsiteX0" fmla="*/ 0 w 6096000"/>
              <a:gd name="connsiteY0" fmla="*/ 6350 h 4814888"/>
              <a:gd name="connsiteX1" fmla="*/ 6045200 w 6096000"/>
              <a:gd name="connsiteY1" fmla="*/ 0 h 4814888"/>
              <a:gd name="connsiteX2" fmla="*/ 4784942 w 6096000"/>
              <a:gd name="connsiteY2" fmla="*/ 2373769 h 4814888"/>
              <a:gd name="connsiteX3" fmla="*/ 6096000 w 6096000"/>
              <a:gd name="connsiteY3" fmla="*/ 4814888 h 4814888"/>
              <a:gd name="connsiteX4" fmla="*/ 0 w 6096000"/>
              <a:gd name="connsiteY4" fmla="*/ 4814888 h 4814888"/>
              <a:gd name="connsiteX5" fmla="*/ 0 w 6096000"/>
              <a:gd name="connsiteY5" fmla="*/ 6350 h 4814888"/>
              <a:gd name="connsiteX0" fmla="*/ 0 w 6096000"/>
              <a:gd name="connsiteY0" fmla="*/ 6350 h 4814888"/>
              <a:gd name="connsiteX1" fmla="*/ 6052820 w 6096000"/>
              <a:gd name="connsiteY1" fmla="*/ 0 h 4814888"/>
              <a:gd name="connsiteX2" fmla="*/ 4784942 w 6096000"/>
              <a:gd name="connsiteY2" fmla="*/ 2373769 h 4814888"/>
              <a:gd name="connsiteX3" fmla="*/ 6096000 w 6096000"/>
              <a:gd name="connsiteY3" fmla="*/ 4814888 h 4814888"/>
              <a:gd name="connsiteX4" fmla="*/ 0 w 6096000"/>
              <a:gd name="connsiteY4" fmla="*/ 4814888 h 4814888"/>
              <a:gd name="connsiteX5" fmla="*/ 0 w 6096000"/>
              <a:gd name="connsiteY5" fmla="*/ 6350 h 4814888"/>
              <a:gd name="connsiteX0" fmla="*/ 0 w 6073140"/>
              <a:gd name="connsiteY0" fmla="*/ 6350 h 4822508"/>
              <a:gd name="connsiteX1" fmla="*/ 6052820 w 6073140"/>
              <a:gd name="connsiteY1" fmla="*/ 0 h 4822508"/>
              <a:gd name="connsiteX2" fmla="*/ 4784942 w 6073140"/>
              <a:gd name="connsiteY2" fmla="*/ 2373769 h 4822508"/>
              <a:gd name="connsiteX3" fmla="*/ 6073140 w 6073140"/>
              <a:gd name="connsiteY3" fmla="*/ 4822508 h 4822508"/>
              <a:gd name="connsiteX4" fmla="*/ 0 w 6073140"/>
              <a:gd name="connsiteY4" fmla="*/ 4814888 h 4822508"/>
              <a:gd name="connsiteX5" fmla="*/ 0 w 6073140"/>
              <a:gd name="connsiteY5" fmla="*/ 6350 h 4822508"/>
              <a:gd name="connsiteX0" fmla="*/ 0 w 6065520"/>
              <a:gd name="connsiteY0" fmla="*/ 6350 h 4814888"/>
              <a:gd name="connsiteX1" fmla="*/ 6052820 w 6065520"/>
              <a:gd name="connsiteY1" fmla="*/ 0 h 4814888"/>
              <a:gd name="connsiteX2" fmla="*/ 4784942 w 6065520"/>
              <a:gd name="connsiteY2" fmla="*/ 2373769 h 4814888"/>
              <a:gd name="connsiteX3" fmla="*/ 6065520 w 6065520"/>
              <a:gd name="connsiteY3" fmla="*/ 4814888 h 4814888"/>
              <a:gd name="connsiteX4" fmla="*/ 0 w 6065520"/>
              <a:gd name="connsiteY4" fmla="*/ 4814888 h 4814888"/>
              <a:gd name="connsiteX5" fmla="*/ 0 w 6065520"/>
              <a:gd name="connsiteY5" fmla="*/ 6350 h 481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5520" h="4814888">
                <a:moveTo>
                  <a:pt x="0" y="6350"/>
                </a:moveTo>
                <a:lnTo>
                  <a:pt x="6052820" y="0"/>
                </a:lnTo>
                <a:cubicBezTo>
                  <a:pt x="5161732" y="666401"/>
                  <a:pt x="4787726" y="1576279"/>
                  <a:pt x="4784942" y="2373769"/>
                </a:cubicBezTo>
                <a:cubicBezTo>
                  <a:pt x="4787726" y="3179125"/>
                  <a:pt x="5098232" y="4159844"/>
                  <a:pt x="6065520" y="4814888"/>
                </a:cubicBezTo>
                <a:lnTo>
                  <a:pt x="0" y="4814888"/>
                </a:lnTo>
                <a:lnTo>
                  <a:pt x="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853" tIns="52427" rIns="104853" bIns="52427" anchor="ctr"/>
          <a:lstStyle/>
          <a:p>
            <a:pPr algn="ctr" defTabSz="914036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08021"/>
            <a:ext cx="3048000" cy="30419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baseline="0">
                <a:latin typeface="Arial" pitchFamily="34" charset="0"/>
                <a:cs typeface="Arial" pitchFamily="34" charset="0"/>
              </a:defRPr>
            </a:lvl1pPr>
            <a:lvl2pPr marL="524264" indent="0">
              <a:buFont typeface="Arial" pitchFamily="34" charset="0"/>
              <a:buNone/>
              <a:defRPr sz="3200" b="1">
                <a:latin typeface="Arial" pitchFamily="34" charset="0"/>
                <a:cs typeface="Arial" pitchFamily="34" charset="0"/>
              </a:defRPr>
            </a:lvl2pPr>
            <a:lvl3pPr marL="1048527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3pPr>
            <a:lvl4pPr marL="1572790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4pPr>
            <a:lvl5pPr marL="209705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593004"/>
            <a:ext cx="3048000" cy="554524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62419" y="1155952"/>
            <a:ext cx="2673350" cy="42614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24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8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97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21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4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69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9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223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721" t="6747" r="11784" b="24518"/>
          <a:stretch>
            <a:fillRect/>
          </a:stretch>
        </p:blipFill>
        <p:spPr bwMode="auto">
          <a:xfrm>
            <a:off x="3519488" y="1"/>
            <a:ext cx="56245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7"/>
          <p:cNvSpPr/>
          <p:nvPr/>
        </p:nvSpPr>
        <p:spPr>
          <a:xfrm>
            <a:off x="3367090" y="272"/>
            <a:ext cx="858837" cy="6857457"/>
          </a:xfrm>
          <a:custGeom>
            <a:avLst/>
            <a:gdLst>
              <a:gd name="connsiteX0" fmla="*/ 0 w 2686924"/>
              <a:gd name="connsiteY0" fmla="*/ 2863850 h 5727700"/>
              <a:gd name="connsiteX1" fmla="*/ 1343462 w 2686924"/>
              <a:gd name="connsiteY1" fmla="*/ 0 h 5727700"/>
              <a:gd name="connsiteX2" fmla="*/ 2686924 w 2686924"/>
              <a:gd name="connsiteY2" fmla="*/ 2863850 h 5727700"/>
              <a:gd name="connsiteX3" fmla="*/ 1343462 w 2686924"/>
              <a:gd name="connsiteY3" fmla="*/ 5727700 h 5727700"/>
              <a:gd name="connsiteX4" fmla="*/ 0 w 2686924"/>
              <a:gd name="connsiteY4" fmla="*/ 2863850 h 5727700"/>
              <a:gd name="connsiteX0" fmla="*/ 0 w 2705129"/>
              <a:gd name="connsiteY0" fmla="*/ 3033960 h 5897810"/>
              <a:gd name="connsiteX1" fmla="*/ 1343462 w 2705129"/>
              <a:gd name="connsiteY1" fmla="*/ 170110 h 5897810"/>
              <a:gd name="connsiteX2" fmla="*/ 2069913 w 2705129"/>
              <a:gd name="connsiteY2" fmla="*/ 621278 h 5897810"/>
              <a:gd name="connsiteX3" fmla="*/ 2686924 w 2705129"/>
              <a:gd name="connsiteY3" fmla="*/ 3033960 h 5897810"/>
              <a:gd name="connsiteX4" fmla="*/ 1343462 w 2705129"/>
              <a:gd name="connsiteY4" fmla="*/ 5897810 h 5897810"/>
              <a:gd name="connsiteX5" fmla="*/ 0 w 2705129"/>
              <a:gd name="connsiteY5" fmla="*/ 3033960 h 5897810"/>
              <a:gd name="connsiteX0" fmla="*/ 0 w 2705129"/>
              <a:gd name="connsiteY0" fmla="*/ 2971992 h 5835842"/>
              <a:gd name="connsiteX1" fmla="*/ 1343462 w 2705129"/>
              <a:gd name="connsiteY1" fmla="*/ 108142 h 5835842"/>
              <a:gd name="connsiteX2" fmla="*/ 2069913 w 2705129"/>
              <a:gd name="connsiteY2" fmla="*/ 559310 h 5835842"/>
              <a:gd name="connsiteX3" fmla="*/ 2686924 w 2705129"/>
              <a:gd name="connsiteY3" fmla="*/ 2971992 h 5835842"/>
              <a:gd name="connsiteX4" fmla="*/ 1343462 w 2705129"/>
              <a:gd name="connsiteY4" fmla="*/ 5835842 h 5835842"/>
              <a:gd name="connsiteX5" fmla="*/ 0 w 2705129"/>
              <a:gd name="connsiteY5" fmla="*/ 2971992 h 5835842"/>
              <a:gd name="connsiteX0" fmla="*/ 6782 w 2711911"/>
              <a:gd name="connsiteY0" fmla="*/ 2588048 h 5451898"/>
              <a:gd name="connsiteX1" fmla="*/ 1845544 w 2711911"/>
              <a:gd name="connsiteY1" fmla="*/ 181398 h 5451898"/>
              <a:gd name="connsiteX2" fmla="*/ 2076695 w 2711911"/>
              <a:gd name="connsiteY2" fmla="*/ 175366 h 5451898"/>
              <a:gd name="connsiteX3" fmla="*/ 2693706 w 2711911"/>
              <a:gd name="connsiteY3" fmla="*/ 2588048 h 5451898"/>
              <a:gd name="connsiteX4" fmla="*/ 1350244 w 2711911"/>
              <a:gd name="connsiteY4" fmla="*/ 5451898 h 5451898"/>
              <a:gd name="connsiteX5" fmla="*/ 6782 w 2711911"/>
              <a:gd name="connsiteY5" fmla="*/ 2588048 h 5451898"/>
              <a:gd name="connsiteX0" fmla="*/ 6782 w 2711911"/>
              <a:gd name="connsiteY0" fmla="*/ 2413805 h 5277655"/>
              <a:gd name="connsiteX1" fmla="*/ 1845544 w 2711911"/>
              <a:gd name="connsiteY1" fmla="*/ 7155 h 5277655"/>
              <a:gd name="connsiteX2" fmla="*/ 2076695 w 2711911"/>
              <a:gd name="connsiteY2" fmla="*/ 1123 h 5277655"/>
              <a:gd name="connsiteX3" fmla="*/ 2693706 w 2711911"/>
              <a:gd name="connsiteY3" fmla="*/ 2413805 h 5277655"/>
              <a:gd name="connsiteX4" fmla="*/ 1350244 w 2711911"/>
              <a:gd name="connsiteY4" fmla="*/ 5277655 h 5277655"/>
              <a:gd name="connsiteX5" fmla="*/ 6782 w 2711911"/>
              <a:gd name="connsiteY5" fmla="*/ 2413805 h 5277655"/>
              <a:gd name="connsiteX0" fmla="*/ 6782 w 2711911"/>
              <a:gd name="connsiteY0" fmla="*/ 2413805 h 5277655"/>
              <a:gd name="connsiteX1" fmla="*/ 1845544 w 2711911"/>
              <a:gd name="connsiteY1" fmla="*/ 7155 h 5277655"/>
              <a:gd name="connsiteX2" fmla="*/ 2076695 w 2711911"/>
              <a:gd name="connsiteY2" fmla="*/ 1123 h 5277655"/>
              <a:gd name="connsiteX3" fmla="*/ 2693706 w 2711911"/>
              <a:gd name="connsiteY3" fmla="*/ 2413805 h 5277655"/>
              <a:gd name="connsiteX4" fmla="*/ 1350244 w 2711911"/>
              <a:gd name="connsiteY4" fmla="*/ 5277655 h 5277655"/>
              <a:gd name="connsiteX5" fmla="*/ 6782 w 2711911"/>
              <a:gd name="connsiteY5" fmla="*/ 2413805 h 5277655"/>
              <a:gd name="connsiteX0" fmla="*/ 6782 w 2711911"/>
              <a:gd name="connsiteY0" fmla="*/ 2413805 h 5277655"/>
              <a:gd name="connsiteX1" fmla="*/ 1845544 w 2711911"/>
              <a:gd name="connsiteY1" fmla="*/ 7155 h 5277655"/>
              <a:gd name="connsiteX2" fmla="*/ 2076695 w 2711911"/>
              <a:gd name="connsiteY2" fmla="*/ 1123 h 5277655"/>
              <a:gd name="connsiteX3" fmla="*/ 2693706 w 2711911"/>
              <a:gd name="connsiteY3" fmla="*/ 2413805 h 5277655"/>
              <a:gd name="connsiteX4" fmla="*/ 1350244 w 2711911"/>
              <a:gd name="connsiteY4" fmla="*/ 5277655 h 5277655"/>
              <a:gd name="connsiteX5" fmla="*/ 6782 w 2711911"/>
              <a:gd name="connsiteY5" fmla="*/ 2413805 h 5277655"/>
              <a:gd name="connsiteX0" fmla="*/ 573 w 2705702"/>
              <a:gd name="connsiteY0" fmla="*/ 2413805 h 4812835"/>
              <a:gd name="connsiteX1" fmla="*/ 1839335 w 2705702"/>
              <a:gd name="connsiteY1" fmla="*/ 7155 h 4812835"/>
              <a:gd name="connsiteX2" fmla="*/ 2070486 w 2705702"/>
              <a:gd name="connsiteY2" fmla="*/ 1123 h 4812835"/>
              <a:gd name="connsiteX3" fmla="*/ 2687497 w 2705702"/>
              <a:gd name="connsiteY3" fmla="*/ 2413805 h 4812835"/>
              <a:gd name="connsiteX4" fmla="*/ 2067935 w 2705702"/>
              <a:gd name="connsiteY4" fmla="*/ 4812835 h 4812835"/>
              <a:gd name="connsiteX5" fmla="*/ 573 w 2705702"/>
              <a:gd name="connsiteY5" fmla="*/ 2413805 h 4812835"/>
              <a:gd name="connsiteX0" fmla="*/ 573 w 2705702"/>
              <a:gd name="connsiteY0" fmla="*/ 2413805 h 4812835"/>
              <a:gd name="connsiteX1" fmla="*/ 1839335 w 2705702"/>
              <a:gd name="connsiteY1" fmla="*/ 7155 h 4812835"/>
              <a:gd name="connsiteX2" fmla="*/ 2070486 w 2705702"/>
              <a:gd name="connsiteY2" fmla="*/ 1123 h 4812835"/>
              <a:gd name="connsiteX3" fmla="*/ 2687497 w 2705702"/>
              <a:gd name="connsiteY3" fmla="*/ 2413805 h 4812835"/>
              <a:gd name="connsiteX4" fmla="*/ 2067935 w 2705702"/>
              <a:gd name="connsiteY4" fmla="*/ 4812835 h 4812835"/>
              <a:gd name="connsiteX5" fmla="*/ 573 w 2705702"/>
              <a:gd name="connsiteY5" fmla="*/ 2413805 h 4812835"/>
              <a:gd name="connsiteX0" fmla="*/ 573 w 2705702"/>
              <a:gd name="connsiteY0" fmla="*/ 2413805 h 4812835"/>
              <a:gd name="connsiteX1" fmla="*/ 1839335 w 2705702"/>
              <a:gd name="connsiteY1" fmla="*/ 7155 h 4812835"/>
              <a:gd name="connsiteX2" fmla="*/ 2070486 w 2705702"/>
              <a:gd name="connsiteY2" fmla="*/ 1123 h 4812835"/>
              <a:gd name="connsiteX3" fmla="*/ 2687497 w 2705702"/>
              <a:gd name="connsiteY3" fmla="*/ 2413805 h 4812835"/>
              <a:gd name="connsiteX4" fmla="*/ 2067935 w 2705702"/>
              <a:gd name="connsiteY4" fmla="*/ 4812835 h 4812835"/>
              <a:gd name="connsiteX5" fmla="*/ 573 w 2705702"/>
              <a:gd name="connsiteY5" fmla="*/ 2413805 h 4812835"/>
              <a:gd name="connsiteX0" fmla="*/ 573 w 2705702"/>
              <a:gd name="connsiteY0" fmla="*/ 2413805 h 4812835"/>
              <a:gd name="connsiteX1" fmla="*/ 1839335 w 2705702"/>
              <a:gd name="connsiteY1" fmla="*/ 7155 h 4812835"/>
              <a:gd name="connsiteX2" fmla="*/ 2070486 w 2705702"/>
              <a:gd name="connsiteY2" fmla="*/ 1123 h 4812835"/>
              <a:gd name="connsiteX3" fmla="*/ 2687497 w 2705702"/>
              <a:gd name="connsiteY3" fmla="*/ 2413805 h 4812835"/>
              <a:gd name="connsiteX4" fmla="*/ 2067935 w 2705702"/>
              <a:gd name="connsiteY4" fmla="*/ 4812835 h 4812835"/>
              <a:gd name="connsiteX5" fmla="*/ 573 w 2705702"/>
              <a:gd name="connsiteY5" fmla="*/ 2413805 h 4812835"/>
              <a:gd name="connsiteX0" fmla="*/ 573 w 2696080"/>
              <a:gd name="connsiteY0" fmla="*/ 2413805 h 4812835"/>
              <a:gd name="connsiteX1" fmla="*/ 1839335 w 2696080"/>
              <a:gd name="connsiteY1" fmla="*/ 7155 h 4812835"/>
              <a:gd name="connsiteX2" fmla="*/ 2070486 w 2696080"/>
              <a:gd name="connsiteY2" fmla="*/ 1123 h 4812835"/>
              <a:gd name="connsiteX3" fmla="*/ 2687497 w 2696080"/>
              <a:gd name="connsiteY3" fmla="*/ 2413805 h 4812835"/>
              <a:gd name="connsiteX4" fmla="*/ 2067935 w 2696080"/>
              <a:gd name="connsiteY4" fmla="*/ 4812835 h 4812835"/>
              <a:gd name="connsiteX5" fmla="*/ 573 w 2696080"/>
              <a:gd name="connsiteY5" fmla="*/ 2413805 h 4812835"/>
              <a:gd name="connsiteX0" fmla="*/ 573 w 2706855"/>
              <a:gd name="connsiteY0" fmla="*/ 2413805 h 4812835"/>
              <a:gd name="connsiteX1" fmla="*/ 1839335 w 2706855"/>
              <a:gd name="connsiteY1" fmla="*/ 7155 h 4812835"/>
              <a:gd name="connsiteX2" fmla="*/ 2070486 w 2706855"/>
              <a:gd name="connsiteY2" fmla="*/ 1123 h 4812835"/>
              <a:gd name="connsiteX3" fmla="*/ 2687497 w 2706855"/>
              <a:gd name="connsiteY3" fmla="*/ 2413805 h 4812835"/>
              <a:gd name="connsiteX4" fmla="*/ 2067935 w 2706855"/>
              <a:gd name="connsiteY4" fmla="*/ 4812835 h 4812835"/>
              <a:gd name="connsiteX5" fmla="*/ 573 w 2706855"/>
              <a:gd name="connsiteY5" fmla="*/ 2413805 h 4812835"/>
              <a:gd name="connsiteX0" fmla="*/ 573 w 2706855"/>
              <a:gd name="connsiteY0" fmla="*/ 2413805 h 4812835"/>
              <a:gd name="connsiteX1" fmla="*/ 1839335 w 2706855"/>
              <a:gd name="connsiteY1" fmla="*/ 7155 h 4812835"/>
              <a:gd name="connsiteX2" fmla="*/ 2070486 w 2706855"/>
              <a:gd name="connsiteY2" fmla="*/ 1123 h 4812835"/>
              <a:gd name="connsiteX3" fmla="*/ 2687497 w 2706855"/>
              <a:gd name="connsiteY3" fmla="*/ 2413805 h 4812835"/>
              <a:gd name="connsiteX4" fmla="*/ 2067935 w 2706855"/>
              <a:gd name="connsiteY4" fmla="*/ 4812835 h 4812835"/>
              <a:gd name="connsiteX5" fmla="*/ 573 w 2706855"/>
              <a:gd name="connsiteY5" fmla="*/ 2413805 h 4812835"/>
              <a:gd name="connsiteX0" fmla="*/ 573 w 2690403"/>
              <a:gd name="connsiteY0" fmla="*/ 2413805 h 4812835"/>
              <a:gd name="connsiteX1" fmla="*/ 1839335 w 2690403"/>
              <a:gd name="connsiteY1" fmla="*/ 7155 h 4812835"/>
              <a:gd name="connsiteX2" fmla="*/ 2070486 w 2690403"/>
              <a:gd name="connsiteY2" fmla="*/ 1123 h 4812835"/>
              <a:gd name="connsiteX3" fmla="*/ 2687497 w 2690403"/>
              <a:gd name="connsiteY3" fmla="*/ 2413805 h 4812835"/>
              <a:gd name="connsiteX4" fmla="*/ 2067935 w 2690403"/>
              <a:gd name="connsiteY4" fmla="*/ 4812835 h 4812835"/>
              <a:gd name="connsiteX5" fmla="*/ 573 w 2690403"/>
              <a:gd name="connsiteY5" fmla="*/ 2413805 h 4812835"/>
              <a:gd name="connsiteX0" fmla="*/ 573 w 2687590"/>
              <a:gd name="connsiteY0" fmla="*/ 2413805 h 4812835"/>
              <a:gd name="connsiteX1" fmla="*/ 1839335 w 2687590"/>
              <a:gd name="connsiteY1" fmla="*/ 7155 h 4812835"/>
              <a:gd name="connsiteX2" fmla="*/ 2070486 w 2687590"/>
              <a:gd name="connsiteY2" fmla="*/ 1123 h 4812835"/>
              <a:gd name="connsiteX3" fmla="*/ 2687497 w 2687590"/>
              <a:gd name="connsiteY3" fmla="*/ 2413805 h 4812835"/>
              <a:gd name="connsiteX4" fmla="*/ 2067935 w 2687590"/>
              <a:gd name="connsiteY4" fmla="*/ 4812835 h 4812835"/>
              <a:gd name="connsiteX5" fmla="*/ 573 w 2687590"/>
              <a:gd name="connsiteY5" fmla="*/ 2413805 h 4812835"/>
              <a:gd name="connsiteX0" fmla="*/ 573 w 2512533"/>
              <a:gd name="connsiteY0" fmla="*/ 2413805 h 4812835"/>
              <a:gd name="connsiteX1" fmla="*/ 1839335 w 2512533"/>
              <a:gd name="connsiteY1" fmla="*/ 7155 h 4812835"/>
              <a:gd name="connsiteX2" fmla="*/ 2070486 w 2512533"/>
              <a:gd name="connsiteY2" fmla="*/ 1123 h 4812835"/>
              <a:gd name="connsiteX3" fmla="*/ 2489377 w 2512533"/>
              <a:gd name="connsiteY3" fmla="*/ 2444285 h 4812835"/>
              <a:gd name="connsiteX4" fmla="*/ 2067935 w 2512533"/>
              <a:gd name="connsiteY4" fmla="*/ 4812835 h 4812835"/>
              <a:gd name="connsiteX5" fmla="*/ 573 w 2512533"/>
              <a:gd name="connsiteY5" fmla="*/ 2413805 h 4812835"/>
              <a:gd name="connsiteX0" fmla="*/ 573 w 2672354"/>
              <a:gd name="connsiteY0" fmla="*/ 2413805 h 4812835"/>
              <a:gd name="connsiteX1" fmla="*/ 1839335 w 2672354"/>
              <a:gd name="connsiteY1" fmla="*/ 7155 h 4812835"/>
              <a:gd name="connsiteX2" fmla="*/ 2070486 w 2672354"/>
              <a:gd name="connsiteY2" fmla="*/ 1123 h 4812835"/>
              <a:gd name="connsiteX3" fmla="*/ 2672257 w 2672354"/>
              <a:gd name="connsiteY3" fmla="*/ 2390945 h 4812835"/>
              <a:gd name="connsiteX4" fmla="*/ 2067935 w 2672354"/>
              <a:gd name="connsiteY4" fmla="*/ 4812835 h 4812835"/>
              <a:gd name="connsiteX5" fmla="*/ 573 w 2672354"/>
              <a:gd name="connsiteY5" fmla="*/ 2413805 h 4812835"/>
              <a:gd name="connsiteX0" fmla="*/ 573 w 2672354"/>
              <a:gd name="connsiteY0" fmla="*/ 2413805 h 4812835"/>
              <a:gd name="connsiteX1" fmla="*/ 1839335 w 2672354"/>
              <a:gd name="connsiteY1" fmla="*/ 7155 h 4812835"/>
              <a:gd name="connsiteX2" fmla="*/ 2070486 w 2672354"/>
              <a:gd name="connsiteY2" fmla="*/ 1123 h 4812835"/>
              <a:gd name="connsiteX3" fmla="*/ 2672257 w 2672354"/>
              <a:gd name="connsiteY3" fmla="*/ 2390945 h 4812835"/>
              <a:gd name="connsiteX4" fmla="*/ 2067935 w 2672354"/>
              <a:gd name="connsiteY4" fmla="*/ 4812835 h 4812835"/>
              <a:gd name="connsiteX5" fmla="*/ 573 w 2672354"/>
              <a:gd name="connsiteY5" fmla="*/ 2413805 h 4812835"/>
              <a:gd name="connsiteX0" fmla="*/ 573 w 2672354"/>
              <a:gd name="connsiteY0" fmla="*/ 2413805 h 4812835"/>
              <a:gd name="connsiteX1" fmla="*/ 1839335 w 2672354"/>
              <a:gd name="connsiteY1" fmla="*/ 7155 h 4812835"/>
              <a:gd name="connsiteX2" fmla="*/ 2070486 w 2672354"/>
              <a:gd name="connsiteY2" fmla="*/ 1123 h 4812835"/>
              <a:gd name="connsiteX3" fmla="*/ 2672257 w 2672354"/>
              <a:gd name="connsiteY3" fmla="*/ 2390945 h 4812835"/>
              <a:gd name="connsiteX4" fmla="*/ 2067935 w 2672354"/>
              <a:gd name="connsiteY4" fmla="*/ 4812835 h 4812835"/>
              <a:gd name="connsiteX5" fmla="*/ 573 w 2672354"/>
              <a:gd name="connsiteY5" fmla="*/ 2413805 h 4812835"/>
              <a:gd name="connsiteX0" fmla="*/ 573 w 2672369"/>
              <a:gd name="connsiteY0" fmla="*/ 2413805 h 4812835"/>
              <a:gd name="connsiteX1" fmla="*/ 1839335 w 2672369"/>
              <a:gd name="connsiteY1" fmla="*/ 7155 h 4812835"/>
              <a:gd name="connsiteX2" fmla="*/ 2070486 w 2672369"/>
              <a:gd name="connsiteY2" fmla="*/ 1123 h 4812835"/>
              <a:gd name="connsiteX3" fmla="*/ 2672257 w 2672369"/>
              <a:gd name="connsiteY3" fmla="*/ 2390945 h 4812835"/>
              <a:gd name="connsiteX4" fmla="*/ 2067935 w 2672369"/>
              <a:gd name="connsiteY4" fmla="*/ 4812835 h 4812835"/>
              <a:gd name="connsiteX5" fmla="*/ 573 w 2672369"/>
              <a:gd name="connsiteY5" fmla="*/ 2413805 h 4812835"/>
              <a:gd name="connsiteX0" fmla="*/ 160040 w 995416"/>
              <a:gd name="connsiteY0" fmla="*/ 4821725 h 5175411"/>
              <a:gd name="connsiteX1" fmla="*/ 162382 w 995416"/>
              <a:gd name="connsiteY1" fmla="*/ 7155 h 5175411"/>
              <a:gd name="connsiteX2" fmla="*/ 393533 w 995416"/>
              <a:gd name="connsiteY2" fmla="*/ 1123 h 5175411"/>
              <a:gd name="connsiteX3" fmla="*/ 995304 w 995416"/>
              <a:gd name="connsiteY3" fmla="*/ 2390945 h 5175411"/>
              <a:gd name="connsiteX4" fmla="*/ 390982 w 995416"/>
              <a:gd name="connsiteY4" fmla="*/ 4812835 h 5175411"/>
              <a:gd name="connsiteX5" fmla="*/ 160040 w 995416"/>
              <a:gd name="connsiteY5" fmla="*/ 4821725 h 5175411"/>
              <a:gd name="connsiteX0" fmla="*/ 160040 w 995416"/>
              <a:gd name="connsiteY0" fmla="*/ 4821725 h 5175411"/>
              <a:gd name="connsiteX1" fmla="*/ 162382 w 995416"/>
              <a:gd name="connsiteY1" fmla="*/ 7155 h 5175411"/>
              <a:gd name="connsiteX2" fmla="*/ 393533 w 995416"/>
              <a:gd name="connsiteY2" fmla="*/ 1123 h 5175411"/>
              <a:gd name="connsiteX3" fmla="*/ 995304 w 995416"/>
              <a:gd name="connsiteY3" fmla="*/ 2390945 h 5175411"/>
              <a:gd name="connsiteX4" fmla="*/ 390982 w 995416"/>
              <a:gd name="connsiteY4" fmla="*/ 4812835 h 5175411"/>
              <a:gd name="connsiteX5" fmla="*/ 160040 w 995416"/>
              <a:gd name="connsiteY5" fmla="*/ 4821725 h 5175411"/>
              <a:gd name="connsiteX0" fmla="*/ 143556 w 978932"/>
              <a:gd name="connsiteY0" fmla="*/ 4821725 h 4821725"/>
              <a:gd name="connsiteX1" fmla="*/ 145898 w 978932"/>
              <a:gd name="connsiteY1" fmla="*/ 7155 h 4821725"/>
              <a:gd name="connsiteX2" fmla="*/ 377049 w 978932"/>
              <a:gd name="connsiteY2" fmla="*/ 1123 h 4821725"/>
              <a:gd name="connsiteX3" fmla="*/ 978820 w 978932"/>
              <a:gd name="connsiteY3" fmla="*/ 2390945 h 4821725"/>
              <a:gd name="connsiteX4" fmla="*/ 374498 w 978932"/>
              <a:gd name="connsiteY4" fmla="*/ 4812835 h 4821725"/>
              <a:gd name="connsiteX5" fmla="*/ 143556 w 978932"/>
              <a:gd name="connsiteY5" fmla="*/ 4821725 h 4821725"/>
              <a:gd name="connsiteX0" fmla="*/ 143556 w 978932"/>
              <a:gd name="connsiteY0" fmla="*/ 4821725 h 4821725"/>
              <a:gd name="connsiteX1" fmla="*/ 145898 w 978932"/>
              <a:gd name="connsiteY1" fmla="*/ 7155 h 4821725"/>
              <a:gd name="connsiteX2" fmla="*/ 377049 w 978932"/>
              <a:gd name="connsiteY2" fmla="*/ 1123 h 4821725"/>
              <a:gd name="connsiteX3" fmla="*/ 978820 w 978932"/>
              <a:gd name="connsiteY3" fmla="*/ 2390945 h 4821725"/>
              <a:gd name="connsiteX4" fmla="*/ 374498 w 978932"/>
              <a:gd name="connsiteY4" fmla="*/ 4812835 h 4821725"/>
              <a:gd name="connsiteX5" fmla="*/ 143556 w 978932"/>
              <a:gd name="connsiteY5" fmla="*/ 4821725 h 4821725"/>
              <a:gd name="connsiteX0" fmla="*/ 253050 w 857484"/>
              <a:gd name="connsiteY0" fmla="*/ 4812835 h 4812835"/>
              <a:gd name="connsiteX1" fmla="*/ 24450 w 857484"/>
              <a:gd name="connsiteY1" fmla="*/ 7155 h 4812835"/>
              <a:gd name="connsiteX2" fmla="*/ 255601 w 857484"/>
              <a:gd name="connsiteY2" fmla="*/ 1123 h 4812835"/>
              <a:gd name="connsiteX3" fmla="*/ 857372 w 857484"/>
              <a:gd name="connsiteY3" fmla="*/ 2390945 h 4812835"/>
              <a:gd name="connsiteX4" fmla="*/ 253050 w 857484"/>
              <a:gd name="connsiteY4" fmla="*/ 4812835 h 4812835"/>
              <a:gd name="connsiteX0" fmla="*/ 253050 w 857484"/>
              <a:gd name="connsiteY0" fmla="*/ 4812835 h 4920342"/>
              <a:gd name="connsiteX1" fmla="*/ 147014 w 857484"/>
              <a:gd name="connsiteY1" fmla="*/ 4037818 h 4920342"/>
              <a:gd name="connsiteX2" fmla="*/ 24450 w 857484"/>
              <a:gd name="connsiteY2" fmla="*/ 7155 h 4920342"/>
              <a:gd name="connsiteX3" fmla="*/ 255601 w 857484"/>
              <a:gd name="connsiteY3" fmla="*/ 1123 h 4920342"/>
              <a:gd name="connsiteX4" fmla="*/ 857372 w 857484"/>
              <a:gd name="connsiteY4" fmla="*/ 2390945 h 4920342"/>
              <a:gd name="connsiteX5" fmla="*/ 253050 w 857484"/>
              <a:gd name="connsiteY5" fmla="*/ 4812835 h 4920342"/>
              <a:gd name="connsiteX0" fmla="*/ 257572 w 862006"/>
              <a:gd name="connsiteY0" fmla="*/ 4812835 h 5229463"/>
              <a:gd name="connsiteX1" fmla="*/ 18186 w 862006"/>
              <a:gd name="connsiteY1" fmla="*/ 4799818 h 5229463"/>
              <a:gd name="connsiteX2" fmla="*/ 28972 w 862006"/>
              <a:gd name="connsiteY2" fmla="*/ 7155 h 5229463"/>
              <a:gd name="connsiteX3" fmla="*/ 260123 w 862006"/>
              <a:gd name="connsiteY3" fmla="*/ 1123 h 5229463"/>
              <a:gd name="connsiteX4" fmla="*/ 861894 w 862006"/>
              <a:gd name="connsiteY4" fmla="*/ 2390945 h 5229463"/>
              <a:gd name="connsiteX5" fmla="*/ 257572 w 862006"/>
              <a:gd name="connsiteY5" fmla="*/ 4812835 h 5229463"/>
              <a:gd name="connsiteX0" fmla="*/ 257572 w 862006"/>
              <a:gd name="connsiteY0" fmla="*/ 4812835 h 5229463"/>
              <a:gd name="connsiteX1" fmla="*/ 18186 w 862006"/>
              <a:gd name="connsiteY1" fmla="*/ 4799818 h 5229463"/>
              <a:gd name="connsiteX2" fmla="*/ 28972 w 862006"/>
              <a:gd name="connsiteY2" fmla="*/ 7155 h 5229463"/>
              <a:gd name="connsiteX3" fmla="*/ 260123 w 862006"/>
              <a:gd name="connsiteY3" fmla="*/ 1123 h 5229463"/>
              <a:gd name="connsiteX4" fmla="*/ 861894 w 862006"/>
              <a:gd name="connsiteY4" fmla="*/ 2390945 h 5229463"/>
              <a:gd name="connsiteX5" fmla="*/ 257572 w 862006"/>
              <a:gd name="connsiteY5" fmla="*/ 4812835 h 5229463"/>
              <a:gd name="connsiteX0" fmla="*/ 257572 w 862006"/>
              <a:gd name="connsiteY0" fmla="*/ 4812835 h 4901442"/>
              <a:gd name="connsiteX1" fmla="*/ 18186 w 862006"/>
              <a:gd name="connsiteY1" fmla="*/ 4799818 h 4901442"/>
              <a:gd name="connsiteX2" fmla="*/ 28972 w 862006"/>
              <a:gd name="connsiteY2" fmla="*/ 7155 h 4901442"/>
              <a:gd name="connsiteX3" fmla="*/ 260123 w 862006"/>
              <a:gd name="connsiteY3" fmla="*/ 1123 h 4901442"/>
              <a:gd name="connsiteX4" fmla="*/ 861894 w 862006"/>
              <a:gd name="connsiteY4" fmla="*/ 2390945 h 4901442"/>
              <a:gd name="connsiteX5" fmla="*/ 257572 w 862006"/>
              <a:gd name="connsiteY5" fmla="*/ 4812835 h 4901442"/>
              <a:gd name="connsiteX0" fmla="*/ 257572 w 862006"/>
              <a:gd name="connsiteY0" fmla="*/ 4812835 h 4901442"/>
              <a:gd name="connsiteX1" fmla="*/ 18186 w 862006"/>
              <a:gd name="connsiteY1" fmla="*/ 4799818 h 4901442"/>
              <a:gd name="connsiteX2" fmla="*/ 28972 w 862006"/>
              <a:gd name="connsiteY2" fmla="*/ 7155 h 4901442"/>
              <a:gd name="connsiteX3" fmla="*/ 260123 w 862006"/>
              <a:gd name="connsiteY3" fmla="*/ 1123 h 4901442"/>
              <a:gd name="connsiteX4" fmla="*/ 861894 w 862006"/>
              <a:gd name="connsiteY4" fmla="*/ 2390945 h 4901442"/>
              <a:gd name="connsiteX5" fmla="*/ 257572 w 862006"/>
              <a:gd name="connsiteY5" fmla="*/ 4812835 h 4901442"/>
              <a:gd name="connsiteX0" fmla="*/ 257572 w 862006"/>
              <a:gd name="connsiteY0" fmla="*/ 4812835 h 4812835"/>
              <a:gd name="connsiteX1" fmla="*/ 18186 w 862006"/>
              <a:gd name="connsiteY1" fmla="*/ 4799818 h 4812835"/>
              <a:gd name="connsiteX2" fmla="*/ 28972 w 862006"/>
              <a:gd name="connsiteY2" fmla="*/ 7155 h 4812835"/>
              <a:gd name="connsiteX3" fmla="*/ 260123 w 862006"/>
              <a:gd name="connsiteY3" fmla="*/ 1123 h 4812835"/>
              <a:gd name="connsiteX4" fmla="*/ 861894 w 862006"/>
              <a:gd name="connsiteY4" fmla="*/ 2390945 h 4812835"/>
              <a:gd name="connsiteX5" fmla="*/ 257572 w 862006"/>
              <a:gd name="connsiteY5" fmla="*/ 4812835 h 4812835"/>
              <a:gd name="connsiteX0" fmla="*/ 257572 w 862006"/>
              <a:gd name="connsiteY0" fmla="*/ 4812835 h 4812835"/>
              <a:gd name="connsiteX1" fmla="*/ 18186 w 862006"/>
              <a:gd name="connsiteY1" fmla="*/ 4799818 h 4812835"/>
              <a:gd name="connsiteX2" fmla="*/ 28972 w 862006"/>
              <a:gd name="connsiteY2" fmla="*/ 7155 h 4812835"/>
              <a:gd name="connsiteX3" fmla="*/ 260123 w 862006"/>
              <a:gd name="connsiteY3" fmla="*/ 1123 h 4812835"/>
              <a:gd name="connsiteX4" fmla="*/ 861894 w 862006"/>
              <a:gd name="connsiteY4" fmla="*/ 2390945 h 4812835"/>
              <a:gd name="connsiteX5" fmla="*/ 257572 w 862006"/>
              <a:gd name="connsiteY5" fmla="*/ 4812835 h 4812835"/>
              <a:gd name="connsiteX0" fmla="*/ 253050 w 857484"/>
              <a:gd name="connsiteY0" fmla="*/ 4812835 h 4812835"/>
              <a:gd name="connsiteX1" fmla="*/ 13664 w 857484"/>
              <a:gd name="connsiteY1" fmla="*/ 4799818 h 4812835"/>
              <a:gd name="connsiteX2" fmla="*/ 24450 w 857484"/>
              <a:gd name="connsiteY2" fmla="*/ 7155 h 4812835"/>
              <a:gd name="connsiteX3" fmla="*/ 255601 w 857484"/>
              <a:gd name="connsiteY3" fmla="*/ 1123 h 4812835"/>
              <a:gd name="connsiteX4" fmla="*/ 857372 w 857484"/>
              <a:gd name="connsiteY4" fmla="*/ 2390945 h 4812835"/>
              <a:gd name="connsiteX5" fmla="*/ 253050 w 857484"/>
              <a:gd name="connsiteY5" fmla="*/ 4812835 h 4812835"/>
              <a:gd name="connsiteX0" fmla="*/ 253050 w 857484"/>
              <a:gd name="connsiteY0" fmla="*/ 4812835 h 4827786"/>
              <a:gd name="connsiteX1" fmla="*/ 20014 w 857484"/>
              <a:gd name="connsiteY1" fmla="*/ 4825218 h 4827786"/>
              <a:gd name="connsiteX2" fmla="*/ 24450 w 857484"/>
              <a:gd name="connsiteY2" fmla="*/ 7155 h 4827786"/>
              <a:gd name="connsiteX3" fmla="*/ 255601 w 857484"/>
              <a:gd name="connsiteY3" fmla="*/ 1123 h 4827786"/>
              <a:gd name="connsiteX4" fmla="*/ 857372 w 857484"/>
              <a:gd name="connsiteY4" fmla="*/ 2390945 h 4827786"/>
              <a:gd name="connsiteX5" fmla="*/ 253050 w 857484"/>
              <a:gd name="connsiteY5" fmla="*/ 4812835 h 4827786"/>
              <a:gd name="connsiteX0" fmla="*/ 253050 w 857484"/>
              <a:gd name="connsiteY0" fmla="*/ 4812835 h 4812835"/>
              <a:gd name="connsiteX1" fmla="*/ 20014 w 857484"/>
              <a:gd name="connsiteY1" fmla="*/ 4806168 h 4812835"/>
              <a:gd name="connsiteX2" fmla="*/ 24450 w 857484"/>
              <a:gd name="connsiteY2" fmla="*/ 7155 h 4812835"/>
              <a:gd name="connsiteX3" fmla="*/ 255601 w 857484"/>
              <a:gd name="connsiteY3" fmla="*/ 1123 h 4812835"/>
              <a:gd name="connsiteX4" fmla="*/ 857372 w 857484"/>
              <a:gd name="connsiteY4" fmla="*/ 2390945 h 4812835"/>
              <a:gd name="connsiteX5" fmla="*/ 253050 w 857484"/>
              <a:gd name="connsiteY5" fmla="*/ 4812835 h 481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484" h="4812835">
                <a:moveTo>
                  <a:pt x="253050" y="4812835"/>
                </a:moveTo>
                <a:cubicBezTo>
                  <a:pt x="10832" y="4811089"/>
                  <a:pt x="210514" y="4816540"/>
                  <a:pt x="20014" y="4806168"/>
                </a:cubicBezTo>
                <a:cubicBezTo>
                  <a:pt x="20014" y="4005221"/>
                  <a:pt x="6352" y="679938"/>
                  <a:pt x="24450" y="7155"/>
                </a:cubicBezTo>
                <a:cubicBezTo>
                  <a:pt x="125596" y="8901"/>
                  <a:pt x="-212149" y="-3745"/>
                  <a:pt x="255601" y="1123"/>
                </a:cubicBezTo>
                <a:cubicBezTo>
                  <a:pt x="563331" y="432711"/>
                  <a:pt x="864147" y="1534383"/>
                  <a:pt x="857372" y="2390945"/>
                </a:cubicBezTo>
                <a:cubicBezTo>
                  <a:pt x="850597" y="3247507"/>
                  <a:pt x="751184" y="3982255"/>
                  <a:pt x="253050" y="48128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853" tIns="52427" rIns="104853" bIns="52427" anchor="ctr"/>
          <a:lstStyle/>
          <a:p>
            <a:pPr algn="ctr" defTabSz="914036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125303"/>
            <a:ext cx="3048000" cy="28246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baseline="0">
                <a:latin typeface="Arial" pitchFamily="34" charset="0"/>
                <a:cs typeface="Arial" pitchFamily="34" charset="0"/>
              </a:defRPr>
            </a:lvl1pPr>
            <a:lvl2pPr marL="524264" indent="0">
              <a:buFont typeface="Arial" pitchFamily="34" charset="0"/>
              <a:buNone/>
              <a:defRPr sz="3200" b="1">
                <a:latin typeface="Arial" pitchFamily="34" charset="0"/>
                <a:cs typeface="Arial" pitchFamily="34" charset="0"/>
              </a:defRPr>
            </a:lvl2pPr>
            <a:lvl3pPr marL="1048527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3pPr>
            <a:lvl4pPr marL="1572790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4pPr>
            <a:lvl5pPr marL="209705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593002"/>
            <a:ext cx="3048000" cy="1315017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39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125302"/>
            <a:ext cx="8229600" cy="282468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300" b="1" baseline="0">
                <a:latin typeface="Arial" pitchFamily="34" charset="0"/>
                <a:cs typeface="Arial" pitchFamily="34" charset="0"/>
              </a:defRPr>
            </a:lvl1pPr>
            <a:lvl2pPr marL="917461" indent="-393197">
              <a:buFont typeface="Arial" pitchFamily="34" charset="0"/>
              <a:buChar char="•"/>
              <a:defRPr sz="2300" b="1">
                <a:latin typeface="Arial" pitchFamily="34" charset="0"/>
                <a:cs typeface="Arial" pitchFamily="34" charset="0"/>
              </a:defRPr>
            </a:lvl2pPr>
            <a:lvl3pPr marL="1048527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3pPr>
            <a:lvl4pPr marL="1572790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4pPr>
            <a:lvl5pPr marL="2097053" indent="0">
              <a:buFontTx/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595267"/>
            <a:ext cx="8229600" cy="1312753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528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515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650" t="24455"/>
          <a:stretch>
            <a:fillRect/>
          </a:stretch>
        </p:blipFill>
        <p:spPr bwMode="auto">
          <a:xfrm>
            <a:off x="0" y="1"/>
            <a:ext cx="5486400" cy="595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7100" y="1855930"/>
            <a:ext cx="2679700" cy="158435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3450" y="3429000"/>
            <a:ext cx="2673350" cy="63500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24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8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97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21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4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69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9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020C65A4-761E-429E-B432-6525035AC2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0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C65A4-761E-429E-B432-6525035AC2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005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8485" y="6962549"/>
            <a:ext cx="2133600" cy="226329"/>
          </a:xfrm>
        </p:spPr>
        <p:txBody>
          <a:bodyPr/>
          <a:lstStyle/>
          <a:p>
            <a:fld id="{097AE873-3EDD-47A5-996C-34EA9103B9A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27626" y="2156134"/>
            <a:ext cx="5016375" cy="1064928"/>
          </a:xfrm>
          <a:noFill/>
          <a:ln>
            <a:noFill/>
          </a:ln>
        </p:spPr>
        <p:txBody>
          <a:bodyPr vert="horz" lIns="63981" tIns="31989" rIns="63981" bIns="31989" rtlCol="0" anchor="b" anchorCtr="0">
            <a:noAutofit/>
          </a:bodyPr>
          <a:lstStyle>
            <a:lvl1pPr>
              <a:defRPr lang="en-US" sz="2800" dirty="0">
                <a:ln w="19050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203200" algn="ctr" rotWithShape="0">
                    <a:prstClr val="black"/>
                  </a:outerShdw>
                </a:effectLst>
                <a:ea typeface="+mn-ea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27626" y="3462308"/>
            <a:ext cx="5007176" cy="754433"/>
          </a:xfrm>
        </p:spPr>
        <p:txBody>
          <a:bodyPr vert="horz" lIns="63981" tIns="31989" rIns="63981" bIns="31989" rtlCol="0">
            <a:noAutofit/>
          </a:bodyPr>
          <a:lstStyle>
            <a:lvl1pPr>
              <a:defRPr lang="en-US" sz="2600" b="1" cap="none" baseline="0" dirty="0">
                <a:ln w="19050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203200" algn="ctr" rotWithShape="0">
                    <a:prstClr val="black"/>
                  </a:outerShdw>
                </a:effectLst>
                <a:latin typeface="Arial Black" pitchFamily="34" charset="0"/>
              </a:defRPr>
            </a:lvl1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8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2139" y="6984012"/>
            <a:ext cx="2133600" cy="226329"/>
          </a:xfrm>
        </p:spPr>
        <p:txBody>
          <a:bodyPr/>
          <a:lstStyle/>
          <a:p>
            <a:fld id="{097AE873-3EDD-47A5-996C-34EA9103B9A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59"/>
          <a:stretch/>
        </p:blipFill>
        <p:spPr>
          <a:xfrm>
            <a:off x="3279550" y="1438276"/>
            <a:ext cx="4327959" cy="4180744"/>
          </a:xfrm>
          <a:prstGeom prst="rect">
            <a:avLst/>
          </a:prstGeom>
          <a:effectLst>
            <a:outerShdw blurRad="152400" dist="88900" dir="2700000" sx="101000" sy="101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6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370380"/>
            <a:ext cx="2895600" cy="226329"/>
          </a:xfrm>
        </p:spPr>
        <p:txBody>
          <a:bodyPr/>
          <a:lstStyle/>
          <a:p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E873-3EDD-47A5-996C-34EA9103B9A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100" b="1" cap="all">
                <a:solidFill>
                  <a:srgbClr val="E1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9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09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78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48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1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87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5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456240"/>
            <a:ext cx="2895600" cy="226329"/>
          </a:xfrm>
        </p:spPr>
        <p:txBody>
          <a:bodyPr/>
          <a:lstStyle/>
          <a:p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E873-3EDD-47A5-996C-34EA9103B9AA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179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RMAT 2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020C65A4-761E-429E-B432-6525035AC2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9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  <p:sldLayoutId id="2147483667" r:id="rId3"/>
    <p:sldLayoutId id="2147483663" r:id="rId4"/>
    <p:sldLayoutId id="2147483665" r:id="rId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Calibri" pitchFamily="34" charset="0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Calibri" pitchFamily="34" charset="0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Calibri" pitchFamily="34" charset="0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Calibri" pitchFamily="34" charset="0"/>
          <a:cs typeface="Arial" charset="0"/>
        </a:defRPr>
      </a:lvl5pPr>
      <a:lvl6pPr marL="457154" algn="l" rtl="0" fontAlgn="base">
        <a:spcBef>
          <a:spcPct val="0"/>
        </a:spcBef>
        <a:spcAft>
          <a:spcPct val="0"/>
        </a:spcAft>
        <a:defRPr sz="3600" i="1">
          <a:solidFill>
            <a:srgbClr val="C00000"/>
          </a:solidFill>
          <a:latin typeface="VAGRounded BT"/>
          <a:cs typeface="Arial" charset="0"/>
        </a:defRPr>
      </a:lvl6pPr>
      <a:lvl7pPr marL="914309" algn="l" rtl="0" fontAlgn="base">
        <a:spcBef>
          <a:spcPct val="0"/>
        </a:spcBef>
        <a:spcAft>
          <a:spcPct val="0"/>
        </a:spcAft>
        <a:defRPr sz="3600" i="1">
          <a:solidFill>
            <a:srgbClr val="C00000"/>
          </a:solidFill>
          <a:latin typeface="VAGRounded BT"/>
          <a:cs typeface="Arial" charset="0"/>
        </a:defRPr>
      </a:lvl7pPr>
      <a:lvl8pPr marL="1371463" algn="l" rtl="0" fontAlgn="base">
        <a:spcBef>
          <a:spcPct val="0"/>
        </a:spcBef>
        <a:spcAft>
          <a:spcPct val="0"/>
        </a:spcAft>
        <a:defRPr sz="3600" i="1">
          <a:solidFill>
            <a:srgbClr val="C00000"/>
          </a:solidFill>
          <a:latin typeface="VAGRounded BT"/>
          <a:cs typeface="Arial" charset="0"/>
        </a:defRPr>
      </a:lvl8pPr>
      <a:lvl9pPr marL="1828618" algn="l" rtl="0" fontAlgn="base">
        <a:spcBef>
          <a:spcPct val="0"/>
        </a:spcBef>
        <a:spcAft>
          <a:spcPct val="0"/>
        </a:spcAft>
        <a:defRPr sz="3600" i="1">
          <a:solidFill>
            <a:srgbClr val="C00000"/>
          </a:solidFill>
          <a:latin typeface="VAGRounded BT"/>
          <a:cs typeface="Arial" charset="0"/>
        </a:defRPr>
      </a:lvl9pPr>
    </p:titleStyle>
    <p:bodyStyle>
      <a:lvl1pPr marL="342866" indent="-342866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rgbClr val="C00000"/>
        </a:buClr>
        <a:buFont typeface="Arial Narrow" pitchFamily="34" charset="0"/>
        <a:buChar char="●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876" indent="-230166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−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886" indent="-228577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040" indent="-228577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194" indent="-228577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348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2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393" tIns="45699" rIns="91393" bIns="45699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08253"/>
            <a:ext cx="2895600" cy="226329"/>
          </a:xfrm>
          <a:prstGeom prst="rect">
            <a:avLst/>
          </a:prstGeom>
        </p:spPr>
        <p:txBody>
          <a:bodyPr vert="horz" lIns="91393" tIns="45699" rIns="91393" bIns="45699" rtlCol="0" anchor="b" anchorCtr="0"/>
          <a:lstStyle>
            <a:lvl1pPr algn="ctr">
              <a:defRPr sz="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defTabSz="913945"/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08253"/>
            <a:ext cx="2133600" cy="226329"/>
          </a:xfrm>
          <a:prstGeom prst="rect">
            <a:avLst/>
          </a:prstGeom>
        </p:spPr>
        <p:txBody>
          <a:bodyPr vert="horz" lIns="91393" tIns="45699" rIns="91393" bIns="45699" rtlCol="0" anchor="b" anchorCtr="0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pPr defTabSz="913945"/>
            <a:fld id="{097AE873-3EDD-47A5-996C-34EA9103B9AA}" type="slidenum">
              <a:rPr lang="en-US" smtClean="0">
                <a:solidFill>
                  <a:prstClr val="white"/>
                </a:solidFill>
              </a:rPr>
              <a:pPr defTabSz="913945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02"/>
          <a:stretch/>
        </p:blipFill>
        <p:spPr>
          <a:xfrm>
            <a:off x="79132" y="6049631"/>
            <a:ext cx="1635369" cy="784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00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3945" rtl="0" eaLnBrk="1" latinLnBrk="0" hangingPunct="1">
        <a:spcBef>
          <a:spcPct val="0"/>
        </a:spcBef>
        <a:buNone/>
        <a:defRPr sz="3200" kern="1200">
          <a:solidFill>
            <a:srgbClr val="E10000"/>
          </a:solidFill>
          <a:latin typeface="+mj-lt"/>
          <a:ea typeface="+mj-ea"/>
          <a:cs typeface="+mj-cs"/>
        </a:defRPr>
      </a:lvl1pPr>
    </p:titleStyle>
    <p:bodyStyle>
      <a:lvl1pPr marL="243256" indent="-243256" algn="l" defTabSz="913945" rtl="0" eaLnBrk="1" latinLnBrk="0" hangingPunct="1">
        <a:spcBef>
          <a:spcPct val="20000"/>
        </a:spcBef>
        <a:buClr>
          <a:srgbClr val="E10000"/>
        </a:buClr>
        <a:buFont typeface="Arial Narrow" pitchFamily="34" charset="0"/>
        <a:buChar char="●"/>
        <a:defRPr sz="2000" b="1" kern="1200">
          <a:solidFill>
            <a:srgbClr val="333E48"/>
          </a:solidFill>
          <a:latin typeface="+mn-lt"/>
          <a:ea typeface="+mn-ea"/>
          <a:cs typeface="+mn-cs"/>
        </a:defRPr>
      </a:lvl1pPr>
      <a:lvl2pPr marL="682002" indent="-285466" algn="l" defTabSz="913945" rtl="0" eaLnBrk="1" latinLnBrk="0" hangingPunct="1">
        <a:spcBef>
          <a:spcPct val="20000"/>
        </a:spcBef>
        <a:buFont typeface="Arial Narrow" pitchFamily="34" charset="0"/>
        <a:buChar char="-"/>
        <a:defRPr sz="2000" b="1" kern="1200">
          <a:solidFill>
            <a:srgbClr val="333E48"/>
          </a:solidFill>
          <a:latin typeface="+mn-lt"/>
          <a:ea typeface="+mn-ea"/>
          <a:cs typeface="+mn-cs"/>
        </a:defRPr>
      </a:lvl2pPr>
      <a:lvl3pPr marL="1142429" indent="-228484" algn="l" defTabSz="913945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rgbClr val="333E48"/>
          </a:solidFill>
          <a:latin typeface="+mn-lt"/>
          <a:ea typeface="+mn-ea"/>
          <a:cs typeface="+mn-cs"/>
        </a:defRPr>
      </a:lvl3pPr>
      <a:lvl4pPr marL="1599400" indent="-228484" algn="l" defTabSz="913945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rgbClr val="333E48"/>
          </a:solidFill>
          <a:latin typeface="+mn-lt"/>
          <a:ea typeface="+mn-ea"/>
          <a:cs typeface="+mn-cs"/>
        </a:defRPr>
      </a:lvl4pPr>
      <a:lvl5pPr marL="2056373" indent="-228484" algn="l" defTabSz="913945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rgbClr val="333E48"/>
          </a:solidFill>
          <a:latin typeface="+mn-lt"/>
          <a:ea typeface="+mn-ea"/>
          <a:cs typeface="+mn-cs"/>
        </a:defRPr>
      </a:lvl5pPr>
      <a:lvl6pPr marL="2513340" indent="-228484" algn="l" defTabSz="9139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3" indent="-228484" algn="l" defTabSz="9139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7" indent="-228484" algn="l" defTabSz="9139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9" indent="-228484" algn="l" defTabSz="9139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5" algn="l" defTabSz="9139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8" algn="l" defTabSz="9139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8" algn="l" defTabSz="9139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9" algn="l" defTabSz="9139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9" algn="l" defTabSz="9139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99" algn="l" defTabSz="9139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5" algn="l" defTabSz="9139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03" tIns="45703" rIns="91403" bIns="45703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08251"/>
            <a:ext cx="2895600" cy="226329"/>
          </a:xfrm>
          <a:prstGeom prst="rect">
            <a:avLst/>
          </a:prstGeom>
        </p:spPr>
        <p:txBody>
          <a:bodyPr vert="horz" lIns="91403" tIns="45703" rIns="91403" bIns="45703" rtlCol="0" anchor="b" anchorCtr="0"/>
          <a:lstStyle>
            <a:lvl1pPr algn="ctr">
              <a:defRPr sz="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defTabSz="914036"/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Classified - Internal use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08251"/>
            <a:ext cx="2133600" cy="226329"/>
          </a:xfrm>
          <a:prstGeom prst="rect">
            <a:avLst/>
          </a:prstGeom>
        </p:spPr>
        <p:txBody>
          <a:bodyPr vert="horz" lIns="91403" tIns="45703" rIns="91403" bIns="45703" rtlCol="0" anchor="b" anchorCtr="0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pPr defTabSz="914036"/>
            <a:fld id="{097AE873-3EDD-47A5-996C-34EA9103B9AA}" type="slidenum">
              <a:rPr lang="en-US" smtClean="0">
                <a:solidFill>
                  <a:prstClr val="white"/>
                </a:solidFill>
              </a:rPr>
              <a:pPr defTabSz="914036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02"/>
          <a:stretch/>
        </p:blipFill>
        <p:spPr>
          <a:xfrm>
            <a:off x="79132" y="6049629"/>
            <a:ext cx="1635369" cy="784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835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036" rtl="0" eaLnBrk="1" latinLnBrk="0" hangingPunct="1">
        <a:spcBef>
          <a:spcPct val="0"/>
        </a:spcBef>
        <a:buNone/>
        <a:defRPr sz="3200" kern="1200">
          <a:solidFill>
            <a:srgbClr val="E10000"/>
          </a:solidFill>
          <a:latin typeface="+mj-lt"/>
          <a:ea typeface="+mj-ea"/>
          <a:cs typeface="+mj-cs"/>
        </a:defRPr>
      </a:lvl1pPr>
    </p:titleStyle>
    <p:bodyStyle>
      <a:lvl1pPr marL="243280" indent="-243280" algn="l" defTabSz="914036" rtl="0" eaLnBrk="1" latinLnBrk="0" hangingPunct="1">
        <a:spcBef>
          <a:spcPct val="20000"/>
        </a:spcBef>
        <a:buClr>
          <a:srgbClr val="E10000"/>
        </a:buClr>
        <a:buFont typeface="Arial Narrow" pitchFamily="34" charset="0"/>
        <a:buChar char="●"/>
        <a:defRPr sz="2000" b="1" kern="1200">
          <a:solidFill>
            <a:srgbClr val="333E48"/>
          </a:solidFill>
          <a:latin typeface="+mn-lt"/>
          <a:ea typeface="+mn-ea"/>
          <a:cs typeface="+mn-cs"/>
        </a:defRPr>
      </a:lvl1pPr>
      <a:lvl2pPr marL="682070" indent="-285494" algn="l" defTabSz="914036" rtl="0" eaLnBrk="1" latinLnBrk="0" hangingPunct="1">
        <a:spcBef>
          <a:spcPct val="20000"/>
        </a:spcBef>
        <a:buFont typeface="Arial Narrow" pitchFamily="34" charset="0"/>
        <a:buChar char="-"/>
        <a:defRPr sz="2000" b="1" kern="1200">
          <a:solidFill>
            <a:srgbClr val="333E48"/>
          </a:solidFill>
          <a:latin typeface="+mn-lt"/>
          <a:ea typeface="+mn-ea"/>
          <a:cs typeface="+mn-cs"/>
        </a:defRPr>
      </a:lvl2pPr>
      <a:lvl3pPr marL="1142543" indent="-228507" algn="l" defTabSz="914036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rgbClr val="333E48"/>
          </a:solidFill>
          <a:latin typeface="+mn-lt"/>
          <a:ea typeface="+mn-ea"/>
          <a:cs typeface="+mn-cs"/>
        </a:defRPr>
      </a:lvl3pPr>
      <a:lvl4pPr marL="1599560" indent="-228507" algn="l" defTabSz="914036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rgbClr val="333E48"/>
          </a:solidFill>
          <a:latin typeface="+mn-lt"/>
          <a:ea typeface="+mn-ea"/>
          <a:cs typeface="+mn-cs"/>
        </a:defRPr>
      </a:lvl4pPr>
      <a:lvl5pPr marL="2056578" indent="-228507" algn="l" defTabSz="914036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rgbClr val="333E48"/>
          </a:solidFill>
          <a:latin typeface="+mn-lt"/>
          <a:ea typeface="+mn-ea"/>
          <a:cs typeface="+mn-cs"/>
        </a:defRPr>
      </a:lvl5pPr>
      <a:lvl6pPr marL="2513592" indent="-228507" algn="l" defTabSz="9140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0" indent="-228507" algn="l" defTabSz="9140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30" indent="-228507" algn="l" defTabSz="9140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7" indent="-228507" algn="l" defTabSz="9140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6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4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0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7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19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9" algn="l" defTabSz="9140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2744203"/>
            <a:ext cx="6568911" cy="9133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Measurement COE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and Metric Help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730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0C65A4-761E-429E-B432-6525035AC2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376239"/>
            <a:ext cx="7772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Calibri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Calibri" pitchFamily="34" charset="0"/>
                <a:cs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Calibri" pitchFamily="34" charset="0"/>
                <a:cs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Calibri" pitchFamily="34" charset="0"/>
                <a:cs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Calibri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i="1">
                <a:solidFill>
                  <a:srgbClr val="C00000"/>
                </a:solidFill>
                <a:latin typeface="VAGRounded BT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i="1">
                <a:solidFill>
                  <a:srgbClr val="C00000"/>
                </a:solidFill>
                <a:latin typeface="VAGRounded BT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i="1">
                <a:solidFill>
                  <a:srgbClr val="C00000"/>
                </a:solidFill>
                <a:latin typeface="VAGRounded BT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i="1">
                <a:solidFill>
                  <a:srgbClr val="C00000"/>
                </a:solidFill>
                <a:latin typeface="VAGRounded BT"/>
                <a:cs typeface="Arial" charset="0"/>
              </a:defRPr>
            </a:lvl9pPr>
          </a:lstStyle>
          <a:p>
            <a:r>
              <a:rPr lang="en-US" sz="4000" b="0" dirty="0" smtClean="0"/>
              <a:t>Agenda:</a:t>
            </a:r>
            <a:endParaRPr lang="en-US" sz="4000" b="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266700" y="1371600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marL="34290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Char char="•"/>
              <a:defRPr sz="2000" b="0">
                <a:latin typeface="Calibri" pitchFamily="34" charset="0"/>
              </a:defRPr>
            </a:lvl1pPr>
            <a:lvl2pPr marL="742950" indent="-28575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Tahoma" pitchFamily="34" charset="0"/>
              <a:buChar char="–"/>
              <a:defRPr sz="2800" b="1">
                <a:latin typeface="Calibri" pitchFamily="34" charset="0"/>
              </a:defRPr>
            </a:lvl2pPr>
            <a:lvl3pPr marL="108585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Char char="•"/>
              <a:defRPr sz="2400" b="1">
                <a:latin typeface="Calibri" pitchFamily="34" charset="0"/>
              </a:defRPr>
            </a:lvl3pPr>
            <a:lvl4pPr marL="142875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latin typeface="Calibri" pitchFamily="34" charset="0"/>
              </a:defRPr>
            </a:lvl4pPr>
            <a:lvl5pPr marL="17716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latin typeface="Calibri" pitchFamily="34" charset="0"/>
              </a:defRPr>
            </a:lvl5pPr>
            <a:lvl6pPr marL="22288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latin typeface="Arial" pitchFamily="34" charset="0"/>
              </a:defRPr>
            </a:lvl6pPr>
            <a:lvl7pPr marL="26860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latin typeface="Arial" pitchFamily="34" charset="0"/>
              </a:defRPr>
            </a:lvl7pPr>
            <a:lvl8pPr marL="31432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latin typeface="Arial" pitchFamily="34" charset="0"/>
              </a:defRPr>
            </a:lvl8pPr>
            <a:lvl9pPr marL="36004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latin typeface="Arial" pitchFamily="34" charset="0"/>
              </a:defRPr>
            </a:lvl9pPr>
          </a:lstStyle>
          <a:p>
            <a:r>
              <a:rPr lang="en-US" sz="2800" dirty="0" smtClean="0"/>
              <a:t>1. Purpose</a:t>
            </a:r>
            <a:endParaRPr lang="en-US" sz="2800" dirty="0" smtClean="0"/>
          </a:p>
          <a:p>
            <a:r>
              <a:rPr lang="en-US" sz="2800" dirty="0" smtClean="0"/>
              <a:t>2. Live Demo</a:t>
            </a:r>
            <a:endParaRPr lang="en-US" sz="2800" dirty="0" smtClean="0"/>
          </a:p>
          <a:p>
            <a:r>
              <a:rPr lang="en-US" sz="2800" dirty="0" smtClean="0"/>
              <a:t>3. Questions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39051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61" y="990600"/>
            <a:ext cx="8229600" cy="4525963"/>
          </a:xfrm>
        </p:spPr>
        <p:txBody>
          <a:bodyPr/>
          <a:lstStyle/>
          <a:p>
            <a:r>
              <a:rPr lang="en-US" dirty="0" smtClean="0"/>
              <a:t>Add Search Function and More </a:t>
            </a:r>
            <a:r>
              <a:rPr lang="en-US" dirty="0"/>
              <a:t>F</a:t>
            </a:r>
            <a:r>
              <a:rPr lang="en-US" dirty="0" smtClean="0"/>
              <a:t>ilters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0C65A4-761E-429E-B432-6525035AC2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1" y="1524000"/>
            <a:ext cx="812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1" y="1524000"/>
            <a:ext cx="812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438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61" y="990600"/>
            <a:ext cx="8229600" cy="4525963"/>
          </a:xfrm>
        </p:spPr>
        <p:txBody>
          <a:bodyPr/>
          <a:lstStyle/>
          <a:p>
            <a:r>
              <a:rPr lang="en-US" dirty="0" smtClean="0"/>
              <a:t>More Dynamic and Contains More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0C65A4-761E-429E-B432-6525035AC2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1"/>
            <a:ext cx="812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865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61" y="990600"/>
            <a:ext cx="8229600" cy="4525963"/>
          </a:xfrm>
        </p:spPr>
        <p:txBody>
          <a:bodyPr/>
          <a:lstStyle/>
          <a:p>
            <a:r>
              <a:rPr lang="en-US" dirty="0" smtClean="0"/>
              <a:t>Easy to Manage and Maintain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0C65A4-761E-429E-B432-6525035AC2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6" y="1600200"/>
            <a:ext cx="799253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0" y="1600200"/>
            <a:ext cx="799253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618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0C65A4-761E-429E-B432-6525035AC2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4" name="Picture 4" descr="C:\Users\T80727\AppData\Local\Microsoft\Windows\Temporary Internet Files\Content.IE5\LYH4PON0\MC90028257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19" y="1905000"/>
            <a:ext cx="3316681" cy="343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809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and Metric Help Center</a:t>
            </a:r>
            <a:r>
              <a:rPr lang="en-US" dirty="0"/>
              <a:t> </a:t>
            </a:r>
            <a:r>
              <a:rPr lang="en-US" dirty="0" smtClean="0"/>
              <a:t>-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0C65A4-761E-429E-B432-6525035AC2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8" name="Picture 4" descr="http://www.timwalk.com/wp-content/uploads/2013/02/ceniza_1.0-fig08_x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45" y="1752600"/>
            <a:ext cx="5101155" cy="382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4390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oca-Cola Colors">
      <a:dk1>
        <a:srgbClr val="000000"/>
      </a:dk1>
      <a:lt1>
        <a:sysClr val="window" lastClr="FFFFFF"/>
      </a:lt1>
      <a:dk2>
        <a:srgbClr val="C00000"/>
      </a:dk2>
      <a:lt2>
        <a:srgbClr val="D8D8D8"/>
      </a:lt2>
      <a:accent1>
        <a:srgbClr val="E61C2C"/>
      </a:accent1>
      <a:accent2>
        <a:srgbClr val="FF9933"/>
      </a:accent2>
      <a:accent3>
        <a:srgbClr val="FFC000"/>
      </a:accent3>
      <a:accent4>
        <a:srgbClr val="92D050"/>
      </a:accent4>
      <a:accent5>
        <a:srgbClr val="4BACC6"/>
      </a:accent5>
      <a:accent6>
        <a:srgbClr val="C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51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1_Office Theme</vt:lpstr>
      <vt:lpstr>3_Office Theme</vt:lpstr>
      <vt:lpstr>4_Office Theme</vt:lpstr>
      <vt:lpstr>Performance Measurement COE  App and Metric Help Center</vt:lpstr>
      <vt:lpstr>PowerPoint Presentation</vt:lpstr>
      <vt:lpstr>Purpose</vt:lpstr>
      <vt:lpstr>Purpose</vt:lpstr>
      <vt:lpstr>Purpose</vt:lpstr>
      <vt:lpstr>Demo Time!!!</vt:lpstr>
      <vt:lpstr>App and Metric Help Center - Questions</vt:lpstr>
    </vt:vector>
  </TitlesOfParts>
  <Company>Coca-Cola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Sachse</dc:creator>
  <cp:lastModifiedBy>Bin Cao</cp:lastModifiedBy>
  <cp:revision>46</cp:revision>
  <dcterms:created xsi:type="dcterms:W3CDTF">2013-10-21T16:01:22Z</dcterms:created>
  <dcterms:modified xsi:type="dcterms:W3CDTF">2014-11-22T17:11:38Z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5fdd25ce-5b7d-41d1-aaa0-6eca564a1a2a</vt:lpwstr>
  </property>
  <property fmtid="{D5CDD505-2E9C-101B-9397-08002B2CF9AE}" pid="4" name="MODFILEGUID">
    <vt:lpwstr>bda4df98-eb12-4f74-940b-106fbdc32b64</vt:lpwstr>
  </property>
  <property fmtid="{D5CDD505-2E9C-101B-9397-08002B2CF9AE}" pid="5" name="FILEOWNER">
    <vt:lpwstr>E16462</vt:lpwstr>
  </property>
  <property fmtid="{D5CDD505-2E9C-101B-9397-08002B2CF9AE}" pid="6" name="MODFILEOWNER">
    <vt:lpwstr>T80727</vt:lpwstr>
  </property>
  <property fmtid="{D5CDD505-2E9C-101B-9397-08002B2CF9AE}" pid="7" name="IPPCLASS">
    <vt:i4>2</vt:i4>
  </property>
  <property fmtid="{D5CDD505-2E9C-101B-9397-08002B2CF9AE}" pid="8" name="MODIPPCLASS">
    <vt:i4>2</vt:i4>
  </property>
  <property fmtid="{D5CDD505-2E9C-101B-9397-08002B2CF9AE}" pid="9" name="MACHINEID">
    <vt:lpwstr>WWDL258677</vt:lpwstr>
  </property>
  <property fmtid="{D5CDD505-2E9C-101B-9397-08002B2CF9AE}" pid="10" name="MODMACHINEID">
    <vt:lpwstr>WWDL264518</vt:lpwstr>
  </property>
  <property fmtid="{D5CDD505-2E9C-101B-9397-08002B2CF9AE}" pid="11" name="CURRENTCLASS">
    <vt:lpwstr>Classified - Confidential</vt:lpwstr>
  </property>
</Properties>
</file>