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-project.org/" TargetMode="External"/><Relationship Id="rId4" Type="http://schemas.openxmlformats.org/officeDocument/2006/relationships/hyperlink" Target="https://www.rstudio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Fundamentals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 and Basic Manipulation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http://bit.ly/2lcttua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resources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Help function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Use ?&lt;function name&gt; if you know the exact function name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Use ??&lt;function name&gt; to do a fuzzy search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Swirl package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 interactive learning package for first-time R users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RStudio’s Cheatsheets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Books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 for Data Science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 Cookbook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 for Statistical Analysis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Online courses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is a open-source programming language and environment for </a:t>
            </a:r>
            <a:r>
              <a:rPr b="1" lang="en"/>
              <a:t>statistical </a:t>
            </a:r>
            <a:r>
              <a:rPr lang="en"/>
              <a:t>computing and graphics.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use R as it is, but most people prefer to use R in combination with the RStudio (GUI-based IDE for R), which has an organized layout and several extra options (RMarkdown, Shiny, etc).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To use R: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Install 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https://www.r-project.org/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Install RStudio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https://www.rstudio.com/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67800" y="224550"/>
            <a:ext cx="3733200" cy="100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RStudio Interface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0" y="1299300"/>
            <a:ext cx="3573900" cy="20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Console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Where commands are actually executed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“&gt;” prompt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Script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Where commands are edited and saved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Click Run or press CTRL+ENTER(Windows)/command+return(MacOSX) to send it to the command window</a:t>
            </a:r>
          </a:p>
        </p:txBody>
      </p:sp>
      <p:pic>
        <p:nvPicPr>
          <p:cNvPr descr="Screen Shot 2017-02-27 at 12.06.50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900" y="1002425"/>
            <a:ext cx="5479950" cy="34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76200" y="4801141"/>
            <a:ext cx="7585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Workspace/history window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Workspace shows data and values R has in its memory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history window shows what has been typed before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Files / plots / packages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 you can open files, view plots (also previous plots), install and load packages or use the help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R Concepts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Working Directory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Your working directory is the folder on your computer in which you are currently working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Open, save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getwd()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setwd(“"C:/Users/yj2360”)	- forward slash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Fundamental Data Objects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</a:t>
            </a:r>
            <a:r>
              <a:rPr lang="en"/>
              <a:t>ector(): 1-D data; all elements of the same type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</a:t>
            </a:r>
            <a:r>
              <a:rPr lang="en"/>
              <a:t>atrix(): 2-D data, all values of the same type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</a:t>
            </a:r>
            <a:r>
              <a:rPr lang="en"/>
              <a:t>rray(): multi-D data, all values of the same type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</a:t>
            </a:r>
            <a:r>
              <a:rPr lang="en"/>
              <a:t>ist(): one-D data, elements of different modes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</a:t>
            </a:r>
            <a:r>
              <a:rPr lang="en"/>
              <a:t>ata.frame(): 2-D data, elements of different types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Factor values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 factor is a character vector with information about the possible categories, called the levels of the factor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999" y="2340725"/>
            <a:ext cx="2982299" cy="23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and Data Frame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88425"/>
            <a:ext cx="36663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m&lt;-matrix(1:4,nrow=2,ncol=2)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dim(m)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x&lt;-1:3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y&lt;-10:12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cbind(x,y)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rbind(x,y)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928100" y="1661425"/>
            <a:ext cx="36663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dat&lt;-data.frame(id=letter[1:5], x=1:10, y=11:20)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 = data.frame(x = c(11,12,14), 2 y = c(19,20,21), z = c(10,9,7))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mean(t$z)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en"/>
              <a:t># commonly used data frame functions: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head(); dim(); nrow(); ncol(); str(); names()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R Operations	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Creation and a</a:t>
            </a:r>
            <a:r>
              <a:rPr lang="en"/>
              <a:t>ssignment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Use &lt;- to create an object and assign values to 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Commenting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Anything after # will not be evaluated/executed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Used to leave notes for others reading your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Importing data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Read in different forms of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Filtering data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Logical and relational operators: ! &amp; | == != &gt;= &lt;=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Plotting Data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Use plot() function to plot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07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Looping is equivalent to iterating or just replicating instructions. Let the computer take over the repetitive work and you will find your life becomes much easier.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Loop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for(variable in sequence)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statements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&gt; data &lt;- rep(2,10)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&gt; for(i in 1:10) 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data[i] &lt;- i^2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if(data[i]==3) {next}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data[i]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176000" y="2418600"/>
            <a:ext cx="41580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While Loop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while(condition) {statements}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&gt; a&lt;-NULL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&gt; i=1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&gt; while (length(a)&lt;10) {  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a[i]&lt;-i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i=i+1 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Functions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function is a machine which turns input objects (arguments) into an output object (return value), according to some algorithm.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myfct &lt;- function(arg1, arg2, ...)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function_body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&gt; fun1 &lt;- function(arg1, arg2 )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 = arg1 ^ 2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return(arg2 + w)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} 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&gt; fun1(arg1 = 3, arg2 = 5) 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 14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Packages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of R normally use a package; i.e., a library of special functions designed for a specific problem.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install.packages("&lt;the package's name&gt;")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library("&lt;the package's name&gt;")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Most commonly used packages are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processing: dplyr, tidyr, reshape2, XLConnect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Plotting: gglot2, htmlwidgets, rgl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modeling: car, forecast, glmnet, zoo, randomForest, caret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Other: knitr, RColorBrewer, ggmap, shiny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