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resampling method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Resampling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Resampling methods are an indispensable tool in modern statistics. They involve </a:t>
            </a:r>
            <a:r>
              <a:rPr b="1" lang="en"/>
              <a:t>repeatedly drawing samples from a training set</a:t>
            </a:r>
            <a:r>
              <a:rPr lang="en"/>
              <a:t> and refitting a model of interest on each sample in order to obtain additional information about the fitted model.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Most widely used resampling methods: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Cross validation (used to select model)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Bootstrap (used to quantify uncertainty)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 - what do we use it for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/>
              <a:t>sed to </a:t>
            </a:r>
            <a:r>
              <a:rPr b="1" lang="en"/>
              <a:t>quantify the uncertainty/variability </a:t>
            </a:r>
            <a:r>
              <a:rPr lang="en"/>
              <a:t>associated with a given estimator or statistical learning method by estimating the sampling distribution of an estimator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example, it can provide an estimate of the standard error of a coefficient, or a confidence interval for that coefficient.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 - how to measure uncertainty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Uncertainty: we train/fit our model on the available data and then use the model to predict response variable given new data.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much </a:t>
            </a:r>
            <a:r>
              <a:rPr b="1" lang="en"/>
              <a:t>confidence</a:t>
            </a:r>
            <a:r>
              <a:rPr lang="en"/>
              <a:t> do we have in our predictions? (</a:t>
            </a:r>
            <a:r>
              <a:rPr lang="en"/>
              <a:t>Confidence comes from successful repetitions.)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given another set of training data, will our model/estimator </a:t>
            </a:r>
            <a:r>
              <a:rPr b="1" lang="en"/>
              <a:t>change</a:t>
            </a:r>
            <a:r>
              <a:rPr lang="en"/>
              <a:t> significantly?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Need new data to measure uncertainty.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 - how does it work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068625"/>
            <a:ext cx="4297500" cy="3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e create “bootstrap datasets” by repeatedly </a:t>
            </a:r>
            <a:r>
              <a:rPr b="1" lang="en"/>
              <a:t>sampling observations from the original datasets with replacement </a:t>
            </a:r>
            <a:r>
              <a:rPr lang="en"/>
              <a:t>(the same observation can occur more than once in the bootstrap data set)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Produce a new bootstrap estimate for α given each bootstrap dataset.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compute the summary statistics of these bootstrap estimates </a:t>
            </a:r>
          </a:p>
        </p:txBody>
      </p:sp>
      <p:pic>
        <p:nvPicPr>
          <p:cNvPr descr="Screen Shot 2017-04-04 at 13.06.25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75" y="1266325"/>
            <a:ext cx="393524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 - a trivial example in 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201375" y="1266175"/>
            <a:ext cx="46308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# Produce 1000 bootstrap estimates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alpha&lt;-NULL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or (i in 1:1000){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ind&lt;-sample(1:nrow(data),nrow(data),replace=T)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alpha&lt;-rbind(alpha,boot.fn(data,ind))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  <a:r>
              <a:rPr lang="en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mean(alpha)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sd(alpha)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# Create one bootstrap dataset (index) from original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index&lt;-sample(1:nrow(data),nrow(data),replace=T)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# Produce bootstrap estimate given one bootstrap dataset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boot.fn=function(data,index){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model&lt;-lm(mpg~horsepower, data=data, subset=index)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return(coef(model))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