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sldIdLst>
    <p:sldId id="256" r:id="rId4"/>
    <p:sldId id="258" r:id="rId5"/>
    <p:sldId id="257" r:id="rId6"/>
    <p:sldId id="259" r:id="rId7"/>
    <p:sldId id="263" r:id="rId8"/>
    <p:sldId id="261" r:id="rId9"/>
    <p:sldId id="262" r:id="rId10"/>
  </p:sldIdLst>
  <p:sldSz cx="12192000" cy="6858000"/>
  <p:notesSz cx="7559675" cy="106914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图片 36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图片 37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图片 75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图片 76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zh-CN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单击此处编辑母版标题样式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pPr marL="431800" indent="-32385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单击鼠标编辑大纲文字格式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第二个大纲级</a:t>
            </a:r>
            <a:endParaRPr lang="zh-C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第三大纲级别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第四大纲级别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第五大纲级别</a:t>
            </a:r>
            <a:endParaRPr lang="zh-C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第六大纲级别</a:t>
            </a:r>
            <a:endParaRPr lang="zh-C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023870" lvl="6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第七大纲级别</a:t>
            </a:r>
            <a:endParaRPr lang="zh-C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单击此处编辑母版标题样式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1800" indent="-32385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单击鼠标编辑大纲文字格式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第二个大纲级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第三大纲级别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第四大纲级别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第五大纲级别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第六大纲级别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7965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第七大纲级别单击此处编辑母版文本样式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7965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第二级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7965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第三级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7965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第四级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7965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第五级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523880" y="1122840"/>
            <a:ext cx="9143640" cy="7675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lang="zh-CN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知乎作业要求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523880" y="1891080"/>
            <a:ext cx="9143640" cy="3366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１．根据知乎的问题详情内容设计一个问题表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２．根据知乎的问题回答设计一个回答表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３．根据知乎的问题用户信息设计一个用户表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设计表的时候考虑到以后会根据用户的姓名查找用户</a:t>
            </a:r>
            <a:r>
              <a:rPr lang="zh-CN" alt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 charset="0"/>
              </a:rPr>
              <a:t>，</a:t>
            </a:r>
            <a:endParaRPr lang="zh-CN" alt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宋体" charset="0"/>
            </a:endParaRPr>
          </a:p>
          <a:p>
            <a:pPr algn="ctr">
              <a:lnSpc>
                <a:spcPct val="100000"/>
              </a:lnSpc>
            </a:pPr>
            <a:r>
              <a:rPr lang="zh-CN" alt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 charset="0"/>
              </a:rPr>
              <a:t>查找某个问题时会根据问题的标题查找（考虑索引问题）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/>
          </p:nvPr>
        </p:nvSpPr>
        <p:spPr>
          <a:xfrm>
            <a:off x="609600" y="278765"/>
            <a:ext cx="10972165" cy="5302885"/>
          </a:xfrm>
        </p:spPr>
        <p:txBody>
          <a:bodyPr/>
          <a:p>
            <a:pPr algn="ctr"/>
            <a:r>
              <a:rPr lang="en-US" altLang="zh-CN">
                <a:sym typeface="+mn-ea"/>
              </a:rPr>
              <a:t> </a:t>
            </a:r>
            <a:endParaRPr lang="en-US" altLang="zh-CN">
              <a:sym typeface="+mn-ea"/>
            </a:endParaRPr>
          </a:p>
          <a:p>
            <a:pPr algn="ctr"/>
            <a:endParaRPr lang="en-US" altLang="zh-CN">
              <a:sym typeface="+mn-ea"/>
            </a:endParaRPr>
          </a:p>
          <a:p>
            <a:pPr algn="ctr"/>
            <a:endParaRPr lang="en-US" altLang="zh-CN">
              <a:sym typeface="+mn-ea"/>
            </a:endParaRPr>
          </a:p>
          <a:p>
            <a:pPr algn="ctr"/>
            <a:endParaRPr lang="en-US" altLang="zh-CN">
              <a:sym typeface="+mn-ea"/>
            </a:endParaRPr>
          </a:p>
          <a:p>
            <a:pPr algn="ctr"/>
            <a:r>
              <a:rPr lang="zh-CN" altLang="en-US" sz="4000">
                <a:ea typeface="宋体" charset="0"/>
                <a:sym typeface="+mn-ea"/>
              </a:rPr>
              <a:t>能够实现的效果</a:t>
            </a:r>
            <a:endParaRPr lang="zh-CN" altLang="en-US" sz="4000">
              <a:ea typeface="宋体" charset="0"/>
              <a:sym typeface="+mn-ea"/>
            </a:endParaRPr>
          </a:p>
          <a:p>
            <a:pPr algn="ctr"/>
            <a:endParaRPr lang="en-US" altLang="zh-CN" sz="4000">
              <a:sym typeface="+mn-ea"/>
            </a:endParaRPr>
          </a:p>
          <a:p>
            <a:pPr algn="ctr"/>
            <a:r>
              <a:rPr lang="en-US" altLang="zh-CN" sz="2800">
                <a:sym typeface="+mn-ea"/>
              </a:rPr>
              <a:t>1</a:t>
            </a:r>
            <a:r>
              <a:rPr lang="zh-CN" altLang="en-US" sz="2800">
                <a:sym typeface="+mn-ea"/>
              </a:rPr>
              <a:t>．能够根据用户的信息关联出用户提出的问题和回答的问题</a:t>
            </a:r>
            <a:endParaRPr lang="zh-CN" altLang="en-US" sz="2800"/>
          </a:p>
          <a:p>
            <a:pPr algn="ctr"/>
            <a:r>
              <a:rPr lang="zh-CN" altLang="en-US" sz="2800">
                <a:sym typeface="+mn-ea"/>
              </a:rPr>
              <a:t>２．根据问题的信息关联出回答的信息</a:t>
            </a:r>
            <a:endParaRPr lang="zh-CN" altLang="en-US" sz="2800"/>
          </a:p>
          <a:p>
            <a:pPr algn="ctr"/>
            <a:r>
              <a:rPr lang="zh-CN" altLang="en-US" sz="2800">
                <a:sym typeface="+mn-ea"/>
              </a:rPr>
              <a:t>３．能够根据回答的信息关联出回答用户的信息</a:t>
            </a:r>
            <a:endParaRPr lang="zh-CN" altLang="en-US" sz="2800"/>
          </a:p>
          <a:p>
            <a:pPr algn="ctr"/>
            <a:endParaRPr lang="zh-CN" altLang="en-US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1800" indent="-32385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使用python与mysql交互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1800" indent="-32385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1800" indent="-32385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２．查找出某个用户提出了那些问题</a:t>
            </a:r>
            <a:endParaRPr lang="zh-C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1800" indent="-32385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３．根据回答查找出是哪个用户回答的，关联出用户信息。</a:t>
            </a:r>
            <a:endParaRPr lang="zh-C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1800" indent="-32385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４．查找出某个用户回答了哪些问题</a:t>
            </a:r>
            <a:endParaRPr lang="zh-C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1800" indent="-32385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alt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 charset="0"/>
              </a:rPr>
              <a:t>５</a:t>
            </a:r>
            <a:r>
              <a:rPr lang="en-US" altLang="zh-C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r>
              <a:rPr lang="zh-CN" alt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 charset="0"/>
              </a:rPr>
              <a:t>根据用户分组，返回用户提出问题的标题</a:t>
            </a:r>
            <a:endParaRPr lang="zh-C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1800" indent="-32385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altLang="en-US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 charset="0"/>
                <a:sym typeface="+mn-ea"/>
              </a:rPr>
              <a:t>５</a:t>
            </a:r>
            <a:r>
              <a:rPr lang="en-US" altLang="zh-CN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sym typeface="+mn-ea"/>
              </a:rPr>
              <a:t>.</a:t>
            </a:r>
            <a:r>
              <a:rPr lang="zh-CN" altLang="en-US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 charset="0"/>
                <a:sym typeface="+mn-ea"/>
              </a:rPr>
              <a:t>根据用户分组，返回回答问题数量大于３个的用户信息并计算出回答问题的数量</a:t>
            </a:r>
            <a:endParaRPr lang="zh-CN" altLang="en-US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宋体" charset="0"/>
              <a:sym typeface="+mn-ea"/>
            </a:endParaRPr>
          </a:p>
          <a:p>
            <a:pPr marL="431800" indent="-32385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zh-CN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 charset="0"/>
                <a:sym typeface="+mn-ea"/>
              </a:rPr>
              <a:t>6.</a:t>
            </a:r>
            <a:r>
              <a:rPr lang="zh-CN" altLang="en-US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 charset="0"/>
                <a:sym typeface="+mn-ea"/>
              </a:rPr>
              <a:t>根据用户分组，返回提问数量大于３个的用户信息，并返回问题的标题</a:t>
            </a:r>
            <a:endParaRPr lang="en-US" altLang="zh-C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宋体" charset="0"/>
              <a:sym typeface="+mn-ea"/>
            </a:endParaRPr>
          </a:p>
          <a:p>
            <a:pPr marL="431800" indent="-32385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endParaRPr lang="en-US" altLang="zh-C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宋体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800"/>
              <a:t>作业二</a:t>
            </a:r>
            <a:endParaRPr lang="zh-CN" altLang="en-US" sz="2800"/>
          </a:p>
        </p:txBody>
      </p:sp>
      <p:sp>
        <p:nvSpPr>
          <p:cNvPr id="3" name="副标题 2"/>
          <p:cNvSpPr>
            <a:spLocks noGrp="1"/>
          </p:cNvSpPr>
          <p:nvPr>
            <p:ph type="subTitle"/>
          </p:nvPr>
        </p:nvSpPr>
        <p:spPr/>
        <p:txBody>
          <a:bodyPr/>
          <a:p>
            <a:r>
              <a:rPr lang="zh-CN" altLang="en-US" sz="2800"/>
              <a:t>复习ｍｏｎｇｏｄｂ</a:t>
            </a:r>
            <a:r>
              <a:rPr lang="en-US" altLang="zh-CN" sz="2800"/>
              <a:t>,</a:t>
            </a:r>
            <a:r>
              <a:rPr lang="zh-CN" altLang="en-US" sz="2800">
                <a:ea typeface="宋体" charset="0"/>
              </a:rPr>
              <a:t>周一考试</a:t>
            </a:r>
            <a:endParaRPr lang="zh-CN" altLang="en-US" sz="2800">
              <a:ea typeface="宋体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sym typeface="+mn-ea"/>
              </a:rPr>
              <a:t>根据知乎的问题用户信息设计一个用户表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/>
          </p:nvPr>
        </p:nvSpPr>
        <p:spPr/>
        <p:txBody>
          <a:bodyPr/>
          <a:p>
            <a:r>
              <a:rPr lang="en-US" altLang="zh-CN"/>
              <a:t>userid username  adress  job  education info fans  attentions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mysql&gt; create table userinfo(</a:t>
            </a:r>
            <a:endParaRPr lang="en-US" altLang="zh-CN"/>
          </a:p>
          <a:p>
            <a:r>
              <a:rPr lang="en-US" altLang="zh-CN"/>
              <a:t>    -&gt; userid int auto_increment,</a:t>
            </a:r>
            <a:endParaRPr lang="en-US" altLang="zh-CN"/>
          </a:p>
          <a:p>
            <a:r>
              <a:rPr lang="en-US" altLang="zh-CN"/>
              <a:t>    -&gt; username varchar(21) not null,</a:t>
            </a:r>
            <a:endParaRPr lang="en-US" altLang="zh-CN"/>
          </a:p>
          <a:p>
            <a:r>
              <a:rPr lang="en-US" altLang="zh-CN"/>
              <a:t>    -&gt; adress varchar(255),</a:t>
            </a:r>
            <a:endParaRPr lang="en-US" altLang="zh-CN"/>
          </a:p>
          <a:p>
            <a:r>
              <a:rPr lang="en-US" altLang="zh-CN"/>
              <a:t>    -&gt; job varchar(255),</a:t>
            </a:r>
            <a:endParaRPr lang="en-US" altLang="zh-CN"/>
          </a:p>
          <a:p>
            <a:r>
              <a:rPr lang="en-US" altLang="zh-CN"/>
              <a:t>    -&gt; education varchar(240) not null,</a:t>
            </a:r>
            <a:endParaRPr lang="en-US" altLang="zh-CN"/>
          </a:p>
          <a:p>
            <a:r>
              <a:rPr lang="en-US" altLang="zh-CN"/>
              <a:t>    -&gt; info text not null,</a:t>
            </a:r>
            <a:endParaRPr lang="en-US" altLang="zh-CN"/>
          </a:p>
          <a:p>
            <a:r>
              <a:rPr lang="en-US" altLang="zh-CN"/>
              <a:t>    -&gt; fans int default 0,</a:t>
            </a:r>
            <a:endParaRPr lang="en-US" altLang="zh-CN"/>
          </a:p>
          <a:p>
            <a:r>
              <a:rPr lang="en-US" altLang="zh-CN"/>
              <a:t>    -&gt; attentions int default 0,</a:t>
            </a:r>
            <a:endParaRPr lang="en-US" altLang="zh-CN"/>
          </a:p>
          <a:p>
            <a:r>
              <a:rPr lang="en-US" altLang="zh-CN"/>
              <a:t>    -&gt; primary key(userid)</a:t>
            </a:r>
            <a:endParaRPr lang="en-US" altLang="zh-CN"/>
          </a:p>
          <a:p>
            <a:r>
              <a:rPr lang="en-US" altLang="zh-CN"/>
              <a:t>    -&gt; );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sym typeface="+mn-ea"/>
              </a:rPr>
              <a:t>根据知乎的问题详情内容设计一个问题表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/>
          </p:nvPr>
        </p:nvSpPr>
        <p:spPr/>
        <p:txBody>
          <a:bodyPr/>
          <a:p>
            <a:r>
              <a:rPr lang="en-US" altLang="zh-CN"/>
              <a:t>questionid   title  userid visits  attentions totalcount  isreport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mysql&gt; create table questions(</a:t>
            </a:r>
            <a:endParaRPr lang="en-US" altLang="zh-CN"/>
          </a:p>
          <a:p>
            <a:r>
              <a:rPr lang="en-US" altLang="zh-CN"/>
              <a:t>    -&gt; questionid int auto_increment,</a:t>
            </a:r>
            <a:endParaRPr lang="en-US" altLang="zh-CN"/>
          </a:p>
          <a:p>
            <a:r>
              <a:rPr lang="en-US" altLang="zh-CN"/>
              <a:t>    -&gt; title varchar(255) not null,</a:t>
            </a:r>
            <a:endParaRPr lang="en-US" altLang="zh-CN"/>
          </a:p>
          <a:p>
            <a:r>
              <a:rPr lang="en-US" altLang="zh-CN"/>
              <a:t>    -&gt; userid int,</a:t>
            </a:r>
            <a:endParaRPr lang="en-US" altLang="zh-CN"/>
          </a:p>
          <a:p>
            <a:r>
              <a:rPr lang="en-US" altLang="zh-CN"/>
              <a:t>    -&gt; visits int default 0,</a:t>
            </a:r>
            <a:endParaRPr lang="en-US" altLang="zh-CN"/>
          </a:p>
          <a:p>
            <a:r>
              <a:rPr lang="en-US" altLang="zh-CN"/>
              <a:t>    -&gt; attentions int default 0,</a:t>
            </a:r>
            <a:endParaRPr lang="en-US" altLang="zh-CN"/>
          </a:p>
          <a:p>
            <a:r>
              <a:rPr lang="en-US" altLang="zh-CN"/>
              <a:t>    -&gt; totalcount int default 0,</a:t>
            </a:r>
            <a:endParaRPr lang="en-US" altLang="zh-CN"/>
          </a:p>
          <a:p>
            <a:r>
              <a:rPr lang="en-US" altLang="zh-CN"/>
              <a:t>    -&gt; isreport int default 0,</a:t>
            </a:r>
            <a:endParaRPr lang="en-US" altLang="zh-CN"/>
          </a:p>
          <a:p>
            <a:r>
              <a:rPr lang="en-US" altLang="zh-CN"/>
              <a:t>    -&gt; primary key(questionid),</a:t>
            </a:r>
            <a:endParaRPr lang="en-US" altLang="zh-CN"/>
          </a:p>
          <a:p>
            <a:r>
              <a:rPr lang="en-US" altLang="zh-CN"/>
              <a:t>    -&gt; foreign key(userid) references userinfo(userid)</a:t>
            </a:r>
            <a:endParaRPr lang="en-US" altLang="zh-CN"/>
          </a:p>
          <a:p>
            <a:r>
              <a:rPr lang="en-US" altLang="zh-CN"/>
              <a:t>    -&gt; );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sym typeface="+mn-ea"/>
              </a:rPr>
              <a:t>根据知乎的问题回答设计一个回答表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/>
          </p:nvPr>
        </p:nvSpPr>
        <p:spPr/>
        <p:txBody>
          <a:bodyPr/>
          <a:p>
            <a:r>
              <a:rPr lang="en-US" altLang="zh-CN"/>
              <a:t>answerid   questionid   userid content  zannum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 create table answers(</a:t>
            </a:r>
            <a:endParaRPr lang="en-US" altLang="zh-CN"/>
          </a:p>
          <a:p>
            <a:r>
              <a:rPr lang="en-US" altLang="zh-CN"/>
              <a:t>    -&gt; answerid int auto_increment,</a:t>
            </a:r>
            <a:endParaRPr lang="en-US" altLang="zh-CN"/>
          </a:p>
          <a:p>
            <a:r>
              <a:rPr lang="en-US" altLang="zh-CN"/>
              <a:t>    -&gt; questionid int,</a:t>
            </a:r>
            <a:endParaRPr lang="en-US" altLang="zh-CN"/>
          </a:p>
          <a:p>
            <a:r>
              <a:rPr lang="en-US" altLang="zh-CN"/>
              <a:t>    -&gt; userid int,</a:t>
            </a:r>
            <a:endParaRPr lang="en-US" altLang="zh-CN"/>
          </a:p>
          <a:p>
            <a:r>
              <a:rPr lang="en-US" altLang="zh-CN"/>
              <a:t>    -&gt; content longtext not null,</a:t>
            </a:r>
            <a:endParaRPr lang="en-US" altLang="zh-CN"/>
          </a:p>
          <a:p>
            <a:r>
              <a:rPr lang="en-US" altLang="zh-CN"/>
              <a:t>    -&gt; zannum int default 0,</a:t>
            </a:r>
            <a:endParaRPr lang="en-US" altLang="zh-CN"/>
          </a:p>
          <a:p>
            <a:r>
              <a:rPr lang="en-US" altLang="zh-CN"/>
              <a:t>    -&gt; primary key(answerid),</a:t>
            </a:r>
            <a:endParaRPr lang="en-US" altLang="zh-CN"/>
          </a:p>
          <a:p>
            <a:r>
              <a:rPr lang="en-US" altLang="zh-CN"/>
              <a:t>    -&gt; foreign key(questionid) references questions(questionid),</a:t>
            </a:r>
            <a:endParaRPr lang="en-US" altLang="zh-CN"/>
          </a:p>
          <a:p>
            <a:r>
              <a:rPr lang="en-US" altLang="zh-CN"/>
              <a:t>    -&gt; foreign key(userid) references userinfo(userid)</a:t>
            </a:r>
            <a:endParaRPr lang="en-US" altLang="zh-CN"/>
          </a:p>
          <a:p>
            <a:r>
              <a:rPr lang="en-US" altLang="zh-CN"/>
              <a:t>    -&gt; );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1550</Words>
  <Application>WPS 演示</Application>
  <PresentationFormat/>
  <Paragraphs>84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22" baseType="lpstr">
      <vt:lpstr>Arial</vt:lpstr>
      <vt:lpstr>宋体</vt:lpstr>
      <vt:lpstr>Wingdings</vt:lpstr>
      <vt:lpstr>Calibri Light</vt:lpstr>
      <vt:lpstr>Calibri</vt:lpstr>
      <vt:lpstr>Times New Roman</vt:lpstr>
      <vt:lpstr>Symbol</vt:lpstr>
      <vt:lpstr>Arial</vt:lpstr>
      <vt:lpstr>宋体</vt:lpstr>
      <vt:lpstr>DejaVu Sans</vt:lpstr>
      <vt:lpstr>文泉驿微米黑</vt:lpstr>
      <vt:lpstr>微软雅黑</vt:lpstr>
      <vt:lpstr>Arial Unicode MS</vt:lpstr>
      <vt:lpstr>Office Theme</vt:lpstr>
      <vt:lpstr>Office Theme</vt:lpstr>
      <vt:lpstr>PowerPoint 演示文稿</vt:lpstr>
      <vt:lpstr>PowerPoint 演示文稿</vt:lpstr>
      <vt:lpstr>PowerPoint 演示文稿</vt:lpstr>
      <vt:lpstr>作业二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ljh</dc:creator>
  <cp:lastModifiedBy>ljh</cp:lastModifiedBy>
  <cp:revision>4</cp:revision>
  <dcterms:created xsi:type="dcterms:W3CDTF">2018-08-27T14:57:20Z</dcterms:created>
  <dcterms:modified xsi:type="dcterms:W3CDTF">2018-08-27T14:57:20Z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2052-10.1.0.6634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宽屏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5</vt:i4>
  </property>
</Properties>
</file>