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65" r:id="rId9"/>
    <p:sldId id="266" r:id="rId10"/>
    <p:sldId id="259"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39A9-330C-F25A-8050-0F9AFA4410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C670FB-1286-8D08-181C-0C320C7A48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3B14DE-CCF8-87DD-5119-8675B5CED977}"/>
              </a:ext>
            </a:extLst>
          </p:cNvPr>
          <p:cNvSpPr>
            <a:spLocks noGrp="1"/>
          </p:cNvSpPr>
          <p:nvPr>
            <p:ph type="dt" sz="half" idx="10"/>
          </p:nvPr>
        </p:nvSpPr>
        <p:spPr/>
        <p:txBody>
          <a:bodyPr/>
          <a:lstStyle/>
          <a:p>
            <a:fld id="{66F394E1-4DCA-4A59-BF8E-8AEFC7A4C1E5}" type="datetimeFigureOut">
              <a:rPr lang="en-US" smtClean="0"/>
              <a:t>11/17/2022</a:t>
            </a:fld>
            <a:endParaRPr lang="en-US"/>
          </a:p>
        </p:txBody>
      </p:sp>
      <p:sp>
        <p:nvSpPr>
          <p:cNvPr id="5" name="Footer Placeholder 4">
            <a:extLst>
              <a:ext uri="{FF2B5EF4-FFF2-40B4-BE49-F238E27FC236}">
                <a16:creationId xmlns:a16="http://schemas.microsoft.com/office/drawing/2014/main" id="{98580CF6-E145-FFD3-A818-67F5A0D9C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D620EF-261B-2A0B-6FA8-E36355A8EBBF}"/>
              </a:ext>
            </a:extLst>
          </p:cNvPr>
          <p:cNvSpPr>
            <a:spLocks noGrp="1"/>
          </p:cNvSpPr>
          <p:nvPr>
            <p:ph type="sldNum" sz="quarter" idx="12"/>
          </p:nvPr>
        </p:nvSpPr>
        <p:spPr/>
        <p:txBody>
          <a:bodyPr/>
          <a:lstStyle/>
          <a:p>
            <a:fld id="{E38FF665-ECC9-48B3-9679-8426EE2370D0}" type="slidenum">
              <a:rPr lang="en-US" smtClean="0"/>
              <a:t>‹#›</a:t>
            </a:fld>
            <a:endParaRPr lang="en-US"/>
          </a:p>
        </p:txBody>
      </p:sp>
    </p:spTree>
    <p:extLst>
      <p:ext uri="{BB962C8B-B14F-4D97-AF65-F5344CB8AC3E}">
        <p14:creationId xmlns:p14="http://schemas.microsoft.com/office/powerpoint/2010/main" val="2821894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E3CDC-D7C7-6D8D-D679-DC22D29F18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E6347C-48B7-DB56-AA2C-FE62F2BC97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65C60D-703F-235A-704E-CAB7CE3CAA94}"/>
              </a:ext>
            </a:extLst>
          </p:cNvPr>
          <p:cNvSpPr>
            <a:spLocks noGrp="1"/>
          </p:cNvSpPr>
          <p:nvPr>
            <p:ph type="dt" sz="half" idx="10"/>
          </p:nvPr>
        </p:nvSpPr>
        <p:spPr/>
        <p:txBody>
          <a:bodyPr/>
          <a:lstStyle/>
          <a:p>
            <a:fld id="{66F394E1-4DCA-4A59-BF8E-8AEFC7A4C1E5}" type="datetimeFigureOut">
              <a:rPr lang="en-US" smtClean="0"/>
              <a:t>11/17/2022</a:t>
            </a:fld>
            <a:endParaRPr lang="en-US"/>
          </a:p>
        </p:txBody>
      </p:sp>
      <p:sp>
        <p:nvSpPr>
          <p:cNvPr id="5" name="Footer Placeholder 4">
            <a:extLst>
              <a:ext uri="{FF2B5EF4-FFF2-40B4-BE49-F238E27FC236}">
                <a16:creationId xmlns:a16="http://schemas.microsoft.com/office/drawing/2014/main" id="{FA65462F-585B-4FE1-FE33-904337906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3228A-8F14-2C82-45C1-B69EBAD94163}"/>
              </a:ext>
            </a:extLst>
          </p:cNvPr>
          <p:cNvSpPr>
            <a:spLocks noGrp="1"/>
          </p:cNvSpPr>
          <p:nvPr>
            <p:ph type="sldNum" sz="quarter" idx="12"/>
          </p:nvPr>
        </p:nvSpPr>
        <p:spPr/>
        <p:txBody>
          <a:bodyPr/>
          <a:lstStyle/>
          <a:p>
            <a:fld id="{E38FF665-ECC9-48B3-9679-8426EE2370D0}" type="slidenum">
              <a:rPr lang="en-US" smtClean="0"/>
              <a:t>‹#›</a:t>
            </a:fld>
            <a:endParaRPr lang="en-US"/>
          </a:p>
        </p:txBody>
      </p:sp>
    </p:spTree>
    <p:extLst>
      <p:ext uri="{BB962C8B-B14F-4D97-AF65-F5344CB8AC3E}">
        <p14:creationId xmlns:p14="http://schemas.microsoft.com/office/powerpoint/2010/main" val="382115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2BA842-6D96-4FFA-7D0A-50A97199E6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404CCB-B41F-B63F-60B8-3B5B1B4573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2DDC6C-C03D-A582-6856-BDBD0D90CA6E}"/>
              </a:ext>
            </a:extLst>
          </p:cNvPr>
          <p:cNvSpPr>
            <a:spLocks noGrp="1"/>
          </p:cNvSpPr>
          <p:nvPr>
            <p:ph type="dt" sz="half" idx="10"/>
          </p:nvPr>
        </p:nvSpPr>
        <p:spPr/>
        <p:txBody>
          <a:bodyPr/>
          <a:lstStyle/>
          <a:p>
            <a:fld id="{66F394E1-4DCA-4A59-BF8E-8AEFC7A4C1E5}" type="datetimeFigureOut">
              <a:rPr lang="en-US" smtClean="0"/>
              <a:t>11/17/2022</a:t>
            </a:fld>
            <a:endParaRPr lang="en-US"/>
          </a:p>
        </p:txBody>
      </p:sp>
      <p:sp>
        <p:nvSpPr>
          <p:cNvPr id="5" name="Footer Placeholder 4">
            <a:extLst>
              <a:ext uri="{FF2B5EF4-FFF2-40B4-BE49-F238E27FC236}">
                <a16:creationId xmlns:a16="http://schemas.microsoft.com/office/drawing/2014/main" id="{0907594C-53AF-5944-FD3E-DD07C45659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F03599-B2CC-36F0-B671-69C6D750D6C0}"/>
              </a:ext>
            </a:extLst>
          </p:cNvPr>
          <p:cNvSpPr>
            <a:spLocks noGrp="1"/>
          </p:cNvSpPr>
          <p:nvPr>
            <p:ph type="sldNum" sz="quarter" idx="12"/>
          </p:nvPr>
        </p:nvSpPr>
        <p:spPr/>
        <p:txBody>
          <a:bodyPr/>
          <a:lstStyle/>
          <a:p>
            <a:fld id="{E38FF665-ECC9-48B3-9679-8426EE2370D0}" type="slidenum">
              <a:rPr lang="en-US" smtClean="0"/>
              <a:t>‹#›</a:t>
            </a:fld>
            <a:endParaRPr lang="en-US"/>
          </a:p>
        </p:txBody>
      </p:sp>
    </p:spTree>
    <p:extLst>
      <p:ext uri="{BB962C8B-B14F-4D97-AF65-F5344CB8AC3E}">
        <p14:creationId xmlns:p14="http://schemas.microsoft.com/office/powerpoint/2010/main" val="3640446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7F3E0-3960-C0F1-0206-525A20FF5C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EBD2EA-84B8-3556-DB70-1952C29FA6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B3610B-240E-FF33-A2D4-4938206A29A5}"/>
              </a:ext>
            </a:extLst>
          </p:cNvPr>
          <p:cNvSpPr>
            <a:spLocks noGrp="1"/>
          </p:cNvSpPr>
          <p:nvPr>
            <p:ph type="dt" sz="half" idx="10"/>
          </p:nvPr>
        </p:nvSpPr>
        <p:spPr/>
        <p:txBody>
          <a:bodyPr/>
          <a:lstStyle/>
          <a:p>
            <a:fld id="{66F394E1-4DCA-4A59-BF8E-8AEFC7A4C1E5}" type="datetimeFigureOut">
              <a:rPr lang="en-US" smtClean="0"/>
              <a:t>11/17/2022</a:t>
            </a:fld>
            <a:endParaRPr lang="en-US"/>
          </a:p>
        </p:txBody>
      </p:sp>
      <p:sp>
        <p:nvSpPr>
          <p:cNvPr id="5" name="Footer Placeholder 4">
            <a:extLst>
              <a:ext uri="{FF2B5EF4-FFF2-40B4-BE49-F238E27FC236}">
                <a16:creationId xmlns:a16="http://schemas.microsoft.com/office/drawing/2014/main" id="{70DF51F5-B326-25EE-0B9A-0537A95609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EF1B8-93C6-A33F-8DA6-10BDD47180B3}"/>
              </a:ext>
            </a:extLst>
          </p:cNvPr>
          <p:cNvSpPr>
            <a:spLocks noGrp="1"/>
          </p:cNvSpPr>
          <p:nvPr>
            <p:ph type="sldNum" sz="quarter" idx="12"/>
          </p:nvPr>
        </p:nvSpPr>
        <p:spPr/>
        <p:txBody>
          <a:bodyPr/>
          <a:lstStyle/>
          <a:p>
            <a:fld id="{E38FF665-ECC9-48B3-9679-8426EE2370D0}" type="slidenum">
              <a:rPr lang="en-US" smtClean="0"/>
              <a:t>‹#›</a:t>
            </a:fld>
            <a:endParaRPr lang="en-US"/>
          </a:p>
        </p:txBody>
      </p:sp>
    </p:spTree>
    <p:extLst>
      <p:ext uri="{BB962C8B-B14F-4D97-AF65-F5344CB8AC3E}">
        <p14:creationId xmlns:p14="http://schemas.microsoft.com/office/powerpoint/2010/main" val="2649358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81287-3977-9AE9-F23E-9EE7E941D2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C1DD05-095B-06F1-4B69-78A7DC9DAC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D8A2E-F426-97D2-D54B-F1FA9B26DCAF}"/>
              </a:ext>
            </a:extLst>
          </p:cNvPr>
          <p:cNvSpPr>
            <a:spLocks noGrp="1"/>
          </p:cNvSpPr>
          <p:nvPr>
            <p:ph type="dt" sz="half" idx="10"/>
          </p:nvPr>
        </p:nvSpPr>
        <p:spPr/>
        <p:txBody>
          <a:bodyPr/>
          <a:lstStyle/>
          <a:p>
            <a:fld id="{66F394E1-4DCA-4A59-BF8E-8AEFC7A4C1E5}" type="datetimeFigureOut">
              <a:rPr lang="en-US" smtClean="0"/>
              <a:t>11/17/2022</a:t>
            </a:fld>
            <a:endParaRPr lang="en-US"/>
          </a:p>
        </p:txBody>
      </p:sp>
      <p:sp>
        <p:nvSpPr>
          <p:cNvPr id="5" name="Footer Placeholder 4">
            <a:extLst>
              <a:ext uri="{FF2B5EF4-FFF2-40B4-BE49-F238E27FC236}">
                <a16:creationId xmlns:a16="http://schemas.microsoft.com/office/drawing/2014/main" id="{8C55176A-98B0-34F4-C433-BF78B18CDF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3EB5E-295B-31A9-33EB-9FCA072090E1}"/>
              </a:ext>
            </a:extLst>
          </p:cNvPr>
          <p:cNvSpPr>
            <a:spLocks noGrp="1"/>
          </p:cNvSpPr>
          <p:nvPr>
            <p:ph type="sldNum" sz="quarter" idx="12"/>
          </p:nvPr>
        </p:nvSpPr>
        <p:spPr/>
        <p:txBody>
          <a:bodyPr/>
          <a:lstStyle/>
          <a:p>
            <a:fld id="{E38FF665-ECC9-48B3-9679-8426EE2370D0}" type="slidenum">
              <a:rPr lang="en-US" smtClean="0"/>
              <a:t>‹#›</a:t>
            </a:fld>
            <a:endParaRPr lang="en-US"/>
          </a:p>
        </p:txBody>
      </p:sp>
    </p:spTree>
    <p:extLst>
      <p:ext uri="{BB962C8B-B14F-4D97-AF65-F5344CB8AC3E}">
        <p14:creationId xmlns:p14="http://schemas.microsoft.com/office/powerpoint/2010/main" val="1414590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3258E-0786-9A21-D82A-7DA0C32793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86708D-4C38-05F7-4635-4F70FA8353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286DA6-C2FE-05B0-33EB-BD0D5E5519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695EB5-CB6F-5B97-BCD2-E4DDBEE502E2}"/>
              </a:ext>
            </a:extLst>
          </p:cNvPr>
          <p:cNvSpPr>
            <a:spLocks noGrp="1"/>
          </p:cNvSpPr>
          <p:nvPr>
            <p:ph type="dt" sz="half" idx="10"/>
          </p:nvPr>
        </p:nvSpPr>
        <p:spPr/>
        <p:txBody>
          <a:bodyPr/>
          <a:lstStyle/>
          <a:p>
            <a:fld id="{66F394E1-4DCA-4A59-BF8E-8AEFC7A4C1E5}" type="datetimeFigureOut">
              <a:rPr lang="en-US" smtClean="0"/>
              <a:t>11/17/2022</a:t>
            </a:fld>
            <a:endParaRPr lang="en-US"/>
          </a:p>
        </p:txBody>
      </p:sp>
      <p:sp>
        <p:nvSpPr>
          <p:cNvPr id="6" name="Footer Placeholder 5">
            <a:extLst>
              <a:ext uri="{FF2B5EF4-FFF2-40B4-BE49-F238E27FC236}">
                <a16:creationId xmlns:a16="http://schemas.microsoft.com/office/drawing/2014/main" id="{BB86CDEA-0FC0-056E-7F26-824DC6583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3EE798-9329-46B9-00FB-65037F4FB92B}"/>
              </a:ext>
            </a:extLst>
          </p:cNvPr>
          <p:cNvSpPr>
            <a:spLocks noGrp="1"/>
          </p:cNvSpPr>
          <p:nvPr>
            <p:ph type="sldNum" sz="quarter" idx="12"/>
          </p:nvPr>
        </p:nvSpPr>
        <p:spPr/>
        <p:txBody>
          <a:bodyPr/>
          <a:lstStyle/>
          <a:p>
            <a:fld id="{E38FF665-ECC9-48B3-9679-8426EE2370D0}" type="slidenum">
              <a:rPr lang="en-US" smtClean="0"/>
              <a:t>‹#›</a:t>
            </a:fld>
            <a:endParaRPr lang="en-US"/>
          </a:p>
        </p:txBody>
      </p:sp>
    </p:spTree>
    <p:extLst>
      <p:ext uri="{BB962C8B-B14F-4D97-AF65-F5344CB8AC3E}">
        <p14:creationId xmlns:p14="http://schemas.microsoft.com/office/powerpoint/2010/main" val="3517412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8C1BA-A036-0026-6055-29D8FCCA7C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B74CEC-732F-C04D-B8B7-53009C7F06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A330FE-1A77-6395-CCA9-2B8417A83C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DCAEBB-F63D-1657-4693-1CDD10AC9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93540E-D215-65FC-F407-F2CAADB0A0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2AB4BB-72B0-C47D-813E-A9A7F46A4797}"/>
              </a:ext>
            </a:extLst>
          </p:cNvPr>
          <p:cNvSpPr>
            <a:spLocks noGrp="1"/>
          </p:cNvSpPr>
          <p:nvPr>
            <p:ph type="dt" sz="half" idx="10"/>
          </p:nvPr>
        </p:nvSpPr>
        <p:spPr/>
        <p:txBody>
          <a:bodyPr/>
          <a:lstStyle/>
          <a:p>
            <a:fld id="{66F394E1-4DCA-4A59-BF8E-8AEFC7A4C1E5}" type="datetimeFigureOut">
              <a:rPr lang="en-US" smtClean="0"/>
              <a:t>11/17/2022</a:t>
            </a:fld>
            <a:endParaRPr lang="en-US"/>
          </a:p>
        </p:txBody>
      </p:sp>
      <p:sp>
        <p:nvSpPr>
          <p:cNvPr id="8" name="Footer Placeholder 7">
            <a:extLst>
              <a:ext uri="{FF2B5EF4-FFF2-40B4-BE49-F238E27FC236}">
                <a16:creationId xmlns:a16="http://schemas.microsoft.com/office/drawing/2014/main" id="{BE59360E-7BAE-885F-DEB8-3E686751E8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D14C99-5F5D-0841-0A38-03D91EA10331}"/>
              </a:ext>
            </a:extLst>
          </p:cNvPr>
          <p:cNvSpPr>
            <a:spLocks noGrp="1"/>
          </p:cNvSpPr>
          <p:nvPr>
            <p:ph type="sldNum" sz="quarter" idx="12"/>
          </p:nvPr>
        </p:nvSpPr>
        <p:spPr/>
        <p:txBody>
          <a:bodyPr/>
          <a:lstStyle/>
          <a:p>
            <a:fld id="{E38FF665-ECC9-48B3-9679-8426EE2370D0}" type="slidenum">
              <a:rPr lang="en-US" smtClean="0"/>
              <a:t>‹#›</a:t>
            </a:fld>
            <a:endParaRPr lang="en-US"/>
          </a:p>
        </p:txBody>
      </p:sp>
    </p:spTree>
    <p:extLst>
      <p:ext uri="{BB962C8B-B14F-4D97-AF65-F5344CB8AC3E}">
        <p14:creationId xmlns:p14="http://schemas.microsoft.com/office/powerpoint/2010/main" val="2416068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8854F-DE2D-30F2-CB45-FDD7248251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0C5C5A-2655-8E20-562B-54438879E872}"/>
              </a:ext>
            </a:extLst>
          </p:cNvPr>
          <p:cNvSpPr>
            <a:spLocks noGrp="1"/>
          </p:cNvSpPr>
          <p:nvPr>
            <p:ph type="dt" sz="half" idx="10"/>
          </p:nvPr>
        </p:nvSpPr>
        <p:spPr/>
        <p:txBody>
          <a:bodyPr/>
          <a:lstStyle/>
          <a:p>
            <a:fld id="{66F394E1-4DCA-4A59-BF8E-8AEFC7A4C1E5}" type="datetimeFigureOut">
              <a:rPr lang="en-US" smtClean="0"/>
              <a:t>11/17/2022</a:t>
            </a:fld>
            <a:endParaRPr lang="en-US"/>
          </a:p>
        </p:txBody>
      </p:sp>
      <p:sp>
        <p:nvSpPr>
          <p:cNvPr id="4" name="Footer Placeholder 3">
            <a:extLst>
              <a:ext uri="{FF2B5EF4-FFF2-40B4-BE49-F238E27FC236}">
                <a16:creationId xmlns:a16="http://schemas.microsoft.com/office/drawing/2014/main" id="{B0135214-5DE9-3CB7-45B1-62A9E939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DF14-DE94-BB1B-8F0E-EE2F592EC766}"/>
              </a:ext>
            </a:extLst>
          </p:cNvPr>
          <p:cNvSpPr>
            <a:spLocks noGrp="1"/>
          </p:cNvSpPr>
          <p:nvPr>
            <p:ph type="sldNum" sz="quarter" idx="12"/>
          </p:nvPr>
        </p:nvSpPr>
        <p:spPr/>
        <p:txBody>
          <a:bodyPr/>
          <a:lstStyle/>
          <a:p>
            <a:fld id="{E38FF665-ECC9-48B3-9679-8426EE2370D0}" type="slidenum">
              <a:rPr lang="en-US" smtClean="0"/>
              <a:t>‹#›</a:t>
            </a:fld>
            <a:endParaRPr lang="en-US"/>
          </a:p>
        </p:txBody>
      </p:sp>
    </p:spTree>
    <p:extLst>
      <p:ext uri="{BB962C8B-B14F-4D97-AF65-F5344CB8AC3E}">
        <p14:creationId xmlns:p14="http://schemas.microsoft.com/office/powerpoint/2010/main" val="2269601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519C92-DF8C-6289-0038-362D712B5677}"/>
              </a:ext>
            </a:extLst>
          </p:cNvPr>
          <p:cNvSpPr>
            <a:spLocks noGrp="1"/>
          </p:cNvSpPr>
          <p:nvPr>
            <p:ph type="dt" sz="half" idx="10"/>
          </p:nvPr>
        </p:nvSpPr>
        <p:spPr/>
        <p:txBody>
          <a:bodyPr/>
          <a:lstStyle/>
          <a:p>
            <a:fld id="{66F394E1-4DCA-4A59-BF8E-8AEFC7A4C1E5}" type="datetimeFigureOut">
              <a:rPr lang="en-US" smtClean="0"/>
              <a:t>11/17/2022</a:t>
            </a:fld>
            <a:endParaRPr lang="en-US"/>
          </a:p>
        </p:txBody>
      </p:sp>
      <p:sp>
        <p:nvSpPr>
          <p:cNvPr id="3" name="Footer Placeholder 2">
            <a:extLst>
              <a:ext uri="{FF2B5EF4-FFF2-40B4-BE49-F238E27FC236}">
                <a16:creationId xmlns:a16="http://schemas.microsoft.com/office/drawing/2014/main" id="{7E5EE3A6-2890-2852-7313-2FCC80FF9C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35BB89-A5BC-D134-1F8A-B9628DBD8A0F}"/>
              </a:ext>
            </a:extLst>
          </p:cNvPr>
          <p:cNvSpPr>
            <a:spLocks noGrp="1"/>
          </p:cNvSpPr>
          <p:nvPr>
            <p:ph type="sldNum" sz="quarter" idx="12"/>
          </p:nvPr>
        </p:nvSpPr>
        <p:spPr/>
        <p:txBody>
          <a:bodyPr/>
          <a:lstStyle/>
          <a:p>
            <a:fld id="{E38FF665-ECC9-48B3-9679-8426EE2370D0}" type="slidenum">
              <a:rPr lang="en-US" smtClean="0"/>
              <a:t>‹#›</a:t>
            </a:fld>
            <a:endParaRPr lang="en-US"/>
          </a:p>
        </p:txBody>
      </p:sp>
    </p:spTree>
    <p:extLst>
      <p:ext uri="{BB962C8B-B14F-4D97-AF65-F5344CB8AC3E}">
        <p14:creationId xmlns:p14="http://schemas.microsoft.com/office/powerpoint/2010/main" val="607072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BF237-6E14-33C4-44CC-C4D4C2D200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AFBE20-969C-ED34-46A0-3A9775347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033143-96FA-AC60-EDFC-EF8B6C754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AB52D-B7A6-07E9-CD2E-9861183F3486}"/>
              </a:ext>
            </a:extLst>
          </p:cNvPr>
          <p:cNvSpPr>
            <a:spLocks noGrp="1"/>
          </p:cNvSpPr>
          <p:nvPr>
            <p:ph type="dt" sz="half" idx="10"/>
          </p:nvPr>
        </p:nvSpPr>
        <p:spPr/>
        <p:txBody>
          <a:bodyPr/>
          <a:lstStyle/>
          <a:p>
            <a:fld id="{66F394E1-4DCA-4A59-BF8E-8AEFC7A4C1E5}" type="datetimeFigureOut">
              <a:rPr lang="en-US" smtClean="0"/>
              <a:t>11/17/2022</a:t>
            </a:fld>
            <a:endParaRPr lang="en-US"/>
          </a:p>
        </p:txBody>
      </p:sp>
      <p:sp>
        <p:nvSpPr>
          <p:cNvPr id="6" name="Footer Placeholder 5">
            <a:extLst>
              <a:ext uri="{FF2B5EF4-FFF2-40B4-BE49-F238E27FC236}">
                <a16:creationId xmlns:a16="http://schemas.microsoft.com/office/drawing/2014/main" id="{DB469968-25E7-3D0D-A9CB-DA9CAF399E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F5E1BA-347A-2125-C21E-5A2A0DD69712}"/>
              </a:ext>
            </a:extLst>
          </p:cNvPr>
          <p:cNvSpPr>
            <a:spLocks noGrp="1"/>
          </p:cNvSpPr>
          <p:nvPr>
            <p:ph type="sldNum" sz="quarter" idx="12"/>
          </p:nvPr>
        </p:nvSpPr>
        <p:spPr/>
        <p:txBody>
          <a:bodyPr/>
          <a:lstStyle/>
          <a:p>
            <a:fld id="{E38FF665-ECC9-48B3-9679-8426EE2370D0}" type="slidenum">
              <a:rPr lang="en-US" smtClean="0"/>
              <a:t>‹#›</a:t>
            </a:fld>
            <a:endParaRPr lang="en-US"/>
          </a:p>
        </p:txBody>
      </p:sp>
    </p:spTree>
    <p:extLst>
      <p:ext uri="{BB962C8B-B14F-4D97-AF65-F5344CB8AC3E}">
        <p14:creationId xmlns:p14="http://schemas.microsoft.com/office/powerpoint/2010/main" val="56941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022A-F847-D58F-31F9-8D2FD23BD0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6F56A6-D70C-0C80-3A23-2F4614CC4C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CE2F33-BC8C-4BF8-D2CD-757E61BD9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7F1272-F297-07AF-4A06-4934749EBE67}"/>
              </a:ext>
            </a:extLst>
          </p:cNvPr>
          <p:cNvSpPr>
            <a:spLocks noGrp="1"/>
          </p:cNvSpPr>
          <p:nvPr>
            <p:ph type="dt" sz="half" idx="10"/>
          </p:nvPr>
        </p:nvSpPr>
        <p:spPr/>
        <p:txBody>
          <a:bodyPr/>
          <a:lstStyle/>
          <a:p>
            <a:fld id="{66F394E1-4DCA-4A59-BF8E-8AEFC7A4C1E5}" type="datetimeFigureOut">
              <a:rPr lang="en-US" smtClean="0"/>
              <a:t>11/17/2022</a:t>
            </a:fld>
            <a:endParaRPr lang="en-US"/>
          </a:p>
        </p:txBody>
      </p:sp>
      <p:sp>
        <p:nvSpPr>
          <p:cNvPr id="6" name="Footer Placeholder 5">
            <a:extLst>
              <a:ext uri="{FF2B5EF4-FFF2-40B4-BE49-F238E27FC236}">
                <a16:creationId xmlns:a16="http://schemas.microsoft.com/office/drawing/2014/main" id="{048E3FA5-7023-354D-3979-D3ADCF3C85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8F779A-1C57-986B-E324-E053CB35389C}"/>
              </a:ext>
            </a:extLst>
          </p:cNvPr>
          <p:cNvSpPr>
            <a:spLocks noGrp="1"/>
          </p:cNvSpPr>
          <p:nvPr>
            <p:ph type="sldNum" sz="quarter" idx="12"/>
          </p:nvPr>
        </p:nvSpPr>
        <p:spPr/>
        <p:txBody>
          <a:bodyPr/>
          <a:lstStyle/>
          <a:p>
            <a:fld id="{E38FF665-ECC9-48B3-9679-8426EE2370D0}" type="slidenum">
              <a:rPr lang="en-US" smtClean="0"/>
              <a:t>‹#›</a:t>
            </a:fld>
            <a:endParaRPr lang="en-US"/>
          </a:p>
        </p:txBody>
      </p:sp>
    </p:spTree>
    <p:extLst>
      <p:ext uri="{BB962C8B-B14F-4D97-AF65-F5344CB8AC3E}">
        <p14:creationId xmlns:p14="http://schemas.microsoft.com/office/powerpoint/2010/main" val="3521158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78999D-D06D-2224-FE8D-1A55269DFF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C751BD-E27A-0EFF-F2FE-B802426D8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458C39-2545-115C-B482-A1CE1AF661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394E1-4DCA-4A59-BF8E-8AEFC7A4C1E5}" type="datetimeFigureOut">
              <a:rPr lang="en-US" smtClean="0"/>
              <a:t>11/17/2022</a:t>
            </a:fld>
            <a:endParaRPr lang="en-US"/>
          </a:p>
        </p:txBody>
      </p:sp>
      <p:sp>
        <p:nvSpPr>
          <p:cNvPr id="5" name="Footer Placeholder 4">
            <a:extLst>
              <a:ext uri="{FF2B5EF4-FFF2-40B4-BE49-F238E27FC236}">
                <a16:creationId xmlns:a16="http://schemas.microsoft.com/office/drawing/2014/main" id="{4C634A77-9C27-A38B-A7B7-7EA600A907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C80F67-EFB6-5872-7B71-DE7F026D31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FF665-ECC9-48B3-9679-8426EE2370D0}" type="slidenum">
              <a:rPr lang="en-US" smtClean="0"/>
              <a:t>‹#›</a:t>
            </a:fld>
            <a:endParaRPr lang="en-US"/>
          </a:p>
        </p:txBody>
      </p:sp>
    </p:spTree>
    <p:extLst>
      <p:ext uri="{BB962C8B-B14F-4D97-AF65-F5344CB8AC3E}">
        <p14:creationId xmlns:p14="http://schemas.microsoft.com/office/powerpoint/2010/main" val="1157887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7D2B-3C45-1E2F-FBFE-0D4D3166E142}"/>
              </a:ext>
            </a:extLst>
          </p:cNvPr>
          <p:cNvSpPr>
            <a:spLocks noGrp="1"/>
          </p:cNvSpPr>
          <p:nvPr>
            <p:ph type="ctrTitle"/>
          </p:nvPr>
        </p:nvSpPr>
        <p:spPr>
          <a:xfrm>
            <a:off x="1524000" y="583610"/>
            <a:ext cx="9144000" cy="2387600"/>
          </a:xfrm>
        </p:spPr>
        <p:txBody>
          <a:bodyPr>
            <a:normAutofit/>
          </a:bodyPr>
          <a:lstStyle/>
          <a:p>
            <a:r>
              <a:rPr lang="en-US" b="1" dirty="0"/>
              <a:t>Software usage tutorial</a:t>
            </a:r>
            <a:br>
              <a:rPr lang="en-US" dirty="0"/>
            </a:br>
            <a:r>
              <a:rPr lang="en-US" sz="3600" dirty="0"/>
              <a:t>E.S.tension (email search chrome extension)</a:t>
            </a:r>
          </a:p>
        </p:txBody>
      </p:sp>
      <p:sp>
        <p:nvSpPr>
          <p:cNvPr id="3" name="Subtitle 2">
            <a:extLst>
              <a:ext uri="{FF2B5EF4-FFF2-40B4-BE49-F238E27FC236}">
                <a16:creationId xmlns:a16="http://schemas.microsoft.com/office/drawing/2014/main" id="{077DC240-BAE1-F9F5-E652-52D4EDC91A48}"/>
              </a:ext>
            </a:extLst>
          </p:cNvPr>
          <p:cNvSpPr>
            <a:spLocks noGrp="1"/>
          </p:cNvSpPr>
          <p:nvPr>
            <p:ph type="subTitle" idx="1"/>
          </p:nvPr>
        </p:nvSpPr>
        <p:spPr>
          <a:xfrm>
            <a:off x="1524000" y="3602037"/>
            <a:ext cx="9144000" cy="2926353"/>
          </a:xfrm>
        </p:spPr>
        <p:txBody>
          <a:bodyPr>
            <a:normAutofit/>
          </a:bodyPr>
          <a:lstStyle/>
          <a:p>
            <a:r>
              <a:rPr lang="en-US" b="1" dirty="0"/>
              <a:t>CS 410 Fall 2022 Course Project</a:t>
            </a:r>
          </a:p>
          <a:p>
            <a:r>
              <a:rPr lang="en-US" sz="2000" dirty="0"/>
              <a:t>Team members:</a:t>
            </a:r>
          </a:p>
          <a:p>
            <a:r>
              <a:rPr lang="en-US" sz="2000" dirty="0"/>
              <a:t>Yueming Pang</a:t>
            </a:r>
          </a:p>
          <a:p>
            <a:r>
              <a:rPr lang="en-US" sz="2000" dirty="0"/>
              <a:t>Yuling Gao</a:t>
            </a:r>
          </a:p>
          <a:p>
            <a:r>
              <a:rPr lang="en-US" sz="2000" dirty="0"/>
              <a:t>Schillaci Mcinnis</a:t>
            </a:r>
          </a:p>
          <a:p>
            <a:endParaRPr lang="en-US" sz="2000" dirty="0"/>
          </a:p>
          <a:p>
            <a:r>
              <a:rPr lang="en-US" b="1" dirty="0"/>
              <a:t>University of Illinois Urbana-Champaign</a:t>
            </a:r>
          </a:p>
          <a:p>
            <a:endParaRPr lang="en-US" dirty="0"/>
          </a:p>
          <a:p>
            <a:endParaRPr lang="en-US" dirty="0"/>
          </a:p>
        </p:txBody>
      </p:sp>
    </p:spTree>
    <p:extLst>
      <p:ext uri="{BB962C8B-B14F-4D97-AF65-F5344CB8AC3E}">
        <p14:creationId xmlns:p14="http://schemas.microsoft.com/office/powerpoint/2010/main" val="3715535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EE332-F8E4-2BB9-6673-F502EA11A23A}"/>
              </a:ext>
            </a:extLst>
          </p:cNvPr>
          <p:cNvSpPr>
            <a:spLocks noGrp="1"/>
          </p:cNvSpPr>
          <p:nvPr>
            <p:ph type="title"/>
          </p:nvPr>
        </p:nvSpPr>
        <p:spPr/>
        <p:txBody>
          <a:bodyPr/>
          <a:lstStyle/>
          <a:p>
            <a:r>
              <a:rPr lang="en-US" dirty="0"/>
              <a:t>How to use the software</a:t>
            </a:r>
          </a:p>
        </p:txBody>
      </p:sp>
      <p:sp>
        <p:nvSpPr>
          <p:cNvPr id="3" name="Content Placeholder 2">
            <a:extLst>
              <a:ext uri="{FF2B5EF4-FFF2-40B4-BE49-F238E27FC236}">
                <a16:creationId xmlns:a16="http://schemas.microsoft.com/office/drawing/2014/main" id="{CDD0B88B-3352-3FF4-99D6-D2BE67E0740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83603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30ED-0AC2-9F5A-86DA-B83258AC30BD}"/>
              </a:ext>
            </a:extLst>
          </p:cNvPr>
          <p:cNvSpPr>
            <a:spLocks noGrp="1"/>
          </p:cNvSpPr>
          <p:nvPr>
            <p:ph type="title"/>
          </p:nvPr>
        </p:nvSpPr>
        <p:spPr/>
        <p:txBody>
          <a:bodyPr/>
          <a:lstStyle/>
          <a:p>
            <a:r>
              <a:rPr lang="en-US" dirty="0"/>
              <a:t>An example of use case</a:t>
            </a:r>
          </a:p>
        </p:txBody>
      </p:sp>
      <p:sp>
        <p:nvSpPr>
          <p:cNvPr id="3" name="Content Placeholder 2">
            <a:extLst>
              <a:ext uri="{FF2B5EF4-FFF2-40B4-BE49-F238E27FC236}">
                <a16:creationId xmlns:a16="http://schemas.microsoft.com/office/drawing/2014/main" id="{50CDA30A-C9F0-0BF8-9CBC-7232030A176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85798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EEEF-BB2F-C0D9-84E4-5CC3A4733B12}"/>
              </a:ext>
            </a:extLst>
          </p:cNvPr>
          <p:cNvSpPr>
            <a:spLocks noGrp="1"/>
          </p:cNvSpPr>
          <p:nvPr>
            <p:ph type="title"/>
          </p:nvPr>
        </p:nvSpPr>
        <p:spPr/>
        <p:txBody>
          <a:bodyPr/>
          <a:lstStyle/>
          <a:p>
            <a:r>
              <a:rPr lang="en-US" dirty="0"/>
              <a:t>About the application</a:t>
            </a:r>
          </a:p>
        </p:txBody>
      </p:sp>
      <p:sp>
        <p:nvSpPr>
          <p:cNvPr id="3" name="Content Placeholder 2">
            <a:extLst>
              <a:ext uri="{FF2B5EF4-FFF2-40B4-BE49-F238E27FC236}">
                <a16:creationId xmlns:a16="http://schemas.microsoft.com/office/drawing/2014/main" id="{F7CFB43C-4AE1-4A8A-AF1E-7F645498D8A8}"/>
              </a:ext>
            </a:extLst>
          </p:cNvPr>
          <p:cNvSpPr>
            <a:spLocks noGrp="1"/>
          </p:cNvSpPr>
          <p:nvPr>
            <p:ph idx="1"/>
          </p:nvPr>
        </p:nvSpPr>
        <p:spPr/>
        <p:txBody>
          <a:bodyPr/>
          <a:lstStyle/>
          <a:p>
            <a:pPr>
              <a:lnSpc>
                <a:spcPct val="107000"/>
              </a:lnSpc>
              <a:spcBef>
                <a:spcPts val="0"/>
              </a:spcBef>
              <a:spcAft>
                <a:spcPts val="800"/>
              </a:spcAft>
            </a:pPr>
            <a:r>
              <a:rPr lang="en-US" sz="2800" dirty="0">
                <a:effectLst/>
                <a:latin typeface="Calibri" panose="020F0502020204030204" pitchFamily="34" charset="0"/>
                <a:ea typeface="DengXian" panose="02010600030101010101" pitchFamily="2" charset="-122"/>
                <a:cs typeface="Times New Roman" panose="02020603050405020304" pitchFamily="18" charset="0"/>
              </a:rPr>
              <a:t>The E.S.tension is a Google Chrome extension that can parse websites and extract email addresses from them. User can navigate to any website, and just one click the “Search” button on the extension popup to find all email addresses on the current website. </a:t>
            </a:r>
          </a:p>
          <a:p>
            <a:r>
              <a:rPr lang="en-US" sz="2800" dirty="0">
                <a:effectLst/>
                <a:latin typeface="Calibri" panose="020F0502020204030204" pitchFamily="34" charset="0"/>
                <a:ea typeface="DengXian" panose="02010600030101010101" pitchFamily="2" charset="-122"/>
                <a:cs typeface="Times New Roman" panose="02020603050405020304" pitchFamily="18" charset="0"/>
              </a:rPr>
              <a:t>User also has the option to save the search results into database. If user provides a query word, the extension can rank all email addresses in the database according to their relevance to the query</a:t>
            </a:r>
            <a:endParaRPr lang="en-US" dirty="0"/>
          </a:p>
        </p:txBody>
      </p:sp>
    </p:spTree>
    <p:extLst>
      <p:ext uri="{BB962C8B-B14F-4D97-AF65-F5344CB8AC3E}">
        <p14:creationId xmlns:p14="http://schemas.microsoft.com/office/powerpoint/2010/main" val="4227110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9F2E8-B7D0-54C7-9E4F-658C093E8246}"/>
              </a:ext>
            </a:extLst>
          </p:cNvPr>
          <p:cNvSpPr>
            <a:spLocks noGrp="1"/>
          </p:cNvSpPr>
          <p:nvPr>
            <p:ph type="title"/>
          </p:nvPr>
        </p:nvSpPr>
        <p:spPr/>
        <p:txBody>
          <a:bodyPr/>
          <a:lstStyle/>
          <a:p>
            <a:r>
              <a:rPr lang="en-US" dirty="0"/>
              <a:t>Install the software</a:t>
            </a:r>
          </a:p>
        </p:txBody>
      </p:sp>
      <p:sp>
        <p:nvSpPr>
          <p:cNvPr id="3" name="Content Placeholder 2">
            <a:extLst>
              <a:ext uri="{FF2B5EF4-FFF2-40B4-BE49-F238E27FC236}">
                <a16:creationId xmlns:a16="http://schemas.microsoft.com/office/drawing/2014/main" id="{52D32BFF-E8AD-4D15-487C-71FED49A38DF}"/>
              </a:ext>
            </a:extLst>
          </p:cNvPr>
          <p:cNvSpPr>
            <a:spLocks noGrp="1"/>
          </p:cNvSpPr>
          <p:nvPr>
            <p:ph idx="1"/>
          </p:nvPr>
        </p:nvSpPr>
        <p:spPr/>
        <p:txBody>
          <a:bodyPr/>
          <a:lstStyle/>
          <a:p>
            <a:r>
              <a:rPr lang="en-US" dirty="0"/>
              <a:t>open terminal and direct to the directory where you want to download the extension. Use the following command to download from the GitHub:</a:t>
            </a:r>
          </a:p>
          <a:p>
            <a:endParaRPr lang="en-US" dirty="0"/>
          </a:p>
          <a:p>
            <a:endParaRPr lang="en-US" dirty="0"/>
          </a:p>
          <a:p>
            <a:endParaRPr lang="en-US" dirty="0"/>
          </a:p>
          <a:p>
            <a:endParaRPr lang="en-US" dirty="0"/>
          </a:p>
          <a:p>
            <a:r>
              <a:rPr lang="en-US" dirty="0"/>
              <a:t>This tutorial was performed in the Windows operating system.</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A3B4BBF9-9F93-1D45-115B-9D452EE3212E}"/>
              </a:ext>
            </a:extLst>
          </p:cNvPr>
          <p:cNvPicPr>
            <a:picLocks noChangeAspect="1"/>
          </p:cNvPicPr>
          <p:nvPr/>
        </p:nvPicPr>
        <p:blipFill>
          <a:blip r:embed="rId2"/>
          <a:stretch>
            <a:fillRect/>
          </a:stretch>
        </p:blipFill>
        <p:spPr>
          <a:xfrm>
            <a:off x="2028033" y="3838354"/>
            <a:ext cx="7326851" cy="348897"/>
          </a:xfrm>
          <a:prstGeom prst="rect">
            <a:avLst/>
          </a:prstGeom>
        </p:spPr>
      </p:pic>
    </p:spTree>
    <p:extLst>
      <p:ext uri="{BB962C8B-B14F-4D97-AF65-F5344CB8AC3E}">
        <p14:creationId xmlns:p14="http://schemas.microsoft.com/office/powerpoint/2010/main" val="2242513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9F2E8-B7D0-54C7-9E4F-658C093E8246}"/>
              </a:ext>
            </a:extLst>
          </p:cNvPr>
          <p:cNvSpPr>
            <a:spLocks noGrp="1"/>
          </p:cNvSpPr>
          <p:nvPr>
            <p:ph type="title"/>
          </p:nvPr>
        </p:nvSpPr>
        <p:spPr/>
        <p:txBody>
          <a:bodyPr/>
          <a:lstStyle/>
          <a:p>
            <a:r>
              <a:rPr lang="en-US" dirty="0"/>
              <a:t>Install the software</a:t>
            </a:r>
          </a:p>
        </p:txBody>
      </p:sp>
      <p:sp>
        <p:nvSpPr>
          <p:cNvPr id="3" name="Content Placeholder 2">
            <a:extLst>
              <a:ext uri="{FF2B5EF4-FFF2-40B4-BE49-F238E27FC236}">
                <a16:creationId xmlns:a16="http://schemas.microsoft.com/office/drawing/2014/main" id="{52D32BFF-E8AD-4D15-487C-71FED49A38DF}"/>
              </a:ext>
            </a:extLst>
          </p:cNvPr>
          <p:cNvSpPr>
            <a:spLocks noGrp="1"/>
          </p:cNvSpPr>
          <p:nvPr>
            <p:ph idx="1"/>
          </p:nvPr>
        </p:nvSpPr>
        <p:spPr/>
        <p:txBody>
          <a:bodyPr/>
          <a:lstStyle/>
          <a:p>
            <a:r>
              <a:rPr lang="en-US" dirty="0"/>
              <a:t>Unzipped the file and find the “app” folder.</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061E104E-E806-9AEC-30AA-EA2952C2719A}"/>
              </a:ext>
            </a:extLst>
          </p:cNvPr>
          <p:cNvPicPr>
            <a:picLocks noChangeAspect="1"/>
          </p:cNvPicPr>
          <p:nvPr/>
        </p:nvPicPr>
        <p:blipFill>
          <a:blip r:embed="rId2"/>
          <a:stretch>
            <a:fillRect/>
          </a:stretch>
        </p:blipFill>
        <p:spPr>
          <a:xfrm>
            <a:off x="2476610" y="3144246"/>
            <a:ext cx="5686425" cy="1971675"/>
          </a:xfrm>
          <a:prstGeom prst="rect">
            <a:avLst/>
          </a:prstGeom>
          <a:ln>
            <a:solidFill>
              <a:schemeClr val="tx1"/>
            </a:solidFill>
          </a:ln>
        </p:spPr>
      </p:pic>
    </p:spTree>
    <p:extLst>
      <p:ext uri="{BB962C8B-B14F-4D97-AF65-F5344CB8AC3E}">
        <p14:creationId xmlns:p14="http://schemas.microsoft.com/office/powerpoint/2010/main" val="926830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9F2E8-B7D0-54C7-9E4F-658C093E8246}"/>
              </a:ext>
            </a:extLst>
          </p:cNvPr>
          <p:cNvSpPr>
            <a:spLocks noGrp="1"/>
          </p:cNvSpPr>
          <p:nvPr>
            <p:ph type="title"/>
          </p:nvPr>
        </p:nvSpPr>
        <p:spPr/>
        <p:txBody>
          <a:bodyPr/>
          <a:lstStyle/>
          <a:p>
            <a:r>
              <a:rPr lang="en-US" dirty="0"/>
              <a:t>Install the software</a:t>
            </a:r>
          </a:p>
        </p:txBody>
      </p:sp>
      <p:sp>
        <p:nvSpPr>
          <p:cNvPr id="3" name="Content Placeholder 2">
            <a:extLst>
              <a:ext uri="{FF2B5EF4-FFF2-40B4-BE49-F238E27FC236}">
                <a16:creationId xmlns:a16="http://schemas.microsoft.com/office/drawing/2014/main" id="{52D32BFF-E8AD-4D15-487C-71FED49A38DF}"/>
              </a:ext>
            </a:extLst>
          </p:cNvPr>
          <p:cNvSpPr>
            <a:spLocks noGrp="1"/>
          </p:cNvSpPr>
          <p:nvPr>
            <p:ph idx="1"/>
          </p:nvPr>
        </p:nvSpPr>
        <p:spPr/>
        <p:txBody>
          <a:bodyPr/>
          <a:lstStyle/>
          <a:p>
            <a:r>
              <a:rPr lang="en-US" dirty="0"/>
              <a:t>In the “app” folder, you will find the following files: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40CD73DA-7BE3-0DD6-803A-14B64F48F8F1}"/>
              </a:ext>
            </a:extLst>
          </p:cNvPr>
          <p:cNvPicPr>
            <a:picLocks noChangeAspect="1"/>
          </p:cNvPicPr>
          <p:nvPr/>
        </p:nvPicPr>
        <p:blipFill>
          <a:blip r:embed="rId2"/>
          <a:stretch>
            <a:fillRect/>
          </a:stretch>
        </p:blipFill>
        <p:spPr>
          <a:xfrm>
            <a:off x="3608313" y="2628789"/>
            <a:ext cx="4486275" cy="3152775"/>
          </a:xfrm>
          <a:prstGeom prst="rect">
            <a:avLst/>
          </a:prstGeom>
          <a:ln>
            <a:solidFill>
              <a:schemeClr val="tx1"/>
            </a:solidFill>
          </a:ln>
        </p:spPr>
      </p:pic>
    </p:spTree>
    <p:extLst>
      <p:ext uri="{BB962C8B-B14F-4D97-AF65-F5344CB8AC3E}">
        <p14:creationId xmlns:p14="http://schemas.microsoft.com/office/powerpoint/2010/main" val="561533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9F2E8-B7D0-54C7-9E4F-658C093E8246}"/>
              </a:ext>
            </a:extLst>
          </p:cNvPr>
          <p:cNvSpPr>
            <a:spLocks noGrp="1"/>
          </p:cNvSpPr>
          <p:nvPr>
            <p:ph type="title"/>
          </p:nvPr>
        </p:nvSpPr>
        <p:spPr/>
        <p:txBody>
          <a:bodyPr/>
          <a:lstStyle/>
          <a:p>
            <a:r>
              <a:rPr lang="en-US" dirty="0"/>
              <a:t>Install the software</a:t>
            </a:r>
          </a:p>
        </p:txBody>
      </p:sp>
      <p:sp>
        <p:nvSpPr>
          <p:cNvPr id="3" name="Content Placeholder 2">
            <a:extLst>
              <a:ext uri="{FF2B5EF4-FFF2-40B4-BE49-F238E27FC236}">
                <a16:creationId xmlns:a16="http://schemas.microsoft.com/office/drawing/2014/main" id="{52D32BFF-E8AD-4D15-487C-71FED49A38DF}"/>
              </a:ext>
            </a:extLst>
          </p:cNvPr>
          <p:cNvSpPr>
            <a:spLocks noGrp="1"/>
          </p:cNvSpPr>
          <p:nvPr>
            <p:ph idx="1"/>
          </p:nvPr>
        </p:nvSpPr>
        <p:spPr/>
        <p:txBody>
          <a:bodyPr/>
          <a:lstStyle/>
          <a:p>
            <a:r>
              <a:rPr lang="en-US" dirty="0"/>
              <a:t>Now open your Google Chrome and direct to the extension page:</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18508731-3896-59EC-8964-1BB73BD0EB0E}"/>
              </a:ext>
            </a:extLst>
          </p:cNvPr>
          <p:cNvPicPr>
            <a:picLocks noChangeAspect="1"/>
          </p:cNvPicPr>
          <p:nvPr/>
        </p:nvPicPr>
        <p:blipFill>
          <a:blip r:embed="rId2"/>
          <a:stretch>
            <a:fillRect/>
          </a:stretch>
        </p:blipFill>
        <p:spPr>
          <a:xfrm>
            <a:off x="1998922" y="2392211"/>
            <a:ext cx="7006856" cy="3784752"/>
          </a:xfrm>
          <a:prstGeom prst="rect">
            <a:avLst/>
          </a:prstGeom>
          <a:ln>
            <a:solidFill>
              <a:schemeClr val="tx1"/>
            </a:solidFill>
          </a:ln>
        </p:spPr>
      </p:pic>
    </p:spTree>
    <p:extLst>
      <p:ext uri="{BB962C8B-B14F-4D97-AF65-F5344CB8AC3E}">
        <p14:creationId xmlns:p14="http://schemas.microsoft.com/office/powerpoint/2010/main" val="595145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9F2E8-B7D0-54C7-9E4F-658C093E8246}"/>
              </a:ext>
            </a:extLst>
          </p:cNvPr>
          <p:cNvSpPr>
            <a:spLocks noGrp="1"/>
          </p:cNvSpPr>
          <p:nvPr>
            <p:ph type="title"/>
          </p:nvPr>
        </p:nvSpPr>
        <p:spPr/>
        <p:txBody>
          <a:bodyPr/>
          <a:lstStyle/>
          <a:p>
            <a:r>
              <a:rPr lang="en-US" dirty="0"/>
              <a:t>Install the software</a:t>
            </a:r>
          </a:p>
        </p:txBody>
      </p:sp>
      <p:sp>
        <p:nvSpPr>
          <p:cNvPr id="3" name="Content Placeholder 2">
            <a:extLst>
              <a:ext uri="{FF2B5EF4-FFF2-40B4-BE49-F238E27FC236}">
                <a16:creationId xmlns:a16="http://schemas.microsoft.com/office/drawing/2014/main" id="{52D32BFF-E8AD-4D15-487C-71FED49A38DF}"/>
              </a:ext>
            </a:extLst>
          </p:cNvPr>
          <p:cNvSpPr>
            <a:spLocks noGrp="1"/>
          </p:cNvSpPr>
          <p:nvPr>
            <p:ph idx="1"/>
          </p:nvPr>
        </p:nvSpPr>
        <p:spPr/>
        <p:txBody>
          <a:bodyPr/>
          <a:lstStyle/>
          <a:p>
            <a:r>
              <a:rPr lang="en-US" dirty="0"/>
              <a:t>In the extension page, enable Developer mode and Load unpacked:</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D1C6655E-B264-91CC-9909-469009DE5CB9}"/>
              </a:ext>
            </a:extLst>
          </p:cNvPr>
          <p:cNvPicPr>
            <a:picLocks noChangeAspect="1"/>
          </p:cNvPicPr>
          <p:nvPr/>
        </p:nvPicPr>
        <p:blipFill>
          <a:blip r:embed="rId2"/>
          <a:stretch>
            <a:fillRect/>
          </a:stretch>
        </p:blipFill>
        <p:spPr>
          <a:xfrm>
            <a:off x="1945758" y="2387884"/>
            <a:ext cx="7889358" cy="4252659"/>
          </a:xfrm>
          <a:prstGeom prst="rect">
            <a:avLst/>
          </a:prstGeom>
          <a:ln>
            <a:solidFill>
              <a:schemeClr val="tx1"/>
            </a:solidFill>
          </a:ln>
        </p:spPr>
      </p:pic>
      <p:sp>
        <p:nvSpPr>
          <p:cNvPr id="7" name="Rectangle 6">
            <a:extLst>
              <a:ext uri="{FF2B5EF4-FFF2-40B4-BE49-F238E27FC236}">
                <a16:creationId xmlns:a16="http://schemas.microsoft.com/office/drawing/2014/main" id="{8A6808F0-68E1-64B0-60A1-78A6F39B6D73}"/>
              </a:ext>
            </a:extLst>
          </p:cNvPr>
          <p:cNvSpPr/>
          <p:nvPr/>
        </p:nvSpPr>
        <p:spPr>
          <a:xfrm>
            <a:off x="8708064" y="2902689"/>
            <a:ext cx="1127052" cy="3136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ABCC81BC-6830-82DC-BB1D-3E6DB1EDAFFE}"/>
              </a:ext>
            </a:extLst>
          </p:cNvPr>
          <p:cNvCxnSpPr/>
          <p:nvPr/>
        </p:nvCxnSpPr>
        <p:spPr>
          <a:xfrm flipV="1">
            <a:off x="1562986" y="3572540"/>
            <a:ext cx="754912" cy="74427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990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9F2E8-B7D0-54C7-9E4F-658C093E8246}"/>
              </a:ext>
            </a:extLst>
          </p:cNvPr>
          <p:cNvSpPr>
            <a:spLocks noGrp="1"/>
          </p:cNvSpPr>
          <p:nvPr>
            <p:ph type="title"/>
          </p:nvPr>
        </p:nvSpPr>
        <p:spPr/>
        <p:txBody>
          <a:bodyPr/>
          <a:lstStyle/>
          <a:p>
            <a:r>
              <a:rPr lang="en-US" dirty="0"/>
              <a:t>Install the software</a:t>
            </a:r>
          </a:p>
        </p:txBody>
      </p:sp>
      <p:sp>
        <p:nvSpPr>
          <p:cNvPr id="3" name="Content Placeholder 2">
            <a:extLst>
              <a:ext uri="{FF2B5EF4-FFF2-40B4-BE49-F238E27FC236}">
                <a16:creationId xmlns:a16="http://schemas.microsoft.com/office/drawing/2014/main" id="{52D32BFF-E8AD-4D15-487C-71FED49A38DF}"/>
              </a:ext>
            </a:extLst>
          </p:cNvPr>
          <p:cNvSpPr>
            <a:spLocks noGrp="1"/>
          </p:cNvSpPr>
          <p:nvPr>
            <p:ph idx="1"/>
          </p:nvPr>
        </p:nvSpPr>
        <p:spPr/>
        <p:txBody>
          <a:bodyPr/>
          <a:lstStyle/>
          <a:p>
            <a:r>
              <a:rPr lang="en-US" dirty="0"/>
              <a:t>Select the “app” folder to unpack and you will see the following:</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C0C1EA37-FA2C-34AF-8558-9C91B3B59C89}"/>
              </a:ext>
            </a:extLst>
          </p:cNvPr>
          <p:cNvPicPr>
            <a:picLocks noChangeAspect="1"/>
          </p:cNvPicPr>
          <p:nvPr/>
        </p:nvPicPr>
        <p:blipFill>
          <a:blip r:embed="rId2"/>
          <a:stretch>
            <a:fillRect/>
          </a:stretch>
        </p:blipFill>
        <p:spPr>
          <a:xfrm>
            <a:off x="2066260" y="2307264"/>
            <a:ext cx="7400471" cy="4004635"/>
          </a:xfrm>
          <a:prstGeom prst="rect">
            <a:avLst/>
          </a:prstGeom>
          <a:ln>
            <a:solidFill>
              <a:schemeClr val="tx1"/>
            </a:solidFill>
          </a:ln>
        </p:spPr>
      </p:pic>
    </p:spTree>
    <p:extLst>
      <p:ext uri="{BB962C8B-B14F-4D97-AF65-F5344CB8AC3E}">
        <p14:creationId xmlns:p14="http://schemas.microsoft.com/office/powerpoint/2010/main" val="2705808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9F2E8-B7D0-54C7-9E4F-658C093E8246}"/>
              </a:ext>
            </a:extLst>
          </p:cNvPr>
          <p:cNvSpPr>
            <a:spLocks noGrp="1"/>
          </p:cNvSpPr>
          <p:nvPr>
            <p:ph type="title"/>
          </p:nvPr>
        </p:nvSpPr>
        <p:spPr/>
        <p:txBody>
          <a:bodyPr/>
          <a:lstStyle/>
          <a:p>
            <a:r>
              <a:rPr lang="en-US" dirty="0"/>
              <a:t>Install the software</a:t>
            </a:r>
          </a:p>
        </p:txBody>
      </p:sp>
      <p:sp>
        <p:nvSpPr>
          <p:cNvPr id="3" name="Content Placeholder 2">
            <a:extLst>
              <a:ext uri="{FF2B5EF4-FFF2-40B4-BE49-F238E27FC236}">
                <a16:creationId xmlns:a16="http://schemas.microsoft.com/office/drawing/2014/main" id="{52D32BFF-E8AD-4D15-487C-71FED49A38DF}"/>
              </a:ext>
            </a:extLst>
          </p:cNvPr>
          <p:cNvSpPr>
            <a:spLocks noGrp="1"/>
          </p:cNvSpPr>
          <p:nvPr>
            <p:ph idx="1"/>
          </p:nvPr>
        </p:nvSpPr>
        <p:spPr/>
        <p:txBody>
          <a:bodyPr/>
          <a:lstStyle/>
          <a:p>
            <a:r>
              <a:rPr lang="en-US" dirty="0"/>
              <a:t>Now you can pin the extension to your Google Chrome browser.</a:t>
            </a:r>
          </a:p>
          <a:p>
            <a:r>
              <a:rPr lang="en-US" dirty="0"/>
              <a:t>You can also remove it by click the Remove button:</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BA0E7B0E-7802-6057-CC53-F69E3C131E14}"/>
              </a:ext>
            </a:extLst>
          </p:cNvPr>
          <p:cNvPicPr>
            <a:picLocks noChangeAspect="1"/>
          </p:cNvPicPr>
          <p:nvPr/>
        </p:nvPicPr>
        <p:blipFill>
          <a:blip r:embed="rId2"/>
          <a:stretch>
            <a:fillRect/>
          </a:stretch>
        </p:blipFill>
        <p:spPr>
          <a:xfrm>
            <a:off x="1967024" y="2838107"/>
            <a:ext cx="6932428" cy="3761093"/>
          </a:xfrm>
          <a:prstGeom prst="rect">
            <a:avLst/>
          </a:prstGeom>
          <a:ln>
            <a:solidFill>
              <a:schemeClr val="tx1"/>
            </a:solidFill>
          </a:ln>
        </p:spPr>
      </p:pic>
      <p:cxnSp>
        <p:nvCxnSpPr>
          <p:cNvPr id="7" name="Straight Arrow Connector 6">
            <a:extLst>
              <a:ext uri="{FF2B5EF4-FFF2-40B4-BE49-F238E27FC236}">
                <a16:creationId xmlns:a16="http://schemas.microsoft.com/office/drawing/2014/main" id="{2A359831-8BBC-3E40-ABD9-7FFFF98A91AC}"/>
              </a:ext>
            </a:extLst>
          </p:cNvPr>
          <p:cNvCxnSpPr/>
          <p:nvPr/>
        </p:nvCxnSpPr>
        <p:spPr>
          <a:xfrm flipV="1">
            <a:off x="3083442" y="5146159"/>
            <a:ext cx="754912" cy="74427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9830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279</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Software usage tutorial E.S.tension (email search chrome extension)</vt:lpstr>
      <vt:lpstr>About the application</vt:lpstr>
      <vt:lpstr>Install the software</vt:lpstr>
      <vt:lpstr>Install the software</vt:lpstr>
      <vt:lpstr>Install the software</vt:lpstr>
      <vt:lpstr>Install the software</vt:lpstr>
      <vt:lpstr>Install the software</vt:lpstr>
      <vt:lpstr>Install the software</vt:lpstr>
      <vt:lpstr>Install the software</vt:lpstr>
      <vt:lpstr>How to use the software</vt:lpstr>
      <vt:lpstr>An example of use case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usage tutorial E.S.tension (email search chrome extension)</dc:title>
  <dc:creator>Yueming Pang</dc:creator>
  <cp:lastModifiedBy>Yueming Pang</cp:lastModifiedBy>
  <cp:revision>2</cp:revision>
  <dcterms:created xsi:type="dcterms:W3CDTF">2022-11-17T15:47:49Z</dcterms:created>
  <dcterms:modified xsi:type="dcterms:W3CDTF">2022-11-17T16:20:55Z</dcterms:modified>
</cp:coreProperties>
</file>