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>
        <p:scale>
          <a:sx n="125" d="100"/>
          <a:sy n="125" d="100"/>
        </p:scale>
        <p:origin x="5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0T00:47:55.1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0 221,'81'0,"-16"0,18 0,-21 0,6 0,2 0,11 0,-21 0,-2 0,-6 0,-3 0,-13 0,6 0,-12 0,5 0,0 0,-5 0,5 0,1 0,-6 0,7 0,-9 0,-4 0,3 0,-4 0,6 0,-6 0,4 0,-3 0,-1 0,-1 0,-5 0,0 0,0 0,3 0,-7 0,6 0,-3 0,-3 0,6 0,-3 0,7 0,-2 0,7 0,-5 0,12 0,-5 0,12 0,-12 4,5-3,-7 3,1 1,0-4,-1 3,1 0,0-3,6 8,-5-3,-5-1,-12 2,22-6,7 2,42-16,5-2,-8-1,3-2,-6 10,2-5,7 5,-18-3,-2 10,-15-4,-2 5,-8 0,-5 0,-2 0,-7 0,-4-4,3 3,-9-3,0 1,-2 2,-4-6,9 2,-8 1,6 0,-6 0,3 3,7-3,-5 4,9-4,-4 3,6-3,0 4,6 0,-5 0,5 0,-7 0,-9 0,-2 0,-4 0,2 0,4 0,-1 0,-4 0,7 0,-4 0,11 0,-5 0,12 0,1 0,7-10,7 8,-6-12,6 8,-1 0,-10-3,9 8,-18-8,5 4,-6-1,-6-2,5 7,-10-6,4 2,-5 0,5-3,1 7,6-3,-1 0,23 3,-17-4,29 5,-24 0,18 0,-6 0,1 0,-2 0,-7 0,-1 0,-5 0,5 0,-17 0,1 0,-10 0,-8 0,13 0,-8 0,5 0,-2 0,-4 0,7 4,-4-3,2 7,0-8,-4 7,6-6,-7 6,4-4,-6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0T00:48:13.6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1 259,'59'0,"-4"0,-14 0,2 0,5 0,7 0,1 0,0 0,4 0,-4 0,0 0,5 0,9-5,3 3,12-3,-26 5,14 0,-21 0,17 0,-7-4,1 2,-1-2,-6 4,4-5,10 4,-17-3,13-1,-3 4,-11-7,22 7,-18-4,19 0,-15 4,28-4,-21 0,18 3,-8-3,-17 5,36-5,-50 3,51-4,-38 6,11 0,-1-4,-7 2,0-2,-6 4,4-5,-9 4,9-4,-9 5,16-5,-26 4,24-4,-12 5,10-4,14 3,-13-9,11 9,-4-8,12 2,4 1,6-4,-42 6,0 1,45-4,-44 1,-2 1,24 4,7-9,-15 8,4-7,-6 3,-16 1,-7-4,-10 8,-2-3,-12 4,2 0,-8 0,6 0,0 0,-3 0,7 0,-9 0,17 0,-3 0,15 0,-3 0,9 0,-4-4,6 3,-6-3,-1-1,-11 4,-6-3,-9 4,-2 0,-4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0T01:07:23.6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0T01:07:26.9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1 105,'47'0,"3"0,-29 0,13 0,3 0,1 0,4 0,0 0,-5 0,11 0,-15 0,8 0,-11 0,1 0,-1 0,-1 0,-3 0,8 0,-3 0,0 0,4 0,-5 0,6-4,-5 3,4-3,18 0,-6 3,13-7,-12 7,-4-8,0 8,4-3,-5-1,7 4,0-3,0-1,6 4,10-9,-11 9,14-4,-23 0,17 4,-4-3,6-1,-6 4,-3-4,-6 5,16 0,-13 0,7 0,-12 0,-10 0,4 0,-6 0,0 0,0 0,-5 0,4 0,-10 0,5 0,-11 0,11 0,-13 0,8 0,-15 0,5 0,1 0,0 0,4 0,-7 0,7 0,-4 0,7 0,-4 0,6 0,4 0,-3 0,8 0,-8 0,3 0,1 0,-5 0,0 0,-1 0,-5 0,5 0,-4 0,3 0,-7 0,7 0,-3 0,-1 0,4 0,-7 0,2 0,-3-3,-1 2,6-2,-8 3,8 0,-7 0,1 0,6 0,-7 0,4 0,2 0,1 0,1-4,8 4,-8-4,8 4,-4 0,-1 0,0 0,0 0,0 0,-4 0,-1 0,-5 0,2 0,0 0,0 0,1 0,-4 0,9 0,-7 0,5 0,-3 0,-2 0,1 0,0 0,-1 0,1 0,9 0,-9 0,8 0,-5 0,1 0,-1 0,0 0,-5 0,2 0,1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0T01:07:52.3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10T01:07:55.8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71,'38'3,"-7"0,-21 0,5-2,16 2,28-3,-16 0,34 0,-42 0,17 0,-16 0,0 0,0 0,0 0,0 0,0 0,-6 0,5 0,-9 0,3 0,-5 0,-4 0,-1 0,-1 0,-2 0,2 0,-1 0,-2 0,2 0,-3 0,3 0,-2 0,2 0,0 0,-2 0,2 0,-3 0,7 0,-1 0,2 0,-4 0,1 0,-4 0,8 0,-3 0,4 0,0 0,1 0,4 0,-3 0,8 0,-8 0,9 0,-10 0,10 0,-10 0,10 0,-9 0,3 0,-5 0,1 0,-6 0,4 0,-7 0,13 0,-12 0,4 0,-7 0,3 0,-2 0,6 0,-7 0,0 0,5 0,-4-3,4 2,-5-2,5 3,-4 0,8 0,-7 0,7 0,-8-3,4 2,-1-2,-2 3,2 0,-4 0,1 0,10 0,-12 0,15 0,-19 0,13 0,-10 0,6 0,3 0,-5 0,4 0,-6 0,5 0,-4 0,8 0,-3 0,4 0,1 0,-1 0,0 0,0-4,6 3,-5-2,10 3,-10 0,5 0,-1 0,-3 0,3 0,-9 0,3-4,-3 3,0-3,-2 4,-3 0,3 0,-2 0,2 0,-4 0,1 0,3 0,-3 0,9-3,-9 2,8-3,-8 4,8 0,-3 0,11 0,-6 0,6 0,-7 0,-4 0,3-3,-8 2,8-3,-3 4,0 0,-1 0,-1 0,-3 0,4 0,0 0,-4 0,4 0,-1 0,-2 0,2 0,-3 0,-1 0,6-3,-4 2,5-2,-3 3,-2 0,2 0,1 0,-4 0,8 0,-7 0,7 0,-8 0,8 0,-8 0,8 0,-7 0,7 0,-8 0,8 0,-7 0,2 0,-4 0,1 0,2 0,-3 0,3 0,-1 0,-2 0,4 0,-3-3,0 3,9-3,-3-1,10 3,-7-2,0 3,0-4,1 3,-1-2,0 3,-4-4,-2 4,-3-4,1 4,0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01:08:57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24575,'9'0'0,"-2"0"0,6 0 0,17 0 0,-20 0 0,12 0 0,-31 0 0,-5 0 0,-1 0 0,-2 0 0,6 0 0,-2 0 0,2 0 0,-3 0 0,3 0 0,2 0 0,2 0 0,1 0 0,0 0 0,3 3 0,0 0 0,3 3 0,0 0 0,0 0 0,0 0 0,0 0 0,0 0 0,0 0 0,0 0 0,0 0 0,0 0 0,0 0 0,0 1 0,0-1 0,0 0 0,0 4 0,0 0 0,0 5 0,0-1 0,0 0 0,0 0 0,0 0 0,0 5 0,0-4 0,0 4 0,0 0 0,0-4 0,0 4 0,0-5 0,0 0 0,0 0 0,0 0 0,0 0 0,0 1 0,0-5 0,0 4 0,0-4 0,0 1 0,0 2 0,0-6 0,0 3 0,0-4 0,0 0 0,0 0 0,0 1 0,0-1 0,0 0 0,0 0 0,0 0 0,0 3 0,0-2 0,0 2 0,0-3 0,0 4 0,0-3 0,0 3 0,0-4 0,0 4 0,0-3 0,0 2 0,0-2 0,0-1 0,0 0 0,0 0 0,0 0 0,0 0 0,0 0 0,0 0 0,0-1 0,0 0 0,0 1 0,0-1 0,0 1 0,0-1 0,0 1 0,0-1 0,0 0 0,0 1 0,0-1 0,0 0 0,0 1 0,0-1 0,0 1 0,0-1 0,0 0 0,0 1 0,0-1 0,0 1 0,0-1 0,0 1 0,0-1 0,0 1 0,0 0 0,0-1 0,0 1 0,0 0 0,0 0 0,0-1 0,0 1 0,0 0 0,0 0 0,0-1 0,0 1 0,0 0 0,0-1 0,0 1 0,0-1 0,0 1 0,0-1 0,0 1 0,0-1 0,0 0 0,0 1 0,0-1 0,0 1 0,0-1 0,0 0 0,0-2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01:09:10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24575,'9'0'0,"1"0"0,7 0 0,-2 0 0,2 0 0,-6 0 0,2 0 0,-6 0 0,3 0 0,-1 0 0,-3 0 0,3 0 0,-2 0 0,-1 0 0,0 0 0,-1 0 0,1 0 0,0 0 0,-1 0 0,1 0 0,0 0 0,-1 0 0,1 0 0,0 0 0,0 0 0,-1 0 0,1 0 0,-3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15:17:55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24575,'46'0'0,"-2"0"0,33 6 0,3 2 0,-15-5 0,17 1 0,2-1 0,-12 1 0,-4 0 0,-1 0-993,32-2 0,12 1 0,-23-2 993,-17-1 0,8 0 646,0 6-646,-8-5 557,-10 5-557,-10-6 0,-8 0 0,1 0 1529,-7 4-1529,-1-3 247,-7 4-247,0-5 0,1 0 0,-1 0 0,-5 0 0,17 4 0,-14-3 0,16 3 0,-14-4 0,0 0 0,0 0 0,1 0 0,-1 0 0,0 0 0,1 0 0,-1 0 0,0 0 0,1 0 0,-1 0 0,0 0 0,0 0 0,-5 0 0,4 0 0,-9 0 0,9 0 0,-10 0 0,10 0 0,-9 0 0,3 0 0,1 0 0,-5 0 0,10 0 0,-9 0 0,9 0 0,2 0 0,9 0 0,-11 0 0,-4 0 0,7 0 0,23 0 0,28 0 0,-28 0 0,3 0 0,-5 0 0,-2 0 0,43 0 0,3 0 0,-23 0 0,15 0 0,-9 0 0,-15 0 0,2 0 0,-20 0 0,-1 0 0,-10 0 0,-5 0 0,-1 0 0,0 0 0,-5 0 0,-1 0 0,-1 0 0,-3 0 0,11 0 0,-11 0 0,6 0 0,-8 0 0,0 0 0,6 0 0,1 0 0,5 0 0,0 0 0,7 0 0,9 0 0,0 0 0,13 0 0,-5 0 0,7 0 0,-7 0 0,-4 0 0,10 0 0,12 0 0,20 0-414,-42 0 0,2 0 414,8 0 0,2 0-923,14 0 1,4 0 922,3 0 0,2 0 0,11 0 0,1 0 0,-6 0 0,-3 0 0,-20 0 0,-1 0 0,5 0 0,-2 0-270,-16 0 1,-2 0 269,1 0 0,-1 0 0,48 0-33,-28 0 33,-10 0 725,-17 0-725,-8 0 1862,-12 0-1862,-1 0 618,-10 0-618,-2 0 40,-3 0-40,-1 0 0,0 0 0,0 0 0,0 0 0,0 0 0,0 0 0,11 0 0,-4 0 0,14 0 0,-5 0 0,7 0 0,-1 0 0,0 5 0,1-4 0,-1 7 0,0-7 0,0 8 0,1-8 0,6 3 0,-6 1 0,12-4 0,-4 8 0,5-8 0,1 4 0,7 0 0,-6-3 0,6 8 0,-7-9 0,19 4 0,-14 0 0,7-4 0,-14 4 0,-11-1 0,5-3 0,-7 8 0,-5-8 0,10 8 0,-8-3 0,-3 0 0,-10-2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EA28-2009-2743-9BD4-2ADBE58B2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61557-C522-F94A-AFEF-D9E86A8FB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8FF6-FB53-2F49-84E7-9A2AC345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4BA8-13B8-3640-96A8-BCD00F9B9959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44B5B-3CCB-7C49-9B34-8C70C5D5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C2F67-7DD2-9448-B443-792D5FA5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229-C070-2C40-9B9A-827E5345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4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2620-4836-C641-ADF3-346BEB4D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6BCF7-0373-0642-8BDF-41254531E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0B29-CE6E-8F4B-A104-E36044E2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4BA8-13B8-3640-96A8-BCD00F9B9959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A6299-A44E-F941-AE20-B528CA06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D26D5-4118-2646-872B-AED6AC85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229-C070-2C40-9B9A-827E5345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00F02D-7DCF-F146-B279-6EB47DEC9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E83AD-DDBB-4F40-8895-76302BA53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9F53C-E034-304B-B5ED-C9BCDB6E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4BA8-13B8-3640-96A8-BCD00F9B9959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52B0B-2D41-9A46-B994-AC5F7435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0DDBC-4ED3-7D49-97FA-9230A917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229-C070-2C40-9B9A-827E5345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2634-0D4A-2F46-8B31-FC0974DD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1CC76-E846-D84D-8E76-39408E470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9E581-1A75-C847-B1CD-90C70D18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4BA8-13B8-3640-96A8-BCD00F9B9959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79AC3-1BA1-344C-A39F-4B093145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74868-FC08-5A44-9568-02A96233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229-C070-2C40-9B9A-827E5345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1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81B3-6D96-4C46-8070-6BEE6F15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11BE4-D917-5144-B264-A106D8A2D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7DCD2-E622-3542-865D-C5EF046D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4BA8-13B8-3640-96A8-BCD00F9B9959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D43CF-E7C7-A642-B6A7-FC9C1A94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15BB4-051E-894E-8735-240A8460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229-C070-2C40-9B9A-827E5345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7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1CA4-6E75-9046-99AC-BABFCADF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420A0-AC8F-5A4F-8F3A-6D1D39F9C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F4CF2-7164-B448-A70B-B3C92DED9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78D2B-6A5D-2D43-BBDD-834AD151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4BA8-13B8-3640-96A8-BCD00F9B9959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6C210-6E06-F447-8D30-1DAF6E21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370A8-4A59-0B46-A3D1-1D421DAE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229-C070-2C40-9B9A-827E5345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C196-61A0-4640-8BCD-B5967F9FA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4935E-33EF-1349-B778-AEEAE8E85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F17F9-9416-2E4D-AA9C-DAAEED2AA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9105E-7F03-6B49-AE6C-BDFB2500D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BD213-67D0-474D-BAF4-E5DC0FC2E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F8719-5FF5-A041-8425-48491DC5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4BA8-13B8-3640-96A8-BCD00F9B9959}" type="datetimeFigureOut">
              <a:rPr lang="en-US" smtClean="0"/>
              <a:t>7/9/19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9664E-8CD0-0A44-BE99-7F9D277E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B36F7-2F6D-D74A-B5DF-EDA4DDCF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229-C070-2C40-9B9A-827E5345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4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2090-59F8-A245-9385-46D43465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B3D30-4B07-AB4B-B557-8E1989E9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4BA8-13B8-3640-96A8-BCD00F9B9959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9ED4E-73A7-0345-B9BC-4BDCDEA7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9C8C0-B498-8D4A-B419-0590BD4C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229-C070-2C40-9B9A-827E5345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1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D3ABF9-BCA7-114D-9E0C-80FDFC29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4BA8-13B8-3640-96A8-BCD00F9B9959}" type="datetimeFigureOut">
              <a:rPr lang="en-US" smtClean="0"/>
              <a:t>7/9/19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692E60-AF18-E743-8B1B-AE9499D2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6CBB8-3115-0049-9AA3-48DD04E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229-C070-2C40-9B9A-827E5345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0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CF7D-8A8F-6049-8095-B091DD7C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8C2D-1BC5-3040-88CA-2D0F549C1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26C34-7E3C-1D48-8E3E-E5458D3A4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5516B-88E0-2F47-ADAA-C976AE13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4BA8-13B8-3640-96A8-BCD00F9B9959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A8416-414D-C344-9B75-F1B94B22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752C2-FDFA-6E4E-AD9E-2827B0EE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229-C070-2C40-9B9A-827E5345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9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8927-AE58-624B-B810-90A2EFF0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29CF9-DC51-734E-812B-640F9536F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86C26-E9E8-0B48-A3C5-26F4DDE8B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54CD5-9FEF-3847-A29D-FF3ACC33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4BA8-13B8-3640-96A8-BCD00F9B9959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ADD18-FFA4-504F-BCFC-6B324ED6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49875-9A78-9947-93C2-2584F5F3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229-C070-2C40-9B9A-827E5345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9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E8148-D491-CE41-A92B-8128362A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B8157-2687-E94C-9D05-2D1A46905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B31D6-7031-D14C-A6B2-D591261E1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84BA8-13B8-3640-96A8-BCD00F9B9959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EE3DD-E4C5-0F44-94D0-855A3D07E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CA89A-C6EF-B045-A367-B6C14416A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09229-C070-2C40-9B9A-827E5345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6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customXml" Target="../ink/ink5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customXml" Target="../ink/ink2.xml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9BF0-6ECA-4A45-A61C-51A3719F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23" y="1122363"/>
            <a:ext cx="11300790" cy="238760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GENOA_AA_omics_mediation_analyses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65D60-4429-5F43-9EA0-66AA771ADE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Gene_expression</a:t>
            </a:r>
            <a:endParaRPr lang="en-US" alt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 </a:t>
            </a:r>
            <a:r>
              <a:rPr lang="en-US" altLang="zh-CN" dirty="0"/>
              <a:t>July</a:t>
            </a:r>
          </a:p>
          <a:p>
            <a:r>
              <a:rPr lang="en-US" altLang="zh-CN" dirty="0"/>
              <a:t>Molin</a:t>
            </a:r>
            <a:r>
              <a:rPr lang="zh-CN" altLang="en-US" dirty="0"/>
              <a:t> </a:t>
            </a:r>
            <a:r>
              <a:rPr lang="en-US" altLang="zh-CN" dirty="0"/>
              <a:t>Yue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6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4809-AE39-5C4A-8170-E045FB78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Finished</a:t>
            </a:r>
            <a:r>
              <a:rPr lang="zh-CN" altLang="en-US" dirty="0"/>
              <a:t> </a:t>
            </a:r>
            <a:r>
              <a:rPr lang="en-US" altLang="zh-CN" dirty="0"/>
              <a:t>SNPs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A5AF9-A665-1747-B00A-D72A203F6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located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b="1" dirty="0"/>
              <a:t>/home/</a:t>
            </a:r>
            <a:r>
              <a:rPr lang="en-US" b="1" dirty="0" err="1"/>
              <a:t>skardia_lab</a:t>
            </a:r>
            <a:r>
              <a:rPr lang="en-US" b="1" dirty="0"/>
              <a:t>/clubhouse/research/projects/GENOA_AA_omics_mediation_analyses/</a:t>
            </a:r>
            <a:r>
              <a:rPr lang="en-US" b="1" dirty="0" err="1"/>
              <a:t>Gene_expression</a:t>
            </a:r>
            <a:r>
              <a:rPr lang="en-US" b="1" dirty="0"/>
              <a:t>/Results/SNPs_extract_results_33195_I</a:t>
            </a:r>
            <a:endParaRPr lang="en-US" b="0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result1-result22</a:t>
            </a:r>
            <a:r>
              <a:rPr lang="zh-CN" altLang="en-US" dirty="0"/>
              <a:t> </a:t>
            </a:r>
            <a:r>
              <a:rPr lang="en-US" altLang="zh-CN" dirty="0"/>
              <a:t>contain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cis-SNPs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around</a:t>
            </a:r>
            <a:r>
              <a:rPr lang="zh-CN" altLang="en-US" dirty="0"/>
              <a:t> </a:t>
            </a:r>
            <a:r>
              <a:rPr lang="en-US" altLang="zh-CN" dirty="0"/>
              <a:t>genes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chromosome1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chromosome22</a:t>
            </a:r>
          </a:p>
          <a:p>
            <a:r>
              <a:rPr lang="en-US" altLang="zh-CN" dirty="0" err="1"/>
              <a:t>SNPs_extract_rs.txt</a:t>
            </a:r>
            <a:r>
              <a:rPr lang="zh-CN" altLang="en-US" dirty="0"/>
              <a:t> </a:t>
            </a:r>
            <a:r>
              <a:rPr lang="en-US" altLang="zh-CN" dirty="0"/>
              <a:t>shows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results(</a:t>
            </a:r>
            <a:r>
              <a:rPr lang="zh-CN" altLang="en-US" dirty="0"/>
              <a:t>*</a:t>
            </a:r>
            <a:r>
              <a:rPr lang="en-US" altLang="zh-CN" dirty="0"/>
              <a:t>.</a:t>
            </a:r>
            <a:r>
              <a:rPr lang="en-US" altLang="zh-CN" dirty="0" err="1"/>
              <a:t>gz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 </a:t>
            </a: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2D1C470-EC11-2F45-94A1-85F6441A4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731742" cy="8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4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3A3F-6DF5-C841-97A2-33D5C6242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Finished</a:t>
            </a:r>
            <a:r>
              <a:rPr lang="zh-CN" altLang="en-US" dirty="0"/>
              <a:t> </a:t>
            </a:r>
            <a:r>
              <a:rPr lang="en-US" altLang="zh-CN" dirty="0"/>
              <a:t>SNPs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42BAB-B7D3-2F4E-9190-BAE86AD24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CHROM</a:t>
            </a:r>
            <a:r>
              <a:rPr lang="zh-CN" altLang="en-US" dirty="0"/>
              <a:t> </a:t>
            </a:r>
            <a:r>
              <a:rPr lang="en-US" altLang="zh-CN" dirty="0"/>
              <a:t>POS</a:t>
            </a:r>
            <a:r>
              <a:rPr lang="zh-CN" altLang="en-US" dirty="0"/>
              <a:t> </a:t>
            </a:r>
            <a:r>
              <a:rPr lang="en-US" altLang="zh-CN" dirty="0"/>
              <a:t>REF</a:t>
            </a:r>
            <a:r>
              <a:rPr lang="zh-CN" altLang="en-US" dirty="0"/>
              <a:t> </a:t>
            </a:r>
            <a:r>
              <a:rPr lang="en-US" altLang="zh-CN" dirty="0"/>
              <a:t>ALT</a:t>
            </a:r>
            <a:r>
              <a:rPr lang="zh-CN" altLang="en-US" dirty="0"/>
              <a:t> </a:t>
            </a:r>
            <a:r>
              <a:rPr lang="en-US" altLang="zh-CN" dirty="0"/>
              <a:t>Dosage(1532samples)</a:t>
            </a:r>
          </a:p>
          <a:p>
            <a:r>
              <a:rPr lang="en-US" altLang="zh-CN" dirty="0"/>
              <a:t>Problems: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annotation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33199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32955</a:t>
            </a:r>
            <a:r>
              <a:rPr lang="zh-CN" altLang="en-US" dirty="0"/>
              <a:t> </a:t>
            </a:r>
            <a:r>
              <a:rPr lang="en-US" altLang="zh-CN" dirty="0"/>
              <a:t>genes,</a:t>
            </a:r>
            <a:r>
              <a:rPr lang="zh-CN" altLang="en-US" dirty="0"/>
              <a:t> </a:t>
            </a:r>
            <a:r>
              <a:rPr lang="en-US" altLang="zh-CN" dirty="0"/>
              <a:t>respectively.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Gene_expression_QC.pptx:32955</a:t>
            </a:r>
            <a:r>
              <a:rPr lang="zh-CN" altLang="en-US" dirty="0"/>
              <a:t> </a:t>
            </a:r>
            <a:r>
              <a:rPr lang="en-US" altLang="zh-CN" dirty="0"/>
              <a:t>gene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 err="1"/>
              <a:t>eQTL</a:t>
            </a:r>
            <a:r>
              <a:rPr lang="zh-CN" altLang="en-US" dirty="0"/>
              <a:t> </a:t>
            </a:r>
            <a:r>
              <a:rPr lang="en-US" altLang="zh-CN" dirty="0"/>
              <a:t>analysis.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description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33199.</a:t>
            </a:r>
          </a:p>
          <a:p>
            <a:pPr marL="0" indent="0">
              <a:buNone/>
            </a:pPr>
            <a:endParaRPr lang="en-US" altLang="zh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4FCDD60-E643-A640-9605-D65D61E1A03D}"/>
                  </a:ext>
                </a:extLst>
              </p14:cNvPr>
              <p14:cNvContentPartPr/>
              <p14:nvPr/>
            </p14:nvContentPartPr>
            <p14:xfrm>
              <a:off x="6643252" y="3469899"/>
              <a:ext cx="1909800" cy="99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4FCDD60-E643-A640-9605-D65D61E1A0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9252" y="3361899"/>
                <a:ext cx="201744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4A819F4-8A4C-B642-B9CA-6EB838BFCFB4}"/>
                  </a:ext>
                </a:extLst>
              </p14:cNvPr>
              <p14:cNvContentPartPr/>
              <p14:nvPr/>
            </p14:nvContentPartPr>
            <p14:xfrm>
              <a:off x="6658372" y="4028619"/>
              <a:ext cx="1958760" cy="93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4A819F4-8A4C-B642-B9CA-6EB838BFCF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04732" y="3920619"/>
                <a:ext cx="2066400" cy="30924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D842A7-6543-5747-ADE2-8AA488C46D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5912" y="3258084"/>
            <a:ext cx="8056282" cy="15410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1995739-05E1-204C-88F3-74BF5438D030}"/>
                  </a:ext>
                </a:extLst>
              </p14:cNvPr>
              <p14:cNvContentPartPr/>
              <p14:nvPr/>
            </p14:nvContentPartPr>
            <p14:xfrm>
              <a:off x="1930303" y="4416688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1995739-05E1-204C-88F3-74BF5438D0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76663" y="430868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ED55FA9-1AD0-5149-8FEE-549180764BD4}"/>
                  </a:ext>
                </a:extLst>
              </p14:cNvPr>
              <p14:cNvContentPartPr/>
              <p14:nvPr/>
            </p14:nvContentPartPr>
            <p14:xfrm>
              <a:off x="1930303" y="4378888"/>
              <a:ext cx="1526400" cy="38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ED55FA9-1AD0-5149-8FEE-549180764BD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76663" y="4270888"/>
                <a:ext cx="16340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B2EF7DF-BA32-5741-9FD1-B5EE30EC126C}"/>
                  </a:ext>
                </a:extLst>
              </p14:cNvPr>
              <p14:cNvContentPartPr/>
              <p14:nvPr/>
            </p14:nvContentPartPr>
            <p14:xfrm>
              <a:off x="1920583" y="4541608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B2EF7DF-BA32-5741-9FD1-B5EE30EC12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66943" y="443360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64FFFF-7072-DD48-A8C3-7F2AC591B51C}"/>
                  </a:ext>
                </a:extLst>
              </p14:cNvPr>
              <p14:cNvContentPartPr/>
              <p14:nvPr/>
            </p14:nvContentPartPr>
            <p14:xfrm>
              <a:off x="1920583" y="4516048"/>
              <a:ext cx="1579320" cy="30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964FFFF-7072-DD48-A8C3-7F2AC591B5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66943" y="4408048"/>
                <a:ext cx="16869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B9C5DB8-F62F-324B-9F2E-8CAD87B42148}"/>
                  </a:ext>
                </a:extLst>
              </p14:cNvPr>
              <p14:cNvContentPartPr/>
              <p14:nvPr/>
            </p14:nvContentPartPr>
            <p14:xfrm>
              <a:off x="4587103" y="3876328"/>
              <a:ext cx="54000" cy="327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B9C5DB8-F62F-324B-9F2E-8CAD87B421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78103" y="3867328"/>
                <a:ext cx="716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5A60B71-2911-7D45-B2BE-10CFEB062B04}"/>
                  </a:ext>
                </a:extLst>
              </p14:cNvPr>
              <p14:cNvContentPartPr/>
              <p14:nvPr/>
            </p14:nvContentPartPr>
            <p14:xfrm>
              <a:off x="4591063" y="4202488"/>
              <a:ext cx="81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5A60B71-2911-7D45-B2BE-10CFEB062B0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82423" y="4193488"/>
                <a:ext cx="99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524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2004-DC6E-E844-8E02-808B20FB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Finished</a:t>
            </a:r>
            <a:r>
              <a:rPr lang="zh-CN" altLang="en-US" dirty="0"/>
              <a:t> </a:t>
            </a:r>
            <a:r>
              <a:rPr lang="en-US" altLang="zh-CN" dirty="0"/>
              <a:t>SNPs</a:t>
            </a:r>
            <a:r>
              <a:rPr lang="zh-CN" altLang="en-US" dirty="0"/>
              <a:t> </a:t>
            </a:r>
            <a:r>
              <a:rPr lang="en-US" altLang="zh-CN" dirty="0"/>
              <a:t>extraction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5CAAD-87D0-F947-AE7D-289D9C3AE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gene</a:t>
            </a:r>
            <a:r>
              <a:rPr lang="zh-CN" altLang="en-US" dirty="0"/>
              <a:t> </a:t>
            </a:r>
            <a:r>
              <a:rPr lang="en-US" altLang="zh-CN" dirty="0"/>
              <a:t>expression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DB068F-B626-D947-B73B-C7A95ACED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91" y="2672740"/>
            <a:ext cx="9233176" cy="23253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F9DBD2C-9CCE-0A4D-8B70-FB937DF3A14A}"/>
                  </a:ext>
                </a:extLst>
              </p14:cNvPr>
              <p14:cNvContentPartPr/>
              <p14:nvPr/>
            </p14:nvContentPartPr>
            <p14:xfrm>
              <a:off x="6224680" y="4262880"/>
              <a:ext cx="2761920" cy="71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F9DBD2C-9CCE-0A4D-8B70-FB937DF3A1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5680" y="4253880"/>
                <a:ext cx="2779560" cy="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440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74E6-4C64-194E-AC41-913CD6DC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reparing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GEMMA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CB3B-212E-F043-9096-C7A8B3048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Starting</a:t>
            </a:r>
            <a:r>
              <a:rPr lang="zh-CN" altLang="en-US" sz="3200" dirty="0"/>
              <a:t> </a:t>
            </a:r>
            <a:r>
              <a:rPr lang="en-US" altLang="zh-CN" sz="3200" dirty="0"/>
              <a:t>from</a:t>
            </a:r>
            <a:r>
              <a:rPr lang="zh-CN" altLang="en-US" sz="3200" dirty="0"/>
              <a:t> </a:t>
            </a:r>
            <a:r>
              <a:rPr lang="en-US" altLang="zh-CN" sz="3200" dirty="0"/>
              <a:t>chr21</a:t>
            </a:r>
          </a:p>
          <a:p>
            <a:endParaRPr lang="en-US" altLang="zh-CN" sz="3200" dirty="0"/>
          </a:p>
          <a:p>
            <a:r>
              <a:rPr lang="en-US" altLang="zh-CN" sz="3200" dirty="0"/>
              <a:t>Transform</a:t>
            </a:r>
            <a:r>
              <a:rPr lang="zh-CN" altLang="en-US" sz="3200" dirty="0"/>
              <a:t> </a:t>
            </a:r>
            <a:r>
              <a:rPr lang="en-US" altLang="zh-CN" sz="3200" dirty="0"/>
              <a:t>VCF</a:t>
            </a:r>
            <a:r>
              <a:rPr lang="zh-CN" altLang="en-US" sz="3200" dirty="0"/>
              <a:t> </a:t>
            </a:r>
            <a:r>
              <a:rPr lang="en-US" altLang="zh-CN" sz="3200" dirty="0"/>
              <a:t>file</a:t>
            </a:r>
            <a:r>
              <a:rPr lang="zh-CN" altLang="en-US" sz="3200" dirty="0"/>
              <a:t> </a:t>
            </a:r>
            <a:r>
              <a:rPr lang="en-US" altLang="zh-CN" sz="3200" dirty="0"/>
              <a:t>into</a:t>
            </a:r>
            <a:r>
              <a:rPr lang="zh-CN" altLang="en-US" sz="3200" dirty="0"/>
              <a:t> </a:t>
            </a:r>
            <a:r>
              <a:rPr lang="en-US" altLang="zh-CN" sz="3200" dirty="0" err="1"/>
              <a:t>bimbam</a:t>
            </a:r>
            <a:r>
              <a:rPr lang="zh-CN" altLang="en-US" sz="3200" dirty="0"/>
              <a:t> </a:t>
            </a:r>
            <a:r>
              <a:rPr lang="en-US" altLang="zh-CN" sz="3200" dirty="0"/>
              <a:t>format</a:t>
            </a:r>
            <a:r>
              <a:rPr lang="zh-CN" altLang="en-US" sz="3200" dirty="0"/>
              <a:t> </a:t>
            </a:r>
            <a:r>
              <a:rPr lang="en-US" altLang="zh-CN" sz="3200" dirty="0"/>
              <a:t>with</a:t>
            </a:r>
            <a:r>
              <a:rPr lang="zh-CN" altLang="en-US" sz="3200" dirty="0"/>
              <a:t> </a:t>
            </a:r>
            <a:r>
              <a:rPr lang="en-US" altLang="zh-CN" sz="3200" dirty="0"/>
              <a:t>annotation</a:t>
            </a:r>
            <a:r>
              <a:rPr lang="zh-CN" altLang="en-US" sz="3200" dirty="0"/>
              <a:t> </a:t>
            </a:r>
            <a:r>
              <a:rPr lang="en-US" altLang="zh-CN" sz="3200" dirty="0"/>
              <a:t>file</a:t>
            </a:r>
          </a:p>
          <a:p>
            <a:pPr marL="0" indent="0"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description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 err="1"/>
              <a:t>bimbam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b="1" dirty="0"/>
              <a:t>This file contains genotype information. The first column is SNP id, the second and third columns are allele types with minor allele first</a:t>
            </a:r>
            <a:r>
              <a:rPr lang="en-US" altLang="zh-CN" b="1" dirty="0"/>
              <a:t>.</a:t>
            </a:r>
            <a:r>
              <a:rPr lang="zh-CN" altLang="en-US" b="1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minor</a:t>
            </a:r>
            <a:r>
              <a:rPr lang="zh-CN" altLang="en-US" dirty="0"/>
              <a:t> </a:t>
            </a:r>
            <a:r>
              <a:rPr lang="en-US" altLang="zh-CN" dirty="0"/>
              <a:t>allele,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took</a:t>
            </a:r>
            <a:r>
              <a:rPr lang="zh-CN" altLang="en-US" dirty="0"/>
              <a:t> </a:t>
            </a:r>
            <a:r>
              <a:rPr lang="en-US" altLang="zh-CN" dirty="0"/>
              <a:t>ALT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ALT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necessary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minor</a:t>
            </a:r>
            <a:r>
              <a:rPr lang="zh-CN" altLang="en-US" dirty="0"/>
              <a:t> </a:t>
            </a:r>
            <a:r>
              <a:rPr lang="en-US" altLang="zh-CN" dirty="0"/>
              <a:t>allele.</a:t>
            </a:r>
            <a:endParaRPr 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960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E394-A050-A049-A548-5B8D7C6A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reparing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GEMMA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ED1D4-512E-944D-88CD-4B44D73E8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samples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SNPs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gene_expression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</a:p>
          <a:p>
            <a:pPr marL="0" indent="0">
              <a:buNone/>
            </a:pP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1532</a:t>
            </a:r>
            <a:r>
              <a:rPr lang="zh-CN" altLang="en-US" dirty="0"/>
              <a:t> </a:t>
            </a:r>
            <a:r>
              <a:rPr lang="en-US" altLang="zh-CN" dirty="0"/>
              <a:t>samples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SNPs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1205</a:t>
            </a:r>
            <a:r>
              <a:rPr lang="zh-CN" altLang="en-US" dirty="0"/>
              <a:t> </a:t>
            </a:r>
            <a:r>
              <a:rPr lang="en-US" altLang="zh-CN" dirty="0"/>
              <a:t>samples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err="1"/>
              <a:t>gene_expression</a:t>
            </a:r>
            <a:r>
              <a:rPr lang="zh-CN" altLang="en-US" dirty="0"/>
              <a:t> </a:t>
            </a:r>
            <a:r>
              <a:rPr lang="en-US" altLang="zh-CN" dirty="0"/>
              <a:t>file.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989</a:t>
            </a:r>
            <a:r>
              <a:rPr lang="zh-CN" altLang="en-US" dirty="0"/>
              <a:t> </a:t>
            </a:r>
            <a:r>
              <a:rPr lang="en-US" altLang="zh-CN" dirty="0"/>
              <a:t>samples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common.</a:t>
            </a:r>
          </a:p>
          <a:p>
            <a:pPr marL="0" indent="0">
              <a:buNone/>
            </a:pP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got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989</a:t>
            </a:r>
            <a:r>
              <a:rPr lang="zh-CN" altLang="en-US" dirty="0"/>
              <a:t> </a:t>
            </a:r>
            <a:r>
              <a:rPr lang="en-US" altLang="zh-CN" dirty="0"/>
              <a:t>samples</a:t>
            </a:r>
            <a:r>
              <a:rPr lang="zh-CN" altLang="en-US" dirty="0"/>
              <a:t> </a:t>
            </a:r>
            <a:r>
              <a:rPr lang="en-US" altLang="zh-CN" dirty="0"/>
              <a:t>ID,</a:t>
            </a:r>
          </a:p>
          <a:p>
            <a:pPr marL="0" indent="0">
              <a:buNone/>
            </a:pPr>
            <a:r>
              <a:rPr lang="en-US" altLang="zh-CN" dirty="0"/>
              <a:t>preparing</a:t>
            </a:r>
            <a:r>
              <a:rPr lang="zh-CN" altLang="en-US" dirty="0"/>
              <a:t> </a:t>
            </a:r>
            <a:r>
              <a:rPr lang="en-US" altLang="zh-CN" dirty="0"/>
              <a:t>SNPs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989</a:t>
            </a:r>
            <a:r>
              <a:rPr lang="zh-CN" altLang="en-US" dirty="0"/>
              <a:t> </a:t>
            </a:r>
            <a:r>
              <a:rPr lang="en-US" altLang="zh-CN" dirty="0"/>
              <a:t>samples</a:t>
            </a:r>
          </a:p>
          <a:p>
            <a:pPr marL="0" indent="0">
              <a:buNone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gene_expression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989</a:t>
            </a:r>
            <a:r>
              <a:rPr lang="zh-CN" altLang="en-US" dirty="0"/>
              <a:t> </a:t>
            </a:r>
            <a:r>
              <a:rPr lang="en-US" altLang="zh-CN" dirty="0"/>
              <a:t>samples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6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B290-8765-4D47-A4C3-71330B42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reparing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GEMMA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B8EFA-B6FF-8B48-A1E0-FA566AE23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Preparing</a:t>
            </a:r>
            <a:r>
              <a:rPr lang="zh-CN" altLang="en-US" dirty="0"/>
              <a:t> </a:t>
            </a:r>
            <a:r>
              <a:rPr lang="en-US" altLang="zh-CN" dirty="0"/>
              <a:t>SNPs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989</a:t>
            </a:r>
            <a:r>
              <a:rPr lang="zh-CN" altLang="en-US" dirty="0"/>
              <a:t> </a:t>
            </a:r>
            <a:r>
              <a:rPr lang="en-US" altLang="zh-CN" dirty="0"/>
              <a:t>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Rerun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SNPs</a:t>
            </a:r>
            <a:r>
              <a:rPr lang="zh-CN" altLang="en-US" dirty="0"/>
              <a:t> </a:t>
            </a:r>
            <a:r>
              <a:rPr lang="en-US" altLang="zh-CN" dirty="0"/>
              <a:t>extract</a:t>
            </a:r>
            <a:r>
              <a:rPr lang="zh-CN" altLang="en-US" dirty="0"/>
              <a:t> </a:t>
            </a:r>
            <a:r>
              <a:rPr lang="en-US" altLang="zh-CN" dirty="0"/>
              <a:t>script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specified</a:t>
            </a:r>
            <a:r>
              <a:rPr lang="zh-CN" altLang="en-US" dirty="0"/>
              <a:t> </a:t>
            </a:r>
            <a:r>
              <a:rPr lang="en-US" altLang="zh-CN" dirty="0"/>
              <a:t>989</a:t>
            </a:r>
            <a:r>
              <a:rPr lang="zh-CN" altLang="en-US" dirty="0"/>
              <a:t> </a:t>
            </a:r>
            <a:r>
              <a:rPr lang="en-US" altLang="zh-CN" dirty="0"/>
              <a:t>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 err="1"/>
              <a:t>bimbam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</a:p>
          <a:p>
            <a:r>
              <a:rPr lang="en-US" altLang="zh-CN" dirty="0"/>
              <a:t>Preparing</a:t>
            </a:r>
            <a:r>
              <a:rPr lang="zh-CN" altLang="en-US" dirty="0"/>
              <a:t> </a:t>
            </a:r>
            <a:r>
              <a:rPr lang="en-US" altLang="zh-CN" dirty="0" err="1"/>
              <a:t>gene_expression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989</a:t>
            </a:r>
            <a:r>
              <a:rPr lang="zh-CN" altLang="en-US" dirty="0"/>
              <a:t> </a:t>
            </a:r>
            <a:r>
              <a:rPr lang="en-US" altLang="zh-CN" dirty="0"/>
              <a:t>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Pair</a:t>
            </a:r>
            <a:r>
              <a:rPr lang="zh-CN" altLang="en-US" dirty="0"/>
              <a:t> </a:t>
            </a:r>
            <a:r>
              <a:rPr lang="en-US" altLang="zh-CN" dirty="0" err="1"/>
              <a:t>gene_expression</a:t>
            </a:r>
            <a:r>
              <a:rPr lang="zh-CN" altLang="en-US" dirty="0"/>
              <a:t> </a:t>
            </a:r>
            <a:r>
              <a:rPr lang="en-US" altLang="zh-CN" dirty="0"/>
              <a:t>file(mtx_Mar_combat_32955.txt)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 err="1"/>
              <a:t>sample_info</a:t>
            </a:r>
            <a:r>
              <a:rPr lang="en-US" altLang="zh-CN" dirty="0"/>
              <a:t>(</a:t>
            </a:r>
            <a:r>
              <a:rPr lang="en-US" dirty="0" err="1"/>
              <a:t>sample_info.csv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989</a:t>
            </a:r>
            <a:r>
              <a:rPr lang="zh-CN" altLang="en-US" dirty="0"/>
              <a:t> </a:t>
            </a:r>
            <a:r>
              <a:rPr lang="en-US" altLang="zh-CN" dirty="0"/>
              <a:t>samples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ordered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transform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GEMMA</a:t>
            </a:r>
            <a:r>
              <a:rPr lang="zh-CN" altLang="en-US" dirty="0"/>
              <a:t> </a:t>
            </a:r>
            <a:r>
              <a:rPr lang="en-US" altLang="zh-CN" dirty="0"/>
              <a:t>phenotype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F8B8-640B-A445-B44E-949F669D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finished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136C9-DE94-D84B-B6B4-B50267C18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BLSMM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resluts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0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386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GENOA_AA_omics_mediation_analyses</vt:lpstr>
      <vt:lpstr>Finished SNPs extraction work</vt:lpstr>
      <vt:lpstr>Finished SNPs extraction work</vt:lpstr>
      <vt:lpstr>Finished SNPs extraction work</vt:lpstr>
      <vt:lpstr>Preparing for GEMMA analysis</vt:lpstr>
      <vt:lpstr>Preparing for GEMMA analysis</vt:lpstr>
      <vt:lpstr>Preparing for GEMMA analysis</vt:lpstr>
      <vt:lpstr>To be finished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GENOA_AA_omics_mediation_analyses</dc:title>
  <dc:creator>Yue, Molin</dc:creator>
  <cp:lastModifiedBy>Yue, Molin</cp:lastModifiedBy>
  <cp:revision>29</cp:revision>
  <dcterms:created xsi:type="dcterms:W3CDTF">2019-07-09T23:38:05Z</dcterms:created>
  <dcterms:modified xsi:type="dcterms:W3CDTF">2019-07-10T15:21:17Z</dcterms:modified>
</cp:coreProperties>
</file>