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3a98439facc341e2"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7"/>
  </p:notesMasterIdLst>
  <p:handoutMasterIdLst>
    <p:handoutMasterId r:id="rId8"/>
  </p:handoutMasterIdLst>
  <p:sldIdLst>
    <p:sldId id="775" r:id="rId2"/>
    <p:sldId id="789" r:id="rId3"/>
    <p:sldId id="790" r:id="rId4"/>
    <p:sldId id="791" r:id="rId5"/>
    <p:sldId id="580" r:id="rId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p15:clr>
            <a:srgbClr val="A4A3A4"/>
          </p15:clr>
        </p15:guide>
        <p15:guide id="2" orient="horz" pos="442">
          <p15:clr>
            <a:srgbClr val="A4A3A4"/>
          </p15:clr>
        </p15:guide>
        <p15:guide id="3" pos="3817">
          <p15:clr>
            <a:srgbClr val="A4A3A4"/>
          </p15:clr>
        </p15:guide>
      </p15:sldGuideLst>
    </p:ext>
    <p:ext uri="{2D200454-40CA-4A62-9FC3-DE9A4176ACB9}">
      <p15:notesGuideLst xmlns:p15="http://schemas.microsoft.com/office/powerpoint/2012/main">
        <p15:guide id="1" orient="horz" pos="2937">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pdesk" initials="H" lastIdx="3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16F"/>
    <a:srgbClr val="767171"/>
    <a:srgbClr val="404040"/>
    <a:srgbClr val="CF362A"/>
    <a:srgbClr val="5B81B8"/>
    <a:srgbClr val="67AAC3"/>
    <a:srgbClr val="E59A36"/>
    <a:srgbClr val="7B669E"/>
    <a:srgbClr val="E2231A"/>
    <a:srgbClr val="D2D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7" autoAdjust="0"/>
    <p:restoredTop sz="96959" autoAdjust="0"/>
  </p:normalViewPr>
  <p:slideViewPr>
    <p:cSldViewPr snapToGrid="0" showGuides="1">
      <p:cViewPr varScale="1">
        <p:scale>
          <a:sx n="130" d="100"/>
          <a:sy n="130" d="100"/>
        </p:scale>
        <p:origin x="208" y="208"/>
      </p:cViewPr>
      <p:guideLst>
        <p:guide orient="horz" pos="2202"/>
        <p:guide orient="horz" pos="442"/>
        <p:guide pos="3817"/>
      </p:guideLst>
    </p:cSldViewPr>
  </p:slideViewPr>
  <p:notesTextViewPr>
    <p:cViewPr>
      <p:scale>
        <a:sx n="125" d="100"/>
        <a:sy n="125" d="100"/>
      </p:scale>
      <p:origin x="0" y="0"/>
    </p:cViewPr>
  </p:notesTextViewPr>
  <p:sorterViewPr>
    <p:cViewPr>
      <p:scale>
        <a:sx n="57" d="100"/>
        <a:sy n="57" d="100"/>
      </p:scale>
      <p:origin x="0" y="0"/>
    </p:cViewPr>
  </p:sorterViewPr>
  <p:notesViewPr>
    <p:cSldViewPr snapToGrid="0" showGuides="1">
      <p:cViewPr varScale="1">
        <p:scale>
          <a:sx n="99" d="100"/>
          <a:sy n="99" d="100"/>
        </p:scale>
        <p:origin x="3064" y="184"/>
      </p:cViewPr>
      <p:guideLst>
        <p:guide orient="horz" pos="2937"/>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277B9-26B7-46DE-A7D7-39D8B7DD8D84}" type="datetimeFigureOut">
              <a:rPr lang="zh-CN" altLang="en-US" smtClean="0"/>
              <a:t>2018/12/19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565364-0216-4479-A956-FDB21BEC6EC9}" type="slidenum">
              <a:rPr lang="zh-CN" altLang="en-US" smtClean="0"/>
              <a:t>‹#›</a:t>
            </a:fld>
            <a:endParaRPr lang="zh-CN" altLang="en-US"/>
          </a:p>
        </p:txBody>
      </p:sp>
    </p:spTree>
    <p:extLst>
      <p:ext uri="{BB962C8B-B14F-4D97-AF65-F5344CB8AC3E}">
        <p14:creationId xmlns:p14="http://schemas.microsoft.com/office/powerpoint/2010/main" val="2228202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729B-9D3E-4E69-A4E1-356C750C1967}" type="datetimeFigureOut">
              <a:rPr lang="zh-HK" altLang="en-US" smtClean="0"/>
              <a:t>19/12/18</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7619-DBBE-4EF5-8E3C-32126B56E9D5}" type="slidenum">
              <a:rPr lang="zh-HK" altLang="en-US" smtClean="0"/>
              <a:t>‹#›</a:t>
            </a:fld>
            <a:endParaRPr lang="zh-HK" altLang="en-US"/>
          </a:p>
        </p:txBody>
      </p:sp>
    </p:spTree>
    <p:extLst>
      <p:ext uri="{BB962C8B-B14F-4D97-AF65-F5344CB8AC3E}">
        <p14:creationId xmlns:p14="http://schemas.microsoft.com/office/powerpoint/2010/main" val="5814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3B38F-EBC2-0449-840E-7359087E931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493D598-2CCE-2441-B968-CCBA52F8D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50E9379-3517-0F45-A6DF-AA4FA1ACD4A6}"/>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AFD6AB0E-17CE-E243-A64E-E10EB57F0A76}"/>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D1C6FD2C-BE69-9543-838C-97076873CAFB}"/>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390371863"/>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8A48E-5B26-264F-BB02-AED7642698F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DB4F67-9431-0747-82B7-023C3A94A735}"/>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1B7FB1E-1ACB-0942-A821-CD998BFF4FD0}"/>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89A4A8D7-F5FC-7A47-AF63-9F20FA0E29E9}"/>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5005157E-D9CD-7241-91C5-71DB436E998D}"/>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019040293"/>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4D4C5-7741-7F4C-8052-EFD09CFEAC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DC258FA-0690-5B40-929B-6A332205AAD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173147F-DA81-814F-A245-54713F6C8910}"/>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FA74BF34-1B77-3744-9302-70F171A83C55}"/>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911CE40F-1855-AF4B-92A9-755705AA627E}"/>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32706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 y="67"/>
            <a:ext cx="12191450" cy="6857933"/>
          </a:xfrm>
          <a:prstGeom prst="rect">
            <a:avLst/>
          </a:prstGeom>
        </p:spPr>
      </p:pic>
      <p:sp>
        <p:nvSpPr>
          <p:cNvPr id="4" name="文本占位符 3"/>
          <p:cNvSpPr>
            <a:spLocks noGrp="1"/>
          </p:cNvSpPr>
          <p:nvPr>
            <p:ph type="body" sz="quarter" idx="10" hasCustomPrompt="1"/>
          </p:nvPr>
        </p:nvSpPr>
        <p:spPr>
          <a:xfrm>
            <a:off x="914757" y="1046791"/>
            <a:ext cx="8457801" cy="762064"/>
          </a:xfrm>
          <a:prstGeom prst="rect">
            <a:avLst/>
          </a:prstGeom>
        </p:spPr>
        <p:txBody>
          <a:bodyPr/>
          <a:lstStyle>
            <a:lvl1pPr marL="0" indent="0">
              <a:buFontTx/>
              <a:buNone/>
              <a:defRPr sz="4210" b="1">
                <a:solidFill>
                  <a:schemeClr val="bg1"/>
                </a:solidFill>
                <a:latin typeface="微软雅黑" panose="020B0503020204020204" charset="-122"/>
                <a:ea typeface="微软雅黑" panose="020B0503020204020204" charset="-122"/>
                <a:cs typeface="微软雅黑" panose="020B0503020204020204" charset="-122"/>
              </a:defRPr>
            </a:lvl1pPr>
          </a:lstStyle>
          <a:p>
            <a:pPr marL="405765" marR="0" lvl="0" indent="-405765" algn="l" defTabSz="108204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6" name="文本占位符 5"/>
          <p:cNvSpPr>
            <a:spLocks noGrp="1"/>
          </p:cNvSpPr>
          <p:nvPr>
            <p:ph type="body" sz="quarter" idx="11" hasCustomPrompt="1"/>
          </p:nvPr>
        </p:nvSpPr>
        <p:spPr>
          <a:xfrm>
            <a:off x="914757" y="1828665"/>
            <a:ext cx="7770762" cy="533130"/>
          </a:xfrm>
          <a:prstGeom prst="rect">
            <a:avLst/>
          </a:prstGeom>
        </p:spPr>
        <p:txBody>
          <a:bodyPr/>
          <a:lstStyle>
            <a:lvl1pPr marL="0" indent="0">
              <a:buFontTx/>
              <a:buNone/>
              <a:defRPr sz="2960" baseline="0">
                <a:solidFill>
                  <a:schemeClr val="bg1"/>
                </a:solidFill>
                <a:latin typeface="微软雅黑" panose="020B0503020204020204" charset="-122"/>
                <a:ea typeface="微软雅黑" panose="020B0503020204020204" charset="-122"/>
                <a:cs typeface="微软雅黑" panose="020B0503020204020204" charset="-122"/>
              </a:defRPr>
            </a:lvl1pPr>
          </a:lstStyle>
          <a:p>
            <a:pPr marL="405765" marR="0" lvl="0" indent="-405765" algn="l" defTabSz="108204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单击此处编辑文字</a:t>
            </a:r>
          </a:p>
        </p:txBody>
      </p:sp>
      <p:sp>
        <p:nvSpPr>
          <p:cNvPr id="8" name="文本占位符 7"/>
          <p:cNvSpPr>
            <a:spLocks noGrp="1"/>
          </p:cNvSpPr>
          <p:nvPr>
            <p:ph type="body" sz="quarter" idx="12" hasCustomPrompt="1"/>
          </p:nvPr>
        </p:nvSpPr>
        <p:spPr>
          <a:xfrm>
            <a:off x="914757" y="2992204"/>
            <a:ext cx="3351204" cy="305167"/>
          </a:xfrm>
          <a:prstGeom prst="rect">
            <a:avLst/>
          </a:prstGeom>
        </p:spPr>
        <p:txBody>
          <a:bodyPr/>
          <a:lstStyle>
            <a:lvl1pPr marL="0" indent="0">
              <a:buFontTx/>
              <a:buNone/>
              <a:defRPr sz="1705">
                <a:solidFill>
                  <a:schemeClr val="bg1"/>
                </a:solidFill>
                <a:latin typeface="微软雅黑" panose="020B0503020204020204" charset="-122"/>
                <a:ea typeface="微软雅黑" panose="020B0503020204020204" charset="-122"/>
                <a:cs typeface="微软雅黑" panose="020B0503020204020204" charset="-122"/>
              </a:defRPr>
            </a:lvl1pPr>
          </a:lstStyle>
          <a:p>
            <a:pPr marL="405765" marR="0" lvl="0" indent="-405765" algn="l" defTabSz="108204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年／月／日</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4989" y="5792869"/>
            <a:ext cx="1703491" cy="521885"/>
          </a:xfrm>
          <a:prstGeom prst="rect">
            <a:avLst/>
          </a:prstGeom>
        </p:spPr>
      </p:pic>
    </p:spTree>
    <p:extLst>
      <p:ext uri="{BB962C8B-B14F-4D97-AF65-F5344CB8AC3E}">
        <p14:creationId xmlns:p14="http://schemas.microsoft.com/office/powerpoint/2010/main" val="3287968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标题 16"/>
          <p:cNvSpPr>
            <a:spLocks noGrp="1"/>
          </p:cNvSpPr>
          <p:nvPr>
            <p:ph type="title"/>
          </p:nvPr>
        </p:nvSpPr>
        <p:spPr>
          <a:xfrm>
            <a:off x="1302749" y="239601"/>
            <a:ext cx="7598635" cy="535767"/>
          </a:xfrm>
        </p:spPr>
        <p:txBody>
          <a:bodyPr/>
          <a:lstStyle>
            <a:lvl1pPr algn="l">
              <a:defRPr sz="3200" b="1">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矩形 3">
            <a:extLst>
              <a:ext uri="{FF2B5EF4-FFF2-40B4-BE49-F238E27FC236}">
                <a16:creationId xmlns:a16="http://schemas.microsoft.com/office/drawing/2014/main" id="{633983F0-1DC4-0648-9408-98A1DAFEE41E}"/>
              </a:ext>
            </a:extLst>
          </p:cNvPr>
          <p:cNvSpPr/>
          <p:nvPr userDrawn="1"/>
        </p:nvSpPr>
        <p:spPr>
          <a:xfrm>
            <a:off x="980407" y="260350"/>
            <a:ext cx="73025" cy="431800"/>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5" name="矩形 4">
            <a:extLst>
              <a:ext uri="{FF2B5EF4-FFF2-40B4-BE49-F238E27FC236}">
                <a16:creationId xmlns:a16="http://schemas.microsoft.com/office/drawing/2014/main" id="{0163CA33-F54D-BD43-945F-EDEBF378B35B}"/>
              </a:ext>
            </a:extLst>
          </p:cNvPr>
          <p:cNvSpPr/>
          <p:nvPr userDrawn="1"/>
        </p:nvSpPr>
        <p:spPr>
          <a:xfrm>
            <a:off x="1118520" y="463550"/>
            <a:ext cx="63500" cy="225425"/>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6" name="矩形 5">
            <a:extLst>
              <a:ext uri="{FF2B5EF4-FFF2-40B4-BE49-F238E27FC236}">
                <a16:creationId xmlns:a16="http://schemas.microsoft.com/office/drawing/2014/main" id="{E6AADC50-2388-AB43-8E81-623CAE7B72CD}"/>
              </a:ext>
            </a:extLst>
          </p:cNvPr>
          <p:cNvSpPr/>
          <p:nvPr userDrawn="1"/>
        </p:nvSpPr>
        <p:spPr>
          <a:xfrm>
            <a:off x="1" y="268013"/>
            <a:ext cx="930166" cy="425669"/>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872930"/>
      </p:ext>
    </p:extLst>
  </p:cSld>
  <p:clrMapOvr>
    <a:masterClrMapping/>
  </p:clrMapOvr>
  <mc:AlternateContent xmlns:mc="http://schemas.openxmlformats.org/markup-compatibility/2006" xmlns:p14="http://schemas.microsoft.com/office/powerpoint/2010/main">
    <mc:Choice Requires="p14">
      <p:transition p14:dur="300">
        <p:push/>
      </p:transition>
    </mc:Choice>
    <mc:Fallback xmlns="">
      <p:transition>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 y="67"/>
            <a:ext cx="12191450" cy="6857933"/>
          </a:xfrm>
          <a:prstGeom prst="rect">
            <a:avLst/>
          </a:prstGeom>
        </p:spPr>
      </p:pic>
      <p:sp>
        <p:nvSpPr>
          <p:cNvPr id="3" name="文本占位符 2"/>
          <p:cNvSpPr>
            <a:spLocks noGrp="1"/>
          </p:cNvSpPr>
          <p:nvPr>
            <p:ph type="body" sz="quarter" idx="13" hasCustomPrompt="1"/>
          </p:nvPr>
        </p:nvSpPr>
        <p:spPr>
          <a:xfrm>
            <a:off x="914757" y="1142808"/>
            <a:ext cx="5639094" cy="853674"/>
          </a:xfrm>
          <a:prstGeom prst="rect">
            <a:avLst/>
          </a:prstGeom>
        </p:spPr>
        <p:txBody>
          <a:bodyPr lIns="96762" tIns="48381" rIns="96762" bIns="48381" anchor="ctr"/>
          <a:lstStyle>
            <a:lvl1pPr marL="0" indent="0">
              <a:buFontTx/>
              <a:buNone/>
              <a:defRPr sz="4200">
                <a:solidFill>
                  <a:schemeClr val="bg1"/>
                </a:solidFill>
                <a:latin typeface="微软雅黑" panose="020B0503020204020204" charset="-122"/>
                <a:ea typeface="微软雅黑" panose="020B0503020204020204" charset="-122"/>
                <a:cs typeface="微软雅黑" panose="020B0503020204020204" charset="-122"/>
              </a:defRPr>
            </a:lvl1pPr>
          </a:lstStyle>
          <a:p>
            <a:pPr marL="407670" marR="0" lvl="0" indent="-407670" algn="l" defTabSz="108775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感谢您的时间。</a:t>
            </a:r>
          </a:p>
        </p:txBody>
      </p:sp>
      <p:sp>
        <p:nvSpPr>
          <p:cNvPr id="12" name="文本占位符 2"/>
          <p:cNvSpPr>
            <a:spLocks noGrp="1"/>
          </p:cNvSpPr>
          <p:nvPr>
            <p:ph type="body" sz="quarter" idx="14" hasCustomPrompt="1"/>
          </p:nvPr>
        </p:nvSpPr>
        <p:spPr>
          <a:xfrm>
            <a:off x="914757" y="1987052"/>
            <a:ext cx="5639094" cy="603678"/>
          </a:xfrm>
          <a:prstGeom prst="rect">
            <a:avLst/>
          </a:prstGeom>
        </p:spPr>
        <p:txBody>
          <a:bodyPr lIns="96762" tIns="48381" rIns="96762" bIns="48381" anchor="ctr"/>
          <a:lstStyle>
            <a:lvl1pPr marL="0" marR="0" indent="0" algn="l" defTabSz="1087755" rtl="0" eaLnBrk="1" fontAlgn="auto" latinLnBrk="0" hangingPunct="1">
              <a:lnSpc>
                <a:spcPct val="100000"/>
              </a:lnSpc>
              <a:spcBef>
                <a:spcPct val="20000"/>
              </a:spcBef>
              <a:spcAft>
                <a:spcPts val="0"/>
              </a:spcAft>
              <a:buClrTx/>
              <a:buSzTx/>
              <a:buFontTx/>
              <a:buNone/>
              <a:defRPr sz="3000">
                <a:solidFill>
                  <a:schemeClr val="bg1"/>
                </a:solidFill>
                <a:latin typeface="微软雅黑" panose="020B0503020204020204" charset="-122"/>
                <a:ea typeface="微软雅黑" panose="020B0503020204020204" charset="-122"/>
                <a:cs typeface="微软雅黑" panose="020B0503020204020204" charset="-122"/>
              </a:defRPr>
            </a:lvl1pPr>
          </a:lstStyle>
          <a:p>
            <a:pPr marL="407670" marR="0" lvl="0" indent="-407670" algn="l" defTabSz="1087755"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3000" dirty="0">
                <a:solidFill>
                  <a:schemeClr val="bg1"/>
                </a:solidFill>
                <a:latin typeface="微软雅黑" panose="020B0503020204020204" charset="-122"/>
                <a:ea typeface="微软雅黑" panose="020B0503020204020204" charset="-122"/>
              </a:rPr>
              <a:t>THANKS</a:t>
            </a:r>
            <a:r>
              <a:rPr kumimoji="1" lang="en-US" altLang="zh-CN" dirty="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2840" y="5867605"/>
            <a:ext cx="1703491" cy="521885"/>
          </a:xfrm>
          <a:prstGeom prst="rect">
            <a:avLst/>
          </a:prstGeom>
        </p:spPr>
      </p:pic>
    </p:spTree>
    <p:extLst>
      <p:ext uri="{BB962C8B-B14F-4D97-AF65-F5344CB8AC3E}">
        <p14:creationId xmlns:p14="http://schemas.microsoft.com/office/powerpoint/2010/main" val="4137080939"/>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t>‹#›</a:t>
            </a:fld>
            <a:endParaRPr lang="zh-HK" altLang="en-US"/>
          </a:p>
        </p:txBody>
      </p:sp>
      <p:sp>
        <p:nvSpPr>
          <p:cNvPr id="6" name="Title 1"/>
          <p:cNvSpPr>
            <a:spLocks noGrp="1"/>
          </p:cNvSpPr>
          <p:nvPr>
            <p:ph type="title"/>
          </p:nvPr>
        </p:nvSpPr>
        <p:spPr>
          <a:xfrm>
            <a:off x="1265990" y="218075"/>
            <a:ext cx="10515600" cy="624136"/>
          </a:xfrm>
          <a:prstGeom prst="rect">
            <a:avLst/>
          </a:prstGeom>
        </p:spPr>
        <p:txBody>
          <a:bodyPr/>
          <a:lstStyle>
            <a:lvl1pPr>
              <a:defRPr sz="3200" b="1">
                <a:solidFill>
                  <a:srgbClr val="161616"/>
                </a:solidFill>
                <a:latin typeface="微软雅黑"/>
                <a:ea typeface="微软雅黑"/>
                <a:cs typeface="微软雅黑"/>
              </a:defRPr>
            </a:lvl1pPr>
          </a:lstStyle>
          <a:p>
            <a:r>
              <a:rPr lang="zh-CN" altLang="en-US" dirty="0"/>
              <a:t>单击此处编辑母版标题</a:t>
            </a:r>
            <a:endParaRPr lang="en-US" dirty="0"/>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BFE51-4CD9-AC4D-9118-20A8678D92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F33C468-B86C-B447-A347-6ED3CCE93280}"/>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FFCCC88-56AA-8247-816C-A8ED081EB97D}"/>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2DA30941-ABFC-0847-ABD2-08103BF0CA04}"/>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9B787654-4594-AE4F-9253-DB451BCBC839}"/>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10752716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2203A-982D-4144-A69F-68D2CDBD95E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BBD8500-4487-DB41-A81F-CF9CDAAFF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8C3795F-F1C3-134C-9041-6C11A88B4AF1}"/>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BFAFB5E8-586F-D647-ACC9-CE501359C5CA}"/>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EA132DE8-03FF-2C42-9BAE-3052E92B9571}"/>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78159441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86BFD-C7E9-C942-A081-034C1C6DE19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99546A-D39C-464F-B2FA-FE8C7725097D}"/>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CBFC204-2914-4843-9E0C-B63331C09806}"/>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391D481-FA1B-394A-8AB8-99102636551E}"/>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6" name="页脚占位符 5">
            <a:extLst>
              <a:ext uri="{FF2B5EF4-FFF2-40B4-BE49-F238E27FC236}">
                <a16:creationId xmlns:a16="http://schemas.microsoft.com/office/drawing/2014/main" id="{9EDB3887-36CE-834D-95D3-E49978393E9F}"/>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5581D4B9-1852-0149-8B4B-779ECD2B5A82}"/>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420311571"/>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D74F5-4914-F744-88AE-2BEA2131B10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1F32888-221B-4040-A141-A8C2B85D9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5EC58D5-F949-0E4F-B1F4-57C2E58298D0}"/>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299FB9E1-443F-894F-8F76-632613533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D9997D94-A840-3B4F-8BDF-10F08D55E1B3}"/>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8E32216E-294A-2D4F-A227-6CB26CD10DA6}"/>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8" name="页脚占位符 7">
            <a:extLst>
              <a:ext uri="{FF2B5EF4-FFF2-40B4-BE49-F238E27FC236}">
                <a16:creationId xmlns:a16="http://schemas.microsoft.com/office/drawing/2014/main" id="{64D31531-C7E5-5B42-9478-28DC52BAC412}"/>
              </a:ext>
            </a:extLst>
          </p:cNvPr>
          <p:cNvSpPr>
            <a:spLocks noGrp="1"/>
          </p:cNvSpPr>
          <p:nvPr>
            <p:ph type="ftr" sz="quarter" idx="11"/>
          </p:nvPr>
        </p:nvSpPr>
        <p:spPr/>
        <p:txBody>
          <a:bodyPr/>
          <a:lstStyle/>
          <a:p>
            <a:endParaRPr lang="zh-HK" altLang="en-US"/>
          </a:p>
        </p:txBody>
      </p:sp>
      <p:sp>
        <p:nvSpPr>
          <p:cNvPr id="9" name="灯片编号占位符 8">
            <a:extLst>
              <a:ext uri="{FF2B5EF4-FFF2-40B4-BE49-F238E27FC236}">
                <a16:creationId xmlns:a16="http://schemas.microsoft.com/office/drawing/2014/main" id="{D21010B0-EBEE-2146-B69B-9788A741801E}"/>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297783350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A9169-7120-9F40-83F2-D729320D248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2636A40-428A-3F4C-B0C7-4FE91D186807}"/>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4" name="页脚占位符 3">
            <a:extLst>
              <a:ext uri="{FF2B5EF4-FFF2-40B4-BE49-F238E27FC236}">
                <a16:creationId xmlns:a16="http://schemas.microsoft.com/office/drawing/2014/main" id="{6F4BC530-7399-9E4A-981B-4551692803E9}"/>
              </a:ext>
            </a:extLst>
          </p:cNvPr>
          <p:cNvSpPr>
            <a:spLocks noGrp="1"/>
          </p:cNvSpPr>
          <p:nvPr>
            <p:ph type="ftr" sz="quarter" idx="11"/>
          </p:nvPr>
        </p:nvSpPr>
        <p:spPr/>
        <p:txBody>
          <a:bodyPr/>
          <a:lstStyle/>
          <a:p>
            <a:endParaRPr lang="zh-HK" altLang="en-US"/>
          </a:p>
        </p:txBody>
      </p:sp>
      <p:sp>
        <p:nvSpPr>
          <p:cNvPr id="5" name="灯片编号占位符 4">
            <a:extLst>
              <a:ext uri="{FF2B5EF4-FFF2-40B4-BE49-F238E27FC236}">
                <a16:creationId xmlns:a16="http://schemas.microsoft.com/office/drawing/2014/main" id="{604E4CB6-8CD0-F448-8D22-DF3CBF19F011}"/>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825071697"/>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FE0F63-57F8-3F4D-B612-F748FA536A5D}"/>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3" name="页脚占位符 2">
            <a:extLst>
              <a:ext uri="{FF2B5EF4-FFF2-40B4-BE49-F238E27FC236}">
                <a16:creationId xmlns:a16="http://schemas.microsoft.com/office/drawing/2014/main" id="{F09A97A8-F2B5-AB47-8D02-0DFE29C400EA}"/>
              </a:ext>
            </a:extLst>
          </p:cNvPr>
          <p:cNvSpPr>
            <a:spLocks noGrp="1"/>
          </p:cNvSpPr>
          <p:nvPr>
            <p:ph type="ftr" sz="quarter" idx="11"/>
          </p:nvPr>
        </p:nvSpPr>
        <p:spPr/>
        <p:txBody>
          <a:bodyPr/>
          <a:lstStyle/>
          <a:p>
            <a:endParaRPr lang="zh-HK" altLang="en-US"/>
          </a:p>
        </p:txBody>
      </p:sp>
      <p:sp>
        <p:nvSpPr>
          <p:cNvPr id="4" name="灯片编号占位符 3">
            <a:extLst>
              <a:ext uri="{FF2B5EF4-FFF2-40B4-BE49-F238E27FC236}">
                <a16:creationId xmlns:a16="http://schemas.microsoft.com/office/drawing/2014/main" id="{3C0B2225-E1FA-BA4D-9DB3-7D345DDA20F7}"/>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28167887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E2375-997E-414C-A47F-94BAE69102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5F46BC8-A734-5C48-98C8-0CD870B55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6F07FDE5-7859-5349-A9E5-04AF365D6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14DC9CA-AEDB-BF4B-8675-79C534816EB0}"/>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6" name="页脚占位符 5">
            <a:extLst>
              <a:ext uri="{FF2B5EF4-FFF2-40B4-BE49-F238E27FC236}">
                <a16:creationId xmlns:a16="http://schemas.microsoft.com/office/drawing/2014/main" id="{66632C01-3DC1-5043-9F26-04BF873C76DA}"/>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F1EB285D-E874-2E4F-AC6A-7B89B1878BA3}"/>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43510121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8C378-727B-294A-BFA2-F37396967EA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0E9E90-D9F5-144E-B064-1AACC7543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A67F870-949F-C441-BBF1-CD1E5AA1E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5656216-089F-F040-8114-8FBE34A21892}"/>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6" name="页脚占位符 5">
            <a:extLst>
              <a:ext uri="{FF2B5EF4-FFF2-40B4-BE49-F238E27FC236}">
                <a16:creationId xmlns:a16="http://schemas.microsoft.com/office/drawing/2014/main" id="{E3F111C7-86BD-9D4C-840C-0D72410C8780}"/>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40C7E66E-BADC-5F4F-A6A3-DA1C0794FC27}"/>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90312002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75C5AF-AAA7-9043-8554-3783CBF4B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75151B1-BF6B-C149-A595-12C402280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4446CD7-0FA7-5149-B0DE-85BE1A244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21E3C08E-63E1-5448-8879-93BBABEC7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a:extLst>
              <a:ext uri="{FF2B5EF4-FFF2-40B4-BE49-F238E27FC236}">
                <a16:creationId xmlns:a16="http://schemas.microsoft.com/office/drawing/2014/main" id="{9F756BA9-534A-4848-906E-89E960814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t>‹#›</a:t>
            </a:fld>
            <a:endParaRPr lang="zh-HK" altLang="en-US"/>
          </a:p>
        </p:txBody>
      </p:sp>
      <p:pic>
        <p:nvPicPr>
          <p:cNvPr id="7" name="图片 6">
            <a:extLst>
              <a:ext uri="{FF2B5EF4-FFF2-40B4-BE49-F238E27FC236}">
                <a16:creationId xmlns:a16="http://schemas.microsoft.com/office/drawing/2014/main" id="{061AFA16-EBAF-4A4B-9751-CF1ABC0A0C94}"/>
              </a:ext>
            </a:extLst>
          </p:cNvPr>
          <p:cNvPicPr>
            <a:picLocks noChangeAspect="1"/>
          </p:cNvPicPr>
          <p:nvPr userDrawn="1"/>
        </p:nvPicPr>
        <p:blipFill rotWithShape="1">
          <a:blip r:embed="rId17" cstate="email"/>
          <a:srcRect r="9069"/>
          <a:stretch>
            <a:fillRect/>
          </a:stretch>
        </p:blipFill>
        <p:spPr>
          <a:xfrm>
            <a:off x="9667835" y="223792"/>
            <a:ext cx="2320965" cy="507043"/>
          </a:xfrm>
          <a:prstGeom prst="rect">
            <a:avLst/>
          </a:prstGeom>
        </p:spPr>
      </p:pic>
    </p:spTree>
    <p:extLst>
      <p:ext uri="{BB962C8B-B14F-4D97-AF65-F5344CB8AC3E}">
        <p14:creationId xmlns:p14="http://schemas.microsoft.com/office/powerpoint/2010/main" val="33857151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654" r:id="rId15"/>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4758" y="1046791"/>
            <a:ext cx="6731980" cy="762064"/>
          </a:xfrm>
        </p:spPr>
        <p:txBody>
          <a:bodyPr/>
          <a:lstStyle/>
          <a:p>
            <a:r>
              <a:rPr kumimoji="1" lang="en-US" altLang="zh-CN" dirty="0"/>
              <a:t>PPT</a:t>
            </a:r>
            <a:r>
              <a:rPr kumimoji="1" lang="zh-CN" altLang="en-US" dirty="0"/>
              <a:t>模版使用教程</a:t>
            </a:r>
          </a:p>
        </p:txBody>
      </p:sp>
      <p:sp>
        <p:nvSpPr>
          <p:cNvPr id="3" name="文本占位符 1"/>
          <p:cNvSpPr>
            <a:spLocks noGrp="1"/>
          </p:cNvSpPr>
          <p:nvPr>
            <p:ph type="body" sz="quarter" idx="11"/>
          </p:nvPr>
        </p:nvSpPr>
        <p:spPr>
          <a:xfrm>
            <a:off x="920105" y="1921087"/>
            <a:ext cx="2381895" cy="431755"/>
          </a:xfrm>
        </p:spPr>
        <p:txBody>
          <a:bodyPr>
            <a:normAutofit/>
          </a:bodyPr>
          <a:lstStyle/>
          <a:p>
            <a:r>
              <a:rPr kumimoji="1" lang="zh-CN" altLang="en-US" sz="2400" dirty="0"/>
              <a:t>编写人：齐思</a:t>
            </a:r>
          </a:p>
        </p:txBody>
      </p:sp>
    </p:spTree>
    <p:custDataLst>
      <p:tags r:id="rId1"/>
    </p:custDataLst>
    <p:extLst>
      <p:ext uri="{BB962C8B-B14F-4D97-AF65-F5344CB8AC3E}">
        <p14:creationId xmlns:p14="http://schemas.microsoft.com/office/powerpoint/2010/main" val="2520608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步骤</a:t>
            </a:r>
          </a:p>
        </p:txBody>
      </p:sp>
      <p:sp>
        <p:nvSpPr>
          <p:cNvPr id="3" name="矩形 2">
            <a:extLst>
              <a:ext uri="{FF2B5EF4-FFF2-40B4-BE49-F238E27FC236}">
                <a16:creationId xmlns:a16="http://schemas.microsoft.com/office/drawing/2014/main" id="{FC6FD151-7E7D-DF42-ADEF-B6A37DEAC6F9}"/>
              </a:ext>
            </a:extLst>
          </p:cNvPr>
          <p:cNvSpPr/>
          <p:nvPr/>
        </p:nvSpPr>
        <p:spPr>
          <a:xfrm>
            <a:off x="540035" y="1154521"/>
            <a:ext cx="3214341"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 请打开此文件作为书写模版</a:t>
            </a:r>
            <a:endParaRPr lang="en-US" altLang="zh-CN" dirty="0">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057A6CFB-40AC-754A-ACC0-ED57D2C96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308" y="714264"/>
            <a:ext cx="1249846" cy="1249846"/>
          </a:xfrm>
          <a:prstGeom prst="rect">
            <a:avLst/>
          </a:prstGeom>
        </p:spPr>
      </p:pic>
      <p:sp>
        <p:nvSpPr>
          <p:cNvPr id="9" name="矩形 8">
            <a:extLst>
              <a:ext uri="{FF2B5EF4-FFF2-40B4-BE49-F238E27FC236}">
                <a16:creationId xmlns:a16="http://schemas.microsoft.com/office/drawing/2014/main" id="{BC818E81-B21C-524D-AF6B-A8A71B015553}"/>
              </a:ext>
            </a:extLst>
          </p:cNvPr>
          <p:cNvSpPr/>
          <p:nvPr/>
        </p:nvSpPr>
        <p:spPr>
          <a:xfrm>
            <a:off x="540035" y="2980091"/>
            <a:ext cx="8199681"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 点击“新建幻灯片” 然后在输入文本里直接填写标题，建立了一个新的页面</a:t>
            </a:r>
            <a:endParaRPr lang="en-US" altLang="zh-CN" dirty="0">
              <a:latin typeface="Microsoft YaHei" panose="020B0503020204020204" pitchFamily="34" charset="-122"/>
              <a:ea typeface="Microsoft YaHei" panose="020B0503020204020204" pitchFamily="34" charset="-122"/>
            </a:endParaRPr>
          </a:p>
        </p:txBody>
      </p:sp>
      <p:grpSp>
        <p:nvGrpSpPr>
          <p:cNvPr id="14" name="组合 13">
            <a:extLst>
              <a:ext uri="{FF2B5EF4-FFF2-40B4-BE49-F238E27FC236}">
                <a16:creationId xmlns:a16="http://schemas.microsoft.com/office/drawing/2014/main" id="{7DE789FB-9EE1-9647-9F6B-B87E2A037323}"/>
              </a:ext>
            </a:extLst>
          </p:cNvPr>
          <p:cNvGrpSpPr/>
          <p:nvPr/>
        </p:nvGrpSpPr>
        <p:grpSpPr>
          <a:xfrm>
            <a:off x="874582" y="3455213"/>
            <a:ext cx="5342785" cy="2599691"/>
            <a:chOff x="894945" y="2714017"/>
            <a:chExt cx="6886885" cy="3351019"/>
          </a:xfrm>
        </p:grpSpPr>
        <p:pic>
          <p:nvPicPr>
            <p:cNvPr id="7" name="图片 6">
              <a:extLst>
                <a:ext uri="{FF2B5EF4-FFF2-40B4-BE49-F238E27FC236}">
                  <a16:creationId xmlns:a16="http://schemas.microsoft.com/office/drawing/2014/main" id="{18615C8B-9ED4-AC47-A095-CAE1BDE62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453" y="2858072"/>
              <a:ext cx="6789377" cy="3206964"/>
            </a:xfrm>
            <a:prstGeom prst="rect">
              <a:avLst/>
            </a:prstGeom>
          </p:spPr>
        </p:pic>
        <p:sp>
          <p:nvSpPr>
            <p:cNvPr id="8" name="矩形 7">
              <a:extLst>
                <a:ext uri="{FF2B5EF4-FFF2-40B4-BE49-F238E27FC236}">
                  <a16:creationId xmlns:a16="http://schemas.microsoft.com/office/drawing/2014/main" id="{70DD40AC-DE9A-3344-84F0-B5C4EF910340}"/>
                </a:ext>
              </a:extLst>
            </p:cNvPr>
            <p:cNvSpPr/>
            <p:nvPr/>
          </p:nvSpPr>
          <p:spPr>
            <a:xfrm>
              <a:off x="894945" y="2714017"/>
              <a:ext cx="982493" cy="10019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2E4EC216-BA1F-6B4D-AE1D-A5A6DC0C2C05}"/>
                </a:ext>
              </a:extLst>
            </p:cNvPr>
            <p:cNvSpPr/>
            <p:nvPr/>
          </p:nvSpPr>
          <p:spPr>
            <a:xfrm>
              <a:off x="3404648" y="3843410"/>
              <a:ext cx="4377182" cy="10019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矩形 10">
            <a:extLst>
              <a:ext uri="{FF2B5EF4-FFF2-40B4-BE49-F238E27FC236}">
                <a16:creationId xmlns:a16="http://schemas.microsoft.com/office/drawing/2014/main" id="{7274B0EC-7861-AF4C-BE77-7E3FA34B5B2E}"/>
              </a:ext>
            </a:extLst>
          </p:cNvPr>
          <p:cNvSpPr/>
          <p:nvPr/>
        </p:nvSpPr>
        <p:spPr>
          <a:xfrm>
            <a:off x="540035" y="1956695"/>
            <a:ext cx="5133072"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 共有封面、目录、</a:t>
            </a:r>
            <a:r>
              <a:rPr lang="en-US" altLang="zh-CN" dirty="0">
                <a:latin typeface="Microsoft YaHei" panose="020B0503020204020204" pitchFamily="34" charset="-122"/>
                <a:ea typeface="Microsoft YaHei" panose="020B0503020204020204" pitchFamily="34" charset="-122"/>
              </a:rPr>
              <a:t>PART</a:t>
            </a:r>
            <a:r>
              <a:rPr lang="zh-CN" altLang="en-US" dirty="0">
                <a:latin typeface="Microsoft YaHei" panose="020B0503020204020204" pitchFamily="34" charset="-122"/>
                <a:ea typeface="Microsoft YaHei" panose="020B0503020204020204" pitchFamily="34" charset="-122"/>
              </a:rPr>
              <a:t>、内容、封底</a:t>
            </a:r>
            <a:r>
              <a:rPr lang="en-US" altLang="zh-CN" dirty="0">
                <a:latin typeface="Microsoft YaHei" panose="020B0503020204020204" pitchFamily="34" charset="-122"/>
                <a:ea typeface="Microsoft YaHei" panose="020B0503020204020204" pitchFamily="34" charset="-122"/>
              </a:rPr>
              <a:t>5</a:t>
            </a:r>
            <a:r>
              <a:rPr lang="zh-CN" altLang="en-US" dirty="0">
                <a:latin typeface="Microsoft YaHei" panose="020B0503020204020204" pitchFamily="34" charset="-122"/>
                <a:ea typeface="Microsoft YaHei" panose="020B0503020204020204" pitchFamily="34" charset="-122"/>
              </a:rPr>
              <a:t>个页面</a:t>
            </a:r>
            <a:endParaRPr lang="en-US" altLang="zh-CN"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1315DCE2-CD03-F645-A64B-8E850A543AA2}"/>
              </a:ext>
            </a:extLst>
          </p:cNvPr>
          <p:cNvSpPr/>
          <p:nvPr/>
        </p:nvSpPr>
        <p:spPr>
          <a:xfrm>
            <a:off x="540035" y="2468393"/>
            <a:ext cx="6545318"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 封面、目录和</a:t>
            </a:r>
            <a:r>
              <a:rPr lang="en-US" altLang="zh-CN" dirty="0">
                <a:latin typeface="Microsoft YaHei" panose="020B0503020204020204" pitchFamily="34" charset="-122"/>
                <a:ea typeface="Microsoft YaHei" panose="020B0503020204020204" pitchFamily="34" charset="-122"/>
              </a:rPr>
              <a:t>PART</a:t>
            </a:r>
            <a:r>
              <a:rPr lang="zh-CN" altLang="en-US" dirty="0">
                <a:latin typeface="Microsoft YaHei" panose="020B0503020204020204" pitchFamily="34" charset="-122"/>
                <a:ea typeface="Microsoft YaHei" panose="020B0503020204020204" pitchFamily="34" charset="-122"/>
              </a:rPr>
              <a:t>页可直接在页面里书写内容或者进行复制</a:t>
            </a:r>
            <a:endParaRPr lang="en-US" altLang="zh-CN" dirty="0">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44B0E641-9F9A-0840-9FDB-576C1B038B82}"/>
              </a:ext>
            </a:extLst>
          </p:cNvPr>
          <p:cNvSpPr/>
          <p:nvPr/>
        </p:nvSpPr>
        <p:spPr>
          <a:xfrm>
            <a:off x="540035" y="6198668"/>
            <a:ext cx="10637849" cy="369332"/>
          </a:xfrm>
          <a:prstGeom prst="rect">
            <a:avLst/>
          </a:prstGeom>
        </p:spPr>
        <p:txBody>
          <a:bodyPr wrap="none">
            <a:spAutoFit/>
          </a:bodyPr>
          <a:lstStyle/>
          <a:p>
            <a:r>
              <a:rPr lang="en-US" altLang="zh-CN" dirty="0">
                <a:latin typeface="Microsoft YaHei" panose="020B0503020204020204" pitchFamily="34" charset="-122"/>
                <a:ea typeface="Microsoft YaHei" panose="020B0503020204020204" pitchFamily="34" charset="-122"/>
              </a:rPr>
              <a:t>5</a:t>
            </a:r>
            <a:r>
              <a:rPr lang="zh-CN" altLang="en-US" dirty="0">
                <a:latin typeface="Microsoft YaHei" panose="020B0503020204020204" pitchFamily="34" charset="-122"/>
                <a:ea typeface="Microsoft YaHei" panose="020B0503020204020204" pitchFamily="34" charset="-122"/>
              </a:rPr>
              <a:t>、打开此文件里面有很多图表和图标，有符合的可以复制到模版文件里进行书写，后期会逐步增加</a:t>
            </a:r>
            <a:endParaRPr lang="en-US" altLang="zh-CN" dirty="0">
              <a:latin typeface="Microsoft YaHei" panose="020B0503020204020204" pitchFamily="34" charset="-122"/>
              <a:ea typeface="Microsoft YaHei" panose="020B0503020204020204" pitchFamily="34" charset="-122"/>
            </a:endParaRPr>
          </a:p>
        </p:txBody>
      </p:sp>
      <p:pic>
        <p:nvPicPr>
          <p:cNvPr id="17" name="图片 16">
            <a:extLst>
              <a:ext uri="{FF2B5EF4-FFF2-40B4-BE49-F238E27FC236}">
                <a16:creationId xmlns:a16="http://schemas.microsoft.com/office/drawing/2014/main" id="{78297445-B346-4847-9BC5-181A026CE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525" y="5778924"/>
            <a:ext cx="1048822" cy="1079076"/>
          </a:xfrm>
          <a:prstGeom prst="rect">
            <a:avLst/>
          </a:prstGeom>
        </p:spPr>
      </p:pic>
    </p:spTree>
    <p:extLst>
      <p:ext uri="{BB962C8B-B14F-4D97-AF65-F5344CB8AC3E}">
        <p14:creationId xmlns:p14="http://schemas.microsoft.com/office/powerpoint/2010/main" val="150520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颜色规范</a:t>
            </a:r>
          </a:p>
        </p:txBody>
      </p:sp>
      <p:pic>
        <p:nvPicPr>
          <p:cNvPr id="13" name="图片 12">
            <a:extLst>
              <a:ext uri="{FF2B5EF4-FFF2-40B4-BE49-F238E27FC236}">
                <a16:creationId xmlns:a16="http://schemas.microsoft.com/office/drawing/2014/main" id="{44A99DE1-84A6-8D49-9193-2AA699969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15" y="2941412"/>
            <a:ext cx="2420530" cy="3125241"/>
          </a:xfrm>
          <a:prstGeom prst="rect">
            <a:avLst/>
          </a:prstGeom>
        </p:spPr>
      </p:pic>
      <p:pic>
        <p:nvPicPr>
          <p:cNvPr id="20" name="图片 19">
            <a:extLst>
              <a:ext uri="{FF2B5EF4-FFF2-40B4-BE49-F238E27FC236}">
                <a16:creationId xmlns:a16="http://schemas.microsoft.com/office/drawing/2014/main" id="{8FC5A4F2-BA89-DC4D-840F-9B0D9243B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013" y="2941412"/>
            <a:ext cx="2109878" cy="3028295"/>
          </a:xfrm>
          <a:prstGeom prst="rect">
            <a:avLst/>
          </a:prstGeom>
        </p:spPr>
      </p:pic>
      <p:pic>
        <p:nvPicPr>
          <p:cNvPr id="25" name="图片 24">
            <a:extLst>
              <a:ext uri="{FF2B5EF4-FFF2-40B4-BE49-F238E27FC236}">
                <a16:creationId xmlns:a16="http://schemas.microsoft.com/office/drawing/2014/main" id="{0469BF80-1662-1E49-89E1-9B193CDF6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22" y="1933903"/>
            <a:ext cx="2114997" cy="4258320"/>
          </a:xfrm>
          <a:prstGeom prst="rect">
            <a:avLst/>
          </a:prstGeom>
        </p:spPr>
      </p:pic>
      <p:sp>
        <p:nvSpPr>
          <p:cNvPr id="26" name="矩形 25">
            <a:extLst>
              <a:ext uri="{FF2B5EF4-FFF2-40B4-BE49-F238E27FC236}">
                <a16:creationId xmlns:a16="http://schemas.microsoft.com/office/drawing/2014/main" id="{DA419C84-1507-2A43-820C-0D1E1D873DE8}"/>
              </a:ext>
            </a:extLst>
          </p:cNvPr>
          <p:cNvSpPr/>
          <p:nvPr/>
        </p:nvSpPr>
        <p:spPr>
          <a:xfrm>
            <a:off x="578067" y="2696717"/>
            <a:ext cx="2461305" cy="136634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37767FBF-DFA5-4B40-9A62-10977BCEF4DE}"/>
              </a:ext>
            </a:extLst>
          </p:cNvPr>
          <p:cNvSpPr txBox="1"/>
          <p:nvPr/>
        </p:nvSpPr>
        <p:spPr>
          <a:xfrm>
            <a:off x="219678" y="1232381"/>
            <a:ext cx="4698722" cy="584775"/>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由于设置了母板颜色，常用的主题颜色就在这里了</a:t>
            </a:r>
            <a:endParaRPr kumimoji="1" lang="en-US" altLang="zh-CN" sz="1600" dirty="0">
              <a:latin typeface="Microsoft YaHei" panose="020B0503020204020204" pitchFamily="34" charset="-122"/>
              <a:ea typeface="Microsoft YaHei" panose="020B0503020204020204" pitchFamily="34" charset="-122"/>
            </a:endParaRPr>
          </a:p>
          <a:p>
            <a:r>
              <a:rPr kumimoji="1" lang="zh-CN" altLang="en-US" sz="1600" dirty="0">
                <a:latin typeface="Microsoft YaHei" panose="020B0503020204020204" pitchFamily="34" charset="-122"/>
                <a:ea typeface="Microsoft YaHei" panose="020B0503020204020204" pitchFamily="34" charset="-122"/>
              </a:rPr>
              <a:t>所有</a:t>
            </a:r>
            <a:r>
              <a:rPr kumimoji="1" lang="zh-CN" altLang="en-US" sz="1600" dirty="0">
                <a:solidFill>
                  <a:schemeClr val="accent1"/>
                </a:solidFill>
                <a:latin typeface="Microsoft YaHei" panose="020B0503020204020204" pitchFamily="34" charset="-122"/>
                <a:ea typeface="Microsoft YaHei" panose="020B0503020204020204" pitchFamily="34" charset="-122"/>
              </a:rPr>
              <a:t>文字</a:t>
            </a:r>
            <a:r>
              <a:rPr kumimoji="1" lang="zh-CN" altLang="en-US" sz="1600" dirty="0">
                <a:latin typeface="Microsoft YaHei" panose="020B0503020204020204" pitchFamily="34" charset="-122"/>
                <a:ea typeface="Microsoft YaHei" panose="020B0503020204020204" pitchFamily="34" charset="-122"/>
              </a:rPr>
              <a:t>和</a:t>
            </a:r>
            <a:r>
              <a:rPr kumimoji="1" lang="zh-CN" altLang="en-US" sz="1600" dirty="0">
                <a:solidFill>
                  <a:schemeClr val="accent1"/>
                </a:solidFill>
                <a:latin typeface="Microsoft YaHei" panose="020B0503020204020204" pitchFamily="34" charset="-122"/>
                <a:ea typeface="Microsoft YaHei" panose="020B0503020204020204" pitchFamily="34" charset="-122"/>
              </a:rPr>
              <a:t>图形</a:t>
            </a:r>
            <a:r>
              <a:rPr kumimoji="1" lang="zh-CN" altLang="en-US" sz="1600" dirty="0">
                <a:latin typeface="Microsoft YaHei" panose="020B0503020204020204" pitchFamily="34" charset="-122"/>
                <a:ea typeface="Microsoft YaHei" panose="020B0503020204020204" pitchFamily="34" charset="-122"/>
              </a:rPr>
              <a:t>配色都要从这里选</a:t>
            </a:r>
          </a:p>
        </p:txBody>
      </p:sp>
      <p:sp>
        <p:nvSpPr>
          <p:cNvPr id="28" name="矩形 27">
            <a:extLst>
              <a:ext uri="{FF2B5EF4-FFF2-40B4-BE49-F238E27FC236}">
                <a16:creationId xmlns:a16="http://schemas.microsoft.com/office/drawing/2014/main" id="{30448609-BDC5-A14B-B3E0-63F7604738A6}"/>
              </a:ext>
            </a:extLst>
          </p:cNvPr>
          <p:cNvSpPr/>
          <p:nvPr/>
        </p:nvSpPr>
        <p:spPr>
          <a:xfrm>
            <a:off x="574345" y="2699661"/>
            <a:ext cx="2461305" cy="50599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74D3DCB-C74A-DE4A-8FF3-6C677CB7E7F2}"/>
              </a:ext>
            </a:extLst>
          </p:cNvPr>
          <p:cNvSpPr txBox="1"/>
          <p:nvPr/>
        </p:nvSpPr>
        <p:spPr>
          <a:xfrm>
            <a:off x="3070102" y="2798769"/>
            <a:ext cx="1297150" cy="307777"/>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1400" dirty="0">
                <a:solidFill>
                  <a:schemeClr val="accent1"/>
                </a:solidFill>
                <a:latin typeface="Microsoft YaHei" panose="020B0503020204020204" pitchFamily="34" charset="-122"/>
                <a:ea typeface="Microsoft YaHei" panose="020B0503020204020204" pitchFamily="34" charset="-122"/>
              </a:rPr>
              <a:t>1</a:t>
            </a:r>
            <a:r>
              <a:rPr kumimoji="1" lang="zh-CN" altLang="en-US" sz="1400" dirty="0">
                <a:solidFill>
                  <a:schemeClr val="accent1"/>
                </a:solidFill>
                <a:latin typeface="Microsoft YaHei" panose="020B0503020204020204" pitchFamily="34" charset="-122"/>
                <a:ea typeface="Microsoft YaHei" panose="020B0503020204020204" pitchFamily="34" charset="-122"/>
              </a:rPr>
              <a:t>级主题色</a:t>
            </a:r>
          </a:p>
        </p:txBody>
      </p:sp>
      <p:sp>
        <p:nvSpPr>
          <p:cNvPr id="30" name="文本框 29">
            <a:extLst>
              <a:ext uri="{FF2B5EF4-FFF2-40B4-BE49-F238E27FC236}">
                <a16:creationId xmlns:a16="http://schemas.microsoft.com/office/drawing/2014/main" id="{41D853ED-C600-F342-BA5E-BB3EC14FFAD4}"/>
              </a:ext>
            </a:extLst>
          </p:cNvPr>
          <p:cNvSpPr txBox="1"/>
          <p:nvPr/>
        </p:nvSpPr>
        <p:spPr>
          <a:xfrm>
            <a:off x="3070102" y="3492467"/>
            <a:ext cx="1297150" cy="307777"/>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1400" dirty="0">
                <a:solidFill>
                  <a:schemeClr val="accent1"/>
                </a:solidFill>
                <a:latin typeface="Microsoft YaHei" panose="020B0503020204020204" pitchFamily="34" charset="-122"/>
                <a:ea typeface="Microsoft YaHei" panose="020B0503020204020204" pitchFamily="34" charset="-122"/>
              </a:rPr>
              <a:t>2</a:t>
            </a:r>
            <a:r>
              <a:rPr kumimoji="1" lang="zh-CN" altLang="en-US" sz="1400" dirty="0">
                <a:solidFill>
                  <a:schemeClr val="accent1"/>
                </a:solidFill>
                <a:latin typeface="Microsoft YaHei" panose="020B0503020204020204" pitchFamily="34" charset="-122"/>
                <a:ea typeface="Microsoft YaHei" panose="020B0503020204020204" pitchFamily="34" charset="-122"/>
              </a:rPr>
              <a:t>级主题色</a:t>
            </a:r>
          </a:p>
        </p:txBody>
      </p:sp>
      <p:sp>
        <p:nvSpPr>
          <p:cNvPr id="31" name="文本框 30">
            <a:extLst>
              <a:ext uri="{FF2B5EF4-FFF2-40B4-BE49-F238E27FC236}">
                <a16:creationId xmlns:a16="http://schemas.microsoft.com/office/drawing/2014/main" id="{EF041153-1BDE-6B43-A756-90B7DC49520A}"/>
              </a:ext>
            </a:extLst>
          </p:cNvPr>
          <p:cNvSpPr txBox="1"/>
          <p:nvPr/>
        </p:nvSpPr>
        <p:spPr>
          <a:xfrm>
            <a:off x="5252420" y="956311"/>
            <a:ext cx="6684843" cy="1721690"/>
          </a:xfrm>
          <a:prstGeom prst="rect">
            <a:avLst/>
          </a:prstGeom>
          <a:noFill/>
        </p:spPr>
        <p:txBody>
          <a:bodyPr wrap="none" rtlCol="0">
            <a:spAutoFit/>
          </a:bodyPr>
          <a:lstStyle/>
          <a:p>
            <a:pPr>
              <a:lnSpc>
                <a:spcPct val="150000"/>
              </a:lnSpc>
            </a:pP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zh-CN" altLang="en-US" sz="1200" dirty="0">
                <a:latin typeface="Microsoft YaHei" panose="020B0503020204020204" pitchFamily="34" charset="-122"/>
                <a:ea typeface="Microsoft YaHei" panose="020B0503020204020204" pitchFamily="34" charset="-122"/>
              </a:rPr>
              <a:t>注意：</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en-US" altLang="zh-CN" sz="1200" dirty="0">
                <a:latin typeface="Microsoft YaHei" panose="020B0503020204020204" pitchFamily="34" charset="-122"/>
                <a:ea typeface="Microsoft YaHei" panose="020B0503020204020204" pitchFamily="34" charset="-122"/>
              </a:rPr>
              <a:t>1.</a:t>
            </a:r>
            <a:r>
              <a:rPr kumimoji="1" lang="zh-CN" altLang="en-US" sz="1200" dirty="0">
                <a:latin typeface="Microsoft YaHei" panose="020B0503020204020204" pitchFamily="34" charset="-122"/>
                <a:ea typeface="Microsoft YaHei" panose="020B0503020204020204" pitchFamily="34" charset="-122"/>
              </a:rPr>
              <a:t>如果是从下图制作的图形和表格都会按照主题色自动搭配，只需要略调整</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en-US" altLang="zh-CN" sz="1200" dirty="0">
                <a:latin typeface="Microsoft YaHei" panose="020B0503020204020204" pitchFamily="34" charset="-122"/>
                <a:ea typeface="Microsoft YaHei" panose="020B0503020204020204" pitchFamily="34" charset="-122"/>
              </a:rPr>
              <a:t>2.</a:t>
            </a:r>
            <a:r>
              <a:rPr kumimoji="1" lang="zh-CN" altLang="en-US" sz="1200" dirty="0">
                <a:latin typeface="Microsoft YaHei" panose="020B0503020204020204" pitchFamily="34" charset="-122"/>
                <a:ea typeface="Microsoft YaHei" panose="020B0503020204020204" pitchFamily="34" charset="-122"/>
              </a:rPr>
              <a:t>如果从其他</a:t>
            </a:r>
            <a:r>
              <a:rPr kumimoji="1" lang="en-US" altLang="zh-CN" sz="1200" dirty="0">
                <a:latin typeface="Microsoft YaHei" panose="020B0503020204020204" pitchFamily="34" charset="-122"/>
                <a:ea typeface="Microsoft YaHei" panose="020B0503020204020204" pitchFamily="34" charset="-122"/>
              </a:rPr>
              <a:t>PPT</a:t>
            </a:r>
            <a:r>
              <a:rPr kumimoji="1" lang="zh-CN" altLang="en-US" sz="1200" dirty="0">
                <a:latin typeface="Microsoft YaHei" panose="020B0503020204020204" pitchFamily="34" charset="-122"/>
                <a:ea typeface="Microsoft YaHei" panose="020B0503020204020204" pitchFamily="34" charset="-122"/>
              </a:rPr>
              <a:t>里复制过来的也是用下图制作成的图形和表格也会自动识别成我们的主题色，</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zh-CN" altLang="en-US" sz="1200" dirty="0">
                <a:latin typeface="Microsoft YaHei" panose="020B0503020204020204" pitchFamily="34" charset="-122"/>
                <a:ea typeface="Microsoft YaHei" panose="020B0503020204020204" pitchFamily="34" charset="-122"/>
              </a:rPr>
              <a:t>    只需要略调整</a:t>
            </a:r>
            <a:endParaRPr kumimoji="1" lang="en-US" altLang="zh-CN" sz="1200" dirty="0">
              <a:latin typeface="Microsoft YaHei" panose="020B0503020204020204" pitchFamily="34" charset="-122"/>
              <a:ea typeface="Microsoft YaHei" panose="020B0503020204020204" pitchFamily="34" charset="-122"/>
            </a:endParaRPr>
          </a:p>
          <a:p>
            <a:pPr>
              <a:lnSpc>
                <a:spcPct val="150000"/>
              </a:lnSpc>
            </a:pPr>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如果从其他</a:t>
            </a:r>
            <a:r>
              <a:rPr kumimoji="1" lang="en-US" altLang="zh-CN" sz="1200" dirty="0">
                <a:latin typeface="Microsoft YaHei" panose="020B0503020204020204" pitchFamily="34" charset="-122"/>
                <a:ea typeface="Microsoft YaHei" panose="020B0503020204020204" pitchFamily="34" charset="-122"/>
              </a:rPr>
              <a:t>PPT</a:t>
            </a:r>
            <a:r>
              <a:rPr kumimoji="1" lang="zh-CN" altLang="en-US" sz="1200" dirty="0">
                <a:latin typeface="Microsoft YaHei" panose="020B0503020204020204" pitchFamily="34" charset="-122"/>
                <a:ea typeface="Microsoft YaHei" panose="020B0503020204020204" pitchFamily="34" charset="-122"/>
              </a:rPr>
              <a:t>里复制过来的不是用下图的表格做的则不会识别我们的主题色，需要手动更改</a:t>
            </a:r>
            <a:endParaRPr kumimoji="1" lang="en-US" altLang="zh-CN" sz="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41219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注意事项</a:t>
            </a:r>
          </a:p>
        </p:txBody>
      </p:sp>
      <p:sp>
        <p:nvSpPr>
          <p:cNvPr id="31" name="文本框 30">
            <a:extLst>
              <a:ext uri="{FF2B5EF4-FFF2-40B4-BE49-F238E27FC236}">
                <a16:creationId xmlns:a16="http://schemas.microsoft.com/office/drawing/2014/main" id="{EF041153-1BDE-6B43-A756-90B7DC49520A}"/>
              </a:ext>
            </a:extLst>
          </p:cNvPr>
          <p:cNvSpPr txBox="1"/>
          <p:nvPr/>
        </p:nvSpPr>
        <p:spPr>
          <a:xfrm>
            <a:off x="543792" y="2133741"/>
            <a:ext cx="4750018" cy="1846083"/>
          </a:xfrm>
          <a:prstGeom prst="rect">
            <a:avLst/>
          </a:prstGeom>
          <a:noFill/>
        </p:spPr>
        <p:txBody>
          <a:bodyPr wrap="none" rtlCol="0">
            <a:spAutoFit/>
          </a:bodyPr>
          <a:lstStyle/>
          <a:p>
            <a:pPr marL="457200" indent="-457200">
              <a:lnSpc>
                <a:spcPct val="200000"/>
              </a:lnSpc>
              <a:buAutoNum type="arabicPeriod"/>
            </a:pPr>
            <a:r>
              <a:rPr kumimoji="1" lang="zh-CN" altLang="en-US" sz="2000" dirty="0">
                <a:latin typeface="Microsoft YaHei" panose="020B0503020204020204" pitchFamily="34" charset="-122"/>
                <a:ea typeface="Microsoft YaHei" panose="020B0503020204020204" pitchFamily="34" charset="-122"/>
              </a:rPr>
              <a:t>所有字体使用微软雅黑</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kumimoji="1" lang="zh-CN" altLang="en-US" sz="2000" dirty="0">
                <a:latin typeface="Microsoft YaHei" panose="020B0503020204020204" pitchFamily="34" charset="-122"/>
                <a:ea typeface="Microsoft YaHei" panose="020B0503020204020204" pitchFamily="34" charset="-122"/>
              </a:rPr>
              <a:t>最后检查所有页面把切换效果选无</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200000"/>
              </a:lnSpc>
              <a:buAutoNum type="arabicPeriod"/>
            </a:pPr>
            <a:r>
              <a:rPr kumimoji="1" lang="zh-CN" altLang="en-US" sz="2000" dirty="0">
                <a:latin typeface="Microsoft YaHei" panose="020B0503020204020204" pitchFamily="34" charset="-122"/>
                <a:ea typeface="Microsoft YaHei" panose="020B0503020204020204" pitchFamily="34" charset="-122"/>
              </a:rPr>
              <a:t>最后检查所有页面的动画效果都删掉</a:t>
            </a:r>
            <a:endParaRPr kumimoji="1" lang="en-US" altLang="zh-CN" sz="2000" dirty="0">
              <a:latin typeface="Microsoft YaHei" panose="020B0503020204020204" pitchFamily="34" charset="-122"/>
              <a:ea typeface="Microsoft YaHei" panose="020B0503020204020204" pitchFamily="34" charset="-122"/>
            </a:endParaRPr>
          </a:p>
        </p:txBody>
      </p:sp>
      <p:grpSp>
        <p:nvGrpSpPr>
          <p:cNvPr id="8" name="组合 7">
            <a:extLst>
              <a:ext uri="{FF2B5EF4-FFF2-40B4-BE49-F238E27FC236}">
                <a16:creationId xmlns:a16="http://schemas.microsoft.com/office/drawing/2014/main" id="{0C43EB52-12B6-9B4A-870B-4029273A8562}"/>
              </a:ext>
            </a:extLst>
          </p:cNvPr>
          <p:cNvGrpSpPr/>
          <p:nvPr/>
        </p:nvGrpSpPr>
        <p:grpSpPr>
          <a:xfrm>
            <a:off x="5293810" y="1409781"/>
            <a:ext cx="7920498" cy="1294514"/>
            <a:chOff x="959161" y="2620417"/>
            <a:chExt cx="7920498" cy="1294514"/>
          </a:xfrm>
        </p:grpSpPr>
        <p:pic>
          <p:nvPicPr>
            <p:cNvPr id="4" name="图片 3">
              <a:extLst>
                <a:ext uri="{FF2B5EF4-FFF2-40B4-BE49-F238E27FC236}">
                  <a16:creationId xmlns:a16="http://schemas.microsoft.com/office/drawing/2014/main" id="{339CDEEB-E61F-3443-A2FC-8C2E0E82B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61" y="2750435"/>
              <a:ext cx="7920498" cy="1164496"/>
            </a:xfrm>
            <a:prstGeom prst="rect">
              <a:avLst/>
            </a:prstGeom>
          </p:spPr>
        </p:pic>
        <p:sp>
          <p:nvSpPr>
            <p:cNvPr id="7" name="矩形 6">
              <a:extLst>
                <a:ext uri="{FF2B5EF4-FFF2-40B4-BE49-F238E27FC236}">
                  <a16:creationId xmlns:a16="http://schemas.microsoft.com/office/drawing/2014/main" id="{322F6024-4244-CD49-88E5-CF59363F90E4}"/>
                </a:ext>
              </a:extLst>
            </p:cNvPr>
            <p:cNvSpPr/>
            <p:nvPr/>
          </p:nvSpPr>
          <p:spPr>
            <a:xfrm>
              <a:off x="1302749" y="2620417"/>
              <a:ext cx="1674474" cy="104657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 name="组合 2">
            <a:extLst>
              <a:ext uri="{FF2B5EF4-FFF2-40B4-BE49-F238E27FC236}">
                <a16:creationId xmlns:a16="http://schemas.microsoft.com/office/drawing/2014/main" id="{359A7DFF-E98D-2348-BB64-98A2128223BB}"/>
              </a:ext>
            </a:extLst>
          </p:cNvPr>
          <p:cNvGrpSpPr/>
          <p:nvPr/>
        </p:nvGrpSpPr>
        <p:grpSpPr>
          <a:xfrm>
            <a:off x="5293810" y="3220787"/>
            <a:ext cx="6583709" cy="2683368"/>
            <a:chOff x="5293810" y="3220787"/>
            <a:chExt cx="6583709" cy="2683368"/>
          </a:xfrm>
        </p:grpSpPr>
        <p:pic>
          <p:nvPicPr>
            <p:cNvPr id="6" name="图片 5">
              <a:extLst>
                <a:ext uri="{FF2B5EF4-FFF2-40B4-BE49-F238E27FC236}">
                  <a16:creationId xmlns:a16="http://schemas.microsoft.com/office/drawing/2014/main" id="{524FC428-2F2D-5443-8BCB-CB7AA1056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810" y="3220787"/>
              <a:ext cx="6413070" cy="2517377"/>
            </a:xfrm>
            <a:prstGeom prst="rect">
              <a:avLst/>
            </a:prstGeom>
          </p:spPr>
        </p:pic>
        <p:sp>
          <p:nvSpPr>
            <p:cNvPr id="9" name="矩形 8">
              <a:extLst>
                <a:ext uri="{FF2B5EF4-FFF2-40B4-BE49-F238E27FC236}">
                  <a16:creationId xmlns:a16="http://schemas.microsoft.com/office/drawing/2014/main" id="{77E496D0-F0B2-9E48-95EE-8C8862EBBE0B}"/>
                </a:ext>
              </a:extLst>
            </p:cNvPr>
            <p:cNvSpPr/>
            <p:nvPr/>
          </p:nvSpPr>
          <p:spPr>
            <a:xfrm>
              <a:off x="10050485" y="3578918"/>
              <a:ext cx="1827034" cy="232523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F7CA2FDD-C443-7D47-8F0B-2BF21638CF36}"/>
                </a:ext>
              </a:extLst>
            </p:cNvPr>
            <p:cNvSpPr/>
            <p:nvPr/>
          </p:nvSpPr>
          <p:spPr>
            <a:xfrm>
              <a:off x="9455633" y="3316857"/>
              <a:ext cx="424213" cy="50789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29630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a:t>感谢您的时间。</a:t>
            </a:r>
          </a:p>
        </p:txBody>
      </p:sp>
      <p:sp>
        <p:nvSpPr>
          <p:cNvPr id="3" name="文本占位符 2"/>
          <p:cNvSpPr>
            <a:spLocks noGrp="1"/>
          </p:cNvSpPr>
          <p:nvPr>
            <p:ph type="body" sz="quarter" idx="14"/>
          </p:nvPr>
        </p:nvSpPr>
        <p:spPr/>
        <p:txBody>
          <a:bodyPr/>
          <a:lstStyle/>
          <a:p>
            <a:r>
              <a:rPr kumimoji="1" lang="en-US" altLang="zh-CN" dirty="0"/>
              <a:t>THANKS.</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阿凡达 1">
      <a:dk1>
        <a:srgbClr val="424242"/>
      </a:dk1>
      <a:lt1>
        <a:srgbClr val="FFFFFF"/>
      </a:lt1>
      <a:dk2>
        <a:srgbClr val="797979"/>
      </a:dk2>
      <a:lt2>
        <a:srgbClr val="E7E6E6"/>
      </a:lt2>
      <a:accent1>
        <a:srgbClr val="CF362A"/>
      </a:accent1>
      <a:accent2>
        <a:srgbClr val="586170"/>
      </a:accent2>
      <a:accent3>
        <a:srgbClr val="8064A2"/>
      </a:accent3>
      <a:accent4>
        <a:srgbClr val="F29700"/>
      </a:accent4>
      <a:accent5>
        <a:srgbClr val="4F81BD"/>
      </a:accent5>
      <a:accent6>
        <a:srgbClr val="4BACC6"/>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TotalTime>
  <Words>259</Words>
  <Application>Microsoft Macintosh PowerPoint</Application>
  <PresentationFormat>宽屏</PresentationFormat>
  <Paragraphs>25</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等线</vt:lpstr>
      <vt:lpstr>等线 Light</vt:lpstr>
      <vt:lpstr>宋体</vt:lpstr>
      <vt:lpstr>Microsoft YaHei</vt:lpstr>
      <vt:lpstr>Microsoft YaHei</vt:lpstr>
      <vt:lpstr>造字工房悦黑体验版常规体</vt:lpstr>
      <vt:lpstr>新細明體</vt:lpstr>
      <vt:lpstr>Arial</vt:lpstr>
      <vt:lpstr>Calibri</vt:lpstr>
      <vt:lpstr>Office 主题​​</vt:lpstr>
      <vt:lpstr>PowerPoint 演示文稿</vt:lpstr>
      <vt:lpstr>步骤</vt:lpstr>
      <vt:lpstr>颜色规范</vt:lpstr>
      <vt:lpstr>注意事项</vt:lpstr>
      <vt:lpstr>PowerPoint 演示文稿</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单击此处添加您的标题文字</dc:title>
  <dc:creator>Microsoft Office 用户</dc:creator>
  <cp:lastModifiedBy>Microsoft Office User</cp:lastModifiedBy>
  <cp:revision>1009</cp:revision>
  <cp:lastPrinted>2017-12-13T15:20:00Z</cp:lastPrinted>
  <dcterms:created xsi:type="dcterms:W3CDTF">2017-12-12T06:02:00Z</dcterms:created>
  <dcterms:modified xsi:type="dcterms:W3CDTF">2018-12-19T13:11:28Z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2052-10.1.0.7346</vt:lpwstr>
  </property>
</Properties>
</file>