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3a98439facc341e2" Type="http://schemas.microsoft.com/office/2006/relationships/txt" Target="udata/data.dat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6" r:id="rId1"/>
  </p:sldMasterIdLst>
  <p:notesMasterIdLst>
    <p:notesMasterId r:id="rId7"/>
  </p:notesMasterIdLst>
  <p:handoutMasterIdLst>
    <p:handoutMasterId r:id="rId8"/>
  </p:handoutMasterIdLst>
  <p:sldIdLst>
    <p:sldId id="775" r:id="rId2"/>
    <p:sldId id="797" r:id="rId3"/>
    <p:sldId id="819" r:id="rId4"/>
    <p:sldId id="820" r:id="rId5"/>
    <p:sldId id="580" r:id="rId6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2">
          <p15:clr>
            <a:srgbClr val="A4A3A4"/>
          </p15:clr>
        </p15:guide>
        <p15:guide id="2" orient="horz" pos="442">
          <p15:clr>
            <a:srgbClr val="A4A3A4"/>
          </p15:clr>
        </p15:guide>
        <p15:guide id="3" pos="38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7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elpdesk" initials="H" lastIdx="3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616F"/>
    <a:srgbClr val="767171"/>
    <a:srgbClr val="404040"/>
    <a:srgbClr val="CF362A"/>
    <a:srgbClr val="5B81B8"/>
    <a:srgbClr val="67AAC3"/>
    <a:srgbClr val="E59A36"/>
    <a:srgbClr val="7B669E"/>
    <a:srgbClr val="E2231A"/>
    <a:srgbClr val="D2D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443" autoAdjust="0"/>
    <p:restoredTop sz="96959" autoAdjust="0"/>
  </p:normalViewPr>
  <p:slideViewPr>
    <p:cSldViewPr snapToGrid="0" showGuides="1">
      <p:cViewPr varScale="1">
        <p:scale>
          <a:sx n="114" d="100"/>
          <a:sy n="114" d="100"/>
        </p:scale>
        <p:origin x="192" y="848"/>
      </p:cViewPr>
      <p:guideLst>
        <p:guide orient="horz" pos="2202"/>
        <p:guide orient="horz" pos="442"/>
        <p:guide pos="3817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57" d="100"/>
        <a:sy n="57" d="100"/>
      </p:scale>
      <p:origin x="0" y="0"/>
    </p:cViewPr>
  </p:sorterViewPr>
  <p:notesViewPr>
    <p:cSldViewPr snapToGrid="0" showGuides="1">
      <p:cViewPr varScale="1">
        <p:scale>
          <a:sx n="99" d="100"/>
          <a:sy n="99" d="100"/>
        </p:scale>
        <p:origin x="3064" y="184"/>
      </p:cViewPr>
      <p:guideLst>
        <p:guide orient="horz" pos="2937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277B9-26B7-46DE-A7D7-39D8B7DD8D84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65364-0216-4479-A956-FDB21BEC6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2024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7729B-9D3E-4E69-A4E1-356C750C1967}" type="datetimeFigureOut">
              <a:rPr lang="zh-HK" altLang="en-US" smtClean="0"/>
              <a:t>19/12/18</a:t>
            </a:fld>
            <a:endParaRPr lang="zh-HK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K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97619-DBBE-4EF5-8E3C-32126B56E9D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581452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3B38F-EBC2-0449-840E-7359087E9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93D598-2CCE-2441-B968-CCBA52F8D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0E9379-3517-0F45-A6DF-AA4FA1ACD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  <a:t>19/12/18</a:t>
            </a:fld>
            <a:endParaRPr lang="zh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D6AB0E-17CE-E243-A64E-E10EB57F0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C6FD2C-BE69-9543-838C-97076873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390371863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8A48E-5B26-264F-BB02-AED764269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DB4F67-9431-0747-82B7-023C3A94A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B7FB1E-1ACB-0942-A821-CD998BFF4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  <a:t>19/12/18</a:t>
            </a:fld>
            <a:endParaRPr lang="zh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A4A8D7-F5FC-7A47-AF63-9F20FA0E2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05157E-D9CD-7241-91C5-71DB436E9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19040293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94D4C5-7741-7F4C-8052-EFD09CFEA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C258FA-0690-5B40-929B-6A332205A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73147F-DA81-814F-A245-54713F6C8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  <a:t>19/12/18</a:t>
            </a:fld>
            <a:endParaRPr lang="zh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74BF34-1B77-3744-9302-70F171A83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1CE40F-1855-AF4B-92A9-755705AA6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327064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" y="67"/>
            <a:ext cx="12191450" cy="6857933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914757" y="1046791"/>
            <a:ext cx="8457801" cy="76206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21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405765" marR="0" lvl="0" indent="-405765" algn="l" defTabSz="10820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/>
              <a:t>单击此处添加标题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757" y="1828665"/>
            <a:ext cx="7770762" cy="53313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96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405765" marR="0" lvl="0" indent="-405765" algn="l" defTabSz="10820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/>
              <a:t>单击此处编辑文字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914757" y="2992204"/>
            <a:ext cx="3351204" cy="30516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70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405765" marR="0" lvl="0" indent="-405765" algn="l" defTabSz="10820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/>
              <a:t>年／月／日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89" y="5792869"/>
            <a:ext cx="1703491" cy="52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96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1302749" y="239601"/>
            <a:ext cx="7598635" cy="535767"/>
          </a:xfrm>
        </p:spPr>
        <p:txBody>
          <a:bodyPr/>
          <a:lstStyle>
            <a:lvl1pPr algn="l">
              <a:defRPr sz="32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33983F0-1DC4-0648-9408-98A1DAFEE41E}"/>
              </a:ext>
            </a:extLst>
          </p:cNvPr>
          <p:cNvSpPr/>
          <p:nvPr userDrawn="1"/>
        </p:nvSpPr>
        <p:spPr>
          <a:xfrm>
            <a:off x="980407" y="260350"/>
            <a:ext cx="73025" cy="431800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造字工房悦黑体验版常规体" pitchFamily="50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163CA33-F54D-BD43-945F-EDEBF378B35B}"/>
              </a:ext>
            </a:extLst>
          </p:cNvPr>
          <p:cNvSpPr/>
          <p:nvPr userDrawn="1"/>
        </p:nvSpPr>
        <p:spPr>
          <a:xfrm>
            <a:off x="1118520" y="463550"/>
            <a:ext cx="63500" cy="225425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造字工房悦黑体验版常规体" pitchFamily="50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6AADC50-2388-AB43-8E81-623CAE7B72CD}"/>
              </a:ext>
            </a:extLst>
          </p:cNvPr>
          <p:cNvSpPr/>
          <p:nvPr userDrawn="1"/>
        </p:nvSpPr>
        <p:spPr>
          <a:xfrm>
            <a:off x="1" y="268013"/>
            <a:ext cx="930166" cy="425669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7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/>
      </p:transition>
    </mc:Choice>
    <mc:Fallback xmlns="">
      <p:transition>
        <p:push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" y="67"/>
            <a:ext cx="12191450" cy="6857933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914757" y="1142808"/>
            <a:ext cx="5639094" cy="853674"/>
          </a:xfrm>
          <a:prstGeom prst="rect">
            <a:avLst/>
          </a:prstGeom>
        </p:spPr>
        <p:txBody>
          <a:bodyPr lIns="96762" tIns="48381" rIns="96762" bIns="48381" anchor="ctr"/>
          <a:lstStyle>
            <a:lvl1pPr marL="0" indent="0">
              <a:buFontTx/>
              <a:buNone/>
              <a:defRPr sz="4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407670" marR="0" lvl="0" indent="-407670" algn="l" defTabSz="10877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/>
              <a:t>感谢您的时间。</a:t>
            </a:r>
          </a:p>
        </p:txBody>
      </p:sp>
      <p:sp>
        <p:nvSpPr>
          <p:cNvPr id="12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914757" y="1987052"/>
            <a:ext cx="5639094" cy="603678"/>
          </a:xfrm>
          <a:prstGeom prst="rect">
            <a:avLst/>
          </a:prstGeom>
        </p:spPr>
        <p:txBody>
          <a:bodyPr lIns="96762" tIns="48381" rIns="96762" bIns="48381" anchor="ctr"/>
          <a:lstStyle>
            <a:lvl1pPr marL="0" marR="0" indent="0" algn="l" defTabSz="10877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407670" marR="0" lvl="0" indent="-407670" algn="l" defTabSz="10877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3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THANKS</a:t>
            </a:r>
            <a:r>
              <a:rPr kumimoji="1" lang="en-US" altLang="zh-CN" dirty="0"/>
              <a:t>.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840" y="5867605"/>
            <a:ext cx="1703491" cy="52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080939"/>
      </p:ext>
    </p:extLst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  <a:t>19/12/18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65990" y="218075"/>
            <a:ext cx="10515600" cy="624136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161616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 dirty="0"/>
              <a:t>单击此处编辑母版标题</a:t>
            </a:r>
            <a:endParaRPr lang="en-US" dirty="0"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3BFE51-4CD9-AC4D-9118-20A8678D9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33C468-B86C-B447-A347-6ED3CCE93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FCCC88-56AA-8247-816C-A8ED081EB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  <a:t>19/12/18</a:t>
            </a:fld>
            <a:endParaRPr lang="zh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A30941-ABFC-0847-ABD2-08103BF0C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787654-4594-AE4F-9253-DB451BCBC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107527164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F2203A-982D-4144-A69F-68D2CDBD9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BD8500-4487-DB41-A81F-CF9CDAAFF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C3795F-F1C3-134C-9041-6C11A88B4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  <a:t>19/12/18</a:t>
            </a:fld>
            <a:endParaRPr lang="zh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AFB5E8-586F-D647-ACC9-CE501359C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132DE8-03FF-2C42-9BAE-3052E92B9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81594411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86BFD-C7E9-C942-A081-034C1C6DE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99546A-D39C-464F-B2FA-FE8C77250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BFC204-2914-4843-9E0C-B63331C09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91D481-FA1B-394A-8AB8-991026365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  <a:t>19/12/18</a:t>
            </a:fld>
            <a:endParaRPr lang="zh-HK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DB3887-36CE-834D-95D3-E49978393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81D4B9-1852-0149-8B4B-779ECD2B5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420311571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D74F5-4914-F744-88AE-2BEA2131B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F32888-221B-4040-A141-A8C2B85D9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EC58D5-F949-0E4F-B1F4-57C2E5829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9FB9E1-443F-894F-8F76-6326135335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997D94-A840-3B4F-8BDF-10F08D55E1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32216E-294A-2D4F-A227-6CB26CD10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  <a:t>19/12/18</a:t>
            </a:fld>
            <a:endParaRPr lang="zh-HK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D31531-C7E5-5B42-9478-28DC52BAC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21010B0-EBEE-2146-B69B-9788A7418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77833509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A9169-7120-9F40-83F2-D729320D2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636A40-428A-3F4C-B0C7-4FE91D186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  <a:t>19/12/18</a:t>
            </a:fld>
            <a:endParaRPr lang="zh-HK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4BC530-7399-9E4A-981B-455169280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4E4CB6-8CD0-F448-8D22-DF3CBF19F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25071697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FE0F63-57F8-3F4D-B612-F748FA536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  <a:t>19/12/18</a:t>
            </a:fld>
            <a:endParaRPr lang="zh-HK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9A97A8-F2B5-AB47-8D02-0DFE29C40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0B2225-E1FA-BA4D-9DB3-7D345DDA2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81678873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EE2375-997E-414C-A47F-94BAE6910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F46BC8-A734-5C48-98C8-0CD870B55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07FDE5-7859-5349-A9E5-04AF365D6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4DC9CA-AEDB-BF4B-8675-79C534816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  <a:t>19/12/18</a:t>
            </a:fld>
            <a:endParaRPr lang="zh-HK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632C01-3DC1-5043-9F26-04BF873C7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EB285D-E874-2E4F-AC6A-7B89B1878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435101217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58C378-727B-294A-BFA2-F37396967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0E9E90-D9F5-144E-B064-1AACC75435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67F870-949F-C441-BBF1-CD1E5AA1E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656216-089F-F040-8114-8FBE34A21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  <a:t>19/12/18</a:t>
            </a:fld>
            <a:endParaRPr lang="zh-HK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F111C7-86BD-9D4C-840C-0D72410C8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C7E66E-BADC-5F4F-A6A3-DA1C0794F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903120028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075C5AF-AAA7-9043-8554-3783CBF4B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5151B1-BF6B-C149-A595-12C402280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446CD7-0FA7-5149-B0DE-85BE1A244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/>
              <a:t>19/12/18</a:t>
            </a:fld>
            <a:endParaRPr lang="zh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E3C08E-63E1-5448-8879-93BBABEC7E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756BA9-534A-4848-906E-89E9608149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/>
              <a:t>‹#›</a:t>
            </a:fld>
            <a:endParaRPr lang="zh-HK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61AFA16-EBAF-4A4B-9751-CF1ABC0A0C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 cstate="email"/>
          <a:srcRect r="9069"/>
          <a:stretch>
            <a:fillRect/>
          </a:stretch>
        </p:blipFill>
        <p:spPr>
          <a:xfrm>
            <a:off x="9667835" y="223792"/>
            <a:ext cx="2320965" cy="50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71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654" r:id="rId15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14758" y="1046791"/>
            <a:ext cx="6731980" cy="762064"/>
          </a:xfrm>
        </p:spPr>
        <p:txBody>
          <a:bodyPr/>
          <a:lstStyle/>
          <a:p>
            <a:r>
              <a:rPr kumimoji="1" lang="zh-CN" altLang="en-US" dirty="0"/>
              <a:t>京东内部</a:t>
            </a:r>
            <a:r>
              <a:rPr kumimoji="1" lang="en-US" altLang="zh-CN" dirty="0"/>
              <a:t>PPT</a:t>
            </a:r>
            <a:r>
              <a:rPr kumimoji="1" lang="zh-CN" altLang="en-US" dirty="0"/>
              <a:t>模版</a:t>
            </a:r>
          </a:p>
        </p:txBody>
      </p:sp>
      <p:sp>
        <p:nvSpPr>
          <p:cNvPr id="3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920105" y="1921087"/>
            <a:ext cx="2381895" cy="431755"/>
          </a:xfrm>
        </p:spPr>
        <p:txBody>
          <a:bodyPr>
            <a:normAutofit/>
          </a:bodyPr>
          <a:lstStyle/>
          <a:p>
            <a:r>
              <a:rPr kumimoji="1" lang="zh-CN" altLang="en-US" sz="2400" dirty="0"/>
              <a:t>主讲人：</a:t>
            </a:r>
            <a:r>
              <a:rPr kumimoji="1" lang="en-US" altLang="zh-CN" sz="2400" dirty="0"/>
              <a:t>XX</a:t>
            </a:r>
            <a:endParaRPr kumimoji="1" lang="zh-CN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060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占位符 17">
            <a:extLst>
              <a:ext uri="{FF2B5EF4-FFF2-40B4-BE49-F238E27FC236}">
                <a16:creationId xmlns:a16="http://schemas.microsoft.com/office/drawing/2014/main" id="{B26C3AB4-DC8E-9945-BF9C-AB78121626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2" b="6502"/>
          <a:stretch>
            <a:fillRect/>
          </a:stretch>
        </p:blipFill>
        <p:spPr>
          <a:xfrm>
            <a:off x="5190844" y="2797327"/>
            <a:ext cx="7001158" cy="4060674"/>
          </a:xfrm>
          <a:custGeom>
            <a:avLst/>
            <a:gdLst>
              <a:gd name="connsiteX0" fmla="*/ 7001158 w 7001158"/>
              <a:gd name="connsiteY0" fmla="*/ 0 h 4060674"/>
              <a:gd name="connsiteX1" fmla="*/ 7001158 w 7001158"/>
              <a:gd name="connsiteY1" fmla="*/ 4060674 h 4060674"/>
              <a:gd name="connsiteX2" fmla="*/ 0 w 7001158"/>
              <a:gd name="connsiteY2" fmla="*/ 4060673 h 4060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1158" h="4060674">
                <a:moveTo>
                  <a:pt x="7001158" y="0"/>
                </a:moveTo>
                <a:lnTo>
                  <a:pt x="7001158" y="4060674"/>
                </a:lnTo>
                <a:lnTo>
                  <a:pt x="0" y="4060673"/>
                </a:lnTo>
                <a:close/>
              </a:path>
            </a:pathLst>
          </a:custGeom>
        </p:spPr>
      </p:pic>
      <p:sp>
        <p:nvSpPr>
          <p:cNvPr id="23" name="等腰三角形 4">
            <a:extLst>
              <a:ext uri="{FF2B5EF4-FFF2-40B4-BE49-F238E27FC236}">
                <a16:creationId xmlns:a16="http://schemas.microsoft.com/office/drawing/2014/main" id="{89525933-97E3-634E-ADB5-262D8E143F96}"/>
              </a:ext>
            </a:extLst>
          </p:cNvPr>
          <p:cNvSpPr/>
          <p:nvPr/>
        </p:nvSpPr>
        <p:spPr>
          <a:xfrm rot="5400000">
            <a:off x="10414721" y="1974512"/>
            <a:ext cx="1908931" cy="164563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4" name="等腰三角形 5">
            <a:extLst>
              <a:ext uri="{FF2B5EF4-FFF2-40B4-BE49-F238E27FC236}">
                <a16:creationId xmlns:a16="http://schemas.microsoft.com/office/drawing/2014/main" id="{5BD5B32C-B66E-E04C-A750-FC137764CCF6}"/>
              </a:ext>
            </a:extLst>
          </p:cNvPr>
          <p:cNvSpPr/>
          <p:nvPr/>
        </p:nvSpPr>
        <p:spPr>
          <a:xfrm rot="16200000" flipH="1">
            <a:off x="10414720" y="1021860"/>
            <a:ext cx="1908934" cy="164563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5" name="等腰三角形 6">
            <a:extLst>
              <a:ext uri="{FF2B5EF4-FFF2-40B4-BE49-F238E27FC236}">
                <a16:creationId xmlns:a16="http://schemas.microsoft.com/office/drawing/2014/main" id="{71AFE2A3-EA2F-8647-BB99-64C53C4F6DDF}"/>
              </a:ext>
            </a:extLst>
          </p:cNvPr>
          <p:cNvSpPr/>
          <p:nvPr/>
        </p:nvSpPr>
        <p:spPr>
          <a:xfrm rot="16200000" flipH="1">
            <a:off x="10414721" y="2928978"/>
            <a:ext cx="1908931" cy="1645630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2AD0BFE-3886-9C48-BAC6-0749D6B9E762}"/>
              </a:ext>
            </a:extLst>
          </p:cNvPr>
          <p:cNvSpPr txBox="1"/>
          <p:nvPr/>
        </p:nvSpPr>
        <p:spPr>
          <a:xfrm>
            <a:off x="1316143" y="239171"/>
            <a:ext cx="24416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E2231A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CONTENTS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E2231A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C89D21D-23AD-B040-AF70-BCEDC21B7F8B}"/>
              </a:ext>
            </a:extLst>
          </p:cNvPr>
          <p:cNvGrpSpPr/>
          <p:nvPr/>
        </p:nvGrpSpPr>
        <p:grpSpPr>
          <a:xfrm>
            <a:off x="3014766" y="1466018"/>
            <a:ext cx="2661517" cy="552847"/>
            <a:chOff x="1305751" y="1841520"/>
            <a:chExt cx="2661517" cy="552847"/>
          </a:xfrm>
        </p:grpSpPr>
        <p:sp>
          <p:nvSpPr>
            <p:cNvPr id="28" name="等腰三角形 7">
              <a:extLst>
                <a:ext uri="{FF2B5EF4-FFF2-40B4-BE49-F238E27FC236}">
                  <a16:creationId xmlns:a16="http://schemas.microsoft.com/office/drawing/2014/main" id="{7FDF8686-8C8A-164C-9196-49209151240C}"/>
                </a:ext>
              </a:extLst>
            </p:cNvPr>
            <p:cNvSpPr/>
            <p:nvPr/>
          </p:nvSpPr>
          <p:spPr>
            <a:xfrm rot="5400000">
              <a:off x="1296401" y="1879648"/>
              <a:ext cx="552847" cy="47659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6026921-0385-F74B-8357-B8A4723D3BCF}"/>
                </a:ext>
              </a:extLst>
            </p:cNvPr>
            <p:cNvSpPr txBox="1"/>
            <p:nvPr/>
          </p:nvSpPr>
          <p:spPr>
            <a:xfrm>
              <a:off x="1935943" y="1887112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章节内容标题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57DF11A4-6E93-B84F-BB39-FA1D392D32BB}"/>
                </a:ext>
              </a:extLst>
            </p:cNvPr>
            <p:cNvSpPr txBox="1"/>
            <p:nvPr/>
          </p:nvSpPr>
          <p:spPr>
            <a:xfrm>
              <a:off x="1305751" y="193654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1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91A8449-B0D0-9F4D-A30E-C6188DBC1E3E}"/>
              </a:ext>
            </a:extLst>
          </p:cNvPr>
          <p:cNvGrpSpPr/>
          <p:nvPr/>
        </p:nvGrpSpPr>
        <p:grpSpPr>
          <a:xfrm>
            <a:off x="3014766" y="2206972"/>
            <a:ext cx="2661517" cy="552847"/>
            <a:chOff x="1305751" y="1841520"/>
            <a:chExt cx="2661517" cy="552847"/>
          </a:xfrm>
        </p:grpSpPr>
        <p:sp>
          <p:nvSpPr>
            <p:cNvPr id="32" name="等腰三角形 12">
              <a:extLst>
                <a:ext uri="{FF2B5EF4-FFF2-40B4-BE49-F238E27FC236}">
                  <a16:creationId xmlns:a16="http://schemas.microsoft.com/office/drawing/2014/main" id="{C6D18A47-A0D2-8A4E-A232-202E7C128F8F}"/>
                </a:ext>
              </a:extLst>
            </p:cNvPr>
            <p:cNvSpPr/>
            <p:nvPr/>
          </p:nvSpPr>
          <p:spPr>
            <a:xfrm rot="5400000">
              <a:off x="1296401" y="1879648"/>
              <a:ext cx="552847" cy="47659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E22332F5-6F64-4D4C-99F1-7A8CCC42754B}"/>
                </a:ext>
              </a:extLst>
            </p:cNvPr>
            <p:cNvSpPr txBox="1"/>
            <p:nvPr/>
          </p:nvSpPr>
          <p:spPr>
            <a:xfrm>
              <a:off x="1935943" y="1887112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章节内容标题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8B7B7CB9-02A1-3446-B994-7413F21363FA}"/>
                </a:ext>
              </a:extLst>
            </p:cNvPr>
            <p:cNvSpPr txBox="1"/>
            <p:nvPr/>
          </p:nvSpPr>
          <p:spPr>
            <a:xfrm>
              <a:off x="1305751" y="193654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2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EC2F2C75-107C-AA4A-8966-6DB35D553230}"/>
              </a:ext>
            </a:extLst>
          </p:cNvPr>
          <p:cNvGrpSpPr/>
          <p:nvPr/>
        </p:nvGrpSpPr>
        <p:grpSpPr>
          <a:xfrm>
            <a:off x="3014766" y="2947926"/>
            <a:ext cx="2661517" cy="552847"/>
            <a:chOff x="1305751" y="1841520"/>
            <a:chExt cx="2661517" cy="552847"/>
          </a:xfrm>
        </p:grpSpPr>
        <p:sp>
          <p:nvSpPr>
            <p:cNvPr id="36" name="等腰三角形 16">
              <a:extLst>
                <a:ext uri="{FF2B5EF4-FFF2-40B4-BE49-F238E27FC236}">
                  <a16:creationId xmlns:a16="http://schemas.microsoft.com/office/drawing/2014/main" id="{43F6CEAA-29E3-474E-9ADF-58AE4173C4F7}"/>
                </a:ext>
              </a:extLst>
            </p:cNvPr>
            <p:cNvSpPr/>
            <p:nvPr/>
          </p:nvSpPr>
          <p:spPr>
            <a:xfrm rot="5400000">
              <a:off x="1296401" y="1879648"/>
              <a:ext cx="552847" cy="47659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696C7D95-25CA-264D-A479-EB20356F41FC}"/>
                </a:ext>
              </a:extLst>
            </p:cNvPr>
            <p:cNvSpPr txBox="1"/>
            <p:nvPr/>
          </p:nvSpPr>
          <p:spPr>
            <a:xfrm>
              <a:off x="1935943" y="1887112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章节内容标题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A5A5B50B-FAEB-FA44-B51C-BDC214F65947}"/>
                </a:ext>
              </a:extLst>
            </p:cNvPr>
            <p:cNvSpPr txBox="1"/>
            <p:nvPr/>
          </p:nvSpPr>
          <p:spPr>
            <a:xfrm>
              <a:off x="1305751" y="193654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3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5B8CB790-AA46-A74D-822D-4BBD5BDA1F8C}"/>
              </a:ext>
            </a:extLst>
          </p:cNvPr>
          <p:cNvGrpSpPr/>
          <p:nvPr/>
        </p:nvGrpSpPr>
        <p:grpSpPr>
          <a:xfrm>
            <a:off x="3014766" y="3688880"/>
            <a:ext cx="2661517" cy="552847"/>
            <a:chOff x="1305751" y="1841520"/>
            <a:chExt cx="2661517" cy="552847"/>
          </a:xfrm>
        </p:grpSpPr>
        <p:sp>
          <p:nvSpPr>
            <p:cNvPr id="40" name="等腰三角形 21">
              <a:extLst>
                <a:ext uri="{FF2B5EF4-FFF2-40B4-BE49-F238E27FC236}">
                  <a16:creationId xmlns:a16="http://schemas.microsoft.com/office/drawing/2014/main" id="{9B913039-BD05-6548-8145-DC948CFF557C}"/>
                </a:ext>
              </a:extLst>
            </p:cNvPr>
            <p:cNvSpPr/>
            <p:nvPr/>
          </p:nvSpPr>
          <p:spPr>
            <a:xfrm rot="5400000">
              <a:off x="1296401" y="1879648"/>
              <a:ext cx="552847" cy="47659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FEC544E4-2D60-DE4B-98E6-179D1B16362A}"/>
                </a:ext>
              </a:extLst>
            </p:cNvPr>
            <p:cNvSpPr txBox="1"/>
            <p:nvPr/>
          </p:nvSpPr>
          <p:spPr>
            <a:xfrm>
              <a:off x="1935943" y="1887112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章节内容标题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36AFE14-6F0B-4149-9285-9B5BE8620D4F}"/>
                </a:ext>
              </a:extLst>
            </p:cNvPr>
            <p:cNvSpPr txBox="1"/>
            <p:nvPr/>
          </p:nvSpPr>
          <p:spPr>
            <a:xfrm>
              <a:off x="1305751" y="193654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4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C01619FF-BB98-3E4C-9F8B-0D6DF34DA80B}"/>
              </a:ext>
            </a:extLst>
          </p:cNvPr>
          <p:cNvGrpSpPr/>
          <p:nvPr/>
        </p:nvGrpSpPr>
        <p:grpSpPr>
          <a:xfrm>
            <a:off x="3014766" y="4429835"/>
            <a:ext cx="2661517" cy="552847"/>
            <a:chOff x="1305751" y="1841520"/>
            <a:chExt cx="2661517" cy="552847"/>
          </a:xfrm>
        </p:grpSpPr>
        <p:sp>
          <p:nvSpPr>
            <p:cNvPr id="44" name="等腰三角形 25">
              <a:extLst>
                <a:ext uri="{FF2B5EF4-FFF2-40B4-BE49-F238E27FC236}">
                  <a16:creationId xmlns:a16="http://schemas.microsoft.com/office/drawing/2014/main" id="{7325D5D9-12D9-8D43-A963-6AA9156AA94E}"/>
                </a:ext>
              </a:extLst>
            </p:cNvPr>
            <p:cNvSpPr/>
            <p:nvPr/>
          </p:nvSpPr>
          <p:spPr>
            <a:xfrm rot="5400000">
              <a:off x="1296401" y="1879648"/>
              <a:ext cx="552847" cy="47659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201C5020-2C7E-2C41-AFAA-A4CDA01730B0}"/>
                </a:ext>
              </a:extLst>
            </p:cNvPr>
            <p:cNvSpPr txBox="1"/>
            <p:nvPr/>
          </p:nvSpPr>
          <p:spPr>
            <a:xfrm>
              <a:off x="1935943" y="1887112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章节内容标题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13EADEAA-D41C-9545-AAC2-450982668CE9}"/>
                </a:ext>
              </a:extLst>
            </p:cNvPr>
            <p:cNvSpPr txBox="1"/>
            <p:nvPr/>
          </p:nvSpPr>
          <p:spPr>
            <a:xfrm>
              <a:off x="1305751" y="193654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5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825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4">
            <a:extLst>
              <a:ext uri="{FF2B5EF4-FFF2-40B4-BE49-F238E27FC236}">
                <a16:creationId xmlns:a16="http://schemas.microsoft.com/office/drawing/2014/main" id="{1B755263-6873-0F4A-AB42-17838521B154}"/>
              </a:ext>
            </a:extLst>
          </p:cNvPr>
          <p:cNvGrpSpPr/>
          <p:nvPr/>
        </p:nvGrpSpPr>
        <p:grpSpPr>
          <a:xfrm>
            <a:off x="5910151" y="6366724"/>
            <a:ext cx="371698" cy="201020"/>
            <a:chOff x="10479024" y="10037572"/>
            <a:chExt cx="1770388" cy="957452"/>
          </a:xfrm>
        </p:grpSpPr>
        <p:cxnSp>
          <p:nvCxnSpPr>
            <p:cNvPr id="4" name="直接连接符 22">
              <a:extLst>
                <a:ext uri="{FF2B5EF4-FFF2-40B4-BE49-F238E27FC236}">
                  <a16:creationId xmlns:a16="http://schemas.microsoft.com/office/drawing/2014/main" id="{3C3A1743-7B72-9242-B12C-30103B99725A}"/>
                </a:ext>
              </a:extLst>
            </p:cNvPr>
            <p:cNvCxnSpPr/>
            <p:nvPr/>
          </p:nvCxnSpPr>
          <p:spPr>
            <a:xfrm>
              <a:off x="10479024" y="10040111"/>
              <a:ext cx="1146501" cy="925264"/>
            </a:xfrm>
            <a:prstGeom prst="line">
              <a:avLst/>
            </a:prstGeom>
            <a:ln w="1016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23">
              <a:extLst>
                <a:ext uri="{FF2B5EF4-FFF2-40B4-BE49-F238E27FC236}">
                  <a16:creationId xmlns:a16="http://schemas.microsoft.com/office/drawing/2014/main" id="{DA6295D5-A424-9A4F-BE6B-5D39AB9D4D3D}"/>
                </a:ext>
              </a:extLst>
            </p:cNvPr>
            <p:cNvCxnSpPr/>
            <p:nvPr/>
          </p:nvCxnSpPr>
          <p:spPr>
            <a:xfrm flipH="1">
              <a:off x="11269692" y="10037572"/>
              <a:ext cx="979720" cy="957452"/>
            </a:xfrm>
            <a:prstGeom prst="line">
              <a:avLst/>
            </a:prstGeom>
            <a:ln w="1016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 36">
            <a:extLst>
              <a:ext uri="{FF2B5EF4-FFF2-40B4-BE49-F238E27FC236}">
                <a16:creationId xmlns:a16="http://schemas.microsoft.com/office/drawing/2014/main" id="{E00F4D8D-2818-2240-A88C-1D69A178F23F}"/>
              </a:ext>
            </a:extLst>
          </p:cNvPr>
          <p:cNvGrpSpPr/>
          <p:nvPr/>
        </p:nvGrpSpPr>
        <p:grpSpPr>
          <a:xfrm>
            <a:off x="5499653" y="1455153"/>
            <a:ext cx="959205" cy="819114"/>
            <a:chOff x="6516999" y="919239"/>
            <a:chExt cx="2252050" cy="1923142"/>
          </a:xfrm>
        </p:grpSpPr>
        <p:grpSp>
          <p:nvGrpSpPr>
            <p:cNvPr id="7" name="组 35">
              <a:extLst>
                <a:ext uri="{FF2B5EF4-FFF2-40B4-BE49-F238E27FC236}">
                  <a16:creationId xmlns:a16="http://schemas.microsoft.com/office/drawing/2014/main" id="{6424570C-8CC6-C749-8ADA-FF42045B2487}"/>
                </a:ext>
              </a:extLst>
            </p:cNvPr>
            <p:cNvGrpSpPr/>
            <p:nvPr/>
          </p:nvGrpSpPr>
          <p:grpSpPr>
            <a:xfrm>
              <a:off x="6845905" y="919239"/>
              <a:ext cx="1923144" cy="1923142"/>
              <a:chOff x="6942667" y="1016000"/>
              <a:chExt cx="1729619" cy="1729619"/>
            </a:xfrm>
          </p:grpSpPr>
          <p:sp>
            <p:nvSpPr>
              <p:cNvPr id="9" name="弦形 8">
                <a:extLst>
                  <a:ext uri="{FF2B5EF4-FFF2-40B4-BE49-F238E27FC236}">
                    <a16:creationId xmlns:a16="http://schemas.microsoft.com/office/drawing/2014/main" id="{500B9833-D63F-AF4D-B3E8-CF5E9FE559BD}"/>
                  </a:ext>
                </a:extLst>
              </p:cNvPr>
              <p:cNvSpPr/>
              <p:nvPr/>
            </p:nvSpPr>
            <p:spPr>
              <a:xfrm>
                <a:off x="6942667" y="1016000"/>
                <a:ext cx="1729619" cy="1729619"/>
              </a:xfrm>
              <a:prstGeom prst="chor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51488F10-300B-A642-A471-DC56A05861E6}"/>
                  </a:ext>
                </a:extLst>
              </p:cNvPr>
              <p:cNvSpPr/>
              <p:nvPr/>
            </p:nvSpPr>
            <p:spPr>
              <a:xfrm>
                <a:off x="6942667" y="1016000"/>
                <a:ext cx="1729619" cy="1729619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</p:grpSp>
        <p:sp>
          <p:nvSpPr>
            <p:cNvPr id="8" name="文本框 19">
              <a:extLst>
                <a:ext uri="{FF2B5EF4-FFF2-40B4-BE49-F238E27FC236}">
                  <a16:creationId xmlns:a16="http://schemas.microsoft.com/office/drawing/2014/main" id="{A16121DA-5A20-A44D-A024-2F65FF12A798}"/>
                </a:ext>
              </a:extLst>
            </p:cNvPr>
            <p:cNvSpPr txBox="1"/>
            <p:nvPr/>
          </p:nvSpPr>
          <p:spPr>
            <a:xfrm flipH="1">
              <a:off x="6516999" y="1488419"/>
              <a:ext cx="1429575" cy="938257"/>
            </a:xfrm>
            <a:prstGeom prst="rect">
              <a:avLst/>
            </a:prstGeom>
            <a:noFill/>
          </p:spPr>
          <p:txBody>
            <a:bodyPr wrap="square" lIns="90963" tIns="45481" rIns="90963" bIns="45481" rtlCol="0">
              <a:spAutoFit/>
            </a:bodyPr>
            <a:lstStyle/>
            <a:p>
              <a:pPr algn="r"/>
              <a:r>
                <a:rPr lang="en-US" altLang="zh-CN" sz="2000" b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  <a:endParaRPr lang="zh-CN" altLang="en-US" sz="20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1" name="组 38">
            <a:extLst>
              <a:ext uri="{FF2B5EF4-FFF2-40B4-BE49-F238E27FC236}">
                <a16:creationId xmlns:a16="http://schemas.microsoft.com/office/drawing/2014/main" id="{2BBEE950-9B23-F94E-B54F-97B856B77E52}"/>
              </a:ext>
            </a:extLst>
          </p:cNvPr>
          <p:cNvGrpSpPr/>
          <p:nvPr/>
        </p:nvGrpSpPr>
        <p:grpSpPr>
          <a:xfrm>
            <a:off x="2992829" y="3173152"/>
            <a:ext cx="6206342" cy="584293"/>
            <a:chOff x="2312135" y="3802105"/>
            <a:chExt cx="6206342" cy="584293"/>
          </a:xfrm>
        </p:grpSpPr>
        <p:sp>
          <p:nvSpPr>
            <p:cNvPr id="12" name="文本框 19">
              <a:extLst>
                <a:ext uri="{FF2B5EF4-FFF2-40B4-BE49-F238E27FC236}">
                  <a16:creationId xmlns:a16="http://schemas.microsoft.com/office/drawing/2014/main" id="{550386B4-9A31-9048-8752-7F5FAB0AC922}"/>
                </a:ext>
              </a:extLst>
            </p:cNvPr>
            <p:cNvSpPr txBox="1"/>
            <p:nvPr/>
          </p:nvSpPr>
          <p:spPr>
            <a:xfrm flipH="1">
              <a:off x="3726206" y="3802105"/>
              <a:ext cx="3222036" cy="584293"/>
            </a:xfrm>
            <a:prstGeom prst="rect">
              <a:avLst/>
            </a:prstGeom>
            <a:noFill/>
          </p:spPr>
          <p:txBody>
            <a:bodyPr wrap="square" lIns="90963" tIns="45481" rIns="90963" bIns="45481" rtlCol="0">
              <a:spAutoFit/>
            </a:bodyPr>
            <a:lstStyle/>
            <a:p>
              <a:pPr algn="ctr"/>
              <a:r>
                <a:rPr lang="zh-CN" altLang="en-US" sz="3200" b="1" dirty="0">
                  <a:latin typeface="微软雅黑" panose="020B0503020204020204" charset="-122"/>
                  <a:ea typeface="微软雅黑" panose="020B0503020204020204" charset="-122"/>
                </a:rPr>
                <a:t>标题</a:t>
              </a:r>
            </a:p>
          </p:txBody>
        </p:sp>
        <p:cxnSp>
          <p:nvCxnSpPr>
            <p:cNvPr id="13" name="直线连接符 6">
              <a:extLst>
                <a:ext uri="{FF2B5EF4-FFF2-40B4-BE49-F238E27FC236}">
                  <a16:creationId xmlns:a16="http://schemas.microsoft.com/office/drawing/2014/main" id="{8B181B57-1818-A54C-9221-213831AB62E7}"/>
                </a:ext>
              </a:extLst>
            </p:cNvPr>
            <p:cNvCxnSpPr/>
            <p:nvPr/>
          </p:nvCxnSpPr>
          <p:spPr>
            <a:xfrm flipH="1" flipV="1">
              <a:off x="7027397" y="4114335"/>
              <a:ext cx="1491080" cy="101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34">
              <a:extLst>
                <a:ext uri="{FF2B5EF4-FFF2-40B4-BE49-F238E27FC236}">
                  <a16:creationId xmlns:a16="http://schemas.microsoft.com/office/drawing/2014/main" id="{28BD13D8-60AB-FB4D-9913-AA250B8B4990}"/>
                </a:ext>
              </a:extLst>
            </p:cNvPr>
            <p:cNvCxnSpPr/>
            <p:nvPr/>
          </p:nvCxnSpPr>
          <p:spPr>
            <a:xfrm flipH="1" flipV="1">
              <a:off x="2312135" y="4114335"/>
              <a:ext cx="1491080" cy="101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文本框 19">
            <a:extLst>
              <a:ext uri="{FF2B5EF4-FFF2-40B4-BE49-F238E27FC236}">
                <a16:creationId xmlns:a16="http://schemas.microsoft.com/office/drawing/2014/main" id="{2B63017A-BC72-4D44-A62C-E0FF8DA27D61}"/>
              </a:ext>
            </a:extLst>
          </p:cNvPr>
          <p:cNvSpPr txBox="1"/>
          <p:nvPr/>
        </p:nvSpPr>
        <p:spPr>
          <a:xfrm flipH="1">
            <a:off x="5128379" y="2359277"/>
            <a:ext cx="1886859" cy="368849"/>
          </a:xfrm>
          <a:prstGeom prst="rect">
            <a:avLst/>
          </a:prstGeom>
          <a:noFill/>
        </p:spPr>
        <p:txBody>
          <a:bodyPr wrap="square" lIns="90963" tIns="45481" rIns="90963" bIns="45481" rtlCol="0">
            <a:spAutoFit/>
          </a:bodyPr>
          <a:lstStyle/>
          <a:p>
            <a:pPr algn="ctr"/>
            <a:r>
              <a:rPr lang="x-none" altLang="zh-CN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PART </a:t>
            </a:r>
            <a:r>
              <a:rPr lang="en-US" altLang="zh-CN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ONE</a:t>
            </a:r>
            <a:endParaRPr lang="zh-CN" altLang="en-US" b="1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319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701469-17AB-1F45-BE99-C5E1828BF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522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/>
      </p:transition>
    </mc:Choice>
    <mc:Fallback xmlns="">
      <p:transition>
        <p:push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感谢您的时间。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/>
              <a:t>THANKS.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​​">
  <a:themeElements>
    <a:clrScheme name="阿凡达 1">
      <a:dk1>
        <a:srgbClr val="424242"/>
      </a:dk1>
      <a:lt1>
        <a:srgbClr val="FFFFFF"/>
      </a:lt1>
      <a:dk2>
        <a:srgbClr val="797979"/>
      </a:dk2>
      <a:lt2>
        <a:srgbClr val="E7E6E6"/>
      </a:lt2>
      <a:accent1>
        <a:srgbClr val="CF362A"/>
      </a:accent1>
      <a:accent2>
        <a:srgbClr val="586170"/>
      </a:accent2>
      <a:accent3>
        <a:srgbClr val="8064A2"/>
      </a:accent3>
      <a:accent4>
        <a:srgbClr val="F29700"/>
      </a:accent4>
      <a:accent5>
        <a:srgbClr val="4F81BD"/>
      </a:accent5>
      <a:accent6>
        <a:srgbClr val="4BACC6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1661</TotalTime>
  <Words>40</Words>
  <Application>Microsoft Macintosh PowerPoint</Application>
  <PresentationFormat>宽屏</PresentationFormat>
  <Paragraphs>18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等线</vt:lpstr>
      <vt:lpstr>等线 Light</vt:lpstr>
      <vt:lpstr>宋体</vt:lpstr>
      <vt:lpstr>微软雅黑</vt:lpstr>
      <vt:lpstr>造字工房悦黑体验版常规体</vt:lpstr>
      <vt:lpstr>新細明體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单击此处添加您的标题文字</dc:title>
  <dc:creator>Microsoft Office 用户</dc:creator>
  <cp:lastModifiedBy>Microsoft Office User</cp:lastModifiedBy>
  <cp:revision>1001</cp:revision>
  <cp:lastPrinted>2017-12-13T15:20:00Z</cp:lastPrinted>
  <dcterms:created xsi:type="dcterms:W3CDTF">2017-12-12T06:02:00Z</dcterms:created>
  <dcterms:modified xsi:type="dcterms:W3CDTF">2018-12-19T12:37:57Z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2052-10.1.0.7346</vt:lpwstr>
  </property>
</Properties>
</file>