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rels" ContentType="application/vnd.openxmlformats-package.relationships+xml"/>
  <Default Extension="xml" ContentType="application/xml"/>
  <Default Extension="dat" ContentType="text/plain"/>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3a98439facc341e2" Type="http://schemas.microsoft.com/office/2006/relationships/txt" Target="udata/data.dat"/><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33"/>
  </p:notesMasterIdLst>
  <p:handoutMasterIdLst>
    <p:handoutMasterId r:id="rId34"/>
  </p:handoutMasterIdLst>
  <p:sldIdLst>
    <p:sldId id="775" r:id="rId2"/>
    <p:sldId id="797" r:id="rId3"/>
    <p:sldId id="789" r:id="rId4"/>
    <p:sldId id="819" r:id="rId5"/>
    <p:sldId id="796" r:id="rId6"/>
    <p:sldId id="798" r:id="rId7"/>
    <p:sldId id="791" r:id="rId8"/>
    <p:sldId id="816" r:id="rId9"/>
    <p:sldId id="817" r:id="rId10"/>
    <p:sldId id="792" r:id="rId11"/>
    <p:sldId id="793" r:id="rId12"/>
    <p:sldId id="794" r:id="rId13"/>
    <p:sldId id="814" r:id="rId14"/>
    <p:sldId id="815" r:id="rId15"/>
    <p:sldId id="795" r:id="rId16"/>
    <p:sldId id="800" r:id="rId17"/>
    <p:sldId id="813" r:id="rId18"/>
    <p:sldId id="801" r:id="rId19"/>
    <p:sldId id="802" r:id="rId20"/>
    <p:sldId id="803" r:id="rId21"/>
    <p:sldId id="804" r:id="rId22"/>
    <p:sldId id="806" r:id="rId23"/>
    <p:sldId id="807" r:id="rId24"/>
    <p:sldId id="808" r:id="rId25"/>
    <p:sldId id="809" r:id="rId26"/>
    <p:sldId id="810" r:id="rId27"/>
    <p:sldId id="811" r:id="rId28"/>
    <p:sldId id="812" r:id="rId29"/>
    <p:sldId id="805" r:id="rId30"/>
    <p:sldId id="790" r:id="rId31"/>
    <p:sldId id="580" r:id="rId32"/>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p15:clr>
            <a:srgbClr val="A4A3A4"/>
          </p15:clr>
        </p15:guide>
        <p15:guide id="2" orient="horz" pos="442">
          <p15:clr>
            <a:srgbClr val="A4A3A4"/>
          </p15:clr>
        </p15:guide>
        <p15:guide id="3" pos="3817">
          <p15:clr>
            <a:srgbClr val="A4A3A4"/>
          </p15:clr>
        </p15:guide>
      </p15:sldGuideLst>
    </p:ext>
    <p:ext uri="{2D200454-40CA-4A62-9FC3-DE9A4176ACB9}">
      <p15:notesGuideLst xmlns:p15="http://schemas.microsoft.com/office/powerpoint/2012/main">
        <p15:guide id="1" orient="horz" pos="2937">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lpdesk" initials="H" lastIdx="3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616F"/>
    <a:srgbClr val="767171"/>
    <a:srgbClr val="404040"/>
    <a:srgbClr val="CF362A"/>
    <a:srgbClr val="5B81B8"/>
    <a:srgbClr val="67AAC3"/>
    <a:srgbClr val="E59A36"/>
    <a:srgbClr val="7B669E"/>
    <a:srgbClr val="E2231A"/>
    <a:srgbClr val="D2D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3" autoAdjust="0"/>
    <p:restoredTop sz="96959" autoAdjust="0"/>
  </p:normalViewPr>
  <p:slideViewPr>
    <p:cSldViewPr snapToGrid="0" showGuides="1">
      <p:cViewPr varScale="1">
        <p:scale>
          <a:sx n="121" d="100"/>
          <a:sy n="121" d="100"/>
        </p:scale>
        <p:origin x="184" y="456"/>
      </p:cViewPr>
      <p:guideLst>
        <p:guide orient="horz" pos="2202"/>
        <p:guide orient="horz" pos="442"/>
        <p:guide pos="3817"/>
      </p:guideLst>
    </p:cSldViewPr>
  </p:slideViewPr>
  <p:notesTextViewPr>
    <p:cViewPr>
      <p:scale>
        <a:sx n="125" d="100"/>
        <a:sy n="125" d="100"/>
      </p:scale>
      <p:origin x="0" y="0"/>
    </p:cViewPr>
  </p:notesTextViewPr>
  <p:sorterViewPr>
    <p:cViewPr>
      <p:scale>
        <a:sx n="57" d="100"/>
        <a:sy n="57" d="100"/>
      </p:scale>
      <p:origin x="0" y="0"/>
    </p:cViewPr>
  </p:sorterViewPr>
  <p:notesViewPr>
    <p:cSldViewPr snapToGrid="0" showGuides="1">
      <p:cViewPr varScale="1">
        <p:scale>
          <a:sx n="99" d="100"/>
          <a:sy n="99" d="100"/>
        </p:scale>
        <p:origin x="3064" y="184"/>
      </p:cViewPr>
      <p:guideLst>
        <p:guide orient="horz" pos="2937"/>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w="12700" cap="flat" cmpd="sng" algn="ctr">
              <a:noFill/>
              <a:prstDash val="solid"/>
              <a:miter lim="800000"/>
            </a:ln>
            <a:effectLst/>
          </c:spPr>
          <c:invertIfNegative val="0"/>
          <c:cat>
            <c:strRef>
              <c:f>Sheet1!$A$2:$A$6</c:f>
              <c:strCache>
                <c:ptCount val="5"/>
                <c:pt idx="0">
                  <c:v>类别 1</c:v>
                </c:pt>
                <c:pt idx="1">
                  <c:v>类别 2</c:v>
                </c:pt>
                <c:pt idx="2">
                  <c:v>类别 3</c:v>
                </c:pt>
                <c:pt idx="3">
                  <c:v>类别 4</c:v>
                </c:pt>
                <c:pt idx="4">
                  <c:v>列别 5</c:v>
                </c:pt>
              </c:strCache>
            </c:strRef>
          </c:cat>
          <c:val>
            <c:numRef>
              <c:f>Sheet1!$B$2:$B$6</c:f>
              <c:numCache>
                <c:formatCode>General</c:formatCode>
                <c:ptCount val="5"/>
                <c:pt idx="0">
                  <c:v>43</c:v>
                </c:pt>
                <c:pt idx="1">
                  <c:v>25</c:v>
                </c:pt>
                <c:pt idx="2">
                  <c:v>35</c:v>
                </c:pt>
                <c:pt idx="3">
                  <c:v>25</c:v>
                </c:pt>
                <c:pt idx="4">
                  <c:v>41</c:v>
                </c:pt>
              </c:numCache>
            </c:numRef>
          </c:val>
          <c:extLst>
            <c:ext xmlns:c16="http://schemas.microsoft.com/office/drawing/2014/chart" uri="{C3380CC4-5D6E-409C-BE32-E72D297353CC}">
              <c16:uniqueId val="{00000000-5C2F-6647-BCEC-2C4A8709CF19}"/>
            </c:ext>
          </c:extLst>
        </c:ser>
        <c:ser>
          <c:idx val="1"/>
          <c:order val="1"/>
          <c:tx>
            <c:strRef>
              <c:f>Sheet1!$C$1</c:f>
              <c:strCache>
                <c:ptCount val="1"/>
                <c:pt idx="0">
                  <c:v>系列 2</c:v>
                </c:pt>
              </c:strCache>
            </c:strRef>
          </c:tx>
          <c:spPr>
            <a:solidFill>
              <a:srgbClr val="5A616F"/>
            </a:solidFill>
            <a:ln w="12700" cap="flat" cmpd="sng" algn="ctr">
              <a:noFill/>
              <a:prstDash val="solid"/>
              <a:miter lim="800000"/>
            </a:ln>
            <a:effectLst/>
          </c:spPr>
          <c:invertIfNegative val="0"/>
          <c:cat>
            <c:strRef>
              <c:f>Sheet1!$A$2:$A$6</c:f>
              <c:strCache>
                <c:ptCount val="5"/>
                <c:pt idx="0">
                  <c:v>类别 1</c:v>
                </c:pt>
                <c:pt idx="1">
                  <c:v>类别 2</c:v>
                </c:pt>
                <c:pt idx="2">
                  <c:v>类别 3</c:v>
                </c:pt>
                <c:pt idx="3">
                  <c:v>类别 4</c:v>
                </c:pt>
                <c:pt idx="4">
                  <c:v>列别 5</c:v>
                </c:pt>
              </c:strCache>
            </c:strRef>
          </c:cat>
          <c:val>
            <c:numRef>
              <c:f>Sheet1!$C$2:$C$6</c:f>
              <c:numCache>
                <c:formatCode>General</c:formatCode>
                <c:ptCount val="5"/>
                <c:pt idx="0">
                  <c:v>28</c:v>
                </c:pt>
                <c:pt idx="1">
                  <c:v>35</c:v>
                </c:pt>
                <c:pt idx="2">
                  <c:v>20</c:v>
                </c:pt>
                <c:pt idx="3">
                  <c:v>21</c:v>
                </c:pt>
                <c:pt idx="4">
                  <c:v>21</c:v>
                </c:pt>
              </c:numCache>
            </c:numRef>
          </c:val>
          <c:extLst>
            <c:ext xmlns:c16="http://schemas.microsoft.com/office/drawing/2014/chart" uri="{C3380CC4-5D6E-409C-BE32-E72D297353CC}">
              <c16:uniqueId val="{00000001-5C2F-6647-BCEC-2C4A8709CF19}"/>
            </c:ext>
          </c:extLst>
        </c:ser>
        <c:ser>
          <c:idx val="2"/>
          <c:order val="2"/>
          <c:tx>
            <c:strRef>
              <c:f>Sheet1!$D$1</c:f>
              <c:strCache>
                <c:ptCount val="1"/>
                <c:pt idx="0">
                  <c:v>系列 3</c:v>
                </c:pt>
              </c:strCache>
            </c:strRef>
          </c:tx>
          <c:spPr>
            <a:solidFill>
              <a:schemeClr val="accent5"/>
            </a:solidFill>
            <a:ln w="12700" cap="flat" cmpd="sng" algn="ctr">
              <a:noFill/>
              <a:prstDash val="solid"/>
              <a:miter lim="800000"/>
            </a:ln>
            <a:effectLst/>
          </c:spPr>
          <c:invertIfNegative val="0"/>
          <c:cat>
            <c:strRef>
              <c:f>Sheet1!$A$2:$A$6</c:f>
              <c:strCache>
                <c:ptCount val="5"/>
                <c:pt idx="0">
                  <c:v>类别 1</c:v>
                </c:pt>
                <c:pt idx="1">
                  <c:v>类别 2</c:v>
                </c:pt>
                <c:pt idx="2">
                  <c:v>类别 3</c:v>
                </c:pt>
                <c:pt idx="3">
                  <c:v>类别 4</c:v>
                </c:pt>
                <c:pt idx="4">
                  <c:v>列别 5</c:v>
                </c:pt>
              </c:strCache>
            </c:strRef>
          </c:cat>
          <c:val>
            <c:numRef>
              <c:f>Sheet1!$D$2:$D$6</c:f>
              <c:numCache>
                <c:formatCode>General</c:formatCode>
                <c:ptCount val="5"/>
                <c:pt idx="0">
                  <c:v>20</c:v>
                </c:pt>
                <c:pt idx="1">
                  <c:v>21</c:v>
                </c:pt>
                <c:pt idx="2">
                  <c:v>30</c:v>
                </c:pt>
                <c:pt idx="3">
                  <c:v>45</c:v>
                </c:pt>
                <c:pt idx="4">
                  <c:v>30</c:v>
                </c:pt>
              </c:numCache>
            </c:numRef>
          </c:val>
          <c:extLst>
            <c:ext xmlns:c16="http://schemas.microsoft.com/office/drawing/2014/chart" uri="{C3380CC4-5D6E-409C-BE32-E72D297353CC}">
              <c16:uniqueId val="{00000002-5C2F-6647-BCEC-2C4A8709CF19}"/>
            </c:ext>
          </c:extLst>
        </c:ser>
        <c:dLbls>
          <c:showLegendKey val="0"/>
          <c:showVal val="0"/>
          <c:showCatName val="0"/>
          <c:showSerName val="0"/>
          <c:showPercent val="0"/>
          <c:showBubbleSize val="0"/>
        </c:dLbls>
        <c:gapWidth val="182"/>
        <c:overlap val="-25"/>
        <c:axId val="349986200"/>
        <c:axId val="349986592"/>
      </c:barChart>
      <c:catAx>
        <c:axId val="349986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767171"/>
                </a:solidFill>
                <a:latin typeface="Microsoft YaHei" panose="020B0503020204020204" pitchFamily="34" charset="-122"/>
                <a:ea typeface="Microsoft YaHei" panose="020B0503020204020204" pitchFamily="34" charset="-122"/>
                <a:cs typeface="+mn-cs"/>
              </a:defRPr>
            </a:pPr>
            <a:endParaRPr lang="zh-CN"/>
          </a:p>
        </c:txPr>
        <c:crossAx val="349986592"/>
        <c:crosses val="autoZero"/>
        <c:auto val="1"/>
        <c:lblAlgn val="ctr"/>
        <c:lblOffset val="100"/>
        <c:noMultiLvlLbl val="0"/>
      </c:catAx>
      <c:valAx>
        <c:axId val="349986592"/>
        <c:scaling>
          <c:orientation val="minMax"/>
        </c:scaling>
        <c:delete val="1"/>
        <c:axPos val="l"/>
        <c:numFmt formatCode="General" sourceLinked="1"/>
        <c:majorTickMark val="none"/>
        <c:minorTickMark val="none"/>
        <c:tickLblPos val="nextTo"/>
        <c:crossAx val="349986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498951862823172E-2"/>
          <c:y val="5.1251556153279962E-2"/>
          <c:w val="0.80416629969289466"/>
          <c:h val="0.83310476432796898"/>
        </c:manualLayout>
      </c:layout>
      <c:bar3DChart>
        <c:barDir val="bar"/>
        <c:grouping val="stacked"/>
        <c:varyColors val="0"/>
        <c:ser>
          <c:idx val="0"/>
          <c:order val="0"/>
          <c:tx>
            <c:strRef>
              <c:f>Sheet1!$B$1</c:f>
              <c:strCache>
                <c:ptCount val="1"/>
                <c:pt idx="0">
                  <c:v>Series 1</c:v>
                </c:pt>
              </c:strCache>
            </c:strRef>
          </c:tx>
          <c:spPr>
            <a:solidFill>
              <a:schemeClr val="accent1"/>
            </a:solidFill>
            <a:ln w="12700" cap="flat" cmpd="sng" algn="ctr">
              <a:solidFill>
                <a:schemeClr val="accent1">
                  <a:shade val="50000"/>
                </a:schemeClr>
              </a:solidFill>
              <a:prstDash val="solid"/>
              <a:miter lim="800000"/>
            </a:ln>
            <a:effectLst/>
            <a:sp3d contourW="12700">
              <a:contourClr>
                <a:schemeClr val="accent1">
                  <a:shade val="50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2011</c:v>
                </c:pt>
                <c:pt idx="1">
                  <c:v>2013</c:v>
                </c:pt>
                <c:pt idx="2">
                  <c:v>2014</c:v>
                </c:pt>
              </c:numCache>
            </c:numRef>
          </c:cat>
          <c:val>
            <c:numRef>
              <c:f>Sheet1!$B$2:$B$4</c:f>
              <c:numCache>
                <c:formatCode>General</c:formatCode>
                <c:ptCount val="3"/>
                <c:pt idx="0">
                  <c:v>1.5</c:v>
                </c:pt>
                <c:pt idx="1">
                  <c:v>2.5</c:v>
                </c:pt>
                <c:pt idx="2">
                  <c:v>2</c:v>
                </c:pt>
              </c:numCache>
            </c:numRef>
          </c:val>
          <c:extLst>
            <c:ext xmlns:c16="http://schemas.microsoft.com/office/drawing/2014/chart" uri="{C3380CC4-5D6E-409C-BE32-E72D297353CC}">
              <c16:uniqueId val="{00000000-5FE7-024D-9E48-5991B59AC6AF}"/>
            </c:ext>
          </c:extLst>
        </c:ser>
        <c:ser>
          <c:idx val="1"/>
          <c:order val="1"/>
          <c:tx>
            <c:strRef>
              <c:f>Sheet1!$C$1</c:f>
              <c:strCache>
                <c:ptCount val="1"/>
                <c:pt idx="0">
                  <c:v>Series 2</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2011</c:v>
                </c:pt>
                <c:pt idx="1">
                  <c:v>2013</c:v>
                </c:pt>
                <c:pt idx="2">
                  <c:v>2014</c:v>
                </c:pt>
              </c:numCache>
            </c:numRef>
          </c:cat>
          <c:val>
            <c:numRef>
              <c:f>Sheet1!$C$2:$C$4</c:f>
              <c:numCache>
                <c:formatCode>General</c:formatCode>
                <c:ptCount val="3"/>
                <c:pt idx="0">
                  <c:v>1</c:v>
                </c:pt>
                <c:pt idx="1">
                  <c:v>1</c:v>
                </c:pt>
                <c:pt idx="2">
                  <c:v>1</c:v>
                </c:pt>
              </c:numCache>
            </c:numRef>
          </c:val>
          <c:extLst>
            <c:ext xmlns:c16="http://schemas.microsoft.com/office/drawing/2014/chart" uri="{C3380CC4-5D6E-409C-BE32-E72D297353CC}">
              <c16:uniqueId val="{00000001-5FE7-024D-9E48-5991B59AC6AF}"/>
            </c:ext>
          </c:extLst>
        </c:ser>
        <c:ser>
          <c:idx val="2"/>
          <c:order val="2"/>
          <c:tx>
            <c:strRef>
              <c:f>Sheet1!$D$1</c:f>
              <c:strCache>
                <c:ptCount val="1"/>
                <c:pt idx="0">
                  <c:v>Series 3</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2"/>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Sheet1!$A$2:$A$4</c:f>
              <c:numCache>
                <c:formatCode>General</c:formatCode>
                <c:ptCount val="3"/>
                <c:pt idx="0">
                  <c:v>2011</c:v>
                </c:pt>
                <c:pt idx="1">
                  <c:v>2013</c:v>
                </c:pt>
                <c:pt idx="2">
                  <c:v>2014</c:v>
                </c:pt>
              </c:numCache>
            </c:numRef>
          </c:cat>
          <c:val>
            <c:numRef>
              <c:f>Sheet1!$D$2:$D$4</c:f>
              <c:numCache>
                <c:formatCode>General</c:formatCode>
                <c:ptCount val="3"/>
                <c:pt idx="0">
                  <c:v>2.5</c:v>
                </c:pt>
                <c:pt idx="1">
                  <c:v>1.5</c:v>
                </c:pt>
                <c:pt idx="2">
                  <c:v>2</c:v>
                </c:pt>
              </c:numCache>
            </c:numRef>
          </c:val>
          <c:extLst>
            <c:ext xmlns:c16="http://schemas.microsoft.com/office/drawing/2014/chart" uri="{C3380CC4-5D6E-409C-BE32-E72D297353CC}">
              <c16:uniqueId val="{00000002-5FE7-024D-9E48-5991B59AC6AF}"/>
            </c:ext>
          </c:extLst>
        </c:ser>
        <c:dLbls>
          <c:showLegendKey val="0"/>
          <c:showVal val="1"/>
          <c:showCatName val="0"/>
          <c:showSerName val="0"/>
          <c:showPercent val="0"/>
          <c:showBubbleSize val="0"/>
        </c:dLbls>
        <c:gapWidth val="150"/>
        <c:shape val="cylinder"/>
        <c:axId val="651160984"/>
        <c:axId val="651159808"/>
        <c:axId val="0"/>
      </c:bar3DChart>
      <c:catAx>
        <c:axId val="651160984"/>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cap="none" spc="0" normalizeH="0" baseline="0">
                <a:solidFill>
                  <a:schemeClr val="tx2"/>
                </a:solidFill>
                <a:latin typeface="+mj-lt"/>
                <a:ea typeface="+mn-ea"/>
                <a:cs typeface="+mn-cs"/>
              </a:defRPr>
            </a:pPr>
            <a:endParaRPr lang="zh-CN"/>
          </a:p>
        </c:txPr>
        <c:crossAx val="651159808"/>
        <c:crosses val="autoZero"/>
        <c:auto val="1"/>
        <c:lblAlgn val="ctr"/>
        <c:lblOffset val="100"/>
        <c:noMultiLvlLbl val="0"/>
      </c:catAx>
      <c:valAx>
        <c:axId val="651159808"/>
        <c:scaling>
          <c:orientation val="minMax"/>
          <c:max val="5"/>
        </c:scaling>
        <c:delete val="0"/>
        <c:axPos val="b"/>
        <c:majorGridlines>
          <c:spPr>
            <a:ln w="9525" cap="flat" cmpd="sng" algn="ctr">
              <a:solidFill>
                <a:schemeClr val="tx1">
                  <a:lumMod val="60000"/>
                  <a:lumOff val="4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zh-CN"/>
          </a:p>
        </c:txPr>
        <c:crossAx val="651160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741-A345-B730-F68924CAE7BA}"/>
            </c:ext>
          </c:extLst>
        </c:ser>
        <c:ser>
          <c:idx val="1"/>
          <c:order val="1"/>
          <c:tx>
            <c:strRef>
              <c:f>Sheet1!$C$1</c:f>
              <c:strCache>
                <c:ptCount val="1"/>
                <c:pt idx="0">
                  <c:v>Series 2</c:v>
                </c:pt>
              </c:strCache>
            </c:strRef>
          </c:tx>
          <c:spPr>
            <a:solidFill>
              <a:schemeClr val="accent1">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741-A345-B730-F68924CAE7BA}"/>
            </c:ext>
          </c:extLst>
        </c:ser>
        <c:ser>
          <c:idx val="2"/>
          <c:order val="2"/>
          <c:tx>
            <c:strRef>
              <c:f>Sheet1!$D$1</c:f>
              <c:strCache>
                <c:ptCount val="1"/>
                <c:pt idx="0">
                  <c:v>Series 3</c:v>
                </c:pt>
              </c:strCache>
            </c:strRef>
          </c:tx>
          <c:spPr>
            <a:solidFill>
              <a:schemeClr val="accent1">
                <a:lumMod val="40000"/>
                <a:lumOff val="6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741-A345-B730-F68924CAE7BA}"/>
            </c:ext>
          </c:extLst>
        </c:ser>
        <c:dLbls>
          <c:showLegendKey val="0"/>
          <c:showVal val="0"/>
          <c:showCatName val="0"/>
          <c:showSerName val="0"/>
          <c:showPercent val="0"/>
          <c:showBubbleSize val="0"/>
        </c:dLbls>
        <c:gapWidth val="150"/>
        <c:overlap val="100"/>
        <c:axId val="229008736"/>
        <c:axId val="229009296"/>
      </c:barChart>
      <c:catAx>
        <c:axId val="229008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229009296"/>
        <c:crosses val="autoZero"/>
        <c:auto val="1"/>
        <c:lblAlgn val="ctr"/>
        <c:lblOffset val="100"/>
        <c:noMultiLvlLbl val="0"/>
      </c:catAx>
      <c:valAx>
        <c:axId val="229009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229008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C9A-8940-963B-D5A64D231310}"/>
            </c:ext>
          </c:extLst>
        </c:ser>
        <c:ser>
          <c:idx val="1"/>
          <c:order val="1"/>
          <c:tx>
            <c:strRef>
              <c:f>Sheet1!$C$1</c:f>
              <c:strCache>
                <c:ptCount val="1"/>
                <c:pt idx="0">
                  <c:v>Series 2</c:v>
                </c:pt>
              </c:strCache>
            </c:strRef>
          </c:tx>
          <c:spPr>
            <a:solidFill>
              <a:schemeClr val="accent2">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C9A-8940-963B-D5A64D231310}"/>
            </c:ext>
          </c:extLst>
        </c:ser>
        <c:ser>
          <c:idx val="2"/>
          <c:order val="2"/>
          <c:tx>
            <c:strRef>
              <c:f>Sheet1!$D$1</c:f>
              <c:strCache>
                <c:ptCount val="1"/>
                <c:pt idx="0">
                  <c:v>Series 3</c:v>
                </c:pt>
              </c:strCache>
            </c:strRef>
          </c:tx>
          <c:spPr>
            <a:solidFill>
              <a:schemeClr val="accent2">
                <a:lumMod val="40000"/>
                <a:lumOff val="6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C9A-8940-963B-D5A64D231310}"/>
            </c:ext>
          </c:extLst>
        </c:ser>
        <c:dLbls>
          <c:showLegendKey val="0"/>
          <c:showVal val="0"/>
          <c:showCatName val="0"/>
          <c:showSerName val="0"/>
          <c:showPercent val="0"/>
          <c:showBubbleSize val="0"/>
        </c:dLbls>
        <c:gapWidth val="150"/>
        <c:axId val="228379216"/>
        <c:axId val="228379776"/>
      </c:barChart>
      <c:catAx>
        <c:axId val="22837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228379776"/>
        <c:crosses val="autoZero"/>
        <c:auto val="1"/>
        <c:lblAlgn val="ctr"/>
        <c:lblOffset val="100"/>
        <c:noMultiLvlLbl val="0"/>
      </c:catAx>
      <c:valAx>
        <c:axId val="2283797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228379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DF0-B346-B86C-F848F79A60F0}"/>
            </c:ext>
          </c:extLst>
        </c:ser>
        <c:ser>
          <c:idx val="1"/>
          <c:order val="1"/>
          <c:tx>
            <c:strRef>
              <c:f>Sheet1!$C$1</c:f>
              <c:strCache>
                <c:ptCount val="1"/>
                <c:pt idx="0">
                  <c:v>Series 2</c:v>
                </c:pt>
              </c:strCache>
            </c:strRef>
          </c:tx>
          <c:spPr>
            <a:solidFill>
              <a:schemeClr val="accent3">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DF0-B346-B86C-F848F79A60F0}"/>
            </c:ext>
          </c:extLst>
        </c:ser>
        <c:ser>
          <c:idx val="2"/>
          <c:order val="2"/>
          <c:tx>
            <c:strRef>
              <c:f>Sheet1!$D$1</c:f>
              <c:strCache>
                <c:ptCount val="1"/>
                <c:pt idx="0">
                  <c:v>Series 3</c:v>
                </c:pt>
              </c:strCache>
            </c:strRef>
          </c:tx>
          <c:spPr>
            <a:solidFill>
              <a:schemeClr val="accent3">
                <a:lumMod val="40000"/>
                <a:lumOff val="6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DF0-B346-B86C-F848F79A60F0}"/>
            </c:ext>
          </c:extLst>
        </c:ser>
        <c:dLbls>
          <c:showLegendKey val="0"/>
          <c:showVal val="0"/>
          <c:showCatName val="0"/>
          <c:showSerName val="0"/>
          <c:showPercent val="0"/>
          <c:showBubbleSize val="0"/>
        </c:dLbls>
        <c:gapWidth val="150"/>
        <c:overlap val="100"/>
        <c:axId val="260213680"/>
        <c:axId val="260214240"/>
      </c:barChart>
      <c:catAx>
        <c:axId val="2602136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260214240"/>
        <c:crosses val="autoZero"/>
        <c:auto val="1"/>
        <c:lblAlgn val="ctr"/>
        <c:lblOffset val="100"/>
        <c:noMultiLvlLbl val="0"/>
      </c:catAx>
      <c:valAx>
        <c:axId val="26021424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260213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218018855198665E-2"/>
          <c:y val="0.12482208077703978"/>
          <c:w val="0.92385965206289433"/>
          <c:h val="0.71920169480066343"/>
        </c:manualLayout>
      </c:layout>
      <c:barChart>
        <c:barDir val="col"/>
        <c:grouping val="clustered"/>
        <c:varyColors val="0"/>
        <c:ser>
          <c:idx val="0"/>
          <c:order val="0"/>
          <c:tx>
            <c:strRef>
              <c:f>Sheet1!$B$1</c:f>
              <c:strCache>
                <c:ptCount val="1"/>
                <c:pt idx="0">
                  <c:v>Series One</c:v>
                </c:pt>
              </c:strCache>
            </c:strRef>
          </c:tx>
          <c:spPr>
            <a:solidFill>
              <a:schemeClr val="tx1">
                <a:lumMod val="40000"/>
                <a:lumOff val="60000"/>
              </a:schemeClr>
            </a:solidFill>
            <a:ln>
              <a:noFill/>
            </a:ln>
          </c:spPr>
          <c:invertIfNegative val="0"/>
          <c:dPt>
            <c:idx val="8"/>
            <c:invertIfNegative val="0"/>
            <c:bubble3D val="0"/>
            <c:extLst>
              <c:ext xmlns:c16="http://schemas.microsoft.com/office/drawing/2014/chart" uri="{C3380CC4-5D6E-409C-BE32-E72D297353CC}">
                <c16:uniqueId val="{00000000-5681-774E-AB23-36E314EC89C9}"/>
              </c:ext>
            </c:extLst>
          </c:dPt>
          <c:dPt>
            <c:idx val="9"/>
            <c:invertIfNegative val="0"/>
            <c:bubble3D val="0"/>
            <c:extLst>
              <c:ext xmlns:c16="http://schemas.microsoft.com/office/drawing/2014/chart" uri="{C3380CC4-5D6E-409C-BE32-E72D297353CC}">
                <c16:uniqueId val="{00000001-5681-774E-AB23-36E314EC89C9}"/>
              </c:ext>
            </c:extLst>
          </c:dPt>
          <c:dPt>
            <c:idx val="10"/>
            <c:invertIfNegative val="0"/>
            <c:bubble3D val="0"/>
            <c:extLst>
              <c:ext xmlns:c16="http://schemas.microsoft.com/office/drawing/2014/chart" uri="{C3380CC4-5D6E-409C-BE32-E72D297353CC}">
                <c16:uniqueId val="{00000002-5681-774E-AB23-36E314EC89C9}"/>
              </c:ext>
            </c:extLst>
          </c:dPt>
          <c:dPt>
            <c:idx val="11"/>
            <c:invertIfNegative val="0"/>
            <c:bubble3D val="0"/>
            <c:extLst>
              <c:ext xmlns:c16="http://schemas.microsoft.com/office/drawing/2014/chart" uri="{C3380CC4-5D6E-409C-BE32-E72D297353CC}">
                <c16:uniqueId val="{00000003-5681-774E-AB23-36E314EC89C9}"/>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25</c:v>
                </c:pt>
                <c:pt idx="1">
                  <c:v>40</c:v>
                </c:pt>
                <c:pt idx="2">
                  <c:v>35</c:v>
                </c:pt>
                <c:pt idx="3">
                  <c:v>15</c:v>
                </c:pt>
                <c:pt idx="4">
                  <c:v>27</c:v>
                </c:pt>
                <c:pt idx="5">
                  <c:v>75</c:v>
                </c:pt>
                <c:pt idx="6">
                  <c:v>47</c:v>
                </c:pt>
                <c:pt idx="7">
                  <c:v>71</c:v>
                </c:pt>
                <c:pt idx="8">
                  <c:v>77</c:v>
                </c:pt>
                <c:pt idx="9">
                  <c:v>70</c:v>
                </c:pt>
                <c:pt idx="10">
                  <c:v>50</c:v>
                </c:pt>
                <c:pt idx="11">
                  <c:v>91</c:v>
                </c:pt>
              </c:numCache>
            </c:numRef>
          </c:val>
          <c:extLst>
            <c:ext xmlns:c16="http://schemas.microsoft.com/office/drawing/2014/chart" uri="{C3380CC4-5D6E-409C-BE32-E72D297353CC}">
              <c16:uniqueId val="{00000004-5681-774E-AB23-36E314EC89C9}"/>
            </c:ext>
          </c:extLst>
        </c:ser>
        <c:ser>
          <c:idx val="1"/>
          <c:order val="1"/>
          <c:tx>
            <c:strRef>
              <c:f>Sheet1!$C$1</c:f>
              <c:strCache>
                <c:ptCount val="1"/>
                <c:pt idx="0">
                  <c:v>Series Two</c:v>
                </c:pt>
              </c:strCache>
            </c:strRef>
          </c:tx>
          <c:spPr>
            <a:solidFill>
              <a:schemeClr val="accent1"/>
            </a:solidFill>
          </c:spPr>
          <c:invertIfNegative val="0"/>
          <c:dPt>
            <c:idx val="1"/>
            <c:invertIfNegative val="0"/>
            <c:bubble3D val="0"/>
            <c:spPr>
              <a:solidFill>
                <a:schemeClr val="accent2"/>
              </a:solidFill>
            </c:spPr>
            <c:extLst>
              <c:ext xmlns:c16="http://schemas.microsoft.com/office/drawing/2014/chart" uri="{C3380CC4-5D6E-409C-BE32-E72D297353CC}">
                <c16:uniqueId val="{00000006-5681-774E-AB23-36E314EC89C9}"/>
              </c:ext>
            </c:extLst>
          </c:dPt>
          <c:dPt>
            <c:idx val="2"/>
            <c:invertIfNegative val="0"/>
            <c:bubble3D val="0"/>
            <c:spPr>
              <a:solidFill>
                <a:schemeClr val="accent3"/>
              </a:solidFill>
            </c:spPr>
            <c:extLst>
              <c:ext xmlns:c16="http://schemas.microsoft.com/office/drawing/2014/chart" uri="{C3380CC4-5D6E-409C-BE32-E72D297353CC}">
                <c16:uniqueId val="{00000008-5681-774E-AB23-36E314EC89C9}"/>
              </c:ext>
            </c:extLst>
          </c:dPt>
          <c:dPt>
            <c:idx val="3"/>
            <c:invertIfNegative val="0"/>
            <c:bubble3D val="0"/>
            <c:spPr>
              <a:solidFill>
                <a:schemeClr val="accent4"/>
              </a:solidFill>
            </c:spPr>
            <c:extLst>
              <c:ext xmlns:c16="http://schemas.microsoft.com/office/drawing/2014/chart" uri="{C3380CC4-5D6E-409C-BE32-E72D297353CC}">
                <c16:uniqueId val="{0000000A-5681-774E-AB23-36E314EC89C9}"/>
              </c:ext>
            </c:extLst>
          </c:dPt>
          <c:dPt>
            <c:idx val="4"/>
            <c:invertIfNegative val="0"/>
            <c:bubble3D val="0"/>
            <c:spPr>
              <a:solidFill>
                <a:schemeClr val="accent5"/>
              </a:solidFill>
            </c:spPr>
            <c:extLst>
              <c:ext xmlns:c16="http://schemas.microsoft.com/office/drawing/2014/chart" uri="{C3380CC4-5D6E-409C-BE32-E72D297353CC}">
                <c16:uniqueId val="{0000000C-5681-774E-AB23-36E314EC89C9}"/>
              </c:ext>
            </c:extLst>
          </c:dPt>
          <c:dPt>
            <c:idx val="5"/>
            <c:invertIfNegative val="0"/>
            <c:bubble3D val="0"/>
            <c:spPr>
              <a:solidFill>
                <a:schemeClr val="accent6"/>
              </a:solidFill>
            </c:spPr>
            <c:extLst>
              <c:ext xmlns:c16="http://schemas.microsoft.com/office/drawing/2014/chart" uri="{C3380CC4-5D6E-409C-BE32-E72D297353CC}">
                <c16:uniqueId val="{0000000E-5681-774E-AB23-36E314EC89C9}"/>
              </c:ext>
            </c:extLst>
          </c:dPt>
          <c:dPt>
            <c:idx val="6"/>
            <c:invertIfNegative val="0"/>
            <c:bubble3D val="0"/>
            <c:spPr>
              <a:solidFill>
                <a:schemeClr val="accent1">
                  <a:lumMod val="75000"/>
                </a:schemeClr>
              </a:solidFill>
            </c:spPr>
            <c:extLst>
              <c:ext xmlns:c16="http://schemas.microsoft.com/office/drawing/2014/chart" uri="{C3380CC4-5D6E-409C-BE32-E72D297353CC}">
                <c16:uniqueId val="{00000010-5681-774E-AB23-36E314EC89C9}"/>
              </c:ext>
            </c:extLst>
          </c:dPt>
          <c:dPt>
            <c:idx val="7"/>
            <c:invertIfNegative val="0"/>
            <c:bubble3D val="0"/>
            <c:spPr>
              <a:solidFill>
                <a:schemeClr val="accent2">
                  <a:lumMod val="75000"/>
                </a:schemeClr>
              </a:solidFill>
            </c:spPr>
            <c:extLst>
              <c:ext xmlns:c16="http://schemas.microsoft.com/office/drawing/2014/chart" uri="{C3380CC4-5D6E-409C-BE32-E72D297353CC}">
                <c16:uniqueId val="{00000012-5681-774E-AB23-36E314EC89C9}"/>
              </c:ext>
            </c:extLst>
          </c:dPt>
          <c:dPt>
            <c:idx val="8"/>
            <c:invertIfNegative val="0"/>
            <c:bubble3D val="0"/>
            <c:spPr>
              <a:solidFill>
                <a:schemeClr val="accent3">
                  <a:lumMod val="75000"/>
                </a:schemeClr>
              </a:solidFill>
            </c:spPr>
            <c:extLst>
              <c:ext xmlns:c16="http://schemas.microsoft.com/office/drawing/2014/chart" uri="{C3380CC4-5D6E-409C-BE32-E72D297353CC}">
                <c16:uniqueId val="{00000014-5681-774E-AB23-36E314EC89C9}"/>
              </c:ext>
            </c:extLst>
          </c:dPt>
          <c:dPt>
            <c:idx val="9"/>
            <c:invertIfNegative val="0"/>
            <c:bubble3D val="0"/>
            <c:spPr>
              <a:solidFill>
                <a:schemeClr val="accent4">
                  <a:lumMod val="75000"/>
                </a:schemeClr>
              </a:solidFill>
            </c:spPr>
            <c:extLst>
              <c:ext xmlns:c16="http://schemas.microsoft.com/office/drawing/2014/chart" uri="{C3380CC4-5D6E-409C-BE32-E72D297353CC}">
                <c16:uniqueId val="{00000016-5681-774E-AB23-36E314EC89C9}"/>
              </c:ext>
            </c:extLst>
          </c:dPt>
          <c:dPt>
            <c:idx val="10"/>
            <c:invertIfNegative val="0"/>
            <c:bubble3D val="0"/>
            <c:spPr>
              <a:solidFill>
                <a:schemeClr val="accent5">
                  <a:lumMod val="75000"/>
                </a:schemeClr>
              </a:solidFill>
            </c:spPr>
            <c:extLst>
              <c:ext xmlns:c16="http://schemas.microsoft.com/office/drawing/2014/chart" uri="{C3380CC4-5D6E-409C-BE32-E72D297353CC}">
                <c16:uniqueId val="{00000018-5681-774E-AB23-36E314EC89C9}"/>
              </c:ext>
            </c:extLst>
          </c:dPt>
          <c:dPt>
            <c:idx val="11"/>
            <c:invertIfNegative val="0"/>
            <c:bubble3D val="0"/>
            <c:spPr>
              <a:solidFill>
                <a:schemeClr val="accent6">
                  <a:lumMod val="75000"/>
                </a:schemeClr>
              </a:solidFill>
            </c:spPr>
            <c:extLst>
              <c:ext xmlns:c16="http://schemas.microsoft.com/office/drawing/2014/chart" uri="{C3380CC4-5D6E-409C-BE32-E72D297353CC}">
                <c16:uniqueId val="{0000001A-5681-774E-AB23-36E314EC89C9}"/>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50</c:v>
                </c:pt>
                <c:pt idx="1">
                  <c:v>89</c:v>
                </c:pt>
                <c:pt idx="2">
                  <c:v>77</c:v>
                </c:pt>
                <c:pt idx="3">
                  <c:v>50</c:v>
                </c:pt>
                <c:pt idx="4">
                  <c:v>73</c:v>
                </c:pt>
                <c:pt idx="5">
                  <c:v>111</c:v>
                </c:pt>
                <c:pt idx="6">
                  <c:v>125</c:v>
                </c:pt>
                <c:pt idx="7">
                  <c:v>137</c:v>
                </c:pt>
                <c:pt idx="8">
                  <c:v>141</c:v>
                </c:pt>
                <c:pt idx="9">
                  <c:v>157</c:v>
                </c:pt>
                <c:pt idx="10">
                  <c:v>177</c:v>
                </c:pt>
                <c:pt idx="11">
                  <c:v>235</c:v>
                </c:pt>
              </c:numCache>
            </c:numRef>
          </c:val>
          <c:extLst>
            <c:ext xmlns:c16="http://schemas.microsoft.com/office/drawing/2014/chart" uri="{C3380CC4-5D6E-409C-BE32-E72D297353CC}">
              <c16:uniqueId val="{0000001B-5681-774E-AB23-36E314EC89C9}"/>
            </c:ext>
          </c:extLst>
        </c:ser>
        <c:dLbls>
          <c:showLegendKey val="0"/>
          <c:showVal val="0"/>
          <c:showCatName val="0"/>
          <c:showSerName val="0"/>
          <c:showPercent val="0"/>
          <c:showBubbleSize val="0"/>
        </c:dLbls>
        <c:gapWidth val="85"/>
        <c:axId val="-1930946160"/>
        <c:axId val="-1930945072"/>
      </c:barChart>
      <c:catAx>
        <c:axId val="-1930946160"/>
        <c:scaling>
          <c:orientation val="minMax"/>
        </c:scaling>
        <c:delete val="0"/>
        <c:axPos val="b"/>
        <c:majorGridlines>
          <c:spPr>
            <a:ln w="3175">
              <a:solidFill>
                <a:schemeClr val="tx1">
                  <a:lumMod val="60000"/>
                  <a:lumOff val="40000"/>
                  <a:alpha val="50000"/>
                </a:schemeClr>
              </a:solidFill>
            </a:ln>
          </c:spPr>
        </c:majorGridlines>
        <c:numFmt formatCode="General" sourceLinked="0"/>
        <c:majorTickMark val="none"/>
        <c:minorTickMark val="none"/>
        <c:tickLblPos val="nextTo"/>
        <c:spPr>
          <a:ln w="12700">
            <a:noFill/>
          </a:ln>
        </c:spPr>
        <c:crossAx val="-1930945072"/>
        <c:crosses val="autoZero"/>
        <c:auto val="1"/>
        <c:lblAlgn val="ctr"/>
        <c:lblOffset val="100"/>
        <c:noMultiLvlLbl val="0"/>
      </c:catAx>
      <c:valAx>
        <c:axId val="-1930945072"/>
        <c:scaling>
          <c:orientation val="minMax"/>
        </c:scaling>
        <c:delete val="0"/>
        <c:axPos val="l"/>
        <c:majorGridlines>
          <c:spPr>
            <a:ln w="3175">
              <a:solidFill>
                <a:schemeClr val="tx1">
                  <a:lumMod val="60000"/>
                  <a:lumOff val="40000"/>
                  <a:alpha val="50000"/>
                </a:schemeClr>
              </a:solidFill>
            </a:ln>
          </c:spPr>
        </c:majorGridlines>
        <c:numFmt formatCode="0&quot;%&quot;" sourceLinked="0"/>
        <c:majorTickMark val="none"/>
        <c:minorTickMark val="none"/>
        <c:tickLblPos val="nextTo"/>
        <c:spPr>
          <a:ln w="19050">
            <a:noFill/>
          </a:ln>
        </c:spPr>
        <c:crossAx val="-1930946160"/>
        <c:crosses val="autoZero"/>
        <c:crossBetween val="between"/>
      </c:valAx>
      <c:spPr>
        <a:ln w="19050">
          <a:noFill/>
        </a:ln>
      </c:spPr>
    </c:plotArea>
    <c:legend>
      <c:legendPos val="b"/>
      <c:overlay val="0"/>
    </c:legend>
    <c:plotVisOnly val="1"/>
    <c:dispBlanksAs val="gap"/>
    <c:showDLblsOverMax val="0"/>
  </c:chart>
  <c:txPr>
    <a:bodyPr/>
    <a:lstStyle/>
    <a:p>
      <a:pPr>
        <a:defRPr sz="1200">
          <a:solidFill>
            <a:schemeClr val="tx1"/>
          </a:solidFill>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tx1">
                <a:lumMod val="40000"/>
                <a:lumOff val="60000"/>
              </a:schemeClr>
            </a:solidFill>
            <a:ln>
              <a:noFill/>
            </a:ln>
            <a:effectLst/>
          </c:spPr>
          <c:invertIfNegative val="0"/>
          <c:cat>
            <c:strRef>
              <c:f>Sheet1!$A$2:$A$10</c:f>
              <c:strCache>
                <c:ptCount val="4"/>
                <c:pt idx="0">
                  <c:v>Category 1</c:v>
                </c:pt>
                <c:pt idx="1">
                  <c:v>Category 2</c:v>
                </c:pt>
                <c:pt idx="2">
                  <c:v>Category 3</c:v>
                </c:pt>
                <c:pt idx="3">
                  <c:v>Category 4</c:v>
                </c:pt>
              </c:strCache>
            </c:strRef>
          </c:cat>
          <c:val>
            <c:numRef>
              <c:f>Sheet1!$B$2:$B$10</c:f>
              <c:numCache>
                <c:formatCode>General</c:formatCode>
                <c:ptCount val="9"/>
                <c:pt idx="0">
                  <c:v>10</c:v>
                </c:pt>
                <c:pt idx="1">
                  <c:v>11</c:v>
                </c:pt>
                <c:pt idx="2">
                  <c:v>12</c:v>
                </c:pt>
                <c:pt idx="3">
                  <c:v>9</c:v>
                </c:pt>
                <c:pt idx="4">
                  <c:v>8</c:v>
                </c:pt>
                <c:pt idx="5">
                  <c:v>7</c:v>
                </c:pt>
                <c:pt idx="6">
                  <c:v>12</c:v>
                </c:pt>
                <c:pt idx="7">
                  <c:v>11</c:v>
                </c:pt>
                <c:pt idx="8">
                  <c:v>10</c:v>
                </c:pt>
              </c:numCache>
            </c:numRef>
          </c:val>
          <c:extLst>
            <c:ext xmlns:c16="http://schemas.microsoft.com/office/drawing/2014/chart" uri="{C3380CC4-5D6E-409C-BE32-E72D297353CC}">
              <c16:uniqueId val="{00000000-1D3A-B742-A2DD-B522EA321A33}"/>
            </c:ext>
          </c:extLst>
        </c:ser>
        <c:ser>
          <c:idx val="1"/>
          <c:order val="1"/>
          <c:tx>
            <c:strRef>
              <c:f>Sheet1!$C$1</c:f>
              <c:strCache>
                <c:ptCount val="1"/>
                <c:pt idx="0">
                  <c:v>Series 2</c:v>
                </c:pt>
              </c:strCache>
            </c:strRef>
          </c:tx>
          <c:spPr>
            <a:solidFill>
              <a:schemeClr val="accent1"/>
            </a:solidFill>
            <a:ln>
              <a:noFill/>
            </a:ln>
            <a:effectLst/>
          </c:spPr>
          <c:invertIfNegative val="0"/>
          <c:cat>
            <c:strRef>
              <c:f>Sheet1!$A$2:$A$10</c:f>
              <c:strCache>
                <c:ptCount val="4"/>
                <c:pt idx="0">
                  <c:v>Category 1</c:v>
                </c:pt>
                <c:pt idx="1">
                  <c:v>Category 2</c:v>
                </c:pt>
                <c:pt idx="2">
                  <c:v>Category 3</c:v>
                </c:pt>
                <c:pt idx="3">
                  <c:v>Category 4</c:v>
                </c:pt>
              </c:strCache>
            </c:strRef>
          </c:cat>
          <c:val>
            <c:numRef>
              <c:f>Sheet1!$C$2:$C$10</c:f>
              <c:numCache>
                <c:formatCode>General</c:formatCode>
                <c:ptCount val="9"/>
                <c:pt idx="0">
                  <c:v>1</c:v>
                </c:pt>
                <c:pt idx="1">
                  <c:v>2</c:v>
                </c:pt>
                <c:pt idx="2">
                  <c:v>2</c:v>
                </c:pt>
                <c:pt idx="3">
                  <c:v>1</c:v>
                </c:pt>
                <c:pt idx="4">
                  <c:v>3</c:v>
                </c:pt>
                <c:pt idx="5">
                  <c:v>1.2</c:v>
                </c:pt>
                <c:pt idx="6">
                  <c:v>1.7</c:v>
                </c:pt>
                <c:pt idx="7">
                  <c:v>1.3</c:v>
                </c:pt>
                <c:pt idx="8">
                  <c:v>2</c:v>
                </c:pt>
              </c:numCache>
            </c:numRef>
          </c:val>
          <c:extLst>
            <c:ext xmlns:c16="http://schemas.microsoft.com/office/drawing/2014/chart" uri="{C3380CC4-5D6E-409C-BE32-E72D297353CC}">
              <c16:uniqueId val="{00000001-1D3A-B742-A2DD-B522EA321A33}"/>
            </c:ext>
          </c:extLst>
        </c:ser>
        <c:dLbls>
          <c:showLegendKey val="0"/>
          <c:showVal val="0"/>
          <c:showCatName val="0"/>
          <c:showSerName val="0"/>
          <c:showPercent val="0"/>
          <c:showBubbleSize val="0"/>
        </c:dLbls>
        <c:gapWidth val="100"/>
        <c:overlap val="100"/>
        <c:axId val="1737108240"/>
        <c:axId val="1737108568"/>
      </c:barChart>
      <c:catAx>
        <c:axId val="1737108240"/>
        <c:scaling>
          <c:orientation val="minMax"/>
        </c:scaling>
        <c:delete val="1"/>
        <c:axPos val="b"/>
        <c:numFmt formatCode="General" sourceLinked="1"/>
        <c:majorTickMark val="out"/>
        <c:minorTickMark val="none"/>
        <c:tickLblPos val="nextTo"/>
        <c:crossAx val="1737108568"/>
        <c:crosses val="autoZero"/>
        <c:auto val="1"/>
        <c:lblAlgn val="ctr"/>
        <c:lblOffset val="100"/>
        <c:noMultiLvlLbl val="0"/>
      </c:catAx>
      <c:valAx>
        <c:axId val="1737108568"/>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zh-CN"/>
          </a:p>
        </c:txPr>
        <c:crossAx val="1737108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tx1">
                <a:lumMod val="40000"/>
                <a:lumOff val="60000"/>
              </a:schemeClr>
            </a:solidFill>
            <a:ln>
              <a:noFill/>
            </a:ln>
            <a:effectLst/>
          </c:spPr>
          <c:invertIfNegative val="0"/>
          <c:cat>
            <c:strRef>
              <c:f>Sheet1!$A$2:$A$10</c:f>
              <c:strCache>
                <c:ptCount val="4"/>
                <c:pt idx="0">
                  <c:v>Category 1</c:v>
                </c:pt>
                <c:pt idx="1">
                  <c:v>Category 2</c:v>
                </c:pt>
                <c:pt idx="2">
                  <c:v>Category 3</c:v>
                </c:pt>
                <c:pt idx="3">
                  <c:v>Category 4</c:v>
                </c:pt>
              </c:strCache>
            </c:strRef>
          </c:cat>
          <c:val>
            <c:numRef>
              <c:f>Sheet1!$B$2:$B$10</c:f>
              <c:numCache>
                <c:formatCode>General</c:formatCode>
                <c:ptCount val="9"/>
                <c:pt idx="0">
                  <c:v>11</c:v>
                </c:pt>
                <c:pt idx="1">
                  <c:v>9</c:v>
                </c:pt>
                <c:pt idx="2">
                  <c:v>11</c:v>
                </c:pt>
                <c:pt idx="3">
                  <c:v>9.5</c:v>
                </c:pt>
                <c:pt idx="4">
                  <c:v>8</c:v>
                </c:pt>
                <c:pt idx="5">
                  <c:v>8</c:v>
                </c:pt>
                <c:pt idx="6">
                  <c:v>12</c:v>
                </c:pt>
                <c:pt idx="7">
                  <c:v>11</c:v>
                </c:pt>
                <c:pt idx="8">
                  <c:v>10</c:v>
                </c:pt>
              </c:numCache>
            </c:numRef>
          </c:val>
          <c:extLst>
            <c:ext xmlns:c16="http://schemas.microsoft.com/office/drawing/2014/chart" uri="{C3380CC4-5D6E-409C-BE32-E72D297353CC}">
              <c16:uniqueId val="{00000000-693A-E346-ABE2-0D99FF7E2724}"/>
            </c:ext>
          </c:extLst>
        </c:ser>
        <c:ser>
          <c:idx val="1"/>
          <c:order val="1"/>
          <c:tx>
            <c:strRef>
              <c:f>Sheet1!$C$1</c:f>
              <c:strCache>
                <c:ptCount val="1"/>
                <c:pt idx="0">
                  <c:v>Series 2</c:v>
                </c:pt>
              </c:strCache>
            </c:strRef>
          </c:tx>
          <c:spPr>
            <a:solidFill>
              <a:schemeClr val="accent2"/>
            </a:solidFill>
            <a:ln>
              <a:noFill/>
            </a:ln>
            <a:effectLst/>
          </c:spPr>
          <c:invertIfNegative val="0"/>
          <c:cat>
            <c:strRef>
              <c:f>Sheet1!$A$2:$A$10</c:f>
              <c:strCache>
                <c:ptCount val="4"/>
                <c:pt idx="0">
                  <c:v>Category 1</c:v>
                </c:pt>
                <c:pt idx="1">
                  <c:v>Category 2</c:v>
                </c:pt>
                <c:pt idx="2">
                  <c:v>Category 3</c:v>
                </c:pt>
                <c:pt idx="3">
                  <c:v>Category 4</c:v>
                </c:pt>
              </c:strCache>
            </c:strRef>
          </c:cat>
          <c:val>
            <c:numRef>
              <c:f>Sheet1!$C$2:$C$10</c:f>
              <c:numCache>
                <c:formatCode>General</c:formatCode>
                <c:ptCount val="9"/>
                <c:pt idx="0">
                  <c:v>2</c:v>
                </c:pt>
                <c:pt idx="1">
                  <c:v>1.7</c:v>
                </c:pt>
                <c:pt idx="2">
                  <c:v>1.9</c:v>
                </c:pt>
                <c:pt idx="3">
                  <c:v>2</c:v>
                </c:pt>
                <c:pt idx="4">
                  <c:v>3</c:v>
                </c:pt>
                <c:pt idx="5">
                  <c:v>2.1</c:v>
                </c:pt>
                <c:pt idx="6">
                  <c:v>2</c:v>
                </c:pt>
                <c:pt idx="7">
                  <c:v>1.3</c:v>
                </c:pt>
                <c:pt idx="8">
                  <c:v>2</c:v>
                </c:pt>
              </c:numCache>
            </c:numRef>
          </c:val>
          <c:extLst>
            <c:ext xmlns:c16="http://schemas.microsoft.com/office/drawing/2014/chart" uri="{C3380CC4-5D6E-409C-BE32-E72D297353CC}">
              <c16:uniqueId val="{00000001-693A-E346-ABE2-0D99FF7E2724}"/>
            </c:ext>
          </c:extLst>
        </c:ser>
        <c:dLbls>
          <c:showLegendKey val="0"/>
          <c:showVal val="0"/>
          <c:showCatName val="0"/>
          <c:showSerName val="0"/>
          <c:showPercent val="0"/>
          <c:showBubbleSize val="0"/>
        </c:dLbls>
        <c:gapWidth val="100"/>
        <c:overlap val="100"/>
        <c:axId val="1737108240"/>
        <c:axId val="1737108568"/>
      </c:barChart>
      <c:catAx>
        <c:axId val="1737108240"/>
        <c:scaling>
          <c:orientation val="minMax"/>
        </c:scaling>
        <c:delete val="1"/>
        <c:axPos val="b"/>
        <c:numFmt formatCode="General" sourceLinked="1"/>
        <c:majorTickMark val="out"/>
        <c:minorTickMark val="none"/>
        <c:tickLblPos val="nextTo"/>
        <c:crossAx val="1737108568"/>
        <c:crosses val="autoZero"/>
        <c:auto val="1"/>
        <c:lblAlgn val="ctr"/>
        <c:lblOffset val="100"/>
        <c:noMultiLvlLbl val="0"/>
      </c:catAx>
      <c:valAx>
        <c:axId val="1737108568"/>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j-lt"/>
                <a:ea typeface="+mn-ea"/>
                <a:cs typeface="+mn-cs"/>
              </a:defRPr>
            </a:pPr>
            <a:endParaRPr lang="zh-CN"/>
          </a:p>
        </c:txPr>
        <c:crossAx val="1737108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277B9-26B7-46DE-A7D7-39D8B7DD8D84}" type="datetimeFigureOut">
              <a:rPr lang="zh-CN" altLang="en-US" smtClean="0"/>
              <a:t>2018/12/19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565364-0216-4479-A956-FDB21BEC6EC9}" type="slidenum">
              <a:rPr lang="zh-CN" altLang="en-US" smtClean="0"/>
              <a:t>‹#›</a:t>
            </a:fld>
            <a:endParaRPr lang="zh-CN" altLang="en-US"/>
          </a:p>
        </p:txBody>
      </p:sp>
    </p:spTree>
    <p:extLst>
      <p:ext uri="{BB962C8B-B14F-4D97-AF65-F5344CB8AC3E}">
        <p14:creationId xmlns:p14="http://schemas.microsoft.com/office/powerpoint/2010/main" val="2228202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729B-9D3E-4E69-A4E1-356C750C1967}" type="datetimeFigureOut">
              <a:rPr lang="zh-HK" altLang="en-US" smtClean="0"/>
              <a:t>19/12/18</a:t>
            </a:fld>
            <a:endParaRPr lang="zh-HK"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HK"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97619-DBBE-4EF5-8E3C-32126B56E9D5}" type="slidenum">
              <a:rPr lang="zh-HK" altLang="en-US" smtClean="0"/>
              <a:t>‹#›</a:t>
            </a:fld>
            <a:endParaRPr lang="zh-HK" altLang="en-US"/>
          </a:p>
        </p:txBody>
      </p:sp>
    </p:spTree>
    <p:extLst>
      <p:ext uri="{BB962C8B-B14F-4D97-AF65-F5344CB8AC3E}">
        <p14:creationId xmlns:p14="http://schemas.microsoft.com/office/powerpoint/2010/main" val="5814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3B38F-EBC2-0449-840E-7359087E931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493D598-2CCE-2441-B968-CCBA52F8D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50E9379-3517-0F45-A6DF-AA4FA1ACD4A6}"/>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AFD6AB0E-17CE-E243-A64E-E10EB57F0A76}"/>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D1C6FD2C-BE69-9543-838C-97076873CAFB}"/>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1390371863"/>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8A48E-5B26-264F-BB02-AED7642698F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EDB4F67-9431-0747-82B7-023C3A94A735}"/>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1B7FB1E-1ACB-0942-A821-CD998BFF4FD0}"/>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89A4A8D7-F5FC-7A47-AF63-9F20FA0E29E9}"/>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5005157E-D9CD-7241-91C5-71DB436E998D}"/>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019040293"/>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4D4C5-7741-7F4C-8052-EFD09CFEAC0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DC258FA-0690-5B40-929B-6A332205AAD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173147F-DA81-814F-A245-54713F6C8910}"/>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FA74BF34-1B77-3744-9302-70F171A83C55}"/>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911CE40F-1855-AF4B-92A9-755705AA627E}"/>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32706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 y="67"/>
            <a:ext cx="12191450" cy="6857933"/>
          </a:xfrm>
          <a:prstGeom prst="rect">
            <a:avLst/>
          </a:prstGeom>
        </p:spPr>
      </p:pic>
      <p:sp>
        <p:nvSpPr>
          <p:cNvPr id="4" name="文本占位符 3"/>
          <p:cNvSpPr>
            <a:spLocks noGrp="1"/>
          </p:cNvSpPr>
          <p:nvPr>
            <p:ph type="body" sz="quarter" idx="10" hasCustomPrompt="1"/>
          </p:nvPr>
        </p:nvSpPr>
        <p:spPr>
          <a:xfrm>
            <a:off x="914757" y="1046791"/>
            <a:ext cx="8457801" cy="762064"/>
          </a:xfrm>
          <a:prstGeom prst="rect">
            <a:avLst/>
          </a:prstGeom>
        </p:spPr>
        <p:txBody>
          <a:bodyPr/>
          <a:lstStyle>
            <a:lvl1pPr marL="0" indent="0">
              <a:buFontTx/>
              <a:buNone/>
              <a:defRPr sz="4210" b="1">
                <a:solidFill>
                  <a:schemeClr val="bg1"/>
                </a:solidFill>
                <a:latin typeface="微软雅黑" panose="020B0503020204020204" charset="-122"/>
                <a:ea typeface="微软雅黑" panose="020B0503020204020204" charset="-122"/>
                <a:cs typeface="微软雅黑" panose="020B0503020204020204" charset="-122"/>
              </a:defRPr>
            </a:lvl1pPr>
          </a:lstStyle>
          <a:p>
            <a:pPr marL="405765" marR="0" lvl="0" indent="-405765" algn="l" defTabSz="108204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单击此处添加标题</a:t>
            </a:r>
          </a:p>
        </p:txBody>
      </p:sp>
      <p:sp>
        <p:nvSpPr>
          <p:cNvPr id="6" name="文本占位符 5"/>
          <p:cNvSpPr>
            <a:spLocks noGrp="1"/>
          </p:cNvSpPr>
          <p:nvPr>
            <p:ph type="body" sz="quarter" idx="11" hasCustomPrompt="1"/>
          </p:nvPr>
        </p:nvSpPr>
        <p:spPr>
          <a:xfrm>
            <a:off x="914757" y="1828665"/>
            <a:ext cx="7770762" cy="533130"/>
          </a:xfrm>
          <a:prstGeom prst="rect">
            <a:avLst/>
          </a:prstGeom>
        </p:spPr>
        <p:txBody>
          <a:bodyPr/>
          <a:lstStyle>
            <a:lvl1pPr marL="0" indent="0">
              <a:buFontTx/>
              <a:buNone/>
              <a:defRPr sz="2960" baseline="0">
                <a:solidFill>
                  <a:schemeClr val="bg1"/>
                </a:solidFill>
                <a:latin typeface="微软雅黑" panose="020B0503020204020204" charset="-122"/>
                <a:ea typeface="微软雅黑" panose="020B0503020204020204" charset="-122"/>
                <a:cs typeface="微软雅黑" panose="020B0503020204020204" charset="-122"/>
              </a:defRPr>
            </a:lvl1pPr>
          </a:lstStyle>
          <a:p>
            <a:pPr marL="405765" marR="0" lvl="0" indent="-405765" algn="l" defTabSz="108204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单击此处编辑文字</a:t>
            </a:r>
          </a:p>
        </p:txBody>
      </p:sp>
      <p:sp>
        <p:nvSpPr>
          <p:cNvPr id="8" name="文本占位符 7"/>
          <p:cNvSpPr>
            <a:spLocks noGrp="1"/>
          </p:cNvSpPr>
          <p:nvPr>
            <p:ph type="body" sz="quarter" idx="12" hasCustomPrompt="1"/>
          </p:nvPr>
        </p:nvSpPr>
        <p:spPr>
          <a:xfrm>
            <a:off x="914757" y="2992204"/>
            <a:ext cx="3351204" cy="305167"/>
          </a:xfrm>
          <a:prstGeom prst="rect">
            <a:avLst/>
          </a:prstGeom>
        </p:spPr>
        <p:txBody>
          <a:bodyPr/>
          <a:lstStyle>
            <a:lvl1pPr marL="0" indent="0">
              <a:buFontTx/>
              <a:buNone/>
              <a:defRPr sz="1705">
                <a:solidFill>
                  <a:schemeClr val="bg1"/>
                </a:solidFill>
                <a:latin typeface="微软雅黑" panose="020B0503020204020204" charset="-122"/>
                <a:ea typeface="微软雅黑" panose="020B0503020204020204" charset="-122"/>
                <a:cs typeface="微软雅黑" panose="020B0503020204020204" charset="-122"/>
              </a:defRPr>
            </a:lvl1pPr>
          </a:lstStyle>
          <a:p>
            <a:pPr marL="405765" marR="0" lvl="0" indent="-405765" algn="l" defTabSz="1082040"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年／月／日</a:t>
            </a: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4989" y="5792869"/>
            <a:ext cx="1703491" cy="521885"/>
          </a:xfrm>
          <a:prstGeom prst="rect">
            <a:avLst/>
          </a:prstGeom>
        </p:spPr>
      </p:pic>
    </p:spTree>
    <p:extLst>
      <p:ext uri="{BB962C8B-B14F-4D97-AF65-F5344CB8AC3E}">
        <p14:creationId xmlns:p14="http://schemas.microsoft.com/office/powerpoint/2010/main" val="3287968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标题 16"/>
          <p:cNvSpPr>
            <a:spLocks noGrp="1"/>
          </p:cNvSpPr>
          <p:nvPr>
            <p:ph type="title"/>
          </p:nvPr>
        </p:nvSpPr>
        <p:spPr>
          <a:xfrm>
            <a:off x="1302749" y="239601"/>
            <a:ext cx="7598635" cy="535767"/>
          </a:xfrm>
        </p:spPr>
        <p:txBody>
          <a:bodyPr/>
          <a:lstStyle>
            <a:lvl1pPr algn="l">
              <a:defRPr sz="3200" b="1">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矩形 3">
            <a:extLst>
              <a:ext uri="{FF2B5EF4-FFF2-40B4-BE49-F238E27FC236}">
                <a16:creationId xmlns:a16="http://schemas.microsoft.com/office/drawing/2014/main" id="{633983F0-1DC4-0648-9408-98A1DAFEE41E}"/>
              </a:ext>
            </a:extLst>
          </p:cNvPr>
          <p:cNvSpPr/>
          <p:nvPr userDrawn="1"/>
        </p:nvSpPr>
        <p:spPr>
          <a:xfrm>
            <a:off x="980407" y="260350"/>
            <a:ext cx="73025" cy="431800"/>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5" name="矩形 4">
            <a:extLst>
              <a:ext uri="{FF2B5EF4-FFF2-40B4-BE49-F238E27FC236}">
                <a16:creationId xmlns:a16="http://schemas.microsoft.com/office/drawing/2014/main" id="{0163CA33-F54D-BD43-945F-EDEBF378B35B}"/>
              </a:ext>
            </a:extLst>
          </p:cNvPr>
          <p:cNvSpPr/>
          <p:nvPr userDrawn="1"/>
        </p:nvSpPr>
        <p:spPr>
          <a:xfrm>
            <a:off x="1118520" y="463550"/>
            <a:ext cx="63500" cy="225425"/>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ea typeface="造字工房悦黑体验版常规体" pitchFamily="50" charset="-122"/>
            </a:endParaRPr>
          </a:p>
        </p:txBody>
      </p:sp>
      <p:sp>
        <p:nvSpPr>
          <p:cNvPr id="6" name="矩形 5">
            <a:extLst>
              <a:ext uri="{FF2B5EF4-FFF2-40B4-BE49-F238E27FC236}">
                <a16:creationId xmlns:a16="http://schemas.microsoft.com/office/drawing/2014/main" id="{E6AADC50-2388-AB43-8E81-623CAE7B72CD}"/>
              </a:ext>
            </a:extLst>
          </p:cNvPr>
          <p:cNvSpPr/>
          <p:nvPr userDrawn="1"/>
        </p:nvSpPr>
        <p:spPr>
          <a:xfrm>
            <a:off x="1" y="268013"/>
            <a:ext cx="930166" cy="425669"/>
          </a:xfrm>
          <a:prstGeom prst="rect">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5872930"/>
      </p:ext>
    </p:extLst>
  </p:cSld>
  <p:clrMapOvr>
    <a:masterClrMapping/>
  </p:clrMapOvr>
  <mc:AlternateContent xmlns:mc="http://schemas.openxmlformats.org/markup-compatibility/2006" xmlns:p14="http://schemas.microsoft.com/office/powerpoint/2010/main">
    <mc:Choice Requires="p14">
      <p:transition p14:dur="300">
        <p:push/>
      </p:transition>
    </mc:Choice>
    <mc:Fallback xmlns="">
      <p:transition>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 y="67"/>
            <a:ext cx="12191450" cy="6857933"/>
          </a:xfrm>
          <a:prstGeom prst="rect">
            <a:avLst/>
          </a:prstGeom>
        </p:spPr>
      </p:pic>
      <p:sp>
        <p:nvSpPr>
          <p:cNvPr id="3" name="文本占位符 2"/>
          <p:cNvSpPr>
            <a:spLocks noGrp="1"/>
          </p:cNvSpPr>
          <p:nvPr>
            <p:ph type="body" sz="quarter" idx="13" hasCustomPrompt="1"/>
          </p:nvPr>
        </p:nvSpPr>
        <p:spPr>
          <a:xfrm>
            <a:off x="914757" y="1142808"/>
            <a:ext cx="5639094" cy="853674"/>
          </a:xfrm>
          <a:prstGeom prst="rect">
            <a:avLst/>
          </a:prstGeom>
        </p:spPr>
        <p:txBody>
          <a:bodyPr lIns="96762" tIns="48381" rIns="96762" bIns="48381" anchor="ctr"/>
          <a:lstStyle>
            <a:lvl1pPr marL="0" indent="0">
              <a:buFontTx/>
              <a:buNone/>
              <a:defRPr sz="4200">
                <a:solidFill>
                  <a:schemeClr val="bg1"/>
                </a:solidFill>
                <a:latin typeface="微软雅黑" panose="020B0503020204020204" charset="-122"/>
                <a:ea typeface="微软雅黑" panose="020B0503020204020204" charset="-122"/>
                <a:cs typeface="微软雅黑" panose="020B0503020204020204" charset="-122"/>
              </a:defRPr>
            </a:lvl1pPr>
          </a:lstStyle>
          <a:p>
            <a:pPr marL="407670" marR="0" lvl="0" indent="-407670" algn="l" defTabSz="1087755" rtl="0" eaLnBrk="1" fontAlgn="auto" latinLnBrk="0" hangingPunct="1">
              <a:lnSpc>
                <a:spcPct val="100000"/>
              </a:lnSpc>
              <a:spcBef>
                <a:spcPct val="20000"/>
              </a:spcBef>
              <a:spcAft>
                <a:spcPts val="0"/>
              </a:spcAft>
              <a:buClrTx/>
              <a:buSzTx/>
              <a:buFont typeface="Arial" panose="020B0604020202020204" pitchFamily="34" charset="0"/>
              <a:buNone/>
              <a:defRPr/>
            </a:pPr>
            <a:r>
              <a:rPr kumimoji="1" lang="zh-CN" altLang="en-US" dirty="0"/>
              <a:t>感谢您的时间。</a:t>
            </a:r>
          </a:p>
        </p:txBody>
      </p:sp>
      <p:sp>
        <p:nvSpPr>
          <p:cNvPr id="12" name="文本占位符 2"/>
          <p:cNvSpPr>
            <a:spLocks noGrp="1"/>
          </p:cNvSpPr>
          <p:nvPr>
            <p:ph type="body" sz="quarter" idx="14" hasCustomPrompt="1"/>
          </p:nvPr>
        </p:nvSpPr>
        <p:spPr>
          <a:xfrm>
            <a:off x="914757" y="1987052"/>
            <a:ext cx="5639094" cy="603678"/>
          </a:xfrm>
          <a:prstGeom prst="rect">
            <a:avLst/>
          </a:prstGeom>
        </p:spPr>
        <p:txBody>
          <a:bodyPr lIns="96762" tIns="48381" rIns="96762" bIns="48381" anchor="ctr"/>
          <a:lstStyle>
            <a:lvl1pPr marL="0" marR="0" indent="0" algn="l" defTabSz="1087755" rtl="0" eaLnBrk="1" fontAlgn="auto" latinLnBrk="0" hangingPunct="1">
              <a:lnSpc>
                <a:spcPct val="100000"/>
              </a:lnSpc>
              <a:spcBef>
                <a:spcPct val="20000"/>
              </a:spcBef>
              <a:spcAft>
                <a:spcPts val="0"/>
              </a:spcAft>
              <a:buClrTx/>
              <a:buSzTx/>
              <a:buFontTx/>
              <a:buNone/>
              <a:defRPr sz="3000">
                <a:solidFill>
                  <a:schemeClr val="bg1"/>
                </a:solidFill>
                <a:latin typeface="微软雅黑" panose="020B0503020204020204" charset="-122"/>
                <a:ea typeface="微软雅黑" panose="020B0503020204020204" charset="-122"/>
                <a:cs typeface="微软雅黑" panose="020B0503020204020204" charset="-122"/>
              </a:defRPr>
            </a:lvl1pPr>
          </a:lstStyle>
          <a:p>
            <a:pPr marL="407670" marR="0" lvl="0" indent="-407670" algn="l" defTabSz="1087755"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3000" dirty="0">
                <a:solidFill>
                  <a:schemeClr val="bg1"/>
                </a:solidFill>
                <a:latin typeface="微软雅黑" panose="020B0503020204020204" charset="-122"/>
                <a:ea typeface="微软雅黑" panose="020B0503020204020204" charset="-122"/>
              </a:rPr>
              <a:t>THANKS</a:t>
            </a:r>
            <a:r>
              <a:rPr kumimoji="1" lang="en-US" altLang="zh-CN" dirty="0"/>
              <a:t>.</a:t>
            </a:r>
            <a:endParaRPr kumimoji="1" lang="zh-CN" altLang="en-US"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602840" y="5867605"/>
            <a:ext cx="1703491" cy="521885"/>
          </a:xfrm>
          <a:prstGeom prst="rect">
            <a:avLst/>
          </a:prstGeom>
        </p:spPr>
      </p:pic>
    </p:spTree>
    <p:extLst>
      <p:ext uri="{BB962C8B-B14F-4D97-AF65-F5344CB8AC3E}">
        <p14:creationId xmlns:p14="http://schemas.microsoft.com/office/powerpoint/2010/main" val="4137080939"/>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t>‹#›</a:t>
            </a:fld>
            <a:endParaRPr lang="zh-HK" altLang="en-US"/>
          </a:p>
        </p:txBody>
      </p:sp>
      <p:sp>
        <p:nvSpPr>
          <p:cNvPr id="6" name="Title 1"/>
          <p:cNvSpPr>
            <a:spLocks noGrp="1"/>
          </p:cNvSpPr>
          <p:nvPr>
            <p:ph type="title"/>
          </p:nvPr>
        </p:nvSpPr>
        <p:spPr>
          <a:xfrm>
            <a:off x="1265990" y="218075"/>
            <a:ext cx="10515600" cy="624136"/>
          </a:xfrm>
          <a:prstGeom prst="rect">
            <a:avLst/>
          </a:prstGeom>
        </p:spPr>
        <p:txBody>
          <a:bodyPr/>
          <a:lstStyle>
            <a:lvl1pPr>
              <a:defRPr sz="3200" b="1">
                <a:solidFill>
                  <a:srgbClr val="161616"/>
                </a:solidFill>
                <a:latin typeface="微软雅黑"/>
                <a:ea typeface="微软雅黑"/>
                <a:cs typeface="微软雅黑"/>
              </a:defRPr>
            </a:lvl1pPr>
          </a:lstStyle>
          <a:p>
            <a:r>
              <a:rPr lang="zh-CN" altLang="en-US" dirty="0"/>
              <a:t>单击此处编辑母版标题</a:t>
            </a:r>
            <a:endParaRPr lang="en-US" dirty="0"/>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BFE51-4CD9-AC4D-9118-20A8678D920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F33C468-B86C-B447-A347-6ED3CCE93280}"/>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FFFCCC88-56AA-8247-816C-A8ED081EB97D}"/>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2DA30941-ABFC-0847-ABD2-08103BF0CA04}"/>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9B787654-4594-AE4F-9253-DB451BCBC839}"/>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10752716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2203A-982D-4144-A69F-68D2CDBD95E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BBD8500-4487-DB41-A81F-CF9CDAAFF7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8C3795F-F1C3-134C-9041-6C11A88B4AF1}"/>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BFAFB5E8-586F-D647-ACC9-CE501359C5CA}"/>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EA132DE8-03FF-2C42-9BAE-3052E92B9571}"/>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78159441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86BFD-C7E9-C942-A081-034C1C6DE19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599546A-D39C-464F-B2FA-FE8C7725097D}"/>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FCBFC204-2914-4843-9E0C-B63331C09806}"/>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391D481-FA1B-394A-8AB8-99102636551E}"/>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6" name="页脚占位符 5">
            <a:extLst>
              <a:ext uri="{FF2B5EF4-FFF2-40B4-BE49-F238E27FC236}">
                <a16:creationId xmlns:a16="http://schemas.microsoft.com/office/drawing/2014/main" id="{9EDB3887-36CE-834D-95D3-E49978393E9F}"/>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5581D4B9-1852-0149-8B4B-779ECD2B5A82}"/>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420311571"/>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D74F5-4914-F744-88AE-2BEA2131B10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1F32888-221B-4040-A141-A8C2B85D9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5EC58D5-F949-0E4F-B1F4-57C2E58298D0}"/>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299FB9E1-443F-894F-8F76-632613533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D9997D94-A840-3B4F-8BDF-10F08D55E1B3}"/>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8E32216E-294A-2D4F-A227-6CB26CD10DA6}"/>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8" name="页脚占位符 7">
            <a:extLst>
              <a:ext uri="{FF2B5EF4-FFF2-40B4-BE49-F238E27FC236}">
                <a16:creationId xmlns:a16="http://schemas.microsoft.com/office/drawing/2014/main" id="{64D31531-C7E5-5B42-9478-28DC52BAC412}"/>
              </a:ext>
            </a:extLst>
          </p:cNvPr>
          <p:cNvSpPr>
            <a:spLocks noGrp="1"/>
          </p:cNvSpPr>
          <p:nvPr>
            <p:ph type="ftr" sz="quarter" idx="11"/>
          </p:nvPr>
        </p:nvSpPr>
        <p:spPr/>
        <p:txBody>
          <a:bodyPr/>
          <a:lstStyle/>
          <a:p>
            <a:endParaRPr lang="zh-HK" altLang="en-US"/>
          </a:p>
        </p:txBody>
      </p:sp>
      <p:sp>
        <p:nvSpPr>
          <p:cNvPr id="9" name="灯片编号占位符 8">
            <a:extLst>
              <a:ext uri="{FF2B5EF4-FFF2-40B4-BE49-F238E27FC236}">
                <a16:creationId xmlns:a16="http://schemas.microsoft.com/office/drawing/2014/main" id="{D21010B0-EBEE-2146-B69B-9788A741801E}"/>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2977833509"/>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A9169-7120-9F40-83F2-D729320D248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2636A40-428A-3F4C-B0C7-4FE91D186807}"/>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4" name="页脚占位符 3">
            <a:extLst>
              <a:ext uri="{FF2B5EF4-FFF2-40B4-BE49-F238E27FC236}">
                <a16:creationId xmlns:a16="http://schemas.microsoft.com/office/drawing/2014/main" id="{6F4BC530-7399-9E4A-981B-4551692803E9}"/>
              </a:ext>
            </a:extLst>
          </p:cNvPr>
          <p:cNvSpPr>
            <a:spLocks noGrp="1"/>
          </p:cNvSpPr>
          <p:nvPr>
            <p:ph type="ftr" sz="quarter" idx="11"/>
          </p:nvPr>
        </p:nvSpPr>
        <p:spPr/>
        <p:txBody>
          <a:bodyPr/>
          <a:lstStyle/>
          <a:p>
            <a:endParaRPr lang="zh-HK" altLang="en-US"/>
          </a:p>
        </p:txBody>
      </p:sp>
      <p:sp>
        <p:nvSpPr>
          <p:cNvPr id="5" name="灯片编号占位符 4">
            <a:extLst>
              <a:ext uri="{FF2B5EF4-FFF2-40B4-BE49-F238E27FC236}">
                <a16:creationId xmlns:a16="http://schemas.microsoft.com/office/drawing/2014/main" id="{604E4CB6-8CD0-F448-8D22-DF3CBF19F011}"/>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825071697"/>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FE0F63-57F8-3F4D-B612-F748FA536A5D}"/>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3" name="页脚占位符 2">
            <a:extLst>
              <a:ext uri="{FF2B5EF4-FFF2-40B4-BE49-F238E27FC236}">
                <a16:creationId xmlns:a16="http://schemas.microsoft.com/office/drawing/2014/main" id="{F09A97A8-F2B5-AB47-8D02-0DFE29C400EA}"/>
              </a:ext>
            </a:extLst>
          </p:cNvPr>
          <p:cNvSpPr>
            <a:spLocks noGrp="1"/>
          </p:cNvSpPr>
          <p:nvPr>
            <p:ph type="ftr" sz="quarter" idx="11"/>
          </p:nvPr>
        </p:nvSpPr>
        <p:spPr/>
        <p:txBody>
          <a:bodyPr/>
          <a:lstStyle/>
          <a:p>
            <a:endParaRPr lang="zh-HK" altLang="en-US"/>
          </a:p>
        </p:txBody>
      </p:sp>
      <p:sp>
        <p:nvSpPr>
          <p:cNvPr id="4" name="灯片编号占位符 3">
            <a:extLst>
              <a:ext uri="{FF2B5EF4-FFF2-40B4-BE49-F238E27FC236}">
                <a16:creationId xmlns:a16="http://schemas.microsoft.com/office/drawing/2014/main" id="{3C0B2225-E1FA-BA4D-9DB3-7D345DDA20F7}"/>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128167887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E2375-997E-414C-A47F-94BAE69102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5F46BC8-A734-5C48-98C8-0CD870B55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6F07FDE5-7859-5349-A9E5-04AF365D6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14DC9CA-AEDB-BF4B-8675-79C534816EB0}"/>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6" name="页脚占位符 5">
            <a:extLst>
              <a:ext uri="{FF2B5EF4-FFF2-40B4-BE49-F238E27FC236}">
                <a16:creationId xmlns:a16="http://schemas.microsoft.com/office/drawing/2014/main" id="{66632C01-3DC1-5043-9F26-04BF873C76DA}"/>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F1EB285D-E874-2E4F-AC6A-7B89B1878BA3}"/>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3435101217"/>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8C378-727B-294A-BFA2-F37396967EA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30E9E90-D9F5-144E-B064-1AACC7543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EA67F870-949F-C441-BBF1-CD1E5AA1E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5656216-089F-F040-8114-8FBE34A21892}"/>
              </a:ext>
            </a:extLst>
          </p:cNvPr>
          <p:cNvSpPr>
            <a:spLocks noGrp="1"/>
          </p:cNvSpPr>
          <p:nvPr>
            <p:ph type="dt" sz="half" idx="10"/>
          </p:nvPr>
        </p:nvSpPr>
        <p:spPr/>
        <p:txBody>
          <a:bodyPr/>
          <a:lstStyle/>
          <a:p>
            <a:fld id="{BEA18431-54C4-4585-82AD-D4BDE8FCC787}" type="datetimeFigureOut">
              <a:rPr lang="zh-HK" altLang="en-US" smtClean="0"/>
              <a:t>19/12/18</a:t>
            </a:fld>
            <a:endParaRPr lang="zh-HK" altLang="en-US"/>
          </a:p>
        </p:txBody>
      </p:sp>
      <p:sp>
        <p:nvSpPr>
          <p:cNvPr id="6" name="页脚占位符 5">
            <a:extLst>
              <a:ext uri="{FF2B5EF4-FFF2-40B4-BE49-F238E27FC236}">
                <a16:creationId xmlns:a16="http://schemas.microsoft.com/office/drawing/2014/main" id="{E3F111C7-86BD-9D4C-840C-0D72410C8780}"/>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40C7E66E-BADC-5F4F-A6A3-DA1C0794FC27}"/>
              </a:ext>
            </a:extLst>
          </p:cNvPr>
          <p:cNvSpPr>
            <a:spLocks noGrp="1"/>
          </p:cNvSpPr>
          <p:nvPr>
            <p:ph type="sldNum" sz="quarter" idx="12"/>
          </p:nvPr>
        </p:nvSpPr>
        <p:spPr/>
        <p:txBody>
          <a:bodyPr/>
          <a:lstStyle/>
          <a:p>
            <a:fld id="{8592E714-8771-4256-B120-A1444CD7D5F3}" type="slidenum">
              <a:rPr lang="zh-HK" altLang="en-US" smtClean="0"/>
              <a:t>‹#›</a:t>
            </a:fld>
            <a:endParaRPr lang="zh-HK" altLang="en-US"/>
          </a:p>
        </p:txBody>
      </p:sp>
    </p:spTree>
    <p:extLst>
      <p:ext uri="{BB962C8B-B14F-4D97-AF65-F5344CB8AC3E}">
        <p14:creationId xmlns:p14="http://schemas.microsoft.com/office/powerpoint/2010/main" val="90312002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75C5AF-AAA7-9043-8554-3783CBF4B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75151B1-BF6B-C149-A595-12C402280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4446CD7-0FA7-5149-B0DE-85BE1A244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t>19/12/18</a:t>
            </a:fld>
            <a:endParaRPr lang="zh-HK" altLang="en-US"/>
          </a:p>
        </p:txBody>
      </p:sp>
      <p:sp>
        <p:nvSpPr>
          <p:cNvPr id="5" name="页脚占位符 4">
            <a:extLst>
              <a:ext uri="{FF2B5EF4-FFF2-40B4-BE49-F238E27FC236}">
                <a16:creationId xmlns:a16="http://schemas.microsoft.com/office/drawing/2014/main" id="{21E3C08E-63E1-5448-8879-93BBABEC7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a:extLst>
              <a:ext uri="{FF2B5EF4-FFF2-40B4-BE49-F238E27FC236}">
                <a16:creationId xmlns:a16="http://schemas.microsoft.com/office/drawing/2014/main" id="{9F756BA9-534A-4848-906E-89E960814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t>‹#›</a:t>
            </a:fld>
            <a:endParaRPr lang="zh-HK" altLang="en-US"/>
          </a:p>
        </p:txBody>
      </p:sp>
      <p:pic>
        <p:nvPicPr>
          <p:cNvPr id="7" name="图片 6">
            <a:extLst>
              <a:ext uri="{FF2B5EF4-FFF2-40B4-BE49-F238E27FC236}">
                <a16:creationId xmlns:a16="http://schemas.microsoft.com/office/drawing/2014/main" id="{061AFA16-EBAF-4A4B-9751-CF1ABC0A0C94}"/>
              </a:ext>
            </a:extLst>
          </p:cNvPr>
          <p:cNvPicPr>
            <a:picLocks noChangeAspect="1"/>
          </p:cNvPicPr>
          <p:nvPr userDrawn="1"/>
        </p:nvPicPr>
        <p:blipFill rotWithShape="1">
          <a:blip r:embed="rId17" cstate="email"/>
          <a:srcRect r="9069"/>
          <a:stretch>
            <a:fillRect/>
          </a:stretch>
        </p:blipFill>
        <p:spPr>
          <a:xfrm>
            <a:off x="9667835" y="223792"/>
            <a:ext cx="2320965" cy="507043"/>
          </a:xfrm>
          <a:prstGeom prst="rect">
            <a:avLst/>
          </a:prstGeom>
        </p:spPr>
      </p:pic>
    </p:spTree>
    <p:extLst>
      <p:ext uri="{BB962C8B-B14F-4D97-AF65-F5344CB8AC3E}">
        <p14:creationId xmlns:p14="http://schemas.microsoft.com/office/powerpoint/2010/main" val="338571512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654" r:id="rId15"/>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 Id="rId4" Type="http://schemas.openxmlformats.org/officeDocument/2006/relationships/chart" Target="../charts/chart5.xml"/></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14758" y="1046791"/>
            <a:ext cx="6731980" cy="762064"/>
          </a:xfrm>
        </p:spPr>
        <p:txBody>
          <a:bodyPr/>
          <a:lstStyle/>
          <a:p>
            <a:r>
              <a:rPr kumimoji="1" lang="zh-CN" altLang="en-US" dirty="0"/>
              <a:t>京东内部</a:t>
            </a:r>
            <a:r>
              <a:rPr kumimoji="1" lang="en-US" altLang="zh-CN" dirty="0"/>
              <a:t>PPT</a:t>
            </a:r>
            <a:r>
              <a:rPr kumimoji="1" lang="zh-CN" altLang="en-US" dirty="0"/>
              <a:t>模版</a:t>
            </a:r>
          </a:p>
        </p:txBody>
      </p:sp>
      <p:sp>
        <p:nvSpPr>
          <p:cNvPr id="3" name="文本占位符 1"/>
          <p:cNvSpPr>
            <a:spLocks noGrp="1"/>
          </p:cNvSpPr>
          <p:nvPr>
            <p:ph type="body" sz="quarter" idx="11"/>
          </p:nvPr>
        </p:nvSpPr>
        <p:spPr>
          <a:xfrm>
            <a:off x="920105" y="1921087"/>
            <a:ext cx="2381895" cy="431755"/>
          </a:xfrm>
        </p:spPr>
        <p:txBody>
          <a:bodyPr>
            <a:normAutofit/>
          </a:bodyPr>
          <a:lstStyle/>
          <a:p>
            <a:r>
              <a:rPr kumimoji="1" lang="zh-CN" altLang="en-US" sz="2400" dirty="0"/>
              <a:t>主讲人：</a:t>
            </a:r>
            <a:r>
              <a:rPr kumimoji="1" lang="en-US" altLang="zh-CN" sz="2400" dirty="0"/>
              <a:t>XX</a:t>
            </a:r>
            <a:endParaRPr kumimoji="1" lang="zh-CN" altLang="en-US" sz="2400" dirty="0"/>
          </a:p>
        </p:txBody>
      </p:sp>
    </p:spTree>
    <p:custDataLst>
      <p:tags r:id="rId1"/>
    </p:custDataLst>
    <p:extLst>
      <p:ext uri="{BB962C8B-B14F-4D97-AF65-F5344CB8AC3E}">
        <p14:creationId xmlns:p14="http://schemas.microsoft.com/office/powerpoint/2010/main" val="2520608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0" name="Rectangle 41">
            <a:extLst>
              <a:ext uri="{FF2B5EF4-FFF2-40B4-BE49-F238E27FC236}">
                <a16:creationId xmlns:a16="http://schemas.microsoft.com/office/drawing/2014/main" id="{DA9455DC-F4B5-9945-AA83-D8A735CA2656}"/>
              </a:ext>
            </a:extLst>
          </p:cNvPr>
          <p:cNvSpPr/>
          <p:nvPr/>
        </p:nvSpPr>
        <p:spPr>
          <a:xfrm>
            <a:off x="7399807" y="2658804"/>
            <a:ext cx="3173843" cy="1013566"/>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t">
            <a:noAutofit/>
          </a:bodyPr>
          <a:lstStyle/>
          <a:p>
            <a:pPr>
              <a:lnSpc>
                <a:spcPct val="150000"/>
              </a:lnSpc>
              <a:defRPr/>
            </a:pP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排版占位显示</a:t>
            </a:r>
            <a:endParaRPr lang="en-US" altLang="zh-CN" sz="1200" kern="0" dirty="0">
              <a:solidFill>
                <a:srgbClr val="404040"/>
              </a:solidFill>
              <a:latin typeface="微软雅黑" panose="020B0503020204020204" pitchFamily="34" charset="-122"/>
              <a:ea typeface="微软雅黑" panose="020B0503020204020204" pitchFamily="34" charset="-122"/>
            </a:endParaRPr>
          </a:p>
        </p:txBody>
      </p:sp>
      <p:sp>
        <p:nvSpPr>
          <p:cNvPr id="31" name="Rectangle 37">
            <a:extLst>
              <a:ext uri="{FF2B5EF4-FFF2-40B4-BE49-F238E27FC236}">
                <a16:creationId xmlns:a16="http://schemas.microsoft.com/office/drawing/2014/main" id="{8D28938B-105D-1D43-B460-AB622DDCD554}"/>
              </a:ext>
            </a:extLst>
          </p:cNvPr>
          <p:cNvSpPr/>
          <p:nvPr/>
        </p:nvSpPr>
        <p:spPr>
          <a:xfrm>
            <a:off x="7985750" y="4642128"/>
            <a:ext cx="2489637" cy="530201"/>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t">
            <a:noAutofit/>
          </a:bodyPr>
          <a:lstStyle/>
          <a:p>
            <a:pPr>
              <a:lnSpc>
                <a:spcPct val="150000"/>
              </a:lnSpc>
              <a:defRPr/>
            </a:pP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排版占位显示</a:t>
            </a:r>
            <a:endParaRPr lang="zh-CN" altLang="en-US" sz="1200" kern="0" dirty="0">
              <a:solidFill>
                <a:srgbClr val="404040"/>
              </a:solidFill>
              <a:latin typeface="微软雅黑" panose="020B0503020204020204" pitchFamily="34" charset="-122"/>
              <a:ea typeface="微软雅黑" panose="020B0503020204020204" pitchFamily="34" charset="-122"/>
            </a:endParaRPr>
          </a:p>
        </p:txBody>
      </p:sp>
      <p:sp>
        <p:nvSpPr>
          <p:cNvPr id="32" name="Rectangle 33">
            <a:extLst>
              <a:ext uri="{FF2B5EF4-FFF2-40B4-BE49-F238E27FC236}">
                <a16:creationId xmlns:a16="http://schemas.microsoft.com/office/drawing/2014/main" id="{4A6CA1BD-FA83-5446-BC0E-B3C60B7AC99B}"/>
              </a:ext>
            </a:extLst>
          </p:cNvPr>
          <p:cNvSpPr/>
          <p:nvPr/>
        </p:nvSpPr>
        <p:spPr>
          <a:xfrm>
            <a:off x="4941617" y="1551252"/>
            <a:ext cx="2377440" cy="814084"/>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t">
            <a:noAutofit/>
          </a:bodyPr>
          <a:lstStyle/>
          <a:p>
            <a:pPr>
              <a:lnSpc>
                <a:spcPct val="120000"/>
              </a:lnSpc>
            </a:pP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排版占位显示</a:t>
            </a:r>
            <a:endParaRPr lang="zh-CN" altLang="en-US" sz="1200" dirty="0">
              <a:solidFill>
                <a:srgbClr val="404040"/>
              </a:solidFill>
              <a:ea typeface="微软雅黑" panose="020B0503020204020204" pitchFamily="34" charset="-122"/>
            </a:endParaRPr>
          </a:p>
        </p:txBody>
      </p:sp>
      <p:sp>
        <p:nvSpPr>
          <p:cNvPr id="33" name="Rectangle 29">
            <a:extLst>
              <a:ext uri="{FF2B5EF4-FFF2-40B4-BE49-F238E27FC236}">
                <a16:creationId xmlns:a16="http://schemas.microsoft.com/office/drawing/2014/main" id="{38BF46B8-87FE-2442-9DDB-C4A4AA5161C1}"/>
              </a:ext>
            </a:extLst>
          </p:cNvPr>
          <p:cNvSpPr/>
          <p:nvPr/>
        </p:nvSpPr>
        <p:spPr>
          <a:xfrm>
            <a:off x="1980124" y="2638788"/>
            <a:ext cx="3097766" cy="1036517"/>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t">
            <a:noAutofit/>
          </a:bodyPr>
          <a:lstStyle/>
          <a:p>
            <a:pPr>
              <a:lnSpc>
                <a:spcPct val="120000"/>
              </a:lnSpc>
            </a:pP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排版占位显示</a:t>
            </a:r>
            <a:endParaRPr lang="zh-CN" altLang="en-US" sz="1200" dirty="0">
              <a:solidFill>
                <a:srgbClr val="404040"/>
              </a:solidFill>
              <a:ea typeface="微软雅黑" panose="020B0503020204020204" pitchFamily="34" charset="-122"/>
            </a:endParaRPr>
          </a:p>
        </p:txBody>
      </p:sp>
      <p:sp>
        <p:nvSpPr>
          <p:cNvPr id="34" name="Rectangle 25">
            <a:extLst>
              <a:ext uri="{FF2B5EF4-FFF2-40B4-BE49-F238E27FC236}">
                <a16:creationId xmlns:a16="http://schemas.microsoft.com/office/drawing/2014/main" id="{B2F38A19-0A30-0046-A5B4-F2347D616248}"/>
              </a:ext>
            </a:extLst>
          </p:cNvPr>
          <p:cNvSpPr/>
          <p:nvPr/>
        </p:nvSpPr>
        <p:spPr>
          <a:xfrm>
            <a:off x="2003359" y="4642129"/>
            <a:ext cx="2563617" cy="982950"/>
          </a:xfrm>
          <a:prstGeom prst="rect">
            <a:avLst/>
          </a:prstGeom>
          <a:noFill/>
          <a:ln w="12700" cap="flat">
            <a:noFill/>
            <a:miter lim="400000"/>
          </a:ln>
          <a:effectLst/>
          <a:extLst>
            <a:ext uri="{C572A759-6A51-4108-AA02-DFA0A04FC94B}">
              <ma14:wrappingTextBoxFlag xmlns="" xmlns:lc="http://schemas.openxmlformats.org/drawingml/2006/lockedCanvas" xmlns:p14="http://schemas.microsoft.com/office/powerpoint/2010/main" xmlns:ma14="http://schemas.microsoft.com/office/mac/drawingml/2011/main" val="1"/>
            </a:ext>
          </a:extLst>
        </p:spPr>
        <p:txBody>
          <a:bodyPr wrap="square" lIns="0" tIns="0" rIns="0" bIns="0" anchor="t">
            <a:noAutofit/>
          </a:bodyPr>
          <a:lstStyle/>
          <a:p>
            <a:pPr>
              <a:lnSpc>
                <a:spcPct val="120000"/>
              </a:lnSpc>
            </a:pP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404040"/>
                </a:solidFill>
                <a:latin typeface="Microsoft YaHei" panose="020B0503020204020204" pitchFamily="34" charset="-122"/>
                <a:ea typeface="Microsoft YaHei" panose="020B0503020204020204" pitchFamily="34" charset="-122"/>
                <a:cs typeface="+mn-ea"/>
                <a:sym typeface="+mn-lt"/>
              </a:rPr>
              <a:t>排版占位显示</a:t>
            </a:r>
            <a:endParaRPr lang="zh-CN" altLang="en-US" sz="1200" dirty="0">
              <a:solidFill>
                <a:srgbClr val="404040"/>
              </a:solidFill>
              <a:ea typeface="微软雅黑" panose="020B0503020204020204" pitchFamily="34" charset="-122"/>
            </a:endParaRPr>
          </a:p>
        </p:txBody>
      </p:sp>
      <p:sp>
        <p:nvSpPr>
          <p:cNvPr id="35" name="Freeform: Shape 17">
            <a:extLst>
              <a:ext uri="{FF2B5EF4-FFF2-40B4-BE49-F238E27FC236}">
                <a16:creationId xmlns:a16="http://schemas.microsoft.com/office/drawing/2014/main" id="{B22662F8-DFCE-354D-B088-EE043B410CCD}"/>
              </a:ext>
            </a:extLst>
          </p:cNvPr>
          <p:cNvSpPr/>
          <p:nvPr/>
        </p:nvSpPr>
        <p:spPr>
          <a:xfrm rot="16200000" flipH="1">
            <a:off x="7731290" y="4905990"/>
            <a:ext cx="627399" cy="251830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 y="840"/>
                </a:lnTo>
                <a:lnTo>
                  <a:pt x="21600" y="21600"/>
                </a:lnTo>
                <a:lnTo>
                  <a:pt x="21591" y="15894"/>
                </a:lnTo>
                <a:lnTo>
                  <a:pt x="0" y="0"/>
                </a:lnTo>
                <a:close/>
              </a:path>
            </a:pathLst>
          </a:custGeom>
          <a:solidFill>
            <a:schemeClr val="accent5">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6" name="Arrow: Right 18">
            <a:extLst>
              <a:ext uri="{FF2B5EF4-FFF2-40B4-BE49-F238E27FC236}">
                <a16:creationId xmlns:a16="http://schemas.microsoft.com/office/drawing/2014/main" id="{7F0F8D50-C0B5-AE47-B548-C198623AA59F}"/>
              </a:ext>
            </a:extLst>
          </p:cNvPr>
          <p:cNvSpPr/>
          <p:nvPr/>
        </p:nvSpPr>
        <p:spPr>
          <a:xfrm rot="16200000">
            <a:off x="6089032" y="4990739"/>
            <a:ext cx="1500843" cy="224492"/>
          </a:xfrm>
          <a:prstGeom prst="rightArrow">
            <a:avLst>
              <a:gd name="adj1" fmla="val 42611"/>
              <a:gd name="adj2" fmla="val 85179"/>
            </a:avLst>
          </a:prstGeom>
          <a:solidFill>
            <a:srgbClr val="4BACC6"/>
          </a:solidFill>
          <a:ln w="12700" cap="flat">
            <a:noFill/>
            <a:miter lim="400000"/>
          </a:ln>
          <a:effectLst/>
        </p:spPr>
        <p:txBody>
          <a:bodyPr anchor="ctr"/>
          <a:lstStyle/>
          <a:p>
            <a:pPr algn="ctr"/>
            <a:endParaRPr dirty="0">
              <a:ea typeface="微软雅黑" panose="020B0503020204020204" pitchFamily="34" charset="-122"/>
            </a:endParaRPr>
          </a:p>
        </p:txBody>
      </p:sp>
      <p:sp>
        <p:nvSpPr>
          <p:cNvPr id="37" name="Freeform: Shape 15">
            <a:extLst>
              <a:ext uri="{FF2B5EF4-FFF2-40B4-BE49-F238E27FC236}">
                <a16:creationId xmlns:a16="http://schemas.microsoft.com/office/drawing/2014/main" id="{375FA6AC-5248-E544-91E0-22790E3B289A}"/>
              </a:ext>
            </a:extLst>
          </p:cNvPr>
          <p:cNvSpPr/>
          <p:nvPr/>
        </p:nvSpPr>
        <p:spPr>
          <a:xfrm rot="16200000" flipH="1">
            <a:off x="6823542" y="5425523"/>
            <a:ext cx="626356" cy="1478194"/>
          </a:xfrm>
          <a:custGeom>
            <a:avLst/>
            <a:gdLst/>
            <a:ahLst/>
            <a:cxnLst>
              <a:cxn ang="0">
                <a:pos x="wd2" y="hd2"/>
              </a:cxn>
              <a:cxn ang="5400000">
                <a:pos x="wd2" y="hd2"/>
              </a:cxn>
              <a:cxn ang="10800000">
                <a:pos x="wd2" y="hd2"/>
              </a:cxn>
              <a:cxn ang="16200000">
                <a:pos x="wd2" y="hd2"/>
              </a:cxn>
            </a:cxnLst>
            <a:rect l="0" t="0" r="r" b="b"/>
            <a:pathLst>
              <a:path w="21600" h="21600" extrusionOk="0">
                <a:moveTo>
                  <a:pt x="4" y="0"/>
                </a:moveTo>
                <a:lnTo>
                  <a:pt x="0" y="1391"/>
                </a:lnTo>
                <a:lnTo>
                  <a:pt x="21600" y="21600"/>
                </a:lnTo>
                <a:lnTo>
                  <a:pt x="21600" y="12014"/>
                </a:lnTo>
                <a:lnTo>
                  <a:pt x="4" y="0"/>
                </a:lnTo>
                <a:close/>
              </a:path>
            </a:pathLst>
          </a:custGeom>
          <a:solidFill>
            <a:schemeClr val="accent3">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38" name="Arrow: Right 16">
            <a:extLst>
              <a:ext uri="{FF2B5EF4-FFF2-40B4-BE49-F238E27FC236}">
                <a16:creationId xmlns:a16="http://schemas.microsoft.com/office/drawing/2014/main" id="{2C9F1682-BF39-6C40-BC0D-DD4D5EE51748}"/>
              </a:ext>
            </a:extLst>
          </p:cNvPr>
          <p:cNvSpPr/>
          <p:nvPr/>
        </p:nvSpPr>
        <p:spPr>
          <a:xfrm rot="16200000">
            <a:off x="5227900" y="4507751"/>
            <a:ext cx="2459126" cy="232186"/>
          </a:xfrm>
          <a:prstGeom prst="rightArrow">
            <a:avLst>
              <a:gd name="adj1" fmla="val 42611"/>
              <a:gd name="adj2" fmla="val 85179"/>
            </a:avLst>
          </a:prstGeom>
          <a:solidFill>
            <a:srgbClr val="8064A2"/>
          </a:solidFill>
          <a:ln w="12700" cap="flat">
            <a:noFill/>
            <a:miter lim="400000"/>
          </a:ln>
          <a:effectLst/>
        </p:spPr>
        <p:txBody>
          <a:bodyPr anchor="ctr"/>
          <a:lstStyle/>
          <a:p>
            <a:pPr algn="ctr"/>
            <a:endParaRPr dirty="0">
              <a:ea typeface="微软雅黑" panose="020B0503020204020204" pitchFamily="34" charset="-122"/>
            </a:endParaRPr>
          </a:p>
        </p:txBody>
      </p:sp>
      <p:sp>
        <p:nvSpPr>
          <p:cNvPr id="39" name="Freeform: Shape 13">
            <a:extLst>
              <a:ext uri="{FF2B5EF4-FFF2-40B4-BE49-F238E27FC236}">
                <a16:creationId xmlns:a16="http://schemas.microsoft.com/office/drawing/2014/main" id="{09060A93-CD5B-9A47-A339-F4C1FFBE5612}"/>
              </a:ext>
            </a:extLst>
          </p:cNvPr>
          <p:cNvSpPr/>
          <p:nvPr/>
        </p:nvSpPr>
        <p:spPr>
          <a:xfrm rot="16200000" flipH="1">
            <a:off x="5804268" y="5835166"/>
            <a:ext cx="628069" cy="660620"/>
          </a:xfrm>
          <a:custGeom>
            <a:avLst/>
            <a:gdLst/>
            <a:ahLst/>
            <a:cxnLst>
              <a:cxn ang="0">
                <a:pos x="wd2" y="hd2"/>
              </a:cxn>
              <a:cxn ang="5400000">
                <a:pos x="wd2" y="hd2"/>
              </a:cxn>
              <a:cxn ang="10800000">
                <a:pos x="wd2" y="hd2"/>
              </a:cxn>
              <a:cxn ang="16200000">
                <a:pos x="wd2" y="hd2"/>
              </a:cxn>
            </a:cxnLst>
            <a:rect l="0" t="0" r="r" b="b"/>
            <a:pathLst>
              <a:path w="21600" h="21600" extrusionOk="0">
                <a:moveTo>
                  <a:pt x="61" y="8656"/>
                </a:moveTo>
                <a:lnTo>
                  <a:pt x="21589" y="0"/>
                </a:lnTo>
                <a:lnTo>
                  <a:pt x="21600" y="21600"/>
                </a:lnTo>
                <a:lnTo>
                  <a:pt x="0" y="11830"/>
                </a:lnTo>
                <a:lnTo>
                  <a:pt x="61" y="8656"/>
                </a:lnTo>
                <a:close/>
              </a:path>
            </a:pathLst>
          </a:custGeom>
          <a:solidFill>
            <a:srgbClr val="C81623"/>
          </a:solidFill>
          <a:ln w="12700" cap="flat">
            <a:noFill/>
            <a:miter lim="400000"/>
          </a:ln>
          <a:effectLst/>
        </p:spPr>
        <p:txBody>
          <a:bodyPr anchor="ctr"/>
          <a:lstStyle/>
          <a:p>
            <a:pPr algn="ctr"/>
            <a:endParaRPr dirty="0">
              <a:ea typeface="微软雅黑" panose="020B0503020204020204" pitchFamily="34" charset="-122"/>
            </a:endParaRPr>
          </a:p>
        </p:txBody>
      </p:sp>
      <p:sp>
        <p:nvSpPr>
          <p:cNvPr id="40" name="Arrow: Right 14">
            <a:extLst>
              <a:ext uri="{FF2B5EF4-FFF2-40B4-BE49-F238E27FC236}">
                <a16:creationId xmlns:a16="http://schemas.microsoft.com/office/drawing/2014/main" id="{171936BC-696F-BA4D-A689-45E6971527AD}"/>
              </a:ext>
            </a:extLst>
          </p:cNvPr>
          <p:cNvSpPr/>
          <p:nvPr/>
        </p:nvSpPr>
        <p:spPr>
          <a:xfrm rot="16200000">
            <a:off x="4498699" y="4157751"/>
            <a:ext cx="3194602" cy="196709"/>
          </a:xfrm>
          <a:prstGeom prst="rightArrow">
            <a:avLst>
              <a:gd name="adj1" fmla="val 42611"/>
              <a:gd name="adj2" fmla="val 85179"/>
            </a:avLst>
          </a:prstGeom>
          <a:solidFill>
            <a:srgbClr val="E42424"/>
          </a:solidFill>
          <a:ln w="12700" cap="flat">
            <a:noFill/>
            <a:miter lim="400000"/>
          </a:ln>
          <a:effectLst/>
        </p:spPr>
        <p:txBody>
          <a:bodyPr anchor="ctr"/>
          <a:lstStyle/>
          <a:p>
            <a:pPr algn="ctr"/>
            <a:endParaRPr dirty="0">
              <a:ea typeface="微软雅黑" panose="020B0503020204020204" pitchFamily="34" charset="-122"/>
            </a:endParaRPr>
          </a:p>
        </p:txBody>
      </p:sp>
      <p:sp>
        <p:nvSpPr>
          <p:cNvPr id="41" name="Freeform: Shape 11">
            <a:extLst>
              <a:ext uri="{FF2B5EF4-FFF2-40B4-BE49-F238E27FC236}">
                <a16:creationId xmlns:a16="http://schemas.microsoft.com/office/drawing/2014/main" id="{BE83A2D8-12E4-8A46-85A9-1E1F60FADCD7}"/>
              </a:ext>
            </a:extLst>
          </p:cNvPr>
          <p:cNvSpPr/>
          <p:nvPr/>
        </p:nvSpPr>
        <p:spPr>
          <a:xfrm rot="16200000" flipH="1">
            <a:off x="4761430" y="5441819"/>
            <a:ext cx="627439" cy="1446684"/>
          </a:xfrm>
          <a:custGeom>
            <a:avLst/>
            <a:gdLst/>
            <a:ahLst/>
            <a:cxnLst>
              <a:cxn ang="0">
                <a:pos x="wd2" y="hd2"/>
              </a:cxn>
              <a:cxn ang="5400000">
                <a:pos x="wd2" y="hd2"/>
              </a:cxn>
              <a:cxn ang="10800000">
                <a:pos x="wd2" y="hd2"/>
              </a:cxn>
              <a:cxn ang="16200000">
                <a:pos x="wd2" y="hd2"/>
              </a:cxn>
            </a:cxnLst>
            <a:rect l="0" t="0" r="r" b="b"/>
            <a:pathLst>
              <a:path w="21600" h="21600" extrusionOk="0">
                <a:moveTo>
                  <a:pt x="27" y="20157"/>
                </a:moveTo>
                <a:lnTo>
                  <a:pt x="21588" y="0"/>
                </a:lnTo>
                <a:lnTo>
                  <a:pt x="21600" y="9767"/>
                </a:lnTo>
                <a:lnTo>
                  <a:pt x="0" y="21600"/>
                </a:lnTo>
                <a:lnTo>
                  <a:pt x="27" y="20157"/>
                </a:lnTo>
                <a:close/>
              </a:path>
            </a:pathLst>
          </a:custGeom>
          <a:solidFill>
            <a:schemeClr val="accent6">
              <a:lumMod val="5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42" name="Arrow: Right 12">
            <a:extLst>
              <a:ext uri="{FF2B5EF4-FFF2-40B4-BE49-F238E27FC236}">
                <a16:creationId xmlns:a16="http://schemas.microsoft.com/office/drawing/2014/main" id="{579F29C7-C7F7-0F47-BF26-419FCDE22048}"/>
              </a:ext>
            </a:extLst>
          </p:cNvPr>
          <p:cNvSpPr/>
          <p:nvPr/>
        </p:nvSpPr>
        <p:spPr>
          <a:xfrm rot="16200000">
            <a:off x="4518388" y="4507751"/>
            <a:ext cx="2459126" cy="232186"/>
          </a:xfrm>
          <a:prstGeom prst="rightArrow">
            <a:avLst>
              <a:gd name="adj1" fmla="val 42611"/>
              <a:gd name="adj2" fmla="val 85179"/>
            </a:avLst>
          </a:prstGeom>
          <a:solidFill>
            <a:schemeClr val="accent6">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43" name="Freeform: Shape 9">
            <a:extLst>
              <a:ext uri="{FF2B5EF4-FFF2-40B4-BE49-F238E27FC236}">
                <a16:creationId xmlns:a16="http://schemas.microsoft.com/office/drawing/2014/main" id="{5E647E81-AAAF-D04A-88E1-F886AA16D6C5}"/>
              </a:ext>
            </a:extLst>
          </p:cNvPr>
          <p:cNvSpPr/>
          <p:nvPr/>
        </p:nvSpPr>
        <p:spPr>
          <a:xfrm rot="16200000" flipH="1">
            <a:off x="3895208" y="4911654"/>
            <a:ext cx="628478" cy="2508054"/>
          </a:xfrm>
          <a:custGeom>
            <a:avLst/>
            <a:gdLst/>
            <a:ahLst/>
            <a:cxnLst>
              <a:cxn ang="0">
                <a:pos x="wd2" y="hd2"/>
              </a:cxn>
              <a:cxn ang="5400000">
                <a:pos x="wd2" y="hd2"/>
              </a:cxn>
              <a:cxn ang="10800000">
                <a:pos x="wd2" y="hd2"/>
              </a:cxn>
              <a:cxn ang="16200000">
                <a:pos x="wd2" y="hd2"/>
              </a:cxn>
            </a:cxnLst>
            <a:rect l="0" t="0" r="r" b="b"/>
            <a:pathLst>
              <a:path w="21600" h="21600" extrusionOk="0">
                <a:moveTo>
                  <a:pt x="0" y="20728"/>
                </a:moveTo>
                <a:lnTo>
                  <a:pt x="21600" y="0"/>
                </a:lnTo>
                <a:lnTo>
                  <a:pt x="21591" y="5658"/>
                </a:lnTo>
                <a:lnTo>
                  <a:pt x="48" y="21600"/>
                </a:lnTo>
                <a:lnTo>
                  <a:pt x="0" y="20728"/>
                </a:lnTo>
                <a:close/>
              </a:path>
            </a:pathLst>
          </a:custGeom>
          <a:solidFill>
            <a:schemeClr val="accent1">
              <a:lumMod val="75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44" name="Arrow: Right 10">
            <a:extLst>
              <a:ext uri="{FF2B5EF4-FFF2-40B4-BE49-F238E27FC236}">
                <a16:creationId xmlns:a16="http://schemas.microsoft.com/office/drawing/2014/main" id="{02253DF5-0E00-5649-BF3A-A2E86D41BCDC}"/>
              </a:ext>
            </a:extLst>
          </p:cNvPr>
          <p:cNvSpPr/>
          <p:nvPr/>
        </p:nvSpPr>
        <p:spPr>
          <a:xfrm rot="16200000">
            <a:off x="4673909" y="5024423"/>
            <a:ext cx="1500843" cy="157124"/>
          </a:xfrm>
          <a:prstGeom prst="rightArrow">
            <a:avLst>
              <a:gd name="adj1" fmla="val 42611"/>
              <a:gd name="adj2" fmla="val 85179"/>
            </a:avLst>
          </a:prstGeom>
          <a:solidFill>
            <a:schemeClr val="accent1">
              <a:lumMod val="100000"/>
            </a:schemeClr>
          </a:solidFill>
          <a:ln w="12700" cap="flat">
            <a:noFill/>
            <a:miter lim="400000"/>
          </a:ln>
          <a:effectLst/>
        </p:spPr>
        <p:txBody>
          <a:bodyPr anchor="ctr"/>
          <a:lstStyle/>
          <a:p>
            <a:pPr algn="ctr"/>
            <a:endParaRPr dirty="0">
              <a:ea typeface="微软雅黑" panose="020B0503020204020204" pitchFamily="34" charset="-122"/>
            </a:endParaRPr>
          </a:p>
        </p:txBody>
      </p:sp>
      <p:sp>
        <p:nvSpPr>
          <p:cNvPr id="45" name="TextBox 31">
            <a:extLst>
              <a:ext uri="{FF2B5EF4-FFF2-40B4-BE49-F238E27FC236}">
                <a16:creationId xmlns:a16="http://schemas.microsoft.com/office/drawing/2014/main" id="{7CBC1FD1-1A5F-1F43-A4C7-82E6787EBB68}"/>
              </a:ext>
            </a:extLst>
          </p:cNvPr>
          <p:cNvSpPr txBox="1"/>
          <p:nvPr/>
        </p:nvSpPr>
        <p:spPr>
          <a:xfrm>
            <a:off x="2877290" y="2085005"/>
            <a:ext cx="1303434" cy="381673"/>
          </a:xfrm>
          <a:prstGeom prst="rect">
            <a:avLst/>
          </a:prstGeom>
          <a:noFill/>
        </p:spPr>
        <p:txBody>
          <a:bodyPr wrap="none" lIns="0" tIns="0" rIns="0" bIns="0" anchor="ctr">
            <a:noAutofit/>
          </a:bodyPr>
          <a:lstStyle/>
          <a:p>
            <a:pPr algn="ctr"/>
            <a:r>
              <a:rPr lang="zh-CN" altLang="en-US" sz="2400" b="1" dirty="0">
                <a:solidFill>
                  <a:srgbClr val="E2231A"/>
                </a:solidFill>
                <a:latin typeface="Microsoft YaHei" panose="020B0503020204020204" pitchFamily="34" charset="-122"/>
                <a:ea typeface="Microsoft YaHei" panose="020B0503020204020204" pitchFamily="34" charset="-122"/>
              </a:rPr>
              <a:t>标题</a:t>
            </a:r>
          </a:p>
        </p:txBody>
      </p:sp>
      <p:sp>
        <p:nvSpPr>
          <p:cNvPr id="46" name="TextBox 31">
            <a:extLst>
              <a:ext uri="{FF2B5EF4-FFF2-40B4-BE49-F238E27FC236}">
                <a16:creationId xmlns:a16="http://schemas.microsoft.com/office/drawing/2014/main" id="{97B74A7B-F635-5347-BA75-D1B61AE4CB47}"/>
              </a:ext>
            </a:extLst>
          </p:cNvPr>
          <p:cNvSpPr txBox="1"/>
          <p:nvPr/>
        </p:nvSpPr>
        <p:spPr>
          <a:xfrm>
            <a:off x="8335011" y="2085005"/>
            <a:ext cx="1303434" cy="381673"/>
          </a:xfrm>
          <a:prstGeom prst="rect">
            <a:avLst/>
          </a:prstGeom>
          <a:noFill/>
        </p:spPr>
        <p:txBody>
          <a:bodyPr wrap="none" lIns="0" tIns="0" rIns="0" bIns="0" anchor="ctr">
            <a:noAutofit/>
          </a:bodyPr>
          <a:lstStyle/>
          <a:p>
            <a:pPr algn="ctr"/>
            <a:r>
              <a:rPr lang="zh-CN" altLang="en-US" sz="2400" b="1" dirty="0">
                <a:solidFill>
                  <a:srgbClr val="E2231A"/>
                </a:solidFill>
                <a:latin typeface="Microsoft YaHei" panose="020B0503020204020204" pitchFamily="34" charset="-122"/>
                <a:ea typeface="Microsoft YaHei" panose="020B0503020204020204" pitchFamily="34" charset="-122"/>
              </a:rPr>
              <a:t>标题</a:t>
            </a:r>
          </a:p>
        </p:txBody>
      </p:sp>
      <p:sp>
        <p:nvSpPr>
          <p:cNvPr id="47" name="TextBox 31">
            <a:extLst>
              <a:ext uri="{FF2B5EF4-FFF2-40B4-BE49-F238E27FC236}">
                <a16:creationId xmlns:a16="http://schemas.microsoft.com/office/drawing/2014/main" id="{47732894-6625-1F4A-9C6E-438D4F35F890}"/>
              </a:ext>
            </a:extLst>
          </p:cNvPr>
          <p:cNvSpPr txBox="1"/>
          <p:nvPr/>
        </p:nvSpPr>
        <p:spPr>
          <a:xfrm>
            <a:off x="5478620" y="1049701"/>
            <a:ext cx="1303434" cy="381673"/>
          </a:xfrm>
          <a:prstGeom prst="rect">
            <a:avLst/>
          </a:prstGeom>
          <a:noFill/>
        </p:spPr>
        <p:txBody>
          <a:bodyPr wrap="none" lIns="0" tIns="0" rIns="0" bIns="0" anchor="ctr">
            <a:noAutofit/>
          </a:bodyPr>
          <a:lstStyle/>
          <a:p>
            <a:pPr algn="ctr"/>
            <a:r>
              <a:rPr lang="zh-CN" altLang="en-US" sz="2400" b="1" dirty="0">
                <a:solidFill>
                  <a:srgbClr val="E2231A"/>
                </a:solidFill>
                <a:latin typeface="Microsoft YaHei" panose="020B0503020204020204" pitchFamily="34" charset="-122"/>
                <a:ea typeface="Microsoft YaHei" panose="020B0503020204020204" pitchFamily="34" charset="-122"/>
              </a:rPr>
              <a:t>标题</a:t>
            </a:r>
          </a:p>
        </p:txBody>
      </p:sp>
      <p:sp>
        <p:nvSpPr>
          <p:cNvPr id="48" name="TextBox 31">
            <a:extLst>
              <a:ext uri="{FF2B5EF4-FFF2-40B4-BE49-F238E27FC236}">
                <a16:creationId xmlns:a16="http://schemas.microsoft.com/office/drawing/2014/main" id="{B3988B1F-7E26-B74E-A91F-CD57C33AE213}"/>
              </a:ext>
            </a:extLst>
          </p:cNvPr>
          <p:cNvSpPr txBox="1"/>
          <p:nvPr/>
        </p:nvSpPr>
        <p:spPr>
          <a:xfrm>
            <a:off x="8578851" y="4054006"/>
            <a:ext cx="1303434" cy="381673"/>
          </a:xfrm>
          <a:prstGeom prst="rect">
            <a:avLst/>
          </a:prstGeom>
          <a:noFill/>
        </p:spPr>
        <p:txBody>
          <a:bodyPr wrap="none" lIns="0" tIns="0" rIns="0" bIns="0" anchor="ctr">
            <a:noAutofit/>
          </a:bodyPr>
          <a:lstStyle/>
          <a:p>
            <a:pPr algn="ctr"/>
            <a:r>
              <a:rPr lang="zh-CN" altLang="en-US" sz="2400" b="1" dirty="0">
                <a:solidFill>
                  <a:srgbClr val="E2231A"/>
                </a:solidFill>
                <a:latin typeface="Microsoft YaHei" panose="020B0503020204020204" pitchFamily="34" charset="-122"/>
                <a:ea typeface="Microsoft YaHei" panose="020B0503020204020204" pitchFamily="34" charset="-122"/>
              </a:rPr>
              <a:t>标题</a:t>
            </a:r>
          </a:p>
        </p:txBody>
      </p:sp>
      <p:sp>
        <p:nvSpPr>
          <p:cNvPr id="49" name="TextBox 31">
            <a:extLst>
              <a:ext uri="{FF2B5EF4-FFF2-40B4-BE49-F238E27FC236}">
                <a16:creationId xmlns:a16="http://schemas.microsoft.com/office/drawing/2014/main" id="{6C95619F-70B2-884C-9966-03E16E7FBA1B}"/>
              </a:ext>
            </a:extLst>
          </p:cNvPr>
          <p:cNvSpPr txBox="1"/>
          <p:nvPr/>
        </p:nvSpPr>
        <p:spPr>
          <a:xfrm>
            <a:off x="2458491" y="4025887"/>
            <a:ext cx="1653353" cy="510796"/>
          </a:xfrm>
          <a:prstGeom prst="rect">
            <a:avLst/>
          </a:prstGeom>
          <a:noFill/>
        </p:spPr>
        <p:txBody>
          <a:bodyPr wrap="none" lIns="0" tIns="0" rIns="0" bIns="0" anchor="ctr">
            <a:noAutofit/>
          </a:bodyPr>
          <a:lstStyle/>
          <a:p>
            <a:pPr algn="ctr"/>
            <a:r>
              <a:rPr lang="zh-CN" altLang="en-US" sz="2400" b="1" dirty="0">
                <a:solidFill>
                  <a:srgbClr val="E2231A"/>
                </a:solidFill>
                <a:latin typeface="Microsoft YaHei" panose="020B0503020204020204" pitchFamily="34" charset="-122"/>
                <a:ea typeface="Microsoft YaHei" panose="020B0503020204020204" pitchFamily="34" charset="-122"/>
              </a:rPr>
              <a:t>标题</a:t>
            </a:r>
          </a:p>
        </p:txBody>
      </p:sp>
    </p:spTree>
    <p:extLst>
      <p:ext uri="{BB962C8B-B14F-4D97-AF65-F5344CB8AC3E}">
        <p14:creationId xmlns:p14="http://schemas.microsoft.com/office/powerpoint/2010/main" val="199052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3" name="Group 3">
            <a:extLst>
              <a:ext uri="{FF2B5EF4-FFF2-40B4-BE49-F238E27FC236}">
                <a16:creationId xmlns:a16="http://schemas.microsoft.com/office/drawing/2014/main" id="{505A656F-DF21-EE46-B60C-93EF7033460E}"/>
              </a:ext>
            </a:extLst>
          </p:cNvPr>
          <p:cNvGrpSpPr/>
          <p:nvPr/>
        </p:nvGrpSpPr>
        <p:grpSpPr>
          <a:xfrm>
            <a:off x="4701781" y="2747729"/>
            <a:ext cx="2788435" cy="1676631"/>
            <a:chOff x="8399463" y="4694238"/>
            <a:chExt cx="1489075" cy="895351"/>
          </a:xfrm>
        </p:grpSpPr>
        <p:sp>
          <p:nvSpPr>
            <p:cNvPr id="4" name="Freeform: Shape 4">
              <a:extLst>
                <a:ext uri="{FF2B5EF4-FFF2-40B4-BE49-F238E27FC236}">
                  <a16:creationId xmlns:a16="http://schemas.microsoft.com/office/drawing/2014/main" id="{376D7B69-5DBB-BF4F-A716-CE4F12619118}"/>
                </a:ext>
              </a:extLst>
            </p:cNvPr>
            <p:cNvSpPr>
              <a:spLocks/>
            </p:cNvSpPr>
            <p:nvPr/>
          </p:nvSpPr>
          <p:spPr bwMode="auto">
            <a:xfrm>
              <a:off x="8399463" y="4694238"/>
              <a:ext cx="596900" cy="300038"/>
            </a:xfrm>
            <a:custGeom>
              <a:avLst/>
              <a:gdLst>
                <a:gd name="T0" fmla="*/ 188 w 376"/>
                <a:gd name="T1" fmla="*/ 189 h 189"/>
                <a:gd name="T2" fmla="*/ 0 w 376"/>
                <a:gd name="T3" fmla="*/ 189 h 189"/>
                <a:gd name="T4" fmla="*/ 188 w 376"/>
                <a:gd name="T5" fmla="*/ 0 h 189"/>
                <a:gd name="T6" fmla="*/ 376 w 376"/>
                <a:gd name="T7" fmla="*/ 0 h 189"/>
                <a:gd name="T8" fmla="*/ 188 w 376"/>
                <a:gd name="T9" fmla="*/ 189 h 189"/>
              </a:gdLst>
              <a:ahLst/>
              <a:cxnLst>
                <a:cxn ang="0">
                  <a:pos x="T0" y="T1"/>
                </a:cxn>
                <a:cxn ang="0">
                  <a:pos x="T2" y="T3"/>
                </a:cxn>
                <a:cxn ang="0">
                  <a:pos x="T4" y="T5"/>
                </a:cxn>
                <a:cxn ang="0">
                  <a:pos x="T6" y="T7"/>
                </a:cxn>
                <a:cxn ang="0">
                  <a:pos x="T8" y="T9"/>
                </a:cxn>
              </a:cxnLst>
              <a:rect l="0" t="0" r="r" b="b"/>
              <a:pathLst>
                <a:path w="376" h="189">
                  <a:moveTo>
                    <a:pt x="188" y="189"/>
                  </a:moveTo>
                  <a:lnTo>
                    <a:pt x="0" y="189"/>
                  </a:lnTo>
                  <a:lnTo>
                    <a:pt x="188" y="0"/>
                  </a:lnTo>
                  <a:lnTo>
                    <a:pt x="376" y="0"/>
                  </a:lnTo>
                  <a:lnTo>
                    <a:pt x="188" y="189"/>
                  </a:lnTo>
                  <a:close/>
                </a:path>
              </a:pathLst>
            </a:custGeom>
            <a:solidFill>
              <a:srgbClr val="5A616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5" name="Freeform: Shape 5">
              <a:extLst>
                <a:ext uri="{FF2B5EF4-FFF2-40B4-BE49-F238E27FC236}">
                  <a16:creationId xmlns:a16="http://schemas.microsoft.com/office/drawing/2014/main" id="{5C8B494C-4826-4444-9132-6ADE15F9FB61}"/>
                </a:ext>
              </a:extLst>
            </p:cNvPr>
            <p:cNvSpPr>
              <a:spLocks/>
            </p:cNvSpPr>
            <p:nvPr/>
          </p:nvSpPr>
          <p:spPr bwMode="auto">
            <a:xfrm>
              <a:off x="8697913" y="4694238"/>
              <a:ext cx="596900" cy="300038"/>
            </a:xfrm>
            <a:custGeom>
              <a:avLst/>
              <a:gdLst>
                <a:gd name="T0" fmla="*/ 188 w 376"/>
                <a:gd name="T1" fmla="*/ 0 h 189"/>
                <a:gd name="T2" fmla="*/ 0 w 376"/>
                <a:gd name="T3" fmla="*/ 0 h 189"/>
                <a:gd name="T4" fmla="*/ 188 w 376"/>
                <a:gd name="T5" fmla="*/ 189 h 189"/>
                <a:gd name="T6" fmla="*/ 376 w 376"/>
                <a:gd name="T7" fmla="*/ 189 h 189"/>
                <a:gd name="T8" fmla="*/ 188 w 376"/>
                <a:gd name="T9" fmla="*/ 0 h 189"/>
              </a:gdLst>
              <a:ahLst/>
              <a:cxnLst>
                <a:cxn ang="0">
                  <a:pos x="T0" y="T1"/>
                </a:cxn>
                <a:cxn ang="0">
                  <a:pos x="T2" y="T3"/>
                </a:cxn>
                <a:cxn ang="0">
                  <a:pos x="T4" y="T5"/>
                </a:cxn>
                <a:cxn ang="0">
                  <a:pos x="T6" y="T7"/>
                </a:cxn>
                <a:cxn ang="0">
                  <a:pos x="T8" y="T9"/>
                </a:cxn>
              </a:cxnLst>
              <a:rect l="0" t="0" r="r" b="b"/>
              <a:pathLst>
                <a:path w="376" h="189">
                  <a:moveTo>
                    <a:pt x="188" y="0"/>
                  </a:moveTo>
                  <a:lnTo>
                    <a:pt x="0" y="0"/>
                  </a:lnTo>
                  <a:lnTo>
                    <a:pt x="188" y="189"/>
                  </a:lnTo>
                  <a:lnTo>
                    <a:pt x="376" y="189"/>
                  </a:lnTo>
                  <a:lnTo>
                    <a:pt x="188" y="0"/>
                  </a:lnTo>
                  <a:close/>
                </a:path>
              </a:pathLst>
            </a:custGeom>
            <a:solidFill>
              <a:srgbClr val="CF36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6" name="Freeform: Shape 6">
              <a:extLst>
                <a:ext uri="{FF2B5EF4-FFF2-40B4-BE49-F238E27FC236}">
                  <a16:creationId xmlns:a16="http://schemas.microsoft.com/office/drawing/2014/main" id="{CB00A9D8-6FD4-654F-AE01-4C2DD833E9EE}"/>
                </a:ext>
              </a:extLst>
            </p:cNvPr>
            <p:cNvSpPr>
              <a:spLocks/>
            </p:cNvSpPr>
            <p:nvPr/>
          </p:nvSpPr>
          <p:spPr bwMode="auto">
            <a:xfrm>
              <a:off x="8996363" y="4694238"/>
              <a:ext cx="593725" cy="300038"/>
            </a:xfrm>
            <a:custGeom>
              <a:avLst/>
              <a:gdLst>
                <a:gd name="T0" fmla="*/ 188 w 374"/>
                <a:gd name="T1" fmla="*/ 189 h 189"/>
                <a:gd name="T2" fmla="*/ 0 w 374"/>
                <a:gd name="T3" fmla="*/ 189 h 189"/>
                <a:gd name="T4" fmla="*/ 188 w 374"/>
                <a:gd name="T5" fmla="*/ 0 h 189"/>
                <a:gd name="T6" fmla="*/ 374 w 374"/>
                <a:gd name="T7" fmla="*/ 0 h 189"/>
                <a:gd name="T8" fmla="*/ 188 w 374"/>
                <a:gd name="T9" fmla="*/ 189 h 189"/>
              </a:gdLst>
              <a:ahLst/>
              <a:cxnLst>
                <a:cxn ang="0">
                  <a:pos x="T0" y="T1"/>
                </a:cxn>
                <a:cxn ang="0">
                  <a:pos x="T2" y="T3"/>
                </a:cxn>
                <a:cxn ang="0">
                  <a:pos x="T4" y="T5"/>
                </a:cxn>
                <a:cxn ang="0">
                  <a:pos x="T6" y="T7"/>
                </a:cxn>
                <a:cxn ang="0">
                  <a:pos x="T8" y="T9"/>
                </a:cxn>
              </a:cxnLst>
              <a:rect l="0" t="0" r="r" b="b"/>
              <a:pathLst>
                <a:path w="374" h="189">
                  <a:moveTo>
                    <a:pt x="188" y="189"/>
                  </a:moveTo>
                  <a:lnTo>
                    <a:pt x="0" y="189"/>
                  </a:lnTo>
                  <a:lnTo>
                    <a:pt x="188" y="0"/>
                  </a:lnTo>
                  <a:lnTo>
                    <a:pt x="374" y="0"/>
                  </a:lnTo>
                  <a:lnTo>
                    <a:pt x="188" y="189"/>
                  </a:lnTo>
                  <a:close/>
                </a:path>
              </a:pathLst>
            </a:custGeom>
            <a:solidFill>
              <a:srgbClr val="5A616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7" name="Freeform: Shape 7">
              <a:extLst>
                <a:ext uri="{FF2B5EF4-FFF2-40B4-BE49-F238E27FC236}">
                  <a16:creationId xmlns:a16="http://schemas.microsoft.com/office/drawing/2014/main" id="{218AF0B4-B30C-384A-9760-73B59886FA30}"/>
                </a:ext>
              </a:extLst>
            </p:cNvPr>
            <p:cNvSpPr>
              <a:spLocks/>
            </p:cNvSpPr>
            <p:nvPr/>
          </p:nvSpPr>
          <p:spPr bwMode="auto">
            <a:xfrm>
              <a:off x="9294813" y="4694238"/>
              <a:ext cx="593725" cy="300038"/>
            </a:xfrm>
            <a:custGeom>
              <a:avLst/>
              <a:gdLst>
                <a:gd name="T0" fmla="*/ 186 w 374"/>
                <a:gd name="T1" fmla="*/ 0 h 189"/>
                <a:gd name="T2" fmla="*/ 0 w 374"/>
                <a:gd name="T3" fmla="*/ 0 h 189"/>
                <a:gd name="T4" fmla="*/ 186 w 374"/>
                <a:gd name="T5" fmla="*/ 189 h 189"/>
                <a:gd name="T6" fmla="*/ 374 w 374"/>
                <a:gd name="T7" fmla="*/ 189 h 189"/>
                <a:gd name="T8" fmla="*/ 186 w 374"/>
                <a:gd name="T9" fmla="*/ 0 h 189"/>
              </a:gdLst>
              <a:ahLst/>
              <a:cxnLst>
                <a:cxn ang="0">
                  <a:pos x="T0" y="T1"/>
                </a:cxn>
                <a:cxn ang="0">
                  <a:pos x="T2" y="T3"/>
                </a:cxn>
                <a:cxn ang="0">
                  <a:pos x="T4" y="T5"/>
                </a:cxn>
                <a:cxn ang="0">
                  <a:pos x="T6" y="T7"/>
                </a:cxn>
                <a:cxn ang="0">
                  <a:pos x="T8" y="T9"/>
                </a:cxn>
              </a:cxnLst>
              <a:rect l="0" t="0" r="r" b="b"/>
              <a:pathLst>
                <a:path w="374" h="189">
                  <a:moveTo>
                    <a:pt x="186" y="0"/>
                  </a:moveTo>
                  <a:lnTo>
                    <a:pt x="0" y="0"/>
                  </a:lnTo>
                  <a:lnTo>
                    <a:pt x="186" y="189"/>
                  </a:lnTo>
                  <a:lnTo>
                    <a:pt x="374" y="189"/>
                  </a:lnTo>
                  <a:lnTo>
                    <a:pt x="186" y="0"/>
                  </a:lnTo>
                  <a:close/>
                </a:path>
              </a:pathLst>
            </a:custGeom>
            <a:solidFill>
              <a:srgbClr val="CF36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8" name="Freeform: Shape 8">
              <a:extLst>
                <a:ext uri="{FF2B5EF4-FFF2-40B4-BE49-F238E27FC236}">
                  <a16:creationId xmlns:a16="http://schemas.microsoft.com/office/drawing/2014/main" id="{75ACAC7B-4B38-5A45-AB33-651125F1AA78}"/>
                </a:ext>
              </a:extLst>
            </p:cNvPr>
            <p:cNvSpPr>
              <a:spLocks/>
            </p:cNvSpPr>
            <p:nvPr/>
          </p:nvSpPr>
          <p:spPr bwMode="auto">
            <a:xfrm>
              <a:off x="8399463" y="4994276"/>
              <a:ext cx="895350" cy="595313"/>
            </a:xfrm>
            <a:custGeom>
              <a:avLst/>
              <a:gdLst>
                <a:gd name="T0" fmla="*/ 564 w 564"/>
                <a:gd name="T1" fmla="*/ 375 h 375"/>
                <a:gd name="T2" fmla="*/ 188 w 564"/>
                <a:gd name="T3" fmla="*/ 0 h 375"/>
                <a:gd name="T4" fmla="*/ 0 w 564"/>
                <a:gd name="T5" fmla="*/ 0 h 375"/>
                <a:gd name="T6" fmla="*/ 376 w 564"/>
                <a:gd name="T7" fmla="*/ 375 h 375"/>
                <a:gd name="T8" fmla="*/ 564 w 564"/>
                <a:gd name="T9" fmla="*/ 375 h 375"/>
              </a:gdLst>
              <a:ahLst/>
              <a:cxnLst>
                <a:cxn ang="0">
                  <a:pos x="T0" y="T1"/>
                </a:cxn>
                <a:cxn ang="0">
                  <a:pos x="T2" y="T3"/>
                </a:cxn>
                <a:cxn ang="0">
                  <a:pos x="T4" y="T5"/>
                </a:cxn>
                <a:cxn ang="0">
                  <a:pos x="T6" y="T7"/>
                </a:cxn>
                <a:cxn ang="0">
                  <a:pos x="T8" y="T9"/>
                </a:cxn>
              </a:cxnLst>
              <a:rect l="0" t="0" r="r" b="b"/>
              <a:pathLst>
                <a:path w="564" h="375">
                  <a:moveTo>
                    <a:pt x="564" y="375"/>
                  </a:moveTo>
                  <a:lnTo>
                    <a:pt x="188" y="0"/>
                  </a:lnTo>
                  <a:lnTo>
                    <a:pt x="0" y="0"/>
                  </a:lnTo>
                  <a:lnTo>
                    <a:pt x="376" y="375"/>
                  </a:lnTo>
                  <a:lnTo>
                    <a:pt x="564" y="375"/>
                  </a:lnTo>
                  <a:close/>
                </a:path>
              </a:pathLst>
            </a:custGeom>
            <a:solidFill>
              <a:srgbClr val="CF36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9" name="Freeform: Shape 9">
              <a:extLst>
                <a:ext uri="{FF2B5EF4-FFF2-40B4-BE49-F238E27FC236}">
                  <a16:creationId xmlns:a16="http://schemas.microsoft.com/office/drawing/2014/main" id="{325341EE-3C1D-5C4F-9EAD-3B3A1C85610F}"/>
                </a:ext>
              </a:extLst>
            </p:cNvPr>
            <p:cNvSpPr>
              <a:spLocks/>
            </p:cNvSpPr>
            <p:nvPr/>
          </p:nvSpPr>
          <p:spPr bwMode="auto">
            <a:xfrm>
              <a:off x="8996363" y="4994276"/>
              <a:ext cx="892175" cy="595313"/>
            </a:xfrm>
            <a:custGeom>
              <a:avLst/>
              <a:gdLst>
                <a:gd name="T0" fmla="*/ 0 w 562"/>
                <a:gd name="T1" fmla="*/ 375 h 375"/>
                <a:gd name="T2" fmla="*/ 188 w 562"/>
                <a:gd name="T3" fmla="*/ 375 h 375"/>
                <a:gd name="T4" fmla="*/ 562 w 562"/>
                <a:gd name="T5" fmla="*/ 0 h 375"/>
                <a:gd name="T6" fmla="*/ 374 w 562"/>
                <a:gd name="T7" fmla="*/ 0 h 375"/>
                <a:gd name="T8" fmla="*/ 0 w 562"/>
                <a:gd name="T9" fmla="*/ 375 h 375"/>
              </a:gdLst>
              <a:ahLst/>
              <a:cxnLst>
                <a:cxn ang="0">
                  <a:pos x="T0" y="T1"/>
                </a:cxn>
                <a:cxn ang="0">
                  <a:pos x="T2" y="T3"/>
                </a:cxn>
                <a:cxn ang="0">
                  <a:pos x="T4" y="T5"/>
                </a:cxn>
                <a:cxn ang="0">
                  <a:pos x="T6" y="T7"/>
                </a:cxn>
                <a:cxn ang="0">
                  <a:pos x="T8" y="T9"/>
                </a:cxn>
              </a:cxnLst>
              <a:rect l="0" t="0" r="r" b="b"/>
              <a:pathLst>
                <a:path w="562" h="375">
                  <a:moveTo>
                    <a:pt x="0" y="375"/>
                  </a:moveTo>
                  <a:lnTo>
                    <a:pt x="188" y="375"/>
                  </a:lnTo>
                  <a:lnTo>
                    <a:pt x="562" y="0"/>
                  </a:lnTo>
                  <a:lnTo>
                    <a:pt x="374" y="0"/>
                  </a:lnTo>
                  <a:lnTo>
                    <a:pt x="0" y="375"/>
                  </a:lnTo>
                  <a:close/>
                </a:path>
              </a:pathLst>
            </a:custGeom>
            <a:solidFill>
              <a:srgbClr val="5A616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sp>
        <p:nvSpPr>
          <p:cNvPr id="10" name="Oval 13">
            <a:extLst>
              <a:ext uri="{FF2B5EF4-FFF2-40B4-BE49-F238E27FC236}">
                <a16:creationId xmlns:a16="http://schemas.microsoft.com/office/drawing/2014/main" id="{7B888D4C-3001-224B-886E-D91670355E79}"/>
              </a:ext>
            </a:extLst>
          </p:cNvPr>
          <p:cNvSpPr/>
          <p:nvPr/>
        </p:nvSpPr>
        <p:spPr>
          <a:xfrm>
            <a:off x="4329195" y="1869111"/>
            <a:ext cx="311655" cy="311655"/>
          </a:xfrm>
          <a:prstGeom prst="ellipse">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11" name="Oval 15">
            <a:extLst>
              <a:ext uri="{FF2B5EF4-FFF2-40B4-BE49-F238E27FC236}">
                <a16:creationId xmlns:a16="http://schemas.microsoft.com/office/drawing/2014/main" id="{5E9DDB5C-5E95-9F49-841E-0CE63FF0D18E}"/>
              </a:ext>
            </a:extLst>
          </p:cNvPr>
          <p:cNvSpPr/>
          <p:nvPr/>
        </p:nvSpPr>
        <p:spPr>
          <a:xfrm>
            <a:off x="7448954" y="1881845"/>
            <a:ext cx="311655" cy="311655"/>
          </a:xfrm>
          <a:prstGeom prst="ellipse">
            <a:avLst/>
          </a:pr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12" name="Oval 21">
            <a:extLst>
              <a:ext uri="{FF2B5EF4-FFF2-40B4-BE49-F238E27FC236}">
                <a16:creationId xmlns:a16="http://schemas.microsoft.com/office/drawing/2014/main" id="{85B9AF08-A24C-AA4B-BDDE-BCB96A865FAD}"/>
              </a:ext>
            </a:extLst>
          </p:cNvPr>
          <p:cNvSpPr/>
          <p:nvPr/>
        </p:nvSpPr>
        <p:spPr>
          <a:xfrm>
            <a:off x="3527631" y="3274390"/>
            <a:ext cx="311655" cy="311655"/>
          </a:xfrm>
          <a:prstGeom prst="ellipse">
            <a:avLst/>
          </a:pr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13" name="Oval 23">
            <a:extLst>
              <a:ext uri="{FF2B5EF4-FFF2-40B4-BE49-F238E27FC236}">
                <a16:creationId xmlns:a16="http://schemas.microsoft.com/office/drawing/2014/main" id="{D5386C64-04AE-0F40-90A6-00690E616AD7}"/>
              </a:ext>
            </a:extLst>
          </p:cNvPr>
          <p:cNvSpPr/>
          <p:nvPr/>
        </p:nvSpPr>
        <p:spPr>
          <a:xfrm>
            <a:off x="8250518" y="3290047"/>
            <a:ext cx="311655" cy="311655"/>
          </a:xfrm>
          <a:prstGeom prst="ellipse">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14" name="Oval 29">
            <a:extLst>
              <a:ext uri="{FF2B5EF4-FFF2-40B4-BE49-F238E27FC236}">
                <a16:creationId xmlns:a16="http://schemas.microsoft.com/office/drawing/2014/main" id="{77474764-8AAA-644B-B02B-A05315965C6B}"/>
              </a:ext>
            </a:extLst>
          </p:cNvPr>
          <p:cNvSpPr/>
          <p:nvPr/>
        </p:nvSpPr>
        <p:spPr>
          <a:xfrm>
            <a:off x="4329195" y="4679670"/>
            <a:ext cx="311655" cy="311655"/>
          </a:xfrm>
          <a:prstGeom prst="ellipse">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15" name="Oval 31">
            <a:extLst>
              <a:ext uri="{FF2B5EF4-FFF2-40B4-BE49-F238E27FC236}">
                <a16:creationId xmlns:a16="http://schemas.microsoft.com/office/drawing/2014/main" id="{9C8C9A08-52E9-D24D-859A-86FD90542C01}"/>
              </a:ext>
            </a:extLst>
          </p:cNvPr>
          <p:cNvSpPr/>
          <p:nvPr/>
        </p:nvSpPr>
        <p:spPr>
          <a:xfrm>
            <a:off x="7448954" y="4698250"/>
            <a:ext cx="311655" cy="311655"/>
          </a:xfrm>
          <a:prstGeom prst="ellipse">
            <a:avLst/>
          </a:pr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nvGrpSpPr>
          <p:cNvPr id="16" name="Group 30">
            <a:extLst>
              <a:ext uri="{FF2B5EF4-FFF2-40B4-BE49-F238E27FC236}">
                <a16:creationId xmlns:a16="http://schemas.microsoft.com/office/drawing/2014/main" id="{7E849291-E1CA-D242-9864-54106E59D8A5}"/>
              </a:ext>
            </a:extLst>
          </p:cNvPr>
          <p:cNvGrpSpPr/>
          <p:nvPr/>
        </p:nvGrpSpPr>
        <p:grpSpPr>
          <a:xfrm>
            <a:off x="7760608" y="1770382"/>
            <a:ext cx="2262955" cy="847703"/>
            <a:chOff x="9305653" y="3302983"/>
            <a:chExt cx="2262955" cy="847702"/>
          </a:xfrm>
        </p:grpSpPr>
        <p:sp>
          <p:nvSpPr>
            <p:cNvPr id="17" name="TextBox 34">
              <a:extLst>
                <a:ext uri="{FF2B5EF4-FFF2-40B4-BE49-F238E27FC236}">
                  <a16:creationId xmlns:a16="http://schemas.microsoft.com/office/drawing/2014/main" id="{8F0747AB-120C-0943-BC02-67EB2DB21990}"/>
                </a:ext>
              </a:extLst>
            </p:cNvPr>
            <p:cNvSpPr txBox="1"/>
            <p:nvPr/>
          </p:nvSpPr>
          <p:spPr>
            <a:xfrm>
              <a:off x="9305653" y="3302983"/>
              <a:ext cx="2262955" cy="291403"/>
            </a:xfrm>
            <a:prstGeom prst="rect">
              <a:avLst/>
            </a:prstGeom>
            <a:noFill/>
          </p:spPr>
          <p:txBody>
            <a:bodyPr wrap="none" lIns="384000" tIns="0" rIns="0" bIns="0" anchor="b" anchorCtr="0">
              <a:normAutofit fontScale="92500" lnSpcReduction="10000"/>
            </a:bodyPr>
            <a:lstStyle/>
            <a:p>
              <a:r>
                <a:rPr lang="zh-CN" altLang="en-US" sz="2133" b="1" dirty="0">
                  <a:solidFill>
                    <a:srgbClr val="5A616F"/>
                  </a:solidFill>
                  <a:latin typeface="Microsoft YaHei" panose="020B0503020204020204" pitchFamily="34" charset="-122"/>
                  <a:ea typeface="Microsoft YaHei" panose="020B0503020204020204" pitchFamily="34" charset="-122"/>
                  <a:cs typeface="+mn-ea"/>
                  <a:sym typeface="+mn-lt"/>
                </a:rPr>
                <a:t>部门培训情况</a:t>
              </a:r>
            </a:p>
          </p:txBody>
        </p:sp>
        <p:sp>
          <p:nvSpPr>
            <p:cNvPr id="18" name="TextBox 35">
              <a:extLst>
                <a:ext uri="{FF2B5EF4-FFF2-40B4-BE49-F238E27FC236}">
                  <a16:creationId xmlns:a16="http://schemas.microsoft.com/office/drawing/2014/main" id="{CD382EC8-D942-704F-AA4B-101876FDCE55}"/>
                </a:ext>
              </a:extLst>
            </p:cNvPr>
            <p:cNvSpPr txBox="1">
              <a:spLocks/>
            </p:cNvSpPr>
            <p:nvPr/>
          </p:nvSpPr>
          <p:spPr>
            <a:xfrm>
              <a:off x="9305653" y="3594387"/>
              <a:ext cx="2262955" cy="556298"/>
            </a:xfrm>
            <a:prstGeom prst="rect">
              <a:avLst/>
            </a:prstGeom>
          </p:spPr>
          <p:txBody>
            <a:bodyPr vert="horz" wrap="square" lIns="384000" tIns="96000" rIns="0" bIns="0" anchor="t" anchorCtr="0">
              <a:noAutofit/>
            </a:bodyPr>
            <a:lstStyle/>
            <a:p>
              <a:pPr algn="l">
                <a:lnSpc>
                  <a:spcPct val="120000"/>
                </a:lnSpc>
              </a:pPr>
              <a: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19" name="Group 36">
            <a:extLst>
              <a:ext uri="{FF2B5EF4-FFF2-40B4-BE49-F238E27FC236}">
                <a16:creationId xmlns:a16="http://schemas.microsoft.com/office/drawing/2014/main" id="{13E73FDE-808C-B749-B634-0B8E07E2D29F}"/>
              </a:ext>
            </a:extLst>
          </p:cNvPr>
          <p:cNvGrpSpPr/>
          <p:nvPr/>
        </p:nvGrpSpPr>
        <p:grpSpPr>
          <a:xfrm>
            <a:off x="8562172" y="3206906"/>
            <a:ext cx="2262955" cy="847703"/>
            <a:chOff x="9305653" y="3302983"/>
            <a:chExt cx="2262955" cy="847702"/>
          </a:xfrm>
        </p:grpSpPr>
        <p:sp>
          <p:nvSpPr>
            <p:cNvPr id="20" name="TextBox 37">
              <a:extLst>
                <a:ext uri="{FF2B5EF4-FFF2-40B4-BE49-F238E27FC236}">
                  <a16:creationId xmlns:a16="http://schemas.microsoft.com/office/drawing/2014/main" id="{0F9B2DE0-37B5-EC4B-9243-C13980D0A558}"/>
                </a:ext>
              </a:extLst>
            </p:cNvPr>
            <p:cNvSpPr txBox="1"/>
            <p:nvPr/>
          </p:nvSpPr>
          <p:spPr>
            <a:xfrm>
              <a:off x="9305653" y="3302983"/>
              <a:ext cx="2262955" cy="291403"/>
            </a:xfrm>
            <a:prstGeom prst="rect">
              <a:avLst/>
            </a:prstGeom>
            <a:noFill/>
          </p:spPr>
          <p:txBody>
            <a:bodyPr wrap="none" lIns="384000" tIns="0" rIns="0" bIns="0" anchor="b" anchorCtr="0">
              <a:normAutofit fontScale="92500" lnSpcReduction="10000"/>
            </a:bodyPr>
            <a:lstStyle/>
            <a:p>
              <a:r>
                <a:rPr lang="zh-CN" altLang="en-US" sz="2133" b="1" dirty="0">
                  <a:solidFill>
                    <a:srgbClr val="CF362A"/>
                  </a:solidFill>
                  <a:latin typeface="Microsoft YaHei" panose="020B0503020204020204" pitchFamily="34" charset="-122"/>
                  <a:ea typeface="Microsoft YaHei" panose="020B0503020204020204" pitchFamily="34" charset="-122"/>
                  <a:cs typeface="+mn-ea"/>
                  <a:sym typeface="+mn-lt"/>
                </a:rPr>
                <a:t>部门培训情况</a:t>
              </a:r>
            </a:p>
          </p:txBody>
        </p:sp>
        <p:sp>
          <p:nvSpPr>
            <p:cNvPr id="21" name="TextBox 38">
              <a:extLst>
                <a:ext uri="{FF2B5EF4-FFF2-40B4-BE49-F238E27FC236}">
                  <a16:creationId xmlns:a16="http://schemas.microsoft.com/office/drawing/2014/main" id="{630775DD-60D8-A44B-9625-10867B4E9391}"/>
                </a:ext>
              </a:extLst>
            </p:cNvPr>
            <p:cNvSpPr txBox="1">
              <a:spLocks/>
            </p:cNvSpPr>
            <p:nvPr/>
          </p:nvSpPr>
          <p:spPr>
            <a:xfrm>
              <a:off x="9305653" y="3594387"/>
              <a:ext cx="2262955" cy="556298"/>
            </a:xfrm>
            <a:prstGeom prst="rect">
              <a:avLst/>
            </a:prstGeom>
          </p:spPr>
          <p:txBody>
            <a:bodyPr vert="horz" wrap="square" lIns="384000" tIns="96000" rIns="0" bIns="0" anchor="t" anchorCtr="0">
              <a:noAutofit/>
            </a:bodyPr>
            <a:lstStyle/>
            <a:p>
              <a:pPr algn="l">
                <a:lnSpc>
                  <a:spcPct val="120000"/>
                </a:lnSpc>
              </a:pPr>
              <a: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22" name="Group 39">
            <a:extLst>
              <a:ext uri="{FF2B5EF4-FFF2-40B4-BE49-F238E27FC236}">
                <a16:creationId xmlns:a16="http://schemas.microsoft.com/office/drawing/2014/main" id="{796FAC5C-42EC-9E4E-9CC6-05ABB3604A6D}"/>
              </a:ext>
            </a:extLst>
          </p:cNvPr>
          <p:cNvGrpSpPr/>
          <p:nvPr/>
        </p:nvGrpSpPr>
        <p:grpSpPr>
          <a:xfrm>
            <a:off x="7760608" y="4643430"/>
            <a:ext cx="2262955" cy="847703"/>
            <a:chOff x="9305653" y="3302983"/>
            <a:chExt cx="2262955" cy="847702"/>
          </a:xfrm>
        </p:grpSpPr>
        <p:sp>
          <p:nvSpPr>
            <p:cNvPr id="23" name="TextBox 40">
              <a:extLst>
                <a:ext uri="{FF2B5EF4-FFF2-40B4-BE49-F238E27FC236}">
                  <a16:creationId xmlns:a16="http://schemas.microsoft.com/office/drawing/2014/main" id="{6F8771E3-9294-0646-8DA2-A264125C679B}"/>
                </a:ext>
              </a:extLst>
            </p:cNvPr>
            <p:cNvSpPr txBox="1"/>
            <p:nvPr/>
          </p:nvSpPr>
          <p:spPr>
            <a:xfrm>
              <a:off x="9305653" y="3302983"/>
              <a:ext cx="2262955" cy="291403"/>
            </a:xfrm>
            <a:prstGeom prst="rect">
              <a:avLst/>
            </a:prstGeom>
            <a:noFill/>
          </p:spPr>
          <p:txBody>
            <a:bodyPr wrap="none" lIns="384000" tIns="0" rIns="0" bIns="0" anchor="b" anchorCtr="0">
              <a:normAutofit fontScale="92500" lnSpcReduction="10000"/>
            </a:bodyPr>
            <a:lstStyle/>
            <a:p>
              <a:r>
                <a:rPr lang="zh-CN" altLang="en-US" sz="2133" b="1" dirty="0">
                  <a:solidFill>
                    <a:srgbClr val="5A616F"/>
                  </a:solidFill>
                  <a:latin typeface="Microsoft YaHei" panose="020B0503020204020204" pitchFamily="34" charset="-122"/>
                  <a:ea typeface="Microsoft YaHei" panose="020B0503020204020204" pitchFamily="34" charset="-122"/>
                  <a:cs typeface="+mn-ea"/>
                  <a:sym typeface="+mn-lt"/>
                </a:rPr>
                <a:t>部门培训情况</a:t>
              </a:r>
            </a:p>
          </p:txBody>
        </p:sp>
        <p:sp>
          <p:nvSpPr>
            <p:cNvPr id="24" name="TextBox 41">
              <a:extLst>
                <a:ext uri="{FF2B5EF4-FFF2-40B4-BE49-F238E27FC236}">
                  <a16:creationId xmlns:a16="http://schemas.microsoft.com/office/drawing/2014/main" id="{81C7B342-C171-7149-8318-BC391FADD65E}"/>
                </a:ext>
              </a:extLst>
            </p:cNvPr>
            <p:cNvSpPr txBox="1">
              <a:spLocks/>
            </p:cNvSpPr>
            <p:nvPr/>
          </p:nvSpPr>
          <p:spPr>
            <a:xfrm>
              <a:off x="9305653" y="3594387"/>
              <a:ext cx="2262955" cy="556298"/>
            </a:xfrm>
            <a:prstGeom prst="rect">
              <a:avLst/>
            </a:prstGeom>
          </p:spPr>
          <p:txBody>
            <a:bodyPr vert="horz" wrap="square" lIns="384000" tIns="96000" rIns="0" bIns="0" anchor="t" anchorCtr="0">
              <a:noAutofit/>
            </a:bodyPr>
            <a:lstStyle/>
            <a:p>
              <a:pPr algn="l">
                <a:lnSpc>
                  <a:spcPct val="120000"/>
                </a:lnSpc>
              </a:pPr>
              <a: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2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25" name="Group 42">
            <a:extLst>
              <a:ext uri="{FF2B5EF4-FFF2-40B4-BE49-F238E27FC236}">
                <a16:creationId xmlns:a16="http://schemas.microsoft.com/office/drawing/2014/main" id="{FCEFB86D-E3F0-FA40-AB8F-51D89EF80358}"/>
              </a:ext>
            </a:extLst>
          </p:cNvPr>
          <p:cNvGrpSpPr/>
          <p:nvPr/>
        </p:nvGrpSpPr>
        <p:grpSpPr>
          <a:xfrm>
            <a:off x="2066240" y="1793153"/>
            <a:ext cx="2262955" cy="847703"/>
            <a:chOff x="9305653" y="3302983"/>
            <a:chExt cx="2262955" cy="847702"/>
          </a:xfrm>
        </p:grpSpPr>
        <p:sp>
          <p:nvSpPr>
            <p:cNvPr id="26" name="TextBox 43">
              <a:extLst>
                <a:ext uri="{FF2B5EF4-FFF2-40B4-BE49-F238E27FC236}">
                  <a16:creationId xmlns:a16="http://schemas.microsoft.com/office/drawing/2014/main" id="{DDA983BB-29FA-9040-8F5B-22EC1A5E378B}"/>
                </a:ext>
              </a:extLst>
            </p:cNvPr>
            <p:cNvSpPr txBox="1"/>
            <p:nvPr/>
          </p:nvSpPr>
          <p:spPr>
            <a:xfrm>
              <a:off x="9305653" y="3302983"/>
              <a:ext cx="2262955" cy="291403"/>
            </a:xfrm>
            <a:prstGeom prst="rect">
              <a:avLst/>
            </a:prstGeom>
            <a:noFill/>
          </p:spPr>
          <p:txBody>
            <a:bodyPr wrap="none" lIns="0" tIns="0" rIns="384000" bIns="0" anchor="ctr" anchorCtr="0">
              <a:normAutofit fontScale="92500" lnSpcReduction="10000"/>
            </a:bodyPr>
            <a:lstStyle/>
            <a:p>
              <a:pPr algn="r"/>
              <a:r>
                <a:rPr lang="zh-CN" altLang="en-US" sz="2133" b="1" dirty="0">
                  <a:solidFill>
                    <a:schemeClr val="accent1">
                      <a:lumMod val="100000"/>
                    </a:schemeClr>
                  </a:solidFill>
                  <a:latin typeface="Microsoft YaHei" panose="020B0503020204020204" pitchFamily="34" charset="-122"/>
                  <a:ea typeface="Microsoft YaHei" panose="020B0503020204020204" pitchFamily="34" charset="-122"/>
                  <a:cs typeface="+mn-ea"/>
                  <a:sym typeface="+mn-lt"/>
                </a:rPr>
                <a:t>部门培训情况</a:t>
              </a:r>
            </a:p>
          </p:txBody>
        </p:sp>
        <p:sp>
          <p:nvSpPr>
            <p:cNvPr id="27" name="TextBox 44">
              <a:extLst>
                <a:ext uri="{FF2B5EF4-FFF2-40B4-BE49-F238E27FC236}">
                  <a16:creationId xmlns:a16="http://schemas.microsoft.com/office/drawing/2014/main" id="{A40501E6-D94B-6C4F-AC88-797628A541E8}"/>
                </a:ext>
              </a:extLst>
            </p:cNvPr>
            <p:cNvSpPr txBox="1">
              <a:spLocks/>
            </p:cNvSpPr>
            <p:nvPr/>
          </p:nvSpPr>
          <p:spPr>
            <a:xfrm>
              <a:off x="9305653" y="3594387"/>
              <a:ext cx="2262955" cy="556298"/>
            </a:xfrm>
            <a:prstGeom prst="rect">
              <a:avLst/>
            </a:prstGeom>
          </p:spPr>
          <p:txBody>
            <a:bodyPr vert="horz" wrap="square" lIns="0" tIns="0" rIns="384000" bIns="0" anchor="ctr" anchorCtr="0">
              <a:normAutofit fontScale="85000" lnSpcReduction="20000"/>
            </a:bodyPr>
            <a:lstStyle/>
            <a:p>
              <a:pPr algn="r">
                <a:lnSpc>
                  <a:spcPct val="120000"/>
                </a:lnSpc>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28" name="Group 45">
            <a:extLst>
              <a:ext uri="{FF2B5EF4-FFF2-40B4-BE49-F238E27FC236}">
                <a16:creationId xmlns:a16="http://schemas.microsoft.com/office/drawing/2014/main" id="{ED0D92E1-1D2B-3F4F-9436-7CC33DBBDD91}"/>
              </a:ext>
            </a:extLst>
          </p:cNvPr>
          <p:cNvGrpSpPr/>
          <p:nvPr/>
        </p:nvGrpSpPr>
        <p:grpSpPr>
          <a:xfrm>
            <a:off x="1264676" y="3206906"/>
            <a:ext cx="2262955" cy="847703"/>
            <a:chOff x="9305653" y="3302983"/>
            <a:chExt cx="2262955" cy="847702"/>
          </a:xfrm>
        </p:grpSpPr>
        <p:sp>
          <p:nvSpPr>
            <p:cNvPr id="29" name="TextBox 46">
              <a:extLst>
                <a:ext uri="{FF2B5EF4-FFF2-40B4-BE49-F238E27FC236}">
                  <a16:creationId xmlns:a16="http://schemas.microsoft.com/office/drawing/2014/main" id="{C0F8524A-F888-2244-9B06-25562782AFED}"/>
                </a:ext>
              </a:extLst>
            </p:cNvPr>
            <p:cNvSpPr txBox="1"/>
            <p:nvPr/>
          </p:nvSpPr>
          <p:spPr>
            <a:xfrm>
              <a:off x="9305653" y="3302983"/>
              <a:ext cx="2262955" cy="291403"/>
            </a:xfrm>
            <a:prstGeom prst="rect">
              <a:avLst/>
            </a:prstGeom>
            <a:noFill/>
          </p:spPr>
          <p:txBody>
            <a:bodyPr wrap="none" lIns="0" tIns="0" rIns="384000" bIns="0" anchor="ctr" anchorCtr="0">
              <a:normAutofit fontScale="92500" lnSpcReduction="10000"/>
            </a:bodyPr>
            <a:lstStyle/>
            <a:p>
              <a:pPr algn="r"/>
              <a:r>
                <a:rPr lang="zh-CN" altLang="en-US" sz="2133" b="1" dirty="0">
                  <a:solidFill>
                    <a:srgbClr val="5A616F"/>
                  </a:solidFill>
                  <a:latin typeface="Microsoft YaHei" panose="020B0503020204020204" pitchFamily="34" charset="-122"/>
                  <a:ea typeface="Microsoft YaHei" panose="020B0503020204020204" pitchFamily="34" charset="-122"/>
                  <a:cs typeface="+mn-ea"/>
                  <a:sym typeface="+mn-lt"/>
                </a:rPr>
                <a:t>部门培训情况</a:t>
              </a:r>
            </a:p>
          </p:txBody>
        </p:sp>
        <p:sp>
          <p:nvSpPr>
            <p:cNvPr id="30" name="TextBox 47">
              <a:extLst>
                <a:ext uri="{FF2B5EF4-FFF2-40B4-BE49-F238E27FC236}">
                  <a16:creationId xmlns:a16="http://schemas.microsoft.com/office/drawing/2014/main" id="{81BECED7-5123-AF48-ADA5-4E781BBC8750}"/>
                </a:ext>
              </a:extLst>
            </p:cNvPr>
            <p:cNvSpPr txBox="1">
              <a:spLocks/>
            </p:cNvSpPr>
            <p:nvPr/>
          </p:nvSpPr>
          <p:spPr>
            <a:xfrm>
              <a:off x="9305653" y="3594387"/>
              <a:ext cx="2262955" cy="556298"/>
            </a:xfrm>
            <a:prstGeom prst="rect">
              <a:avLst/>
            </a:prstGeom>
          </p:spPr>
          <p:txBody>
            <a:bodyPr vert="horz" wrap="square" lIns="0" tIns="0" rIns="384000" bIns="0" anchor="ctr" anchorCtr="0">
              <a:normAutofit fontScale="85000" lnSpcReduction="20000"/>
            </a:bodyPr>
            <a:lstStyle/>
            <a:p>
              <a:pPr algn="r">
                <a:lnSpc>
                  <a:spcPct val="120000"/>
                </a:lnSpc>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31" name="Group 48">
            <a:extLst>
              <a:ext uri="{FF2B5EF4-FFF2-40B4-BE49-F238E27FC236}">
                <a16:creationId xmlns:a16="http://schemas.microsoft.com/office/drawing/2014/main" id="{101EDD4B-0F87-6040-86CC-950069FF2C45}"/>
              </a:ext>
            </a:extLst>
          </p:cNvPr>
          <p:cNvGrpSpPr/>
          <p:nvPr/>
        </p:nvGrpSpPr>
        <p:grpSpPr>
          <a:xfrm>
            <a:off x="2066240" y="4643430"/>
            <a:ext cx="2262955" cy="847703"/>
            <a:chOff x="9305653" y="3302983"/>
            <a:chExt cx="2262955" cy="847702"/>
          </a:xfrm>
        </p:grpSpPr>
        <p:sp>
          <p:nvSpPr>
            <p:cNvPr id="32" name="TextBox 49">
              <a:extLst>
                <a:ext uri="{FF2B5EF4-FFF2-40B4-BE49-F238E27FC236}">
                  <a16:creationId xmlns:a16="http://schemas.microsoft.com/office/drawing/2014/main" id="{F0431989-FFEA-734B-9904-E595D24771C8}"/>
                </a:ext>
              </a:extLst>
            </p:cNvPr>
            <p:cNvSpPr txBox="1"/>
            <p:nvPr/>
          </p:nvSpPr>
          <p:spPr>
            <a:xfrm>
              <a:off x="9305653" y="3302983"/>
              <a:ext cx="2262955" cy="291403"/>
            </a:xfrm>
            <a:prstGeom prst="rect">
              <a:avLst/>
            </a:prstGeom>
            <a:noFill/>
          </p:spPr>
          <p:txBody>
            <a:bodyPr wrap="none" lIns="0" tIns="0" rIns="384000" bIns="0" anchor="ctr" anchorCtr="0">
              <a:normAutofit fontScale="92500" lnSpcReduction="10000"/>
            </a:bodyPr>
            <a:lstStyle/>
            <a:p>
              <a:pPr algn="r"/>
              <a:r>
                <a:rPr lang="zh-CN" altLang="en-US" sz="2133" b="1" dirty="0">
                  <a:solidFill>
                    <a:srgbClr val="CF362A"/>
                  </a:solidFill>
                  <a:latin typeface="Microsoft YaHei" panose="020B0503020204020204" pitchFamily="34" charset="-122"/>
                  <a:ea typeface="Microsoft YaHei" panose="020B0503020204020204" pitchFamily="34" charset="-122"/>
                  <a:cs typeface="+mn-ea"/>
                  <a:sym typeface="+mn-lt"/>
                </a:rPr>
                <a:t>部门培训情况</a:t>
              </a:r>
            </a:p>
          </p:txBody>
        </p:sp>
        <p:sp>
          <p:nvSpPr>
            <p:cNvPr id="33" name="TextBox 50">
              <a:extLst>
                <a:ext uri="{FF2B5EF4-FFF2-40B4-BE49-F238E27FC236}">
                  <a16:creationId xmlns:a16="http://schemas.microsoft.com/office/drawing/2014/main" id="{FA38177F-F2A7-DF40-B55C-811D5DD56D59}"/>
                </a:ext>
              </a:extLst>
            </p:cNvPr>
            <p:cNvSpPr txBox="1">
              <a:spLocks/>
            </p:cNvSpPr>
            <p:nvPr/>
          </p:nvSpPr>
          <p:spPr>
            <a:xfrm>
              <a:off x="9305653" y="3594387"/>
              <a:ext cx="2262955" cy="556298"/>
            </a:xfrm>
            <a:prstGeom prst="rect">
              <a:avLst/>
            </a:prstGeom>
          </p:spPr>
          <p:txBody>
            <a:bodyPr vert="horz" wrap="square" lIns="0" tIns="0" rIns="384000" bIns="0" anchor="ctr" anchorCtr="0">
              <a:normAutofit fontScale="85000" lnSpcReduction="20000"/>
            </a:bodyPr>
            <a:lstStyle/>
            <a:p>
              <a:pPr algn="r">
                <a:lnSpc>
                  <a:spcPct val="120000"/>
                </a:lnSpc>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spTree>
    <p:extLst>
      <p:ext uri="{BB962C8B-B14F-4D97-AF65-F5344CB8AC3E}">
        <p14:creationId xmlns:p14="http://schemas.microsoft.com/office/powerpoint/2010/main" val="1499936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3" name="组合 2">
            <a:extLst>
              <a:ext uri="{FF2B5EF4-FFF2-40B4-BE49-F238E27FC236}">
                <a16:creationId xmlns:a16="http://schemas.microsoft.com/office/drawing/2014/main" id="{34A1256A-B782-BF40-9463-DC488630150F}"/>
              </a:ext>
            </a:extLst>
          </p:cNvPr>
          <p:cNvGrpSpPr/>
          <p:nvPr/>
        </p:nvGrpSpPr>
        <p:grpSpPr>
          <a:xfrm>
            <a:off x="3669897" y="2051520"/>
            <a:ext cx="1802876" cy="1165376"/>
            <a:chOff x="2752422" y="1545638"/>
            <a:chExt cx="1352157" cy="874032"/>
          </a:xfrm>
        </p:grpSpPr>
        <p:sp>
          <p:nvSpPr>
            <p:cNvPr id="4" name="Freeform: Shape 2">
              <a:extLst>
                <a:ext uri="{FF2B5EF4-FFF2-40B4-BE49-F238E27FC236}">
                  <a16:creationId xmlns:a16="http://schemas.microsoft.com/office/drawing/2014/main" id="{8D8CD835-F2DF-DD40-A890-A265B0DB6F12}"/>
                </a:ext>
              </a:extLst>
            </p:cNvPr>
            <p:cNvSpPr>
              <a:spLocks/>
            </p:cNvSpPr>
            <p:nvPr/>
          </p:nvSpPr>
          <p:spPr bwMode="auto">
            <a:xfrm>
              <a:off x="3024681" y="2335617"/>
              <a:ext cx="581672" cy="8405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sp>
          <p:nvSpPr>
            <p:cNvPr id="5" name="Freeform: Shape 6">
              <a:extLst>
                <a:ext uri="{FF2B5EF4-FFF2-40B4-BE49-F238E27FC236}">
                  <a16:creationId xmlns:a16="http://schemas.microsoft.com/office/drawing/2014/main" id="{2EFDF0D4-24A6-B24B-8990-26F46F778C53}"/>
                </a:ext>
              </a:extLst>
            </p:cNvPr>
            <p:cNvSpPr>
              <a:spLocks/>
            </p:cNvSpPr>
            <p:nvPr/>
          </p:nvSpPr>
          <p:spPr bwMode="auto">
            <a:xfrm>
              <a:off x="2752422" y="1545638"/>
              <a:ext cx="874030" cy="874032"/>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solidFill>
              <a:schemeClr val="accent2"/>
            </a:solidFill>
            <a:ln>
              <a:noFill/>
            </a:ln>
            <a:effectLst/>
            <a:extLst/>
          </p:spPr>
          <p:txBody>
            <a:bodyPr anchor="ctr"/>
            <a:lstStyle/>
            <a:p>
              <a:pPr algn="ctr"/>
              <a:endParaRPr sz="2400">
                <a:cs typeface="+mn-ea"/>
                <a:sym typeface="+mn-lt"/>
              </a:endParaRPr>
            </a:p>
          </p:txBody>
        </p:sp>
        <p:sp>
          <p:nvSpPr>
            <p:cNvPr id="6" name="Freeform: Shape 7">
              <a:extLst>
                <a:ext uri="{FF2B5EF4-FFF2-40B4-BE49-F238E27FC236}">
                  <a16:creationId xmlns:a16="http://schemas.microsoft.com/office/drawing/2014/main" id="{B0F31693-02C6-0B45-AA1C-1A957034C8AF}"/>
                </a:ext>
              </a:extLst>
            </p:cNvPr>
            <p:cNvSpPr>
              <a:spLocks/>
            </p:cNvSpPr>
            <p:nvPr/>
          </p:nvSpPr>
          <p:spPr bwMode="auto">
            <a:xfrm>
              <a:off x="3446773" y="1574874"/>
              <a:ext cx="657806" cy="25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lnSpcReduction="10000"/>
            </a:bodyPr>
            <a:lstStyle/>
            <a:p>
              <a:r>
                <a:rPr lang="en-US" altLang="zh-CN" sz="2400" dirty="0">
                  <a:solidFill>
                    <a:srgbClr val="5A616F"/>
                  </a:solidFill>
                  <a:cs typeface="+mn-ea"/>
                  <a:sym typeface="+mn-lt"/>
                </a:rPr>
                <a:t>02</a:t>
              </a:r>
              <a:endParaRPr lang="zh-CN" altLang="en-US" sz="2400" dirty="0">
                <a:solidFill>
                  <a:srgbClr val="5A616F"/>
                </a:solidFill>
                <a:cs typeface="+mn-ea"/>
                <a:sym typeface="+mn-lt"/>
              </a:endParaRPr>
            </a:p>
          </p:txBody>
        </p:sp>
        <p:sp>
          <p:nvSpPr>
            <p:cNvPr id="7" name="Freeform: Shape 8">
              <a:extLst>
                <a:ext uri="{FF2B5EF4-FFF2-40B4-BE49-F238E27FC236}">
                  <a16:creationId xmlns:a16="http://schemas.microsoft.com/office/drawing/2014/main" id="{C4B04FC0-A4AF-C946-B4E7-056678D9B632}"/>
                </a:ext>
              </a:extLst>
            </p:cNvPr>
            <p:cNvSpPr>
              <a:spLocks/>
            </p:cNvSpPr>
            <p:nvPr/>
          </p:nvSpPr>
          <p:spPr bwMode="auto">
            <a:xfrm>
              <a:off x="3090461" y="1856879"/>
              <a:ext cx="197951" cy="2521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399" y="13966"/>
                  </a:moveTo>
                  <a:cubicBezTo>
                    <a:pt x="13339" y="14096"/>
                    <a:pt x="13959" y="14194"/>
                    <a:pt x="13959" y="14876"/>
                  </a:cubicBezTo>
                  <a:cubicBezTo>
                    <a:pt x="13959" y="15655"/>
                    <a:pt x="13174" y="16143"/>
                    <a:pt x="11399" y="16338"/>
                  </a:cubicBezTo>
                  <a:cubicBezTo>
                    <a:pt x="11399" y="16338"/>
                    <a:pt x="11399" y="13966"/>
                    <a:pt x="11399" y="13966"/>
                  </a:cubicBezTo>
                  <a:close/>
                  <a:moveTo>
                    <a:pt x="9994" y="9452"/>
                  </a:moveTo>
                  <a:lnTo>
                    <a:pt x="9994" y="11660"/>
                  </a:lnTo>
                  <a:cubicBezTo>
                    <a:pt x="8342" y="11530"/>
                    <a:pt x="7516" y="11433"/>
                    <a:pt x="7516" y="10653"/>
                  </a:cubicBezTo>
                  <a:cubicBezTo>
                    <a:pt x="7516" y="10458"/>
                    <a:pt x="7599" y="10264"/>
                    <a:pt x="7847" y="10069"/>
                  </a:cubicBezTo>
                  <a:cubicBezTo>
                    <a:pt x="8302" y="9646"/>
                    <a:pt x="9003" y="9516"/>
                    <a:pt x="9994" y="9452"/>
                  </a:cubicBezTo>
                  <a:close/>
                  <a:moveTo>
                    <a:pt x="14910" y="10978"/>
                  </a:moveTo>
                  <a:lnTo>
                    <a:pt x="15157" y="11076"/>
                  </a:lnTo>
                  <a:lnTo>
                    <a:pt x="16643" y="8737"/>
                  </a:lnTo>
                  <a:lnTo>
                    <a:pt x="16437" y="8607"/>
                  </a:lnTo>
                  <a:cubicBezTo>
                    <a:pt x="16231" y="8737"/>
                    <a:pt x="16107" y="8802"/>
                    <a:pt x="15983" y="8802"/>
                  </a:cubicBezTo>
                  <a:cubicBezTo>
                    <a:pt x="15859" y="8802"/>
                    <a:pt x="15736" y="8802"/>
                    <a:pt x="15571" y="8704"/>
                  </a:cubicBezTo>
                  <a:cubicBezTo>
                    <a:pt x="13546" y="8087"/>
                    <a:pt x="12597" y="7795"/>
                    <a:pt x="11399" y="7795"/>
                  </a:cubicBezTo>
                  <a:lnTo>
                    <a:pt x="11399" y="7340"/>
                  </a:lnTo>
                  <a:cubicBezTo>
                    <a:pt x="11399" y="7113"/>
                    <a:pt x="11564" y="6950"/>
                    <a:pt x="12059" y="6853"/>
                  </a:cubicBezTo>
                  <a:lnTo>
                    <a:pt x="12059" y="6626"/>
                  </a:lnTo>
                  <a:lnTo>
                    <a:pt x="9458" y="6626"/>
                  </a:lnTo>
                  <a:lnTo>
                    <a:pt x="9458" y="6853"/>
                  </a:lnTo>
                  <a:cubicBezTo>
                    <a:pt x="9912" y="6950"/>
                    <a:pt x="9994" y="7145"/>
                    <a:pt x="9994" y="7340"/>
                  </a:cubicBezTo>
                  <a:lnTo>
                    <a:pt x="9994" y="7730"/>
                  </a:lnTo>
                  <a:cubicBezTo>
                    <a:pt x="6815" y="7827"/>
                    <a:pt x="4956" y="9029"/>
                    <a:pt x="4956" y="10913"/>
                  </a:cubicBezTo>
                  <a:cubicBezTo>
                    <a:pt x="4956" y="12830"/>
                    <a:pt x="6277" y="13512"/>
                    <a:pt x="9994" y="13772"/>
                  </a:cubicBezTo>
                  <a:lnTo>
                    <a:pt x="9994" y="16273"/>
                  </a:lnTo>
                  <a:cubicBezTo>
                    <a:pt x="7434" y="16078"/>
                    <a:pt x="6154" y="15298"/>
                    <a:pt x="6154" y="14616"/>
                  </a:cubicBezTo>
                  <a:lnTo>
                    <a:pt x="5905" y="14519"/>
                  </a:lnTo>
                  <a:lnTo>
                    <a:pt x="4543" y="16955"/>
                  </a:lnTo>
                  <a:lnTo>
                    <a:pt x="4749" y="17052"/>
                  </a:lnTo>
                  <a:cubicBezTo>
                    <a:pt x="4956" y="16955"/>
                    <a:pt x="5038" y="16922"/>
                    <a:pt x="5163" y="16922"/>
                  </a:cubicBezTo>
                  <a:cubicBezTo>
                    <a:pt x="5203" y="16922"/>
                    <a:pt x="5369" y="16922"/>
                    <a:pt x="5451" y="16987"/>
                  </a:cubicBezTo>
                  <a:cubicBezTo>
                    <a:pt x="7021" y="17604"/>
                    <a:pt x="8548" y="17962"/>
                    <a:pt x="9994" y="18027"/>
                  </a:cubicBezTo>
                  <a:lnTo>
                    <a:pt x="9994" y="18514"/>
                  </a:lnTo>
                  <a:cubicBezTo>
                    <a:pt x="9994" y="18774"/>
                    <a:pt x="9912" y="18936"/>
                    <a:pt x="9458" y="19033"/>
                  </a:cubicBezTo>
                  <a:lnTo>
                    <a:pt x="9458" y="19261"/>
                  </a:lnTo>
                  <a:lnTo>
                    <a:pt x="12059" y="19261"/>
                  </a:lnTo>
                  <a:lnTo>
                    <a:pt x="12059" y="19033"/>
                  </a:lnTo>
                  <a:cubicBezTo>
                    <a:pt x="11564" y="18936"/>
                    <a:pt x="11399" y="18806"/>
                    <a:pt x="11399" y="18514"/>
                  </a:cubicBezTo>
                  <a:lnTo>
                    <a:pt x="11399" y="18027"/>
                  </a:lnTo>
                  <a:cubicBezTo>
                    <a:pt x="14579" y="17897"/>
                    <a:pt x="16643" y="16630"/>
                    <a:pt x="16643" y="14746"/>
                  </a:cubicBezTo>
                  <a:cubicBezTo>
                    <a:pt x="16643" y="12927"/>
                    <a:pt x="14910" y="11985"/>
                    <a:pt x="11729" y="11758"/>
                  </a:cubicBezTo>
                  <a:lnTo>
                    <a:pt x="11399" y="11758"/>
                  </a:lnTo>
                  <a:lnTo>
                    <a:pt x="11399" y="9484"/>
                  </a:lnTo>
                  <a:cubicBezTo>
                    <a:pt x="12142" y="9516"/>
                    <a:pt x="12927" y="9679"/>
                    <a:pt x="13711" y="10004"/>
                  </a:cubicBezTo>
                  <a:cubicBezTo>
                    <a:pt x="14703" y="10426"/>
                    <a:pt x="14910" y="10621"/>
                    <a:pt x="14910" y="10978"/>
                  </a:cubicBezTo>
                  <a:close/>
                  <a:moveTo>
                    <a:pt x="21599" y="13089"/>
                  </a:moveTo>
                  <a:cubicBezTo>
                    <a:pt x="21599" y="17799"/>
                    <a:pt x="16768" y="21600"/>
                    <a:pt x="10820" y="21600"/>
                  </a:cubicBezTo>
                  <a:cubicBezTo>
                    <a:pt x="4832" y="21600"/>
                    <a:pt x="0" y="17799"/>
                    <a:pt x="0" y="13089"/>
                  </a:cubicBezTo>
                  <a:cubicBezTo>
                    <a:pt x="0" y="9581"/>
                    <a:pt x="2685" y="6593"/>
                    <a:pt x="6525" y="5294"/>
                  </a:cubicBezTo>
                  <a:lnTo>
                    <a:pt x="3841" y="649"/>
                  </a:lnTo>
                  <a:cubicBezTo>
                    <a:pt x="3841" y="194"/>
                    <a:pt x="4212" y="0"/>
                    <a:pt x="4749" y="0"/>
                  </a:cubicBezTo>
                  <a:lnTo>
                    <a:pt x="16850" y="0"/>
                  </a:lnTo>
                  <a:cubicBezTo>
                    <a:pt x="17388" y="0"/>
                    <a:pt x="17759" y="162"/>
                    <a:pt x="17759" y="649"/>
                  </a:cubicBezTo>
                  <a:lnTo>
                    <a:pt x="15075" y="5294"/>
                  </a:lnTo>
                  <a:cubicBezTo>
                    <a:pt x="18915" y="6593"/>
                    <a:pt x="21599" y="9581"/>
                    <a:pt x="21599" y="13089"/>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grpSp>
      <p:grpSp>
        <p:nvGrpSpPr>
          <p:cNvPr id="8" name="组合 7">
            <a:extLst>
              <a:ext uri="{FF2B5EF4-FFF2-40B4-BE49-F238E27FC236}">
                <a16:creationId xmlns:a16="http://schemas.microsoft.com/office/drawing/2014/main" id="{2D329BAC-73BC-2A42-9C65-22EDC34B5E8A}"/>
              </a:ext>
            </a:extLst>
          </p:cNvPr>
          <p:cNvGrpSpPr/>
          <p:nvPr/>
        </p:nvGrpSpPr>
        <p:grpSpPr>
          <a:xfrm>
            <a:off x="9073654" y="2051520"/>
            <a:ext cx="1802877" cy="1165376"/>
            <a:chOff x="6805240" y="1545638"/>
            <a:chExt cx="1352158" cy="874032"/>
          </a:xfrm>
        </p:grpSpPr>
        <p:sp>
          <p:nvSpPr>
            <p:cNvPr id="9" name="Freeform: Shape 3">
              <a:extLst>
                <a:ext uri="{FF2B5EF4-FFF2-40B4-BE49-F238E27FC236}">
                  <a16:creationId xmlns:a16="http://schemas.microsoft.com/office/drawing/2014/main" id="{08908CD8-C178-8146-A4BC-6080CC1453C7}"/>
                </a:ext>
              </a:extLst>
            </p:cNvPr>
            <p:cNvSpPr>
              <a:spLocks/>
            </p:cNvSpPr>
            <p:nvPr/>
          </p:nvSpPr>
          <p:spPr bwMode="auto">
            <a:xfrm>
              <a:off x="7118308" y="2335617"/>
              <a:ext cx="581062" cy="8405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sp>
          <p:nvSpPr>
            <p:cNvPr id="10" name="Freeform: Shape 9">
              <a:extLst>
                <a:ext uri="{FF2B5EF4-FFF2-40B4-BE49-F238E27FC236}">
                  <a16:creationId xmlns:a16="http://schemas.microsoft.com/office/drawing/2014/main" id="{F9B937EE-8780-6E4D-8081-306C0FF6325C}"/>
                </a:ext>
              </a:extLst>
            </p:cNvPr>
            <p:cNvSpPr>
              <a:spLocks/>
            </p:cNvSpPr>
            <p:nvPr/>
          </p:nvSpPr>
          <p:spPr bwMode="auto">
            <a:xfrm>
              <a:off x="6805240" y="1545638"/>
              <a:ext cx="873421" cy="874032"/>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solidFill>
              <a:srgbClr val="5A616F"/>
            </a:solidFill>
            <a:ln>
              <a:noFill/>
            </a:ln>
            <a:effectLst/>
            <a:extLst/>
          </p:spPr>
          <p:txBody>
            <a:bodyPr anchor="ctr"/>
            <a:lstStyle/>
            <a:p>
              <a:pPr algn="ctr"/>
              <a:endParaRPr sz="2400">
                <a:cs typeface="+mn-ea"/>
                <a:sym typeface="+mn-lt"/>
              </a:endParaRPr>
            </a:p>
          </p:txBody>
        </p:sp>
        <p:sp>
          <p:nvSpPr>
            <p:cNvPr id="11" name="Freeform: Shape 10">
              <a:extLst>
                <a:ext uri="{FF2B5EF4-FFF2-40B4-BE49-F238E27FC236}">
                  <a16:creationId xmlns:a16="http://schemas.microsoft.com/office/drawing/2014/main" id="{9307D055-09B0-2643-90CA-1CEC3E22D6EE}"/>
                </a:ext>
              </a:extLst>
            </p:cNvPr>
            <p:cNvSpPr>
              <a:spLocks/>
            </p:cNvSpPr>
            <p:nvPr/>
          </p:nvSpPr>
          <p:spPr bwMode="auto">
            <a:xfrm>
              <a:off x="7499592" y="1574874"/>
              <a:ext cx="657806" cy="25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lnSpcReduction="10000"/>
            </a:bodyPr>
            <a:lstStyle/>
            <a:p>
              <a:r>
                <a:rPr lang="en-US" altLang="zh-CN" sz="2400" dirty="0">
                  <a:solidFill>
                    <a:srgbClr val="5A616F"/>
                  </a:solidFill>
                  <a:cs typeface="+mn-ea"/>
                  <a:sym typeface="+mn-lt"/>
                </a:rPr>
                <a:t>04</a:t>
              </a:r>
              <a:endParaRPr lang="zh-CN" altLang="en-US" sz="2400" dirty="0">
                <a:solidFill>
                  <a:srgbClr val="5A616F"/>
                </a:solidFill>
                <a:cs typeface="+mn-ea"/>
                <a:sym typeface="+mn-lt"/>
              </a:endParaRPr>
            </a:p>
          </p:txBody>
        </p:sp>
        <p:sp>
          <p:nvSpPr>
            <p:cNvPr id="12" name="Freeform: Shape 11">
              <a:extLst>
                <a:ext uri="{FF2B5EF4-FFF2-40B4-BE49-F238E27FC236}">
                  <a16:creationId xmlns:a16="http://schemas.microsoft.com/office/drawing/2014/main" id="{A0CCFB5B-0E4B-514F-86E8-58FA92D893F2}"/>
                </a:ext>
              </a:extLst>
            </p:cNvPr>
            <p:cNvSpPr>
              <a:spLocks/>
            </p:cNvSpPr>
            <p:nvPr/>
          </p:nvSpPr>
          <p:spPr bwMode="auto">
            <a:xfrm>
              <a:off x="7118308" y="1836170"/>
              <a:ext cx="247286" cy="292968"/>
            </a:xfrm>
            <a:custGeom>
              <a:avLst/>
              <a:gdLst>
                <a:gd name="T0" fmla="+- 0 10878 157"/>
                <a:gd name="T1" fmla="*/ T0 w 21443"/>
                <a:gd name="T2" fmla="+- 0 10790 113"/>
                <a:gd name="T3" fmla="*/ 10790 h 21354"/>
                <a:gd name="T4" fmla="+- 0 10878 157"/>
                <a:gd name="T5" fmla="*/ T4 w 21443"/>
                <a:gd name="T6" fmla="+- 0 10790 113"/>
                <a:gd name="T7" fmla="*/ 10790 h 21354"/>
                <a:gd name="T8" fmla="+- 0 10878 157"/>
                <a:gd name="T9" fmla="*/ T8 w 21443"/>
                <a:gd name="T10" fmla="+- 0 10790 113"/>
                <a:gd name="T11" fmla="*/ 10790 h 21354"/>
                <a:gd name="T12" fmla="+- 0 10878 157"/>
                <a:gd name="T13" fmla="*/ T12 w 21443"/>
                <a:gd name="T14" fmla="+- 0 10790 113"/>
                <a:gd name="T15" fmla="*/ 10790 h 21354"/>
              </a:gdLst>
              <a:ahLst/>
              <a:cxnLst>
                <a:cxn ang="0">
                  <a:pos x="T1" y="T3"/>
                </a:cxn>
                <a:cxn ang="0">
                  <a:pos x="T5" y="T7"/>
                </a:cxn>
                <a:cxn ang="0">
                  <a:pos x="T9" y="T11"/>
                </a:cxn>
                <a:cxn ang="0">
                  <a:pos x="T13" y="T15"/>
                </a:cxn>
              </a:cxnLst>
              <a:rect l="0" t="0" r="r" b="b"/>
              <a:pathLst>
                <a:path w="21443" h="21354">
                  <a:moveTo>
                    <a:pt x="14943" y="4112"/>
                  </a:moveTo>
                  <a:cubicBezTo>
                    <a:pt x="14943" y="4251"/>
                    <a:pt x="14910" y="4333"/>
                    <a:pt x="14877" y="4444"/>
                  </a:cubicBezTo>
                  <a:cubicBezTo>
                    <a:pt x="14844" y="4582"/>
                    <a:pt x="14877" y="4665"/>
                    <a:pt x="14812" y="4831"/>
                  </a:cubicBezTo>
                  <a:cubicBezTo>
                    <a:pt x="15402" y="4500"/>
                    <a:pt x="16026" y="4472"/>
                    <a:pt x="16814" y="4416"/>
                  </a:cubicBezTo>
                  <a:cubicBezTo>
                    <a:pt x="17602" y="4333"/>
                    <a:pt x="18521" y="4223"/>
                    <a:pt x="19506" y="3837"/>
                  </a:cubicBezTo>
                  <a:cubicBezTo>
                    <a:pt x="20425" y="3505"/>
                    <a:pt x="20885" y="3007"/>
                    <a:pt x="20917" y="2455"/>
                  </a:cubicBezTo>
                  <a:cubicBezTo>
                    <a:pt x="20917" y="1820"/>
                    <a:pt x="20360" y="1157"/>
                    <a:pt x="19539" y="770"/>
                  </a:cubicBezTo>
                  <a:cubicBezTo>
                    <a:pt x="19506" y="743"/>
                    <a:pt x="19440" y="715"/>
                    <a:pt x="19375" y="687"/>
                  </a:cubicBezTo>
                  <a:cubicBezTo>
                    <a:pt x="18587" y="356"/>
                    <a:pt x="17799" y="356"/>
                    <a:pt x="17208" y="743"/>
                  </a:cubicBezTo>
                  <a:cubicBezTo>
                    <a:pt x="15370" y="1930"/>
                    <a:pt x="15107" y="3284"/>
                    <a:pt x="14943" y="4112"/>
                  </a:cubicBezTo>
                  <a:close/>
                  <a:moveTo>
                    <a:pt x="14648" y="8863"/>
                  </a:moveTo>
                  <a:cubicBezTo>
                    <a:pt x="15173" y="8118"/>
                    <a:pt x="15008" y="7206"/>
                    <a:pt x="14385" y="6599"/>
                  </a:cubicBezTo>
                  <a:lnTo>
                    <a:pt x="13269" y="6018"/>
                  </a:lnTo>
                  <a:cubicBezTo>
                    <a:pt x="12284" y="5742"/>
                    <a:pt x="11168" y="6101"/>
                    <a:pt x="10610" y="6902"/>
                  </a:cubicBezTo>
                  <a:cubicBezTo>
                    <a:pt x="9986" y="7841"/>
                    <a:pt x="10347" y="9030"/>
                    <a:pt x="11463" y="9582"/>
                  </a:cubicBezTo>
                  <a:cubicBezTo>
                    <a:pt x="12580" y="10106"/>
                    <a:pt x="14024" y="9803"/>
                    <a:pt x="14648" y="8863"/>
                  </a:cubicBezTo>
                  <a:close/>
                  <a:moveTo>
                    <a:pt x="17208" y="11598"/>
                  </a:moveTo>
                  <a:lnTo>
                    <a:pt x="10839" y="20879"/>
                  </a:lnTo>
                  <a:cubicBezTo>
                    <a:pt x="10544" y="21321"/>
                    <a:pt x="9887" y="21487"/>
                    <a:pt x="9395" y="21238"/>
                  </a:cubicBezTo>
                  <a:lnTo>
                    <a:pt x="564" y="16929"/>
                  </a:lnTo>
                  <a:cubicBezTo>
                    <a:pt x="39" y="16680"/>
                    <a:pt x="-157" y="16128"/>
                    <a:pt x="138" y="15686"/>
                  </a:cubicBezTo>
                  <a:lnTo>
                    <a:pt x="6506" y="6405"/>
                  </a:lnTo>
                  <a:lnTo>
                    <a:pt x="11693" y="3670"/>
                  </a:lnTo>
                  <a:lnTo>
                    <a:pt x="14188" y="4858"/>
                  </a:lnTo>
                  <a:cubicBezTo>
                    <a:pt x="14352" y="4472"/>
                    <a:pt x="14319" y="4444"/>
                    <a:pt x="14418" y="4058"/>
                  </a:cubicBezTo>
                  <a:cubicBezTo>
                    <a:pt x="14648" y="3201"/>
                    <a:pt x="14877" y="1682"/>
                    <a:pt x="16913" y="384"/>
                  </a:cubicBezTo>
                  <a:cubicBezTo>
                    <a:pt x="17602" y="-113"/>
                    <a:pt x="18653" y="-113"/>
                    <a:pt x="19604" y="301"/>
                  </a:cubicBezTo>
                  <a:cubicBezTo>
                    <a:pt x="20129" y="494"/>
                    <a:pt x="20590" y="826"/>
                    <a:pt x="20917" y="1185"/>
                  </a:cubicBezTo>
                  <a:cubicBezTo>
                    <a:pt x="21246" y="1599"/>
                    <a:pt x="21410" y="2041"/>
                    <a:pt x="21442" y="2455"/>
                  </a:cubicBezTo>
                  <a:cubicBezTo>
                    <a:pt x="21410" y="2980"/>
                    <a:pt x="21115" y="3698"/>
                    <a:pt x="19735" y="4251"/>
                  </a:cubicBezTo>
                  <a:cubicBezTo>
                    <a:pt x="18653" y="4665"/>
                    <a:pt x="17733" y="4775"/>
                    <a:pt x="16880" y="4858"/>
                  </a:cubicBezTo>
                  <a:cubicBezTo>
                    <a:pt x="16125" y="4942"/>
                    <a:pt x="15533" y="4996"/>
                    <a:pt x="15041" y="5273"/>
                  </a:cubicBezTo>
                  <a:lnTo>
                    <a:pt x="17471" y="6460"/>
                  </a:lnTo>
                  <a:cubicBezTo>
                    <a:pt x="17471" y="6460"/>
                    <a:pt x="17208" y="11598"/>
                    <a:pt x="17208" y="11598"/>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grpSp>
      <p:grpSp>
        <p:nvGrpSpPr>
          <p:cNvPr id="13" name="组合 12">
            <a:extLst>
              <a:ext uri="{FF2B5EF4-FFF2-40B4-BE49-F238E27FC236}">
                <a16:creationId xmlns:a16="http://schemas.microsoft.com/office/drawing/2014/main" id="{B67B8953-F8FE-4E4A-A102-BEA656757DD8}"/>
              </a:ext>
            </a:extLst>
          </p:cNvPr>
          <p:cNvGrpSpPr/>
          <p:nvPr/>
        </p:nvGrpSpPr>
        <p:grpSpPr>
          <a:xfrm>
            <a:off x="968018" y="2051520"/>
            <a:ext cx="1802876" cy="1165376"/>
            <a:chOff x="726013" y="1545638"/>
            <a:chExt cx="1352157" cy="874032"/>
          </a:xfrm>
        </p:grpSpPr>
        <p:sp>
          <p:nvSpPr>
            <p:cNvPr id="14" name="Freeform: Shape 5">
              <a:extLst>
                <a:ext uri="{FF2B5EF4-FFF2-40B4-BE49-F238E27FC236}">
                  <a16:creationId xmlns:a16="http://schemas.microsoft.com/office/drawing/2014/main" id="{47E99A4E-258A-1A42-9A00-7DE5797DD702}"/>
                </a:ext>
              </a:extLst>
            </p:cNvPr>
            <p:cNvSpPr>
              <a:spLocks/>
            </p:cNvSpPr>
            <p:nvPr/>
          </p:nvSpPr>
          <p:spPr bwMode="auto">
            <a:xfrm>
              <a:off x="1018371" y="2335617"/>
              <a:ext cx="581672" cy="8405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sp>
          <p:nvSpPr>
            <p:cNvPr id="15" name="Freeform: Shape 12">
              <a:extLst>
                <a:ext uri="{FF2B5EF4-FFF2-40B4-BE49-F238E27FC236}">
                  <a16:creationId xmlns:a16="http://schemas.microsoft.com/office/drawing/2014/main" id="{CD864496-40FE-0D45-9CDA-C9CCC0CA5D09}"/>
                </a:ext>
              </a:extLst>
            </p:cNvPr>
            <p:cNvSpPr>
              <a:spLocks/>
            </p:cNvSpPr>
            <p:nvPr/>
          </p:nvSpPr>
          <p:spPr bwMode="auto">
            <a:xfrm>
              <a:off x="726013" y="1545638"/>
              <a:ext cx="874030" cy="874032"/>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solidFill>
              <a:schemeClr val="accent1"/>
            </a:solidFill>
            <a:ln>
              <a:noFill/>
            </a:ln>
            <a:effectLst/>
            <a:extLst/>
          </p:spPr>
          <p:txBody>
            <a:bodyPr anchor="ctr"/>
            <a:lstStyle/>
            <a:p>
              <a:pPr algn="ctr"/>
              <a:endParaRPr sz="2400">
                <a:cs typeface="+mn-ea"/>
                <a:sym typeface="+mn-lt"/>
              </a:endParaRPr>
            </a:p>
          </p:txBody>
        </p:sp>
        <p:sp>
          <p:nvSpPr>
            <p:cNvPr id="16" name="Freeform: Shape 13">
              <a:extLst>
                <a:ext uri="{FF2B5EF4-FFF2-40B4-BE49-F238E27FC236}">
                  <a16:creationId xmlns:a16="http://schemas.microsoft.com/office/drawing/2014/main" id="{957CFB37-E8F8-8E48-8DC3-4387639AC117}"/>
                </a:ext>
              </a:extLst>
            </p:cNvPr>
            <p:cNvSpPr>
              <a:spLocks/>
            </p:cNvSpPr>
            <p:nvPr/>
          </p:nvSpPr>
          <p:spPr bwMode="auto">
            <a:xfrm>
              <a:off x="1420364" y="1574874"/>
              <a:ext cx="657806" cy="25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lnSpcReduction="10000"/>
            </a:bodyPr>
            <a:lstStyle/>
            <a:p>
              <a:r>
                <a:rPr lang="en-US" altLang="zh-CN" sz="2400" dirty="0">
                  <a:solidFill>
                    <a:srgbClr val="CF362A"/>
                  </a:solidFill>
                  <a:cs typeface="+mn-ea"/>
                  <a:sym typeface="+mn-lt"/>
                </a:rPr>
                <a:t>01</a:t>
              </a:r>
              <a:endParaRPr lang="zh-CN" altLang="en-US" sz="2400" dirty="0">
                <a:solidFill>
                  <a:srgbClr val="CF362A"/>
                </a:solidFill>
                <a:cs typeface="+mn-ea"/>
                <a:sym typeface="+mn-lt"/>
              </a:endParaRPr>
            </a:p>
          </p:txBody>
        </p:sp>
        <p:sp>
          <p:nvSpPr>
            <p:cNvPr id="17" name="Freeform: Shape 14">
              <a:extLst>
                <a:ext uri="{FF2B5EF4-FFF2-40B4-BE49-F238E27FC236}">
                  <a16:creationId xmlns:a16="http://schemas.microsoft.com/office/drawing/2014/main" id="{BB8B2CA5-0B3F-2840-9E57-368AC52FF6FF}"/>
                </a:ext>
              </a:extLst>
            </p:cNvPr>
            <p:cNvSpPr>
              <a:spLocks/>
            </p:cNvSpPr>
            <p:nvPr/>
          </p:nvSpPr>
          <p:spPr bwMode="auto">
            <a:xfrm>
              <a:off x="1028726" y="1888551"/>
              <a:ext cx="268604" cy="1882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303"/>
                  </a:moveTo>
                  <a:lnTo>
                    <a:pt x="21599" y="19991"/>
                  </a:lnTo>
                  <a:lnTo>
                    <a:pt x="15324" y="10736"/>
                  </a:lnTo>
                  <a:cubicBezTo>
                    <a:pt x="15324" y="10736"/>
                    <a:pt x="21599" y="2303"/>
                    <a:pt x="21599" y="2303"/>
                  </a:cubicBezTo>
                  <a:close/>
                  <a:moveTo>
                    <a:pt x="20046" y="0"/>
                  </a:moveTo>
                  <a:lnTo>
                    <a:pt x="10784" y="12560"/>
                  </a:lnTo>
                  <a:lnTo>
                    <a:pt x="1523" y="0"/>
                  </a:lnTo>
                  <a:cubicBezTo>
                    <a:pt x="1523" y="0"/>
                    <a:pt x="20046" y="0"/>
                    <a:pt x="20046" y="0"/>
                  </a:cubicBezTo>
                  <a:close/>
                  <a:moveTo>
                    <a:pt x="20412" y="21600"/>
                  </a:moveTo>
                  <a:lnTo>
                    <a:pt x="1188" y="21600"/>
                  </a:lnTo>
                  <a:lnTo>
                    <a:pt x="7494" y="12430"/>
                  </a:lnTo>
                  <a:lnTo>
                    <a:pt x="10784" y="16862"/>
                  </a:lnTo>
                  <a:lnTo>
                    <a:pt x="14136" y="12342"/>
                  </a:lnTo>
                  <a:cubicBezTo>
                    <a:pt x="14136" y="12342"/>
                    <a:pt x="20412" y="21600"/>
                    <a:pt x="20412" y="21600"/>
                  </a:cubicBezTo>
                  <a:close/>
                  <a:moveTo>
                    <a:pt x="0" y="2303"/>
                  </a:moveTo>
                  <a:lnTo>
                    <a:pt x="6306" y="10778"/>
                  </a:lnTo>
                  <a:lnTo>
                    <a:pt x="0" y="19991"/>
                  </a:lnTo>
                  <a:cubicBezTo>
                    <a:pt x="0" y="19991"/>
                    <a:pt x="0" y="2303"/>
                    <a:pt x="0" y="2303"/>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grpSp>
      <p:grpSp>
        <p:nvGrpSpPr>
          <p:cNvPr id="18" name="组合 17">
            <a:extLst>
              <a:ext uri="{FF2B5EF4-FFF2-40B4-BE49-F238E27FC236}">
                <a16:creationId xmlns:a16="http://schemas.microsoft.com/office/drawing/2014/main" id="{178C7444-B6F1-A44A-B48D-7BB62A279A79}"/>
              </a:ext>
            </a:extLst>
          </p:cNvPr>
          <p:cNvGrpSpPr/>
          <p:nvPr/>
        </p:nvGrpSpPr>
        <p:grpSpPr>
          <a:xfrm>
            <a:off x="6371775" y="2051520"/>
            <a:ext cx="1802876" cy="1165376"/>
            <a:chOff x="4778831" y="1545638"/>
            <a:chExt cx="1352157" cy="874032"/>
          </a:xfrm>
        </p:grpSpPr>
        <p:sp>
          <p:nvSpPr>
            <p:cNvPr id="19" name="Freeform: Shape 4">
              <a:extLst>
                <a:ext uri="{FF2B5EF4-FFF2-40B4-BE49-F238E27FC236}">
                  <a16:creationId xmlns:a16="http://schemas.microsoft.com/office/drawing/2014/main" id="{96C22C34-DF11-7F4B-87A4-4E58544ABC1A}"/>
                </a:ext>
              </a:extLst>
            </p:cNvPr>
            <p:cNvSpPr>
              <a:spLocks/>
            </p:cNvSpPr>
            <p:nvPr/>
          </p:nvSpPr>
          <p:spPr bwMode="auto">
            <a:xfrm>
              <a:off x="5048654" y="2335617"/>
              <a:ext cx="581062" cy="8405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53585F">
                <a:alpha val="26889"/>
              </a:srgb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sp>
          <p:nvSpPr>
            <p:cNvPr id="20" name="Freeform: Shape 15">
              <a:extLst>
                <a:ext uri="{FF2B5EF4-FFF2-40B4-BE49-F238E27FC236}">
                  <a16:creationId xmlns:a16="http://schemas.microsoft.com/office/drawing/2014/main" id="{043751D4-2DF6-4E41-BEDB-DE30A42754A3}"/>
                </a:ext>
              </a:extLst>
            </p:cNvPr>
            <p:cNvSpPr>
              <a:spLocks/>
            </p:cNvSpPr>
            <p:nvPr/>
          </p:nvSpPr>
          <p:spPr bwMode="auto">
            <a:xfrm>
              <a:off x="4778831" y="1545638"/>
              <a:ext cx="874030" cy="874032"/>
            </a:xfrm>
            <a:custGeom>
              <a:avLst/>
              <a:gdLst>
                <a:gd name="T0" fmla="+- 0 11026 981"/>
                <a:gd name="T1" fmla="*/ T0 w 20090"/>
                <a:gd name="T2" fmla="*/ 10297 h 20595"/>
                <a:gd name="T3" fmla="+- 0 11026 981"/>
                <a:gd name="T4" fmla="*/ T3 w 20090"/>
                <a:gd name="T5" fmla="*/ 10297 h 20595"/>
                <a:gd name="T6" fmla="+- 0 11026 981"/>
                <a:gd name="T7" fmla="*/ T6 w 20090"/>
                <a:gd name="T8" fmla="*/ 10297 h 20595"/>
                <a:gd name="T9" fmla="+- 0 11026 981"/>
                <a:gd name="T10" fmla="*/ T9 w 20090"/>
                <a:gd name="T11" fmla="*/ 10297 h 20595"/>
              </a:gdLst>
              <a:ahLst/>
              <a:cxnLst>
                <a:cxn ang="0">
                  <a:pos x="T1" y="T2"/>
                </a:cxn>
                <a:cxn ang="0">
                  <a:pos x="T4" y="T5"/>
                </a:cxn>
                <a:cxn ang="0">
                  <a:pos x="T7" y="T8"/>
                </a:cxn>
                <a:cxn ang="0">
                  <a:pos x="T10" y="T11"/>
                </a:cxn>
              </a:cxnLst>
              <a:rect l="0" t="0" r="r" b="b"/>
              <a:pathLst>
                <a:path w="20090" h="20595">
                  <a:moveTo>
                    <a:pt x="10048" y="0"/>
                  </a:moveTo>
                  <a:cubicBezTo>
                    <a:pt x="7476" y="0"/>
                    <a:pt x="4905" y="1002"/>
                    <a:pt x="2943" y="3012"/>
                  </a:cubicBezTo>
                  <a:cubicBezTo>
                    <a:pt x="-981" y="7034"/>
                    <a:pt x="-981" y="13557"/>
                    <a:pt x="2943" y="17578"/>
                  </a:cubicBezTo>
                  <a:cubicBezTo>
                    <a:pt x="6867" y="21599"/>
                    <a:pt x="13229" y="21599"/>
                    <a:pt x="17153" y="17578"/>
                  </a:cubicBezTo>
                  <a:cubicBezTo>
                    <a:pt x="19748" y="14919"/>
                    <a:pt x="20618" y="11168"/>
                    <a:pt x="19782" y="7768"/>
                  </a:cubicBezTo>
                  <a:cubicBezTo>
                    <a:pt x="18191" y="8614"/>
                    <a:pt x="16192" y="8372"/>
                    <a:pt x="14857" y="7004"/>
                  </a:cubicBezTo>
                  <a:cubicBezTo>
                    <a:pt x="13287" y="5395"/>
                    <a:pt x="13228" y="2841"/>
                    <a:pt x="14647" y="1140"/>
                  </a:cubicBezTo>
                  <a:cubicBezTo>
                    <a:pt x="13208" y="380"/>
                    <a:pt x="11629" y="0"/>
                    <a:pt x="10048" y="0"/>
                  </a:cubicBezTo>
                  <a:close/>
                </a:path>
              </a:pathLst>
            </a:custGeom>
            <a:solidFill>
              <a:srgbClr val="CF362A"/>
            </a:solidFill>
            <a:ln>
              <a:noFill/>
            </a:ln>
            <a:effectLst/>
            <a:extLst/>
          </p:spPr>
          <p:txBody>
            <a:bodyPr anchor="ctr"/>
            <a:lstStyle/>
            <a:p>
              <a:pPr algn="ctr"/>
              <a:endParaRPr sz="2400">
                <a:solidFill>
                  <a:srgbClr val="CF362A"/>
                </a:solidFill>
                <a:cs typeface="+mn-ea"/>
                <a:sym typeface="+mn-lt"/>
              </a:endParaRPr>
            </a:p>
          </p:txBody>
        </p:sp>
        <p:sp>
          <p:nvSpPr>
            <p:cNvPr id="21" name="Freeform: Shape 16">
              <a:extLst>
                <a:ext uri="{FF2B5EF4-FFF2-40B4-BE49-F238E27FC236}">
                  <a16:creationId xmlns:a16="http://schemas.microsoft.com/office/drawing/2014/main" id="{CFB83C39-9D7E-A44B-B0D3-52F3666059B1}"/>
                </a:ext>
              </a:extLst>
            </p:cNvPr>
            <p:cNvSpPr>
              <a:spLocks/>
            </p:cNvSpPr>
            <p:nvPr/>
          </p:nvSpPr>
          <p:spPr bwMode="auto">
            <a:xfrm>
              <a:off x="5473182" y="1574874"/>
              <a:ext cx="657806" cy="2576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lnSpcReduction="10000"/>
            </a:bodyPr>
            <a:lstStyle/>
            <a:p>
              <a:r>
                <a:rPr lang="en-US" altLang="zh-CN" sz="2400" dirty="0">
                  <a:solidFill>
                    <a:srgbClr val="CF362A"/>
                  </a:solidFill>
                  <a:cs typeface="+mn-ea"/>
                  <a:sym typeface="+mn-lt"/>
                </a:rPr>
                <a:t>03</a:t>
              </a:r>
              <a:endParaRPr lang="zh-CN" altLang="en-US" sz="2400" dirty="0">
                <a:solidFill>
                  <a:srgbClr val="CF362A"/>
                </a:solidFill>
                <a:cs typeface="+mn-ea"/>
                <a:sym typeface="+mn-lt"/>
              </a:endParaRPr>
            </a:p>
          </p:txBody>
        </p:sp>
        <p:sp>
          <p:nvSpPr>
            <p:cNvPr id="22" name="Freeform: Shape 17">
              <a:extLst>
                <a:ext uri="{FF2B5EF4-FFF2-40B4-BE49-F238E27FC236}">
                  <a16:creationId xmlns:a16="http://schemas.microsoft.com/office/drawing/2014/main" id="{8E7C4B6A-1599-F142-B6DA-3F97523D1B8D}"/>
                </a:ext>
              </a:extLst>
            </p:cNvPr>
            <p:cNvSpPr>
              <a:spLocks/>
            </p:cNvSpPr>
            <p:nvPr/>
          </p:nvSpPr>
          <p:spPr bwMode="auto">
            <a:xfrm>
              <a:off x="5093726" y="1869060"/>
              <a:ext cx="244241" cy="227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188" y="12491"/>
                  </a:moveTo>
                  <a:lnTo>
                    <a:pt x="19188" y="9719"/>
                  </a:lnTo>
                  <a:lnTo>
                    <a:pt x="16141" y="9719"/>
                  </a:lnTo>
                  <a:lnTo>
                    <a:pt x="16141" y="12491"/>
                  </a:lnTo>
                  <a:cubicBezTo>
                    <a:pt x="16141" y="12491"/>
                    <a:pt x="19188" y="12491"/>
                    <a:pt x="19188" y="12491"/>
                  </a:cubicBezTo>
                  <a:close/>
                  <a:moveTo>
                    <a:pt x="19188" y="6551"/>
                  </a:moveTo>
                  <a:lnTo>
                    <a:pt x="16141" y="6299"/>
                  </a:lnTo>
                  <a:lnTo>
                    <a:pt x="16141" y="8891"/>
                  </a:lnTo>
                  <a:lnTo>
                    <a:pt x="19188" y="8891"/>
                  </a:lnTo>
                  <a:cubicBezTo>
                    <a:pt x="19188" y="8891"/>
                    <a:pt x="19188" y="6551"/>
                    <a:pt x="19188" y="6551"/>
                  </a:cubicBezTo>
                  <a:close/>
                  <a:moveTo>
                    <a:pt x="18217" y="16775"/>
                  </a:moveTo>
                  <a:cubicBezTo>
                    <a:pt x="17011" y="16775"/>
                    <a:pt x="16007" y="17855"/>
                    <a:pt x="16007" y="19188"/>
                  </a:cubicBezTo>
                  <a:cubicBezTo>
                    <a:pt x="16007" y="20519"/>
                    <a:pt x="17011" y="21599"/>
                    <a:pt x="18217" y="21599"/>
                  </a:cubicBezTo>
                  <a:cubicBezTo>
                    <a:pt x="19456" y="21599"/>
                    <a:pt x="20460" y="20519"/>
                    <a:pt x="20460" y="19188"/>
                  </a:cubicBezTo>
                  <a:cubicBezTo>
                    <a:pt x="20427" y="17855"/>
                    <a:pt x="19456" y="16775"/>
                    <a:pt x="18217" y="16775"/>
                  </a:cubicBezTo>
                  <a:close/>
                  <a:moveTo>
                    <a:pt x="11720" y="9719"/>
                  </a:moveTo>
                  <a:lnTo>
                    <a:pt x="11720" y="12491"/>
                  </a:lnTo>
                  <a:lnTo>
                    <a:pt x="15069" y="12491"/>
                  </a:lnTo>
                  <a:lnTo>
                    <a:pt x="15069" y="9719"/>
                  </a:lnTo>
                  <a:cubicBezTo>
                    <a:pt x="15069" y="9719"/>
                    <a:pt x="11720" y="9719"/>
                    <a:pt x="11720" y="9719"/>
                  </a:cubicBezTo>
                  <a:close/>
                  <a:moveTo>
                    <a:pt x="15069" y="8891"/>
                  </a:moveTo>
                  <a:lnTo>
                    <a:pt x="15069" y="6228"/>
                  </a:lnTo>
                  <a:lnTo>
                    <a:pt x="11720" y="5975"/>
                  </a:lnTo>
                  <a:lnTo>
                    <a:pt x="11720" y="8891"/>
                  </a:lnTo>
                  <a:cubicBezTo>
                    <a:pt x="11720" y="8891"/>
                    <a:pt x="15069" y="8891"/>
                    <a:pt x="15069" y="8891"/>
                  </a:cubicBezTo>
                  <a:close/>
                  <a:moveTo>
                    <a:pt x="8438" y="12491"/>
                  </a:moveTo>
                  <a:lnTo>
                    <a:pt x="10649" y="12491"/>
                  </a:lnTo>
                  <a:lnTo>
                    <a:pt x="10649" y="9719"/>
                  </a:lnTo>
                  <a:lnTo>
                    <a:pt x="7635" y="9719"/>
                  </a:lnTo>
                  <a:cubicBezTo>
                    <a:pt x="7635" y="9719"/>
                    <a:pt x="8438" y="12491"/>
                    <a:pt x="8438" y="12491"/>
                  </a:cubicBezTo>
                  <a:close/>
                  <a:moveTo>
                    <a:pt x="6362" y="5616"/>
                  </a:moveTo>
                  <a:lnTo>
                    <a:pt x="7367" y="8891"/>
                  </a:lnTo>
                  <a:lnTo>
                    <a:pt x="10649" y="8891"/>
                  </a:lnTo>
                  <a:lnTo>
                    <a:pt x="10649" y="5904"/>
                  </a:lnTo>
                  <a:cubicBezTo>
                    <a:pt x="10649" y="5904"/>
                    <a:pt x="6362" y="5616"/>
                    <a:pt x="6362" y="5616"/>
                  </a:cubicBezTo>
                  <a:close/>
                  <a:moveTo>
                    <a:pt x="7367" y="16775"/>
                  </a:moveTo>
                  <a:cubicBezTo>
                    <a:pt x="6127" y="16775"/>
                    <a:pt x="5124" y="17855"/>
                    <a:pt x="5124" y="19188"/>
                  </a:cubicBezTo>
                  <a:cubicBezTo>
                    <a:pt x="5124" y="20519"/>
                    <a:pt x="6127" y="21599"/>
                    <a:pt x="7367" y="21599"/>
                  </a:cubicBezTo>
                  <a:cubicBezTo>
                    <a:pt x="8606" y="21599"/>
                    <a:pt x="9610" y="20519"/>
                    <a:pt x="9610" y="19188"/>
                  </a:cubicBezTo>
                  <a:cubicBezTo>
                    <a:pt x="9610" y="17855"/>
                    <a:pt x="8606" y="16775"/>
                    <a:pt x="7367" y="16775"/>
                  </a:cubicBezTo>
                  <a:close/>
                  <a:moveTo>
                    <a:pt x="21599" y="5508"/>
                  </a:moveTo>
                  <a:lnTo>
                    <a:pt x="21599" y="13607"/>
                  </a:lnTo>
                  <a:cubicBezTo>
                    <a:pt x="21599" y="14436"/>
                    <a:pt x="20996" y="15083"/>
                    <a:pt x="20226" y="15083"/>
                  </a:cubicBezTo>
                  <a:lnTo>
                    <a:pt x="7434" y="15083"/>
                  </a:lnTo>
                  <a:cubicBezTo>
                    <a:pt x="6797" y="15083"/>
                    <a:pt x="6228" y="14543"/>
                    <a:pt x="6127" y="13860"/>
                  </a:cubicBezTo>
                  <a:lnTo>
                    <a:pt x="3750" y="4715"/>
                  </a:lnTo>
                  <a:cubicBezTo>
                    <a:pt x="3750" y="4715"/>
                    <a:pt x="3348" y="3060"/>
                    <a:pt x="2645" y="2843"/>
                  </a:cubicBezTo>
                  <a:cubicBezTo>
                    <a:pt x="1540" y="2519"/>
                    <a:pt x="0" y="3168"/>
                    <a:pt x="0" y="1259"/>
                  </a:cubicBezTo>
                  <a:cubicBezTo>
                    <a:pt x="0" y="36"/>
                    <a:pt x="1037" y="36"/>
                    <a:pt x="1037" y="36"/>
                  </a:cubicBezTo>
                  <a:cubicBezTo>
                    <a:pt x="1071" y="36"/>
                    <a:pt x="1272" y="0"/>
                    <a:pt x="1540" y="0"/>
                  </a:cubicBezTo>
                  <a:cubicBezTo>
                    <a:pt x="3147" y="0"/>
                    <a:pt x="5056" y="647"/>
                    <a:pt x="5793" y="2951"/>
                  </a:cubicBezTo>
                  <a:lnTo>
                    <a:pt x="20293" y="4068"/>
                  </a:lnTo>
                  <a:cubicBezTo>
                    <a:pt x="21030" y="4103"/>
                    <a:pt x="21599" y="4715"/>
                    <a:pt x="21599" y="5508"/>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sz="2400">
                <a:cs typeface="+mn-ea"/>
                <a:sym typeface="+mn-lt"/>
              </a:endParaRPr>
            </a:p>
          </p:txBody>
        </p:sp>
      </p:grpSp>
      <p:grpSp>
        <p:nvGrpSpPr>
          <p:cNvPr id="23" name="Group 18">
            <a:extLst>
              <a:ext uri="{FF2B5EF4-FFF2-40B4-BE49-F238E27FC236}">
                <a16:creationId xmlns:a16="http://schemas.microsoft.com/office/drawing/2014/main" id="{F43B55EF-A587-E241-954B-9104A0EFCE3B}"/>
              </a:ext>
            </a:extLst>
          </p:cNvPr>
          <p:cNvGrpSpPr/>
          <p:nvPr/>
        </p:nvGrpSpPr>
        <p:grpSpPr>
          <a:xfrm>
            <a:off x="968018" y="3631878"/>
            <a:ext cx="10515028" cy="857260"/>
            <a:chOff x="1768931" y="3638220"/>
            <a:chExt cx="9678094" cy="857260"/>
          </a:xfrm>
        </p:grpSpPr>
        <p:grpSp>
          <p:nvGrpSpPr>
            <p:cNvPr id="24" name="Group 19">
              <a:extLst>
                <a:ext uri="{FF2B5EF4-FFF2-40B4-BE49-F238E27FC236}">
                  <a16:creationId xmlns:a16="http://schemas.microsoft.com/office/drawing/2014/main" id="{795FBC5E-FB59-AD4D-9984-7B45331F9185}"/>
                </a:ext>
              </a:extLst>
            </p:cNvPr>
            <p:cNvGrpSpPr/>
            <p:nvPr/>
          </p:nvGrpSpPr>
          <p:grpSpPr>
            <a:xfrm>
              <a:off x="1768931" y="3638220"/>
              <a:ext cx="2213143" cy="857260"/>
              <a:chOff x="1732858" y="5001250"/>
              <a:chExt cx="2213143" cy="857260"/>
            </a:xfrm>
          </p:grpSpPr>
          <p:sp>
            <p:nvSpPr>
              <p:cNvPr id="34" name="TextBox 29">
                <a:extLst>
                  <a:ext uri="{FF2B5EF4-FFF2-40B4-BE49-F238E27FC236}">
                    <a16:creationId xmlns:a16="http://schemas.microsoft.com/office/drawing/2014/main" id="{CEC4C47B-7F2E-0D42-8298-75DD5B44EE30}"/>
                  </a:ext>
                </a:extLst>
              </p:cNvPr>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0">
                <a:normAutofit lnSpcReduction="10000"/>
                <a:scene3d>
                  <a:camera prst="orthographicFront"/>
                  <a:lightRig rig="threePt" dir="t"/>
                </a:scene3d>
                <a:sp3d>
                  <a:bevelT w="0" h="0"/>
                </a:sp3d>
              </a:bodyPr>
              <a:lstStyle/>
              <a:p>
                <a:pPr marL="0" lvl="1"/>
                <a:r>
                  <a:rPr lang="zh-CN" altLang="en-US" sz="1867" dirty="0">
                    <a:solidFill>
                      <a:schemeClr val="accent1"/>
                    </a:solidFill>
                    <a:latin typeface="Microsoft YaHei" panose="020B0503020204020204" pitchFamily="34" charset="-122"/>
                    <a:ea typeface="Microsoft YaHei" panose="020B0503020204020204" pitchFamily="34" charset="-122"/>
                    <a:cs typeface="+mn-ea"/>
                    <a:sym typeface="+mn-lt"/>
                  </a:rPr>
                  <a:t>对责任的理解</a:t>
                </a:r>
              </a:p>
            </p:txBody>
          </p:sp>
          <p:sp>
            <p:nvSpPr>
              <p:cNvPr id="35" name="TextBox 30">
                <a:extLst>
                  <a:ext uri="{FF2B5EF4-FFF2-40B4-BE49-F238E27FC236}">
                    <a16:creationId xmlns:a16="http://schemas.microsoft.com/office/drawing/2014/main" id="{09EAF1F0-A44F-9E49-B0D7-CBA24363F0EE}"/>
                  </a:ext>
                </a:extLst>
              </p:cNvPr>
              <p:cNvSpPr txBox="1">
                <a:spLocks/>
              </p:cNvSpPr>
              <p:nvPr/>
            </p:nvSpPr>
            <p:spPr bwMode="auto">
              <a:xfrm>
                <a:off x="1732858" y="5284280"/>
                <a:ext cx="2213143" cy="574230"/>
              </a:xfrm>
              <a:prstGeom prst="rect">
                <a:avLst/>
              </a:prstGeom>
              <a:noFill/>
              <a:ln w="9525">
                <a:noFill/>
                <a:miter lim="800000"/>
                <a:headEnd/>
                <a:tailEnd/>
              </a:ln>
            </p:spPr>
            <p:txBody>
              <a:bodyPr wrap="square" lIns="0" tIns="0" rIns="0" bIns="0" anchor="ctr" anchorCtr="0">
                <a:normAutofit fontScale="92500"/>
                <a:scene3d>
                  <a:camera prst="orthographicFront"/>
                  <a:lightRig rig="threePt" dir="t"/>
                </a:scene3d>
                <a:sp3d>
                  <a:bevelT w="0" h="0"/>
                </a:sp3d>
              </a:bodyPr>
              <a:lstStyle/>
              <a:p>
                <a:pPr algn="l">
                  <a:lnSpc>
                    <a:spcPct val="120000"/>
                  </a:lnSpc>
                  <a:defRPr/>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25" name="Group 20">
              <a:extLst>
                <a:ext uri="{FF2B5EF4-FFF2-40B4-BE49-F238E27FC236}">
                  <a16:creationId xmlns:a16="http://schemas.microsoft.com/office/drawing/2014/main" id="{4AE888C3-1638-C248-8C90-9FE5EBEDFC00}"/>
                </a:ext>
              </a:extLst>
            </p:cNvPr>
            <p:cNvGrpSpPr/>
            <p:nvPr/>
          </p:nvGrpSpPr>
          <p:grpSpPr>
            <a:xfrm>
              <a:off x="4257836" y="3638220"/>
              <a:ext cx="2213143" cy="857260"/>
              <a:chOff x="1859909" y="5001250"/>
              <a:chExt cx="2213143" cy="857260"/>
            </a:xfrm>
          </p:grpSpPr>
          <p:sp>
            <p:nvSpPr>
              <p:cNvPr id="32" name="TextBox 27">
                <a:extLst>
                  <a:ext uri="{FF2B5EF4-FFF2-40B4-BE49-F238E27FC236}">
                    <a16:creationId xmlns:a16="http://schemas.microsoft.com/office/drawing/2014/main" id="{38002712-2B91-424D-AC9A-700048BDF4A1}"/>
                  </a:ext>
                </a:extLst>
              </p:cNvPr>
              <p:cNvSpPr txBox="1">
                <a:spLocks/>
              </p:cNvSpPr>
              <p:nvPr/>
            </p:nvSpPr>
            <p:spPr bwMode="auto">
              <a:xfrm>
                <a:off x="1859909" y="5001250"/>
                <a:ext cx="2213143" cy="283030"/>
              </a:xfrm>
              <a:prstGeom prst="rect">
                <a:avLst/>
              </a:prstGeom>
              <a:noFill/>
              <a:ln w="9525">
                <a:noFill/>
                <a:miter lim="800000"/>
                <a:headEnd/>
                <a:tailEnd/>
              </a:ln>
            </p:spPr>
            <p:txBody>
              <a:bodyPr wrap="none" lIns="0" tIns="0" rIns="0" bIns="0" anchor="ctr" anchorCtr="0">
                <a:normAutofit lnSpcReduction="10000"/>
                <a:scene3d>
                  <a:camera prst="orthographicFront"/>
                  <a:lightRig rig="threePt" dir="t"/>
                </a:scene3d>
                <a:sp3d>
                  <a:bevelT w="0" h="0"/>
                </a:sp3d>
              </a:bodyPr>
              <a:lstStyle/>
              <a:p>
                <a:pPr marL="0" lvl="1"/>
                <a:r>
                  <a:rPr lang="zh-CN" altLang="en-US" sz="1867" dirty="0">
                    <a:solidFill>
                      <a:srgbClr val="5A616F"/>
                    </a:solidFill>
                    <a:latin typeface="Microsoft YaHei" panose="020B0503020204020204" pitchFamily="34" charset="-122"/>
                    <a:ea typeface="Microsoft YaHei" panose="020B0503020204020204" pitchFamily="34" charset="-122"/>
                    <a:cs typeface="+mn-ea"/>
                    <a:sym typeface="+mn-lt"/>
                  </a:rPr>
                  <a:t>对责任的理解</a:t>
                </a:r>
              </a:p>
            </p:txBody>
          </p:sp>
          <p:sp>
            <p:nvSpPr>
              <p:cNvPr id="33" name="TextBox 28">
                <a:extLst>
                  <a:ext uri="{FF2B5EF4-FFF2-40B4-BE49-F238E27FC236}">
                    <a16:creationId xmlns:a16="http://schemas.microsoft.com/office/drawing/2014/main" id="{6BDCD0A2-717D-BE41-A6B6-B8E661A313BC}"/>
                  </a:ext>
                </a:extLst>
              </p:cNvPr>
              <p:cNvSpPr txBox="1">
                <a:spLocks/>
              </p:cNvSpPr>
              <p:nvPr/>
            </p:nvSpPr>
            <p:spPr bwMode="auto">
              <a:xfrm>
                <a:off x="1859909" y="5284280"/>
                <a:ext cx="2213143" cy="574230"/>
              </a:xfrm>
              <a:prstGeom prst="rect">
                <a:avLst/>
              </a:prstGeom>
              <a:noFill/>
              <a:ln w="9525">
                <a:noFill/>
                <a:miter lim="800000"/>
                <a:headEnd/>
                <a:tailEnd/>
              </a:ln>
            </p:spPr>
            <p:txBody>
              <a:bodyPr wrap="square" lIns="0" tIns="0" rIns="0" bIns="0" anchor="ctr" anchorCtr="0">
                <a:normAutofit fontScale="92500"/>
                <a:scene3d>
                  <a:camera prst="orthographicFront"/>
                  <a:lightRig rig="threePt" dir="t"/>
                </a:scene3d>
                <a:sp3d>
                  <a:bevelT w="0" h="0"/>
                </a:sp3d>
              </a:bodyPr>
              <a:lstStyle/>
              <a:p>
                <a:pPr algn="l">
                  <a:lnSpc>
                    <a:spcPct val="120000"/>
                  </a:lnSpc>
                  <a:defRPr/>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26" name="Group 21">
              <a:extLst>
                <a:ext uri="{FF2B5EF4-FFF2-40B4-BE49-F238E27FC236}">
                  <a16:creationId xmlns:a16="http://schemas.microsoft.com/office/drawing/2014/main" id="{FB7FC579-70B6-7245-A472-C80CD31C4CE1}"/>
                </a:ext>
              </a:extLst>
            </p:cNvPr>
            <p:cNvGrpSpPr/>
            <p:nvPr/>
          </p:nvGrpSpPr>
          <p:grpSpPr>
            <a:xfrm>
              <a:off x="6742583" y="3638220"/>
              <a:ext cx="2213144" cy="857260"/>
              <a:chOff x="1982802" y="5001250"/>
              <a:chExt cx="2213144" cy="857260"/>
            </a:xfrm>
          </p:grpSpPr>
          <p:sp>
            <p:nvSpPr>
              <p:cNvPr id="30" name="TextBox 25">
                <a:extLst>
                  <a:ext uri="{FF2B5EF4-FFF2-40B4-BE49-F238E27FC236}">
                    <a16:creationId xmlns:a16="http://schemas.microsoft.com/office/drawing/2014/main" id="{146376BC-6F86-3F4E-82D2-97316C7D89C6}"/>
                  </a:ext>
                </a:extLst>
              </p:cNvPr>
              <p:cNvSpPr txBox="1">
                <a:spLocks/>
              </p:cNvSpPr>
              <p:nvPr/>
            </p:nvSpPr>
            <p:spPr bwMode="auto">
              <a:xfrm>
                <a:off x="1982803" y="5001250"/>
                <a:ext cx="2213143" cy="283030"/>
              </a:xfrm>
              <a:prstGeom prst="rect">
                <a:avLst/>
              </a:prstGeom>
              <a:noFill/>
              <a:ln w="9525">
                <a:noFill/>
                <a:miter lim="800000"/>
                <a:headEnd/>
                <a:tailEnd/>
              </a:ln>
            </p:spPr>
            <p:txBody>
              <a:bodyPr wrap="none" lIns="0" tIns="0" rIns="0" bIns="0" anchor="ctr" anchorCtr="0">
                <a:normAutofit lnSpcReduction="10000"/>
                <a:scene3d>
                  <a:camera prst="orthographicFront"/>
                  <a:lightRig rig="threePt" dir="t"/>
                </a:scene3d>
                <a:sp3d>
                  <a:bevelT w="0" h="0"/>
                </a:sp3d>
              </a:bodyPr>
              <a:lstStyle/>
              <a:p>
                <a:pPr marL="0" lvl="1"/>
                <a:r>
                  <a:rPr lang="zh-CN" altLang="en-US" sz="1867" dirty="0">
                    <a:solidFill>
                      <a:srgbClr val="CF362A"/>
                    </a:solidFill>
                    <a:latin typeface="Microsoft YaHei" panose="020B0503020204020204" pitchFamily="34" charset="-122"/>
                    <a:ea typeface="Microsoft YaHei" panose="020B0503020204020204" pitchFamily="34" charset="-122"/>
                    <a:cs typeface="+mn-ea"/>
                    <a:sym typeface="+mn-lt"/>
                  </a:rPr>
                  <a:t>对责任的理解</a:t>
                </a:r>
              </a:p>
            </p:txBody>
          </p:sp>
          <p:sp>
            <p:nvSpPr>
              <p:cNvPr id="31" name="TextBox 26">
                <a:extLst>
                  <a:ext uri="{FF2B5EF4-FFF2-40B4-BE49-F238E27FC236}">
                    <a16:creationId xmlns:a16="http://schemas.microsoft.com/office/drawing/2014/main" id="{C8D287F6-DBD3-C649-B934-28636725E095}"/>
                  </a:ext>
                </a:extLst>
              </p:cNvPr>
              <p:cNvSpPr txBox="1">
                <a:spLocks/>
              </p:cNvSpPr>
              <p:nvPr/>
            </p:nvSpPr>
            <p:spPr bwMode="auto">
              <a:xfrm>
                <a:off x="1982802" y="5284280"/>
                <a:ext cx="2213143" cy="574230"/>
              </a:xfrm>
              <a:prstGeom prst="rect">
                <a:avLst/>
              </a:prstGeom>
              <a:noFill/>
              <a:ln w="9525">
                <a:noFill/>
                <a:miter lim="800000"/>
                <a:headEnd/>
                <a:tailEnd/>
              </a:ln>
            </p:spPr>
            <p:txBody>
              <a:bodyPr wrap="square" lIns="0" tIns="0" rIns="0" bIns="0" anchor="ctr" anchorCtr="0">
                <a:normAutofit fontScale="92500"/>
                <a:scene3d>
                  <a:camera prst="orthographicFront"/>
                  <a:lightRig rig="threePt" dir="t"/>
                </a:scene3d>
                <a:sp3d>
                  <a:bevelT w="0" h="0"/>
                </a:sp3d>
              </a:bodyPr>
              <a:lstStyle/>
              <a:p>
                <a:pPr algn="l">
                  <a:lnSpc>
                    <a:spcPct val="120000"/>
                  </a:lnSpc>
                  <a:defRPr/>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27" name="Group 22">
              <a:extLst>
                <a:ext uri="{FF2B5EF4-FFF2-40B4-BE49-F238E27FC236}">
                  <a16:creationId xmlns:a16="http://schemas.microsoft.com/office/drawing/2014/main" id="{AC68E207-230A-D340-B1A2-8FD8708B0CB6}"/>
                </a:ext>
              </a:extLst>
            </p:cNvPr>
            <p:cNvGrpSpPr/>
            <p:nvPr/>
          </p:nvGrpSpPr>
          <p:grpSpPr>
            <a:xfrm>
              <a:off x="9233882" y="3638220"/>
              <a:ext cx="2213143" cy="857260"/>
              <a:chOff x="2112247" y="5001250"/>
              <a:chExt cx="2213143" cy="857260"/>
            </a:xfrm>
          </p:grpSpPr>
          <p:sp>
            <p:nvSpPr>
              <p:cNvPr id="28" name="TextBox 23">
                <a:extLst>
                  <a:ext uri="{FF2B5EF4-FFF2-40B4-BE49-F238E27FC236}">
                    <a16:creationId xmlns:a16="http://schemas.microsoft.com/office/drawing/2014/main" id="{6BD4087D-A979-DC46-B0CF-80254D53A093}"/>
                  </a:ext>
                </a:extLst>
              </p:cNvPr>
              <p:cNvSpPr txBox="1">
                <a:spLocks/>
              </p:cNvSpPr>
              <p:nvPr/>
            </p:nvSpPr>
            <p:spPr bwMode="auto">
              <a:xfrm>
                <a:off x="2112247" y="5001250"/>
                <a:ext cx="2213143" cy="283030"/>
              </a:xfrm>
              <a:prstGeom prst="rect">
                <a:avLst/>
              </a:prstGeom>
              <a:noFill/>
              <a:ln w="9525">
                <a:noFill/>
                <a:miter lim="800000"/>
                <a:headEnd/>
                <a:tailEnd/>
              </a:ln>
            </p:spPr>
            <p:txBody>
              <a:bodyPr wrap="none" lIns="0" tIns="0" rIns="0" bIns="0" anchor="ctr" anchorCtr="0">
                <a:normAutofit lnSpcReduction="10000"/>
                <a:scene3d>
                  <a:camera prst="orthographicFront"/>
                  <a:lightRig rig="threePt" dir="t"/>
                </a:scene3d>
                <a:sp3d>
                  <a:bevelT w="0" h="0"/>
                </a:sp3d>
              </a:bodyPr>
              <a:lstStyle/>
              <a:p>
                <a:pPr marL="0" lvl="1"/>
                <a:r>
                  <a:rPr lang="zh-CN" altLang="en-US" sz="1867" dirty="0">
                    <a:solidFill>
                      <a:srgbClr val="5A616F"/>
                    </a:solidFill>
                    <a:latin typeface="Microsoft YaHei" panose="020B0503020204020204" pitchFamily="34" charset="-122"/>
                    <a:ea typeface="Microsoft YaHei" panose="020B0503020204020204" pitchFamily="34" charset="-122"/>
                    <a:cs typeface="+mn-ea"/>
                    <a:sym typeface="+mn-lt"/>
                  </a:rPr>
                  <a:t>对责任的理解</a:t>
                </a:r>
              </a:p>
            </p:txBody>
          </p:sp>
          <p:sp>
            <p:nvSpPr>
              <p:cNvPr id="29" name="TextBox 24">
                <a:extLst>
                  <a:ext uri="{FF2B5EF4-FFF2-40B4-BE49-F238E27FC236}">
                    <a16:creationId xmlns:a16="http://schemas.microsoft.com/office/drawing/2014/main" id="{C230FF37-FD88-ED4E-B279-A0F88B4BF92A}"/>
                  </a:ext>
                </a:extLst>
              </p:cNvPr>
              <p:cNvSpPr txBox="1">
                <a:spLocks/>
              </p:cNvSpPr>
              <p:nvPr/>
            </p:nvSpPr>
            <p:spPr bwMode="auto">
              <a:xfrm>
                <a:off x="2112247" y="5284280"/>
                <a:ext cx="2213143" cy="574230"/>
              </a:xfrm>
              <a:prstGeom prst="rect">
                <a:avLst/>
              </a:prstGeom>
              <a:noFill/>
              <a:ln w="9525">
                <a:noFill/>
                <a:miter lim="800000"/>
                <a:headEnd/>
                <a:tailEnd/>
              </a:ln>
            </p:spPr>
            <p:txBody>
              <a:bodyPr wrap="square" lIns="0" tIns="0" rIns="0" bIns="0" anchor="ctr" anchorCtr="0">
                <a:normAutofit fontScale="92500"/>
                <a:scene3d>
                  <a:camera prst="orthographicFront"/>
                  <a:lightRig rig="threePt" dir="t"/>
                </a:scene3d>
                <a:sp3d>
                  <a:bevelT w="0" h="0"/>
                </a:sp3d>
              </a:bodyPr>
              <a:lstStyle/>
              <a:p>
                <a:pPr algn="l">
                  <a:lnSpc>
                    <a:spcPct val="120000"/>
                  </a:lnSpc>
                  <a:defRPr/>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spTree>
    <p:extLst>
      <p:ext uri="{BB962C8B-B14F-4D97-AF65-F5344CB8AC3E}">
        <p14:creationId xmlns:p14="http://schemas.microsoft.com/office/powerpoint/2010/main" val="540701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46" name="Group 3">
            <a:extLst>
              <a:ext uri="{FF2B5EF4-FFF2-40B4-BE49-F238E27FC236}">
                <a16:creationId xmlns:a16="http://schemas.microsoft.com/office/drawing/2014/main" id="{45E50A77-F1DB-8043-BE00-47BD116DFC6F}"/>
              </a:ext>
            </a:extLst>
          </p:cNvPr>
          <p:cNvGrpSpPr/>
          <p:nvPr/>
        </p:nvGrpSpPr>
        <p:grpSpPr>
          <a:xfrm>
            <a:off x="0" y="2650374"/>
            <a:ext cx="4690673" cy="1545064"/>
            <a:chOff x="0" y="2734405"/>
            <a:chExt cx="4472208" cy="1472650"/>
          </a:xfrm>
        </p:grpSpPr>
        <p:grpSp>
          <p:nvGrpSpPr>
            <p:cNvPr id="47" name="Group 14">
              <a:extLst>
                <a:ext uri="{FF2B5EF4-FFF2-40B4-BE49-F238E27FC236}">
                  <a16:creationId xmlns:a16="http://schemas.microsoft.com/office/drawing/2014/main" id="{534DA203-4966-494C-84B7-E06B2242E6F6}"/>
                </a:ext>
              </a:extLst>
            </p:cNvPr>
            <p:cNvGrpSpPr/>
            <p:nvPr/>
          </p:nvGrpSpPr>
          <p:grpSpPr>
            <a:xfrm>
              <a:off x="0" y="2734405"/>
              <a:ext cx="4472208" cy="1472650"/>
              <a:chOff x="0" y="2903219"/>
              <a:chExt cx="4472208" cy="1472650"/>
            </a:xfrm>
          </p:grpSpPr>
          <p:sp>
            <p:nvSpPr>
              <p:cNvPr id="53" name="Rectangle 12">
                <a:extLst>
                  <a:ext uri="{FF2B5EF4-FFF2-40B4-BE49-F238E27FC236}">
                    <a16:creationId xmlns:a16="http://schemas.microsoft.com/office/drawing/2014/main" id="{C316E192-0DD6-F94D-844A-906C00279742}"/>
                  </a:ext>
                </a:extLst>
              </p:cNvPr>
              <p:cNvSpPr/>
              <p:nvPr/>
            </p:nvSpPr>
            <p:spPr>
              <a:xfrm>
                <a:off x="0" y="2903219"/>
                <a:ext cx="3713871" cy="1472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latin typeface="微软雅黑" pitchFamily="34" charset="-122"/>
                  <a:ea typeface="微软雅黑" pitchFamily="34" charset="-122"/>
                </a:endParaRPr>
              </a:p>
            </p:txBody>
          </p:sp>
          <p:sp>
            <p:nvSpPr>
              <p:cNvPr id="54" name="Oval 13">
                <a:extLst>
                  <a:ext uri="{FF2B5EF4-FFF2-40B4-BE49-F238E27FC236}">
                    <a16:creationId xmlns:a16="http://schemas.microsoft.com/office/drawing/2014/main" id="{2B85FDB2-DD23-0B47-8FD7-B22DE4EC5818}"/>
                  </a:ext>
                </a:extLst>
              </p:cNvPr>
              <p:cNvSpPr/>
              <p:nvPr/>
            </p:nvSpPr>
            <p:spPr>
              <a:xfrm>
                <a:off x="2999558" y="2903219"/>
                <a:ext cx="1472650" cy="14726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latin typeface="微软雅黑" pitchFamily="34" charset="-122"/>
                  <a:ea typeface="微软雅黑" pitchFamily="34" charset="-122"/>
                </a:endParaRPr>
              </a:p>
            </p:txBody>
          </p:sp>
        </p:grpSp>
        <p:sp>
          <p:nvSpPr>
            <p:cNvPr id="48" name="Oval 15">
              <a:extLst>
                <a:ext uri="{FF2B5EF4-FFF2-40B4-BE49-F238E27FC236}">
                  <a16:creationId xmlns:a16="http://schemas.microsoft.com/office/drawing/2014/main" id="{C1EE8DD7-520C-9742-BFDD-82B477959F50}"/>
                </a:ext>
              </a:extLst>
            </p:cNvPr>
            <p:cNvSpPr/>
            <p:nvPr/>
          </p:nvSpPr>
          <p:spPr>
            <a:xfrm>
              <a:off x="3127350" y="2862197"/>
              <a:ext cx="1217066" cy="121706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a:latin typeface="微软雅黑" pitchFamily="34" charset="-122"/>
                <a:ea typeface="微软雅黑" pitchFamily="34" charset="-122"/>
              </a:endParaRPr>
            </a:p>
          </p:txBody>
        </p:sp>
        <p:sp>
          <p:nvSpPr>
            <p:cNvPr id="49" name="AutoShape 117">
              <a:extLst>
                <a:ext uri="{FF2B5EF4-FFF2-40B4-BE49-F238E27FC236}">
                  <a16:creationId xmlns:a16="http://schemas.microsoft.com/office/drawing/2014/main" id="{CEF778BB-2A24-FB4B-ADCE-85A967C3D125}"/>
                </a:ext>
              </a:extLst>
            </p:cNvPr>
            <p:cNvSpPr>
              <a:spLocks/>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900" dirty="0">
                <a:solidFill>
                  <a:srgbClr val="FFFFFF"/>
                </a:solidFill>
                <a:effectLst>
                  <a:outerShdw blurRad="38100" dist="38100" dir="2700000" algn="tl">
                    <a:srgbClr val="000000"/>
                  </a:outerShdw>
                </a:effectLst>
                <a:latin typeface="微软雅黑" pitchFamily="34" charset="-122"/>
                <a:ea typeface="微软雅黑" pitchFamily="34" charset="-122"/>
                <a:sym typeface="Gill Sans" charset="0"/>
              </a:endParaRPr>
            </a:p>
          </p:txBody>
        </p:sp>
        <p:grpSp>
          <p:nvGrpSpPr>
            <p:cNvPr id="50" name="Group 24">
              <a:extLst>
                <a:ext uri="{FF2B5EF4-FFF2-40B4-BE49-F238E27FC236}">
                  <a16:creationId xmlns:a16="http://schemas.microsoft.com/office/drawing/2014/main" id="{B0E3E228-93D9-DC49-A419-80EFBFB92634}"/>
                </a:ext>
              </a:extLst>
            </p:cNvPr>
            <p:cNvGrpSpPr/>
            <p:nvPr/>
          </p:nvGrpSpPr>
          <p:grpSpPr>
            <a:xfrm>
              <a:off x="93952" y="2809171"/>
              <a:ext cx="3198055" cy="809037"/>
              <a:chOff x="277678" y="3038637"/>
              <a:chExt cx="3198055" cy="809037"/>
            </a:xfrm>
          </p:grpSpPr>
          <p:sp>
            <p:nvSpPr>
              <p:cNvPr id="51" name="TextBox 22">
                <a:extLst>
                  <a:ext uri="{FF2B5EF4-FFF2-40B4-BE49-F238E27FC236}">
                    <a16:creationId xmlns:a16="http://schemas.microsoft.com/office/drawing/2014/main" id="{91EC1AE3-DF75-244B-A77C-2D18434CE689}"/>
                  </a:ext>
                </a:extLst>
              </p:cNvPr>
              <p:cNvSpPr txBox="1"/>
              <p:nvPr/>
            </p:nvSpPr>
            <p:spPr>
              <a:xfrm>
                <a:off x="300308" y="3038637"/>
                <a:ext cx="1056392" cy="352022"/>
              </a:xfrm>
              <a:prstGeom prst="rect">
                <a:avLst/>
              </a:prstGeom>
              <a:noFill/>
            </p:spPr>
            <p:txBody>
              <a:bodyPr wrap="none" rtlCol="0">
                <a:spAutoFit/>
              </a:bodyPr>
              <a:lstStyle/>
              <a:p>
                <a:pPr fontAlgn="base">
                  <a:spcBef>
                    <a:spcPct val="0"/>
                  </a:spcBef>
                  <a:spcAft>
                    <a:spcPct val="0"/>
                  </a:spcAft>
                </a:pPr>
                <a:r>
                  <a:rPr lang="zh-CN" altLang="en-US" b="1" dirty="0">
                    <a:solidFill>
                      <a:schemeClr val="bg1"/>
                    </a:solidFill>
                    <a:latin typeface="微软雅黑" pitchFamily="34" charset="-122"/>
                    <a:ea typeface="微软雅黑" pitchFamily="34" charset="-122"/>
                    <a:sym typeface="方正兰亭黑_GBK" panose="02000000000000000000" pitchFamily="2" charset="-122"/>
                  </a:rPr>
                  <a:t>添加标题</a:t>
                </a:r>
                <a:endParaRPr lang="en-US" altLang="zh-CN" b="1" dirty="0">
                  <a:solidFill>
                    <a:schemeClr val="bg1"/>
                  </a:solidFill>
                  <a:latin typeface="微软雅黑" pitchFamily="34" charset="-122"/>
                  <a:ea typeface="微软雅黑" pitchFamily="34" charset="-122"/>
                  <a:sym typeface="方正兰亭黑_GBK" panose="02000000000000000000" pitchFamily="2" charset="-122"/>
                </a:endParaRPr>
              </a:p>
            </p:txBody>
          </p:sp>
          <p:sp>
            <p:nvSpPr>
              <p:cNvPr id="52" name="Rectangle 23">
                <a:extLst>
                  <a:ext uri="{FF2B5EF4-FFF2-40B4-BE49-F238E27FC236}">
                    <a16:creationId xmlns:a16="http://schemas.microsoft.com/office/drawing/2014/main" id="{0E2F4CFD-5542-7443-88DB-4055E8EB9398}"/>
                  </a:ext>
                </a:extLst>
              </p:cNvPr>
              <p:cNvSpPr/>
              <p:nvPr/>
            </p:nvSpPr>
            <p:spPr>
              <a:xfrm>
                <a:off x="277678" y="3407646"/>
                <a:ext cx="3198055" cy="440028"/>
              </a:xfrm>
              <a:prstGeom prst="rect">
                <a:avLst/>
              </a:prstGeom>
            </p:spPr>
            <p:txBody>
              <a:bodyPr wrap="square">
                <a:spAutoFit/>
              </a:bodyPr>
              <a:lstStyle/>
              <a:p>
                <a:r>
                  <a:rPr lang="zh-CN" altLang="en-US" sz="1200" dirty="0">
                    <a:solidFill>
                      <a:schemeClr val="bg2"/>
                    </a:solidFill>
                    <a:latin typeface="微软雅黑" pitchFamily="34" charset="-122"/>
                    <a:ea typeface="微软雅黑" pitchFamily="34" charset="-122"/>
                  </a:rPr>
                  <a:t>在此框中选择粘贴，并选择只保留文字。您的内容打在这里，或者通过复制您的文本后</a:t>
                </a:r>
                <a:endParaRPr lang="en-GB" sz="1200" dirty="0">
                  <a:solidFill>
                    <a:schemeClr val="bg2"/>
                  </a:solidFill>
                  <a:latin typeface="微软雅黑" pitchFamily="34" charset="-122"/>
                  <a:ea typeface="微软雅黑" pitchFamily="34" charset="-122"/>
                </a:endParaRPr>
              </a:p>
            </p:txBody>
          </p:sp>
        </p:grpSp>
      </p:grpSp>
      <p:grpSp>
        <p:nvGrpSpPr>
          <p:cNvPr id="56" name="Group 4">
            <a:extLst>
              <a:ext uri="{FF2B5EF4-FFF2-40B4-BE49-F238E27FC236}">
                <a16:creationId xmlns:a16="http://schemas.microsoft.com/office/drawing/2014/main" id="{74E9DD8E-670A-D047-9099-CE89DB392B1F}"/>
              </a:ext>
            </a:extLst>
          </p:cNvPr>
          <p:cNvGrpSpPr/>
          <p:nvPr/>
        </p:nvGrpSpPr>
        <p:grpSpPr>
          <a:xfrm>
            <a:off x="0" y="548329"/>
            <a:ext cx="11172807" cy="5749160"/>
            <a:chOff x="-4093176" y="-217744"/>
            <a:chExt cx="14178398" cy="7293488"/>
          </a:xfrm>
        </p:grpSpPr>
        <p:sp>
          <p:nvSpPr>
            <p:cNvPr id="63" name="Block Arc 5">
              <a:extLst>
                <a:ext uri="{FF2B5EF4-FFF2-40B4-BE49-F238E27FC236}">
                  <a16:creationId xmlns:a16="http://schemas.microsoft.com/office/drawing/2014/main" id="{838C64DC-D9BD-BF47-9F31-68C427E2BF65}"/>
                </a:ext>
              </a:extLst>
            </p:cNvPr>
            <p:cNvSpPr/>
            <p:nvPr/>
          </p:nvSpPr>
          <p:spPr>
            <a:xfrm>
              <a:off x="-4093176" y="-217744"/>
              <a:ext cx="7293489" cy="7293488"/>
            </a:xfrm>
            <a:prstGeom prst="blockArc">
              <a:avLst>
                <a:gd name="adj1" fmla="val 18900000"/>
                <a:gd name="adj2" fmla="val 2700000"/>
                <a:gd name="adj3" fmla="val 296"/>
              </a:avLst>
            </a:prstGeom>
            <a:solidFill>
              <a:srgbClr val="5A616F"/>
            </a:solidFill>
            <a:ln>
              <a:no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4" name="Freeform 6">
              <a:extLst>
                <a:ext uri="{FF2B5EF4-FFF2-40B4-BE49-F238E27FC236}">
                  <a16:creationId xmlns:a16="http://schemas.microsoft.com/office/drawing/2014/main" id="{A5FBB6F7-5FE5-5B48-977C-A42E4E734563}"/>
                </a:ext>
              </a:extLst>
            </p:cNvPr>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6900">
                <a:lnSpc>
                  <a:spcPct val="90000"/>
                </a:lnSpc>
                <a:spcBef>
                  <a:spcPct val="0"/>
                </a:spcBef>
                <a:spcAft>
                  <a:spcPct val="35000"/>
                </a:spcAft>
              </a:pPr>
              <a:endParaRPr lang="en-GB" sz="900" dirty="0">
                <a:latin typeface="微软雅黑" pitchFamily="34" charset="-122"/>
                <a:ea typeface="微软雅黑" pitchFamily="34" charset="-122"/>
              </a:endParaRPr>
            </a:p>
          </p:txBody>
        </p:sp>
        <p:sp>
          <p:nvSpPr>
            <p:cNvPr id="65" name="Oval 7">
              <a:extLst>
                <a:ext uri="{FF2B5EF4-FFF2-40B4-BE49-F238E27FC236}">
                  <a16:creationId xmlns:a16="http://schemas.microsoft.com/office/drawing/2014/main" id="{6BD656BD-B426-8242-9513-A7DF877BC615}"/>
                </a:ext>
              </a:extLst>
            </p:cNvPr>
            <p:cNvSpPr/>
            <p:nvPr/>
          </p:nvSpPr>
          <p:spPr>
            <a:xfrm>
              <a:off x="2106777" y="1126066"/>
              <a:ext cx="1354666" cy="1354666"/>
            </a:xfrm>
            <a:prstGeom prst="ellipse">
              <a:avLst/>
            </a:prstGeom>
            <a:ln>
              <a:solidFill>
                <a:srgbClr val="5A616F"/>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6" name="Freeform 8">
              <a:extLst>
                <a:ext uri="{FF2B5EF4-FFF2-40B4-BE49-F238E27FC236}">
                  <a16:creationId xmlns:a16="http://schemas.microsoft.com/office/drawing/2014/main" id="{644F07CE-61BA-574F-978A-407812556DA8}"/>
                </a:ext>
              </a:extLst>
            </p:cNvPr>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rgbClr val="CF362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6900">
                <a:lnSpc>
                  <a:spcPct val="90000"/>
                </a:lnSpc>
                <a:spcBef>
                  <a:spcPct val="0"/>
                </a:spcBef>
                <a:spcAft>
                  <a:spcPct val="35000"/>
                </a:spcAft>
              </a:pPr>
              <a:endParaRPr lang="en-GB" sz="900" dirty="0">
                <a:latin typeface="微软雅黑" pitchFamily="34" charset="-122"/>
                <a:ea typeface="微软雅黑" pitchFamily="34" charset="-122"/>
              </a:endParaRPr>
            </a:p>
          </p:txBody>
        </p:sp>
        <p:sp>
          <p:nvSpPr>
            <p:cNvPr id="67" name="Oval 9">
              <a:extLst>
                <a:ext uri="{FF2B5EF4-FFF2-40B4-BE49-F238E27FC236}">
                  <a16:creationId xmlns:a16="http://schemas.microsoft.com/office/drawing/2014/main" id="{38F760ED-891A-7745-BE06-99FC77F559E0}"/>
                </a:ext>
              </a:extLst>
            </p:cNvPr>
            <p:cNvSpPr/>
            <p:nvPr/>
          </p:nvSpPr>
          <p:spPr>
            <a:xfrm>
              <a:off x="2500714" y="2751666"/>
              <a:ext cx="1354666" cy="1354666"/>
            </a:xfrm>
            <a:prstGeom prst="ellipse">
              <a:avLst/>
            </a:prstGeom>
            <a:ln>
              <a:solidFill>
                <a:srgbClr val="CF362A"/>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8" name="Freeform 10">
              <a:extLst>
                <a:ext uri="{FF2B5EF4-FFF2-40B4-BE49-F238E27FC236}">
                  <a16:creationId xmlns:a16="http://schemas.microsoft.com/office/drawing/2014/main" id="{1DA1DEB8-0F8E-8546-9081-341C7915885A}"/>
                </a:ext>
              </a:extLst>
            </p:cNvPr>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rgbClr val="5A616F"/>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6900">
                <a:lnSpc>
                  <a:spcPct val="90000"/>
                </a:lnSpc>
                <a:spcBef>
                  <a:spcPct val="0"/>
                </a:spcBef>
                <a:spcAft>
                  <a:spcPct val="35000"/>
                </a:spcAft>
              </a:pPr>
              <a:endParaRPr lang="en-GB" sz="900" dirty="0">
                <a:latin typeface="微软雅黑" pitchFamily="34" charset="-122"/>
                <a:ea typeface="微软雅黑" pitchFamily="34" charset="-122"/>
              </a:endParaRPr>
            </a:p>
          </p:txBody>
        </p:sp>
        <p:sp>
          <p:nvSpPr>
            <p:cNvPr id="69" name="Oval 11">
              <a:extLst>
                <a:ext uri="{FF2B5EF4-FFF2-40B4-BE49-F238E27FC236}">
                  <a16:creationId xmlns:a16="http://schemas.microsoft.com/office/drawing/2014/main" id="{B3408950-AC2B-0840-BB37-98D42555F8AB}"/>
                </a:ext>
              </a:extLst>
            </p:cNvPr>
            <p:cNvSpPr/>
            <p:nvPr/>
          </p:nvSpPr>
          <p:spPr>
            <a:xfrm>
              <a:off x="2106777" y="4377266"/>
              <a:ext cx="1354666" cy="1354666"/>
            </a:xfrm>
            <a:prstGeom prst="ellipse">
              <a:avLst/>
            </a:prstGeom>
            <a:ln>
              <a:solidFill>
                <a:srgbClr val="5A616F"/>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57" name="TextBox 18">
            <a:extLst>
              <a:ext uri="{FF2B5EF4-FFF2-40B4-BE49-F238E27FC236}">
                <a16:creationId xmlns:a16="http://schemas.microsoft.com/office/drawing/2014/main" id="{2DD48FC3-A102-CB49-B7A5-8BDE4B062381}"/>
              </a:ext>
            </a:extLst>
          </p:cNvPr>
          <p:cNvSpPr txBox="1"/>
          <p:nvPr/>
        </p:nvSpPr>
        <p:spPr>
          <a:xfrm>
            <a:off x="5174425" y="1946690"/>
            <a:ext cx="453970" cy="369332"/>
          </a:xfrm>
          <a:prstGeom prst="rect">
            <a:avLst/>
          </a:prstGeom>
          <a:noFill/>
        </p:spPr>
        <p:txBody>
          <a:bodyPr wrap="none" rtlCol="0">
            <a:spAutoFit/>
          </a:bodyPr>
          <a:lstStyle/>
          <a:p>
            <a:pPr algn="ctr"/>
            <a:r>
              <a:rPr lang="en-US" dirty="0">
                <a:solidFill>
                  <a:schemeClr val="tx1">
                    <a:lumMod val="75000"/>
                    <a:lumOff val="25000"/>
                  </a:schemeClr>
                </a:solidFill>
                <a:latin typeface="微软雅黑" pitchFamily="34" charset="-122"/>
                <a:ea typeface="微软雅黑" pitchFamily="34" charset="-122"/>
              </a:rPr>
              <a:t>01</a:t>
            </a:r>
            <a:endParaRPr lang="en-GB" dirty="0">
              <a:solidFill>
                <a:schemeClr val="tx1">
                  <a:lumMod val="75000"/>
                  <a:lumOff val="25000"/>
                </a:schemeClr>
              </a:solidFill>
              <a:latin typeface="微软雅黑" pitchFamily="34" charset="-122"/>
              <a:ea typeface="微软雅黑" pitchFamily="34" charset="-122"/>
            </a:endParaRPr>
          </a:p>
        </p:txBody>
      </p:sp>
      <p:sp>
        <p:nvSpPr>
          <p:cNvPr id="58" name="TextBox 19">
            <a:extLst>
              <a:ext uri="{FF2B5EF4-FFF2-40B4-BE49-F238E27FC236}">
                <a16:creationId xmlns:a16="http://schemas.microsoft.com/office/drawing/2014/main" id="{00DA7111-97FC-4442-A7E6-66060EF28790}"/>
              </a:ext>
            </a:extLst>
          </p:cNvPr>
          <p:cNvSpPr txBox="1"/>
          <p:nvPr/>
        </p:nvSpPr>
        <p:spPr>
          <a:xfrm>
            <a:off x="5499192" y="3232469"/>
            <a:ext cx="453970" cy="369332"/>
          </a:xfrm>
          <a:prstGeom prst="rect">
            <a:avLst/>
          </a:prstGeom>
          <a:noFill/>
        </p:spPr>
        <p:txBody>
          <a:bodyPr wrap="none" rtlCol="0">
            <a:spAutoFit/>
          </a:bodyPr>
          <a:lstStyle/>
          <a:p>
            <a:pPr algn="ctr"/>
            <a:r>
              <a:rPr lang="en-US" dirty="0">
                <a:solidFill>
                  <a:srgbClr val="CF362A"/>
                </a:solidFill>
                <a:latin typeface="微软雅黑" pitchFamily="34" charset="-122"/>
                <a:ea typeface="微软雅黑" pitchFamily="34" charset="-122"/>
              </a:rPr>
              <a:t>02</a:t>
            </a:r>
            <a:endParaRPr lang="en-GB" dirty="0">
              <a:solidFill>
                <a:srgbClr val="CF362A"/>
              </a:solidFill>
              <a:latin typeface="微软雅黑" pitchFamily="34" charset="-122"/>
              <a:ea typeface="微软雅黑" pitchFamily="34" charset="-122"/>
            </a:endParaRPr>
          </a:p>
        </p:txBody>
      </p:sp>
      <p:sp>
        <p:nvSpPr>
          <p:cNvPr id="59" name="TextBox 20">
            <a:extLst>
              <a:ext uri="{FF2B5EF4-FFF2-40B4-BE49-F238E27FC236}">
                <a16:creationId xmlns:a16="http://schemas.microsoft.com/office/drawing/2014/main" id="{DEF38544-337F-F345-A019-996C62E2F9ED}"/>
              </a:ext>
            </a:extLst>
          </p:cNvPr>
          <p:cNvSpPr txBox="1"/>
          <p:nvPr/>
        </p:nvSpPr>
        <p:spPr>
          <a:xfrm>
            <a:off x="5188764" y="4509476"/>
            <a:ext cx="453970" cy="369332"/>
          </a:xfrm>
          <a:prstGeom prst="rect">
            <a:avLst/>
          </a:prstGeom>
          <a:noFill/>
        </p:spPr>
        <p:txBody>
          <a:bodyPr wrap="none" rtlCol="0">
            <a:spAutoFit/>
          </a:bodyPr>
          <a:lstStyle/>
          <a:p>
            <a:pPr algn="ctr"/>
            <a:r>
              <a:rPr lang="en-US" dirty="0">
                <a:solidFill>
                  <a:schemeClr val="tx1">
                    <a:lumMod val="75000"/>
                    <a:lumOff val="25000"/>
                  </a:schemeClr>
                </a:solidFill>
                <a:latin typeface="微软雅黑" pitchFamily="34" charset="-122"/>
                <a:ea typeface="微软雅黑" pitchFamily="34" charset="-122"/>
              </a:rPr>
              <a:t>03</a:t>
            </a:r>
            <a:endParaRPr lang="en-GB" dirty="0">
              <a:solidFill>
                <a:schemeClr val="tx1">
                  <a:lumMod val="75000"/>
                  <a:lumOff val="25000"/>
                </a:schemeClr>
              </a:solidFill>
              <a:latin typeface="微软雅黑" pitchFamily="34" charset="-122"/>
              <a:ea typeface="微软雅黑" pitchFamily="34" charset="-122"/>
            </a:endParaRPr>
          </a:p>
        </p:txBody>
      </p:sp>
      <p:sp>
        <p:nvSpPr>
          <p:cNvPr id="60" name="Rectangle 25">
            <a:extLst>
              <a:ext uri="{FF2B5EF4-FFF2-40B4-BE49-F238E27FC236}">
                <a16:creationId xmlns:a16="http://schemas.microsoft.com/office/drawing/2014/main" id="{B1FC01D5-F1C4-8441-BEFA-F57D29514594}"/>
              </a:ext>
            </a:extLst>
          </p:cNvPr>
          <p:cNvSpPr/>
          <p:nvPr/>
        </p:nvSpPr>
        <p:spPr>
          <a:xfrm>
            <a:off x="6111379" y="1897519"/>
            <a:ext cx="4679888" cy="461665"/>
          </a:xfrm>
          <a:prstGeom prst="rect">
            <a:avLst/>
          </a:prstGeom>
        </p:spPr>
        <p:txBody>
          <a:bodyPr wrap="square">
            <a:spAutoFit/>
          </a:bodyPr>
          <a:lstStyle/>
          <a:p>
            <a:r>
              <a:rPr lang="zh-CN" altLang="en-US" sz="1200" dirty="0">
                <a:solidFill>
                  <a:schemeClr val="bg2"/>
                </a:solidFill>
                <a:latin typeface="微软雅黑" pitchFamily="34" charset="-122"/>
                <a:ea typeface="微软雅黑" pitchFamily="34" charset="-122"/>
              </a:rPr>
              <a:t>在此框中选择粘贴，并选择只保留文字。您的内容打在这里，或者通过复制您的文本后</a:t>
            </a:r>
            <a:endParaRPr lang="en-GB" sz="1200" dirty="0">
              <a:solidFill>
                <a:schemeClr val="bg2"/>
              </a:solidFill>
              <a:latin typeface="微软雅黑" pitchFamily="34" charset="-122"/>
              <a:ea typeface="微软雅黑" pitchFamily="34" charset="-122"/>
            </a:endParaRPr>
          </a:p>
        </p:txBody>
      </p:sp>
      <p:sp>
        <p:nvSpPr>
          <p:cNvPr id="61" name="Rectangle 26">
            <a:extLst>
              <a:ext uri="{FF2B5EF4-FFF2-40B4-BE49-F238E27FC236}">
                <a16:creationId xmlns:a16="http://schemas.microsoft.com/office/drawing/2014/main" id="{63F1B911-3E32-1A45-BC3A-F5D9D9D6D992}"/>
              </a:ext>
            </a:extLst>
          </p:cNvPr>
          <p:cNvSpPr/>
          <p:nvPr/>
        </p:nvSpPr>
        <p:spPr>
          <a:xfrm>
            <a:off x="6378255" y="3187093"/>
            <a:ext cx="4679888" cy="461665"/>
          </a:xfrm>
          <a:prstGeom prst="rect">
            <a:avLst/>
          </a:prstGeom>
        </p:spPr>
        <p:txBody>
          <a:bodyPr wrap="square">
            <a:spAutoFit/>
          </a:bodyPr>
          <a:lstStyle/>
          <a:p>
            <a:r>
              <a:rPr lang="zh-CN" altLang="en-US" sz="1200" dirty="0">
                <a:solidFill>
                  <a:schemeClr val="bg2"/>
                </a:solidFill>
                <a:latin typeface="微软雅黑" pitchFamily="34" charset="-122"/>
                <a:ea typeface="微软雅黑" pitchFamily="34" charset="-122"/>
              </a:rPr>
              <a:t>在此框中选择粘贴，并选择只保留文字。您的内容打在这里，或者通过复制您的文本后</a:t>
            </a:r>
            <a:endParaRPr lang="en-GB" sz="1200" dirty="0">
              <a:solidFill>
                <a:schemeClr val="bg2"/>
              </a:solidFill>
              <a:latin typeface="微软雅黑" pitchFamily="34" charset="-122"/>
              <a:ea typeface="微软雅黑" pitchFamily="34" charset="-122"/>
            </a:endParaRPr>
          </a:p>
        </p:txBody>
      </p:sp>
      <p:sp>
        <p:nvSpPr>
          <p:cNvPr id="62" name="Rectangle 27">
            <a:extLst>
              <a:ext uri="{FF2B5EF4-FFF2-40B4-BE49-F238E27FC236}">
                <a16:creationId xmlns:a16="http://schemas.microsoft.com/office/drawing/2014/main" id="{A621AE1E-D780-E84B-AE10-D30412A49437}"/>
              </a:ext>
            </a:extLst>
          </p:cNvPr>
          <p:cNvSpPr/>
          <p:nvPr/>
        </p:nvSpPr>
        <p:spPr>
          <a:xfrm>
            <a:off x="6111379" y="4450146"/>
            <a:ext cx="4679888" cy="461665"/>
          </a:xfrm>
          <a:prstGeom prst="rect">
            <a:avLst/>
          </a:prstGeom>
        </p:spPr>
        <p:txBody>
          <a:bodyPr wrap="square">
            <a:spAutoFit/>
          </a:bodyPr>
          <a:lstStyle/>
          <a:p>
            <a:r>
              <a:rPr lang="zh-CN" altLang="en-US" sz="1200" dirty="0">
                <a:solidFill>
                  <a:schemeClr val="bg2"/>
                </a:solidFill>
                <a:latin typeface="微软雅黑" pitchFamily="34" charset="-122"/>
                <a:ea typeface="微软雅黑" pitchFamily="34" charset="-122"/>
              </a:rPr>
              <a:t>在此框中选择粘贴，并选择只保留文字。您的内容打在这里，或者通过复制您的文本后</a:t>
            </a:r>
            <a:r>
              <a:rPr lang="en-GB" sz="1200" dirty="0">
                <a:solidFill>
                  <a:schemeClr val="bg2"/>
                </a:solidFill>
                <a:latin typeface="微软雅黑" pitchFamily="34" charset="-122"/>
                <a:ea typeface="微软雅黑" pitchFamily="34" charset="-122"/>
              </a:rPr>
              <a:t>, </a:t>
            </a:r>
          </a:p>
        </p:txBody>
      </p:sp>
      <p:sp>
        <p:nvSpPr>
          <p:cNvPr id="70" name="Rectangle 28">
            <a:extLst>
              <a:ext uri="{FF2B5EF4-FFF2-40B4-BE49-F238E27FC236}">
                <a16:creationId xmlns:a16="http://schemas.microsoft.com/office/drawing/2014/main" id="{F974D5B0-3B34-BB46-89C7-FB860F79C73A}"/>
              </a:ext>
            </a:extLst>
          </p:cNvPr>
          <p:cNvSpPr/>
          <p:nvPr/>
        </p:nvSpPr>
        <p:spPr>
          <a:xfrm>
            <a:off x="1468080" y="5736012"/>
            <a:ext cx="9255840" cy="407804"/>
          </a:xfrm>
          <a:prstGeom prst="rect">
            <a:avLst/>
          </a:prstGeom>
        </p:spPr>
        <p:txBody>
          <a:bodyPr wrap="square" lIns="68580" tIns="34290" rIns="68580" bIns="34290">
            <a:spAutoFit/>
          </a:bodyPr>
          <a:lstStyle/>
          <a:p>
            <a:pPr algn="ctr">
              <a:defRPr/>
            </a:pPr>
            <a:r>
              <a:rPr lang="zh-CN" altLang="en-US" sz="1100" dirty="0">
                <a:solidFill>
                  <a:srgbClr val="767171"/>
                </a:solidFill>
              </a:rPr>
              <a:t>的内容打在这里，或者通过复制您的文本后，在此框中选择粘贴，并选择只保留文字。您的内容打在这里，或者通过复制您的文本后，，或者通过复制您的文本后，在此框中选择粘贴，并选择只保留文字。您的内容打在这里，或者通过复制您的文本后，在此框中选择粘贴，并选择</a:t>
            </a:r>
            <a:endParaRPr lang="en-GB" sz="1100" dirty="0">
              <a:solidFill>
                <a:srgbClr val="767171"/>
              </a:solidFill>
            </a:endParaRPr>
          </a:p>
        </p:txBody>
      </p:sp>
    </p:spTree>
    <p:extLst>
      <p:ext uri="{BB962C8B-B14F-4D97-AF65-F5344CB8AC3E}">
        <p14:creationId xmlns:p14="http://schemas.microsoft.com/office/powerpoint/2010/main" val="579185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28" name="任意多边形 11">
            <a:extLst>
              <a:ext uri="{FF2B5EF4-FFF2-40B4-BE49-F238E27FC236}">
                <a16:creationId xmlns:a16="http://schemas.microsoft.com/office/drawing/2014/main" id="{EE7078BB-3291-A648-B3E6-72F599DDAEFB}"/>
              </a:ext>
            </a:extLst>
          </p:cNvPr>
          <p:cNvSpPr/>
          <p:nvPr/>
        </p:nvSpPr>
        <p:spPr>
          <a:xfrm rot="18900000">
            <a:off x="7480070" y="1862571"/>
            <a:ext cx="2529906" cy="1166552"/>
          </a:xfrm>
          <a:custGeom>
            <a:avLst/>
            <a:gdLst>
              <a:gd name="connsiteX0" fmla="*/ 1872002 w 2432692"/>
              <a:gd name="connsiteY0" fmla="*/ 0 h 1121380"/>
              <a:gd name="connsiteX1" fmla="*/ 2432692 w 2432692"/>
              <a:gd name="connsiteY1" fmla="*/ 560690 h 1121380"/>
              <a:gd name="connsiteX2" fmla="*/ 1872002 w 2432692"/>
              <a:gd name="connsiteY2" fmla="*/ 1121380 h 1121380"/>
              <a:gd name="connsiteX3" fmla="*/ 1311312 w 2432692"/>
              <a:gd name="connsiteY3" fmla="*/ 1121380 h 1121380"/>
              <a:gd name="connsiteX4" fmla="*/ 1512002 w 2432692"/>
              <a:gd name="connsiteY4" fmla="*/ 920690 h 1121380"/>
              <a:gd name="connsiteX5" fmla="*/ 360000 w 2432692"/>
              <a:gd name="connsiteY5" fmla="*/ 920690 h 1121380"/>
              <a:gd name="connsiteX6" fmla="*/ 0 w 2432692"/>
              <a:gd name="connsiteY6" fmla="*/ 560690 h 1121380"/>
              <a:gd name="connsiteX7" fmla="*/ 360000 w 2432692"/>
              <a:gd name="connsiteY7" fmla="*/ 200690 h 1121380"/>
              <a:gd name="connsiteX8" fmla="*/ 1512002 w 2432692"/>
              <a:gd name="connsiteY8" fmla="*/ 200690 h 1121380"/>
              <a:gd name="connsiteX9" fmla="*/ 1311312 w 2432692"/>
              <a:gd name="connsiteY9" fmla="*/ 0 h 112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2692" h="1121380">
                <a:moveTo>
                  <a:pt x="1872002" y="0"/>
                </a:moveTo>
                <a:lnTo>
                  <a:pt x="2432692" y="560690"/>
                </a:lnTo>
                <a:lnTo>
                  <a:pt x="1872002" y="1121380"/>
                </a:lnTo>
                <a:lnTo>
                  <a:pt x="1311312" y="1121380"/>
                </a:lnTo>
                <a:lnTo>
                  <a:pt x="1512002" y="920690"/>
                </a:lnTo>
                <a:lnTo>
                  <a:pt x="360000" y="920690"/>
                </a:lnTo>
                <a:cubicBezTo>
                  <a:pt x="161177" y="920690"/>
                  <a:pt x="0" y="759513"/>
                  <a:pt x="0" y="560690"/>
                </a:cubicBezTo>
                <a:cubicBezTo>
                  <a:pt x="0" y="361867"/>
                  <a:pt x="161177" y="200690"/>
                  <a:pt x="360000" y="200690"/>
                </a:cubicBezTo>
                <a:lnTo>
                  <a:pt x="1512002" y="200690"/>
                </a:lnTo>
                <a:lnTo>
                  <a:pt x="1311312" y="0"/>
                </a:lnTo>
                <a:close/>
              </a:path>
            </a:pathLst>
          </a:custGeom>
          <a:solidFill>
            <a:srgbClr val="CF362A"/>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29" name="圆角矩形 28">
            <a:extLst>
              <a:ext uri="{FF2B5EF4-FFF2-40B4-BE49-F238E27FC236}">
                <a16:creationId xmlns:a16="http://schemas.microsoft.com/office/drawing/2014/main" id="{7BC0D58F-5973-524E-923C-5846A357B89E}"/>
              </a:ext>
            </a:extLst>
          </p:cNvPr>
          <p:cNvSpPr/>
          <p:nvPr/>
        </p:nvSpPr>
        <p:spPr>
          <a:xfrm>
            <a:off x="3482351" y="3816303"/>
            <a:ext cx="2321194" cy="749004"/>
          </a:xfrm>
          <a:prstGeom prst="roundRect">
            <a:avLst>
              <a:gd name="adj" fmla="val 50000"/>
            </a:avLst>
          </a:prstGeom>
          <a:solidFill>
            <a:schemeClr val="bg1">
              <a:lumMod val="75000"/>
            </a:schemeClr>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30" name="圆角矩形 29">
            <a:extLst>
              <a:ext uri="{FF2B5EF4-FFF2-40B4-BE49-F238E27FC236}">
                <a16:creationId xmlns:a16="http://schemas.microsoft.com/office/drawing/2014/main" id="{291C41F8-6C0B-7C4D-B26B-9A3AA5FF9756}"/>
              </a:ext>
            </a:extLst>
          </p:cNvPr>
          <p:cNvSpPr/>
          <p:nvPr/>
        </p:nvSpPr>
        <p:spPr>
          <a:xfrm rot="18900000">
            <a:off x="2140141" y="4373825"/>
            <a:ext cx="2321194" cy="749004"/>
          </a:xfrm>
          <a:prstGeom prst="roundRect">
            <a:avLst>
              <a:gd name="adj" fmla="val 50000"/>
            </a:avLst>
          </a:prstGeom>
          <a:solidFill>
            <a:schemeClr val="accent1"/>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31" name="圆角矩形 30">
            <a:extLst>
              <a:ext uri="{FF2B5EF4-FFF2-40B4-BE49-F238E27FC236}">
                <a16:creationId xmlns:a16="http://schemas.microsoft.com/office/drawing/2014/main" id="{7F435314-0C2A-444E-9654-704F5BC6D1D8}"/>
              </a:ext>
            </a:extLst>
          </p:cNvPr>
          <p:cNvSpPr/>
          <p:nvPr/>
        </p:nvSpPr>
        <p:spPr>
          <a:xfrm rot="18900000">
            <a:off x="4826215" y="3259963"/>
            <a:ext cx="2321194" cy="749004"/>
          </a:xfrm>
          <a:prstGeom prst="roundRect">
            <a:avLst>
              <a:gd name="adj" fmla="val 50000"/>
            </a:avLst>
          </a:prstGeom>
          <a:solidFill>
            <a:schemeClr val="accent2"/>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32" name="圆角矩形 31">
            <a:extLst>
              <a:ext uri="{FF2B5EF4-FFF2-40B4-BE49-F238E27FC236}">
                <a16:creationId xmlns:a16="http://schemas.microsoft.com/office/drawing/2014/main" id="{C9183C82-EE23-B747-BB98-9B00CDB13F4A}"/>
              </a:ext>
            </a:extLst>
          </p:cNvPr>
          <p:cNvSpPr/>
          <p:nvPr/>
        </p:nvSpPr>
        <p:spPr>
          <a:xfrm>
            <a:off x="6166770" y="2701500"/>
            <a:ext cx="2321194" cy="749004"/>
          </a:xfrm>
          <a:prstGeom prst="roundRect">
            <a:avLst>
              <a:gd name="adj" fmla="val 50000"/>
            </a:avLst>
          </a:prstGeom>
          <a:solidFill>
            <a:schemeClr val="bg1">
              <a:lumMod val="75000"/>
            </a:schemeClr>
          </a:solidFill>
          <a:ln w="12700" cap="flat" cmpd="sng" algn="ctr">
            <a:noFill/>
            <a:prstDash val="solid"/>
            <a:miter lim="800000"/>
          </a:ln>
          <a:effectLst/>
        </p:spPr>
        <p:txBody>
          <a:bodyPr lIns="68580" tIns="34290" rIns="68580" bIns="34290"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34" name="矩形 33">
            <a:extLst>
              <a:ext uri="{FF2B5EF4-FFF2-40B4-BE49-F238E27FC236}">
                <a16:creationId xmlns:a16="http://schemas.microsoft.com/office/drawing/2014/main" id="{911BCF87-E8C5-BD45-B89F-6A1A606D0500}"/>
              </a:ext>
            </a:extLst>
          </p:cNvPr>
          <p:cNvSpPr/>
          <p:nvPr/>
        </p:nvSpPr>
        <p:spPr>
          <a:xfrm>
            <a:off x="213360" y="4832177"/>
            <a:ext cx="2137681" cy="762581"/>
          </a:xfrm>
          <a:prstGeom prst="rect">
            <a:avLst/>
          </a:prstGeom>
        </p:spPr>
        <p:txBody>
          <a:bodyPr wrap="square" lIns="68580" tIns="34290" rIns="68580" bIns="34290">
            <a:spAutoFit/>
          </a:bodyPr>
          <a:lstStyle/>
          <a:p>
            <a:pPr algn="r"/>
            <a:r>
              <a:rPr lang="zh-CN" altLang="en-US" sz="1400" dirty="0">
                <a:solidFill>
                  <a:srgbClr val="404040"/>
                </a:solidFill>
                <a:latin typeface="Microsoft YaHei" panose="020B0503020204020204" pitchFamily="34" charset="-122"/>
                <a:ea typeface="Microsoft YaHei" panose="020B0503020204020204" pitchFamily="34" charset="-122"/>
                <a:cs typeface="Lato Regular"/>
              </a:rPr>
              <a:t>在此添加标题</a:t>
            </a:r>
            <a:endParaRPr lang="id-ID" altLang="zh-CN" sz="1400" dirty="0">
              <a:solidFill>
                <a:srgbClr val="404040"/>
              </a:solidFill>
              <a:latin typeface="Microsoft YaHei" panose="020B0503020204020204" pitchFamily="34" charset="-122"/>
              <a:ea typeface="Microsoft YaHei" panose="020B0503020204020204" pitchFamily="34" charset="-122"/>
              <a:cs typeface="Lato Regular"/>
            </a:endParaRPr>
          </a:p>
          <a:p>
            <a:pPr algn="r">
              <a:lnSpc>
                <a:spcPct val="150000"/>
              </a:lnSpc>
              <a:spcAft>
                <a:spcPts val="450"/>
              </a:spcAft>
              <a:buClr>
                <a:srgbClr val="5ABEAA"/>
              </a:buCl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为客户提供有效服务，是我们工作的方向和价值评价的标尺</a:t>
            </a:r>
          </a:p>
        </p:txBody>
      </p:sp>
      <p:grpSp>
        <p:nvGrpSpPr>
          <p:cNvPr id="38" name="组合 21">
            <a:extLst>
              <a:ext uri="{FF2B5EF4-FFF2-40B4-BE49-F238E27FC236}">
                <a16:creationId xmlns:a16="http://schemas.microsoft.com/office/drawing/2014/main" id="{676942BB-9974-B44D-9D13-52DB1EBAE3EB}"/>
              </a:ext>
            </a:extLst>
          </p:cNvPr>
          <p:cNvGrpSpPr/>
          <p:nvPr/>
        </p:nvGrpSpPr>
        <p:grpSpPr>
          <a:xfrm>
            <a:off x="2486741" y="5046293"/>
            <a:ext cx="516123" cy="516281"/>
            <a:chOff x="2600234" y="4770284"/>
            <a:chExt cx="496290" cy="496290"/>
          </a:xfrm>
        </p:grpSpPr>
        <p:sp>
          <p:nvSpPr>
            <p:cNvPr id="39" name="椭圆 38">
              <a:extLst>
                <a:ext uri="{FF2B5EF4-FFF2-40B4-BE49-F238E27FC236}">
                  <a16:creationId xmlns:a16="http://schemas.microsoft.com/office/drawing/2014/main" id="{F4EF1022-61B3-9E40-9DA3-620CECDF619E}"/>
                </a:ext>
              </a:extLst>
            </p:cNvPr>
            <p:cNvSpPr/>
            <p:nvPr/>
          </p:nvSpPr>
          <p:spPr>
            <a:xfrm>
              <a:off x="2600234" y="4770284"/>
              <a:ext cx="496290" cy="496290"/>
            </a:xfrm>
            <a:prstGeom prst="ellipse">
              <a:avLst/>
            </a:prstGeom>
            <a:solidFill>
              <a:sysClr val="window" lastClr="FFFFFF"/>
            </a:solidFill>
            <a:ln w="38100" cap="flat" cmpd="sng" algn="ctr">
              <a:noFill/>
              <a:prstDash val="solid"/>
              <a:miter lim="800000"/>
            </a:ln>
            <a:effectLst/>
          </p:spPr>
          <p:txBody>
            <a:bodyPr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40" name="矩形 39">
              <a:extLst>
                <a:ext uri="{FF2B5EF4-FFF2-40B4-BE49-F238E27FC236}">
                  <a16:creationId xmlns:a16="http://schemas.microsoft.com/office/drawing/2014/main" id="{B3B22F58-A170-3C48-8CFE-DDDF77ADA816}"/>
                </a:ext>
              </a:extLst>
            </p:cNvPr>
            <p:cNvSpPr/>
            <p:nvPr/>
          </p:nvSpPr>
          <p:spPr>
            <a:xfrm>
              <a:off x="2650703" y="4872829"/>
              <a:ext cx="381035" cy="295860"/>
            </a:xfrm>
            <a:prstGeom prst="rect">
              <a:avLst/>
            </a:prstGeom>
          </p:spPr>
          <p:txBody>
            <a:bodyPr wrap="none">
              <a:spAutoFit/>
            </a:bodyPr>
            <a:lstStyle/>
            <a:p>
              <a:pPr defTabSz="685800">
                <a:defRPr/>
              </a:pPr>
              <a:r>
                <a:rPr lang="en-US" altLang="zh-CN" sz="1400" kern="0" dirty="0">
                  <a:solidFill>
                    <a:srgbClr val="404040"/>
                  </a:solidFill>
                  <a:latin typeface="Microsoft YaHei" panose="020B0503020204020204" pitchFamily="34" charset="-122"/>
                  <a:ea typeface="Microsoft YaHei" panose="020B0503020204020204" pitchFamily="34" charset="-122"/>
                  <a:cs typeface="+mn-ea"/>
                  <a:sym typeface="+mn-lt"/>
                </a:rPr>
                <a:t>01</a:t>
              </a:r>
              <a:endParaRPr lang="zh-CN" altLang="en-US" sz="1400" kern="0" dirty="0">
                <a:solidFill>
                  <a:srgbClr val="404040"/>
                </a:solidFill>
                <a:latin typeface="Microsoft YaHei" panose="020B0503020204020204" pitchFamily="34" charset="-122"/>
                <a:ea typeface="Microsoft YaHei" panose="020B0503020204020204" pitchFamily="34" charset="-122"/>
                <a:cs typeface="+mn-ea"/>
                <a:sym typeface="+mn-lt"/>
              </a:endParaRPr>
            </a:p>
          </p:txBody>
        </p:sp>
      </p:grpSp>
      <p:grpSp>
        <p:nvGrpSpPr>
          <p:cNvPr id="41" name="组合 24">
            <a:extLst>
              <a:ext uri="{FF2B5EF4-FFF2-40B4-BE49-F238E27FC236}">
                <a16:creationId xmlns:a16="http://schemas.microsoft.com/office/drawing/2014/main" id="{D7EBD6DB-A019-BD44-B1F7-83CAAE70232B}"/>
              </a:ext>
            </a:extLst>
          </p:cNvPr>
          <p:cNvGrpSpPr/>
          <p:nvPr/>
        </p:nvGrpSpPr>
        <p:grpSpPr>
          <a:xfrm>
            <a:off x="3598675" y="3932664"/>
            <a:ext cx="516123" cy="516281"/>
            <a:chOff x="3669441" y="3699778"/>
            <a:chExt cx="496290" cy="496290"/>
          </a:xfrm>
        </p:grpSpPr>
        <p:sp>
          <p:nvSpPr>
            <p:cNvPr id="42" name="椭圆 41">
              <a:extLst>
                <a:ext uri="{FF2B5EF4-FFF2-40B4-BE49-F238E27FC236}">
                  <a16:creationId xmlns:a16="http://schemas.microsoft.com/office/drawing/2014/main" id="{DC4E6EE2-0671-754F-8F2A-BB23E9579DD7}"/>
                </a:ext>
              </a:extLst>
            </p:cNvPr>
            <p:cNvSpPr/>
            <p:nvPr/>
          </p:nvSpPr>
          <p:spPr>
            <a:xfrm>
              <a:off x="3669441" y="3699778"/>
              <a:ext cx="496290" cy="496290"/>
            </a:xfrm>
            <a:prstGeom prst="ellipse">
              <a:avLst/>
            </a:prstGeom>
            <a:solidFill>
              <a:sysClr val="window" lastClr="FFFFFF"/>
            </a:solidFill>
            <a:ln w="38100" cap="flat" cmpd="sng" algn="ctr">
              <a:noFill/>
              <a:prstDash val="solid"/>
              <a:miter lim="800000"/>
            </a:ln>
            <a:effectLst/>
          </p:spPr>
          <p:txBody>
            <a:bodyPr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43" name="矩形 42">
              <a:extLst>
                <a:ext uri="{FF2B5EF4-FFF2-40B4-BE49-F238E27FC236}">
                  <a16:creationId xmlns:a16="http://schemas.microsoft.com/office/drawing/2014/main" id="{D7D936C2-A303-EA47-9D70-04736FCECD43}"/>
                </a:ext>
              </a:extLst>
            </p:cNvPr>
            <p:cNvSpPr/>
            <p:nvPr/>
          </p:nvSpPr>
          <p:spPr>
            <a:xfrm>
              <a:off x="3729680" y="3802323"/>
              <a:ext cx="381035" cy="295860"/>
            </a:xfrm>
            <a:prstGeom prst="rect">
              <a:avLst/>
            </a:prstGeom>
          </p:spPr>
          <p:txBody>
            <a:bodyPr wrap="none">
              <a:spAutoFit/>
            </a:bodyPr>
            <a:lstStyle/>
            <a:p>
              <a:pPr defTabSz="685800">
                <a:defRPr/>
              </a:pPr>
              <a:r>
                <a:rPr lang="en-US" altLang="zh-CN" sz="1400" kern="0" dirty="0">
                  <a:solidFill>
                    <a:srgbClr val="404040"/>
                  </a:solidFill>
                  <a:latin typeface="Microsoft YaHei" panose="020B0503020204020204" pitchFamily="34" charset="-122"/>
                  <a:ea typeface="Microsoft YaHei" panose="020B0503020204020204" pitchFamily="34" charset="-122"/>
                  <a:cs typeface="+mn-ea"/>
                  <a:sym typeface="+mn-lt"/>
                </a:rPr>
                <a:t>02</a:t>
              </a:r>
              <a:endParaRPr lang="zh-CN" altLang="en-US" sz="1400" kern="0" dirty="0">
                <a:solidFill>
                  <a:srgbClr val="404040"/>
                </a:solidFill>
                <a:latin typeface="Microsoft YaHei" panose="020B0503020204020204" pitchFamily="34" charset="-122"/>
                <a:ea typeface="Microsoft YaHei" panose="020B0503020204020204" pitchFamily="34" charset="-122"/>
                <a:cs typeface="+mn-ea"/>
                <a:sym typeface="+mn-lt"/>
              </a:endParaRPr>
            </a:p>
          </p:txBody>
        </p:sp>
      </p:grpSp>
      <p:grpSp>
        <p:nvGrpSpPr>
          <p:cNvPr id="44" name="组合 27">
            <a:extLst>
              <a:ext uri="{FF2B5EF4-FFF2-40B4-BE49-F238E27FC236}">
                <a16:creationId xmlns:a16="http://schemas.microsoft.com/office/drawing/2014/main" id="{6764328B-811C-BF49-8387-8EDC0B6BE569}"/>
              </a:ext>
            </a:extLst>
          </p:cNvPr>
          <p:cNvGrpSpPr/>
          <p:nvPr/>
        </p:nvGrpSpPr>
        <p:grpSpPr>
          <a:xfrm>
            <a:off x="5171101" y="3932664"/>
            <a:ext cx="516123" cy="516281"/>
            <a:chOff x="5181441" y="3699778"/>
            <a:chExt cx="496290" cy="496290"/>
          </a:xfrm>
        </p:grpSpPr>
        <p:sp>
          <p:nvSpPr>
            <p:cNvPr id="45" name="椭圆 44">
              <a:extLst>
                <a:ext uri="{FF2B5EF4-FFF2-40B4-BE49-F238E27FC236}">
                  <a16:creationId xmlns:a16="http://schemas.microsoft.com/office/drawing/2014/main" id="{DB39CF85-374E-CB44-9ACD-E737DF938E5F}"/>
                </a:ext>
              </a:extLst>
            </p:cNvPr>
            <p:cNvSpPr/>
            <p:nvPr/>
          </p:nvSpPr>
          <p:spPr>
            <a:xfrm>
              <a:off x="5181441" y="3699778"/>
              <a:ext cx="496290" cy="496290"/>
            </a:xfrm>
            <a:prstGeom prst="ellipse">
              <a:avLst/>
            </a:prstGeom>
            <a:solidFill>
              <a:sysClr val="window" lastClr="FFFFFF"/>
            </a:solidFill>
            <a:ln w="38100" cap="flat" cmpd="sng" algn="ctr">
              <a:noFill/>
              <a:prstDash val="solid"/>
              <a:miter lim="800000"/>
            </a:ln>
            <a:effectLst/>
          </p:spPr>
          <p:txBody>
            <a:bodyPr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71" name="矩形 70">
              <a:extLst>
                <a:ext uri="{FF2B5EF4-FFF2-40B4-BE49-F238E27FC236}">
                  <a16:creationId xmlns:a16="http://schemas.microsoft.com/office/drawing/2014/main" id="{5B3E8397-AF6C-2249-BC0F-BE2772313DEB}"/>
                </a:ext>
              </a:extLst>
            </p:cNvPr>
            <p:cNvSpPr/>
            <p:nvPr/>
          </p:nvSpPr>
          <p:spPr>
            <a:xfrm>
              <a:off x="5239818" y="3802323"/>
              <a:ext cx="381035" cy="295860"/>
            </a:xfrm>
            <a:prstGeom prst="rect">
              <a:avLst/>
            </a:prstGeom>
          </p:spPr>
          <p:txBody>
            <a:bodyPr wrap="none">
              <a:spAutoFit/>
            </a:bodyPr>
            <a:lstStyle/>
            <a:p>
              <a:pPr defTabSz="685800">
                <a:defRPr/>
              </a:pPr>
              <a:r>
                <a:rPr lang="en-US" altLang="zh-CN" sz="1400" kern="0" dirty="0">
                  <a:solidFill>
                    <a:srgbClr val="404040"/>
                  </a:solidFill>
                  <a:latin typeface="Microsoft YaHei" panose="020B0503020204020204" pitchFamily="34" charset="-122"/>
                  <a:ea typeface="Microsoft YaHei" panose="020B0503020204020204" pitchFamily="34" charset="-122"/>
                  <a:cs typeface="+mn-ea"/>
                  <a:sym typeface="+mn-lt"/>
                </a:rPr>
                <a:t>03</a:t>
              </a:r>
              <a:endParaRPr lang="zh-CN" altLang="en-US" sz="1400" kern="0" dirty="0">
                <a:solidFill>
                  <a:srgbClr val="404040"/>
                </a:solidFill>
                <a:latin typeface="Microsoft YaHei" panose="020B0503020204020204" pitchFamily="34" charset="-122"/>
                <a:ea typeface="Microsoft YaHei" panose="020B0503020204020204" pitchFamily="34" charset="-122"/>
                <a:cs typeface="+mn-ea"/>
                <a:sym typeface="+mn-lt"/>
              </a:endParaRPr>
            </a:p>
          </p:txBody>
        </p:sp>
      </p:grpSp>
      <p:grpSp>
        <p:nvGrpSpPr>
          <p:cNvPr id="72" name="组合 30">
            <a:extLst>
              <a:ext uri="{FF2B5EF4-FFF2-40B4-BE49-F238E27FC236}">
                <a16:creationId xmlns:a16="http://schemas.microsoft.com/office/drawing/2014/main" id="{913C2D9F-F091-C140-AE44-7D73980AF5F3}"/>
              </a:ext>
            </a:extLst>
          </p:cNvPr>
          <p:cNvGrpSpPr/>
          <p:nvPr/>
        </p:nvGrpSpPr>
        <p:grpSpPr>
          <a:xfrm>
            <a:off x="6284690" y="2820217"/>
            <a:ext cx="516123" cy="516281"/>
            <a:chOff x="6252240" y="2630407"/>
            <a:chExt cx="496290" cy="496290"/>
          </a:xfrm>
        </p:grpSpPr>
        <p:sp>
          <p:nvSpPr>
            <p:cNvPr id="73" name="椭圆 72">
              <a:extLst>
                <a:ext uri="{FF2B5EF4-FFF2-40B4-BE49-F238E27FC236}">
                  <a16:creationId xmlns:a16="http://schemas.microsoft.com/office/drawing/2014/main" id="{A0A57471-5E0F-9647-9F96-CFE7D9151CC4}"/>
                </a:ext>
              </a:extLst>
            </p:cNvPr>
            <p:cNvSpPr/>
            <p:nvPr/>
          </p:nvSpPr>
          <p:spPr>
            <a:xfrm>
              <a:off x="6252240" y="2630407"/>
              <a:ext cx="496290" cy="496290"/>
            </a:xfrm>
            <a:prstGeom prst="ellipse">
              <a:avLst/>
            </a:prstGeom>
            <a:solidFill>
              <a:sysClr val="window" lastClr="FFFFFF"/>
            </a:solidFill>
            <a:ln w="38100" cap="flat" cmpd="sng" algn="ctr">
              <a:noFill/>
              <a:prstDash val="solid"/>
              <a:miter lim="800000"/>
            </a:ln>
            <a:effectLst/>
          </p:spPr>
          <p:txBody>
            <a:bodyPr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74" name="矩形 73">
              <a:extLst>
                <a:ext uri="{FF2B5EF4-FFF2-40B4-BE49-F238E27FC236}">
                  <a16:creationId xmlns:a16="http://schemas.microsoft.com/office/drawing/2014/main" id="{B911BBDA-3536-B64F-824C-D7136868ED3F}"/>
                </a:ext>
              </a:extLst>
            </p:cNvPr>
            <p:cNvSpPr/>
            <p:nvPr/>
          </p:nvSpPr>
          <p:spPr>
            <a:xfrm>
              <a:off x="6303510" y="2720922"/>
              <a:ext cx="381035" cy="295860"/>
            </a:xfrm>
            <a:prstGeom prst="rect">
              <a:avLst/>
            </a:prstGeom>
          </p:spPr>
          <p:txBody>
            <a:bodyPr wrap="none">
              <a:spAutoFit/>
            </a:bodyPr>
            <a:lstStyle/>
            <a:p>
              <a:pPr defTabSz="685800">
                <a:defRPr/>
              </a:pPr>
              <a:r>
                <a:rPr lang="en-US" altLang="zh-CN" sz="1400" kern="0" dirty="0">
                  <a:solidFill>
                    <a:srgbClr val="404040"/>
                  </a:solidFill>
                  <a:latin typeface="Microsoft YaHei" panose="020B0503020204020204" pitchFamily="34" charset="-122"/>
                  <a:ea typeface="Microsoft YaHei" panose="020B0503020204020204" pitchFamily="34" charset="-122"/>
                  <a:cs typeface="+mn-ea"/>
                  <a:sym typeface="+mn-lt"/>
                </a:rPr>
                <a:t>04</a:t>
              </a:r>
              <a:endParaRPr lang="zh-CN" altLang="en-US" sz="1400" kern="0" dirty="0">
                <a:solidFill>
                  <a:srgbClr val="404040"/>
                </a:solidFill>
                <a:latin typeface="Microsoft YaHei" panose="020B0503020204020204" pitchFamily="34" charset="-122"/>
                <a:ea typeface="Microsoft YaHei" panose="020B0503020204020204" pitchFamily="34" charset="-122"/>
                <a:cs typeface="+mn-ea"/>
                <a:sym typeface="+mn-lt"/>
              </a:endParaRPr>
            </a:p>
          </p:txBody>
        </p:sp>
      </p:grpSp>
      <p:grpSp>
        <p:nvGrpSpPr>
          <p:cNvPr id="75" name="组合 33">
            <a:extLst>
              <a:ext uri="{FF2B5EF4-FFF2-40B4-BE49-F238E27FC236}">
                <a16:creationId xmlns:a16="http://schemas.microsoft.com/office/drawing/2014/main" id="{927CF5AE-6F2C-AD40-B909-0A0C603B741F}"/>
              </a:ext>
            </a:extLst>
          </p:cNvPr>
          <p:cNvGrpSpPr/>
          <p:nvPr/>
        </p:nvGrpSpPr>
        <p:grpSpPr>
          <a:xfrm>
            <a:off x="7855521" y="2817860"/>
            <a:ext cx="516123" cy="516281"/>
            <a:chOff x="7762710" y="2628142"/>
            <a:chExt cx="496290" cy="496290"/>
          </a:xfrm>
        </p:grpSpPr>
        <p:sp>
          <p:nvSpPr>
            <p:cNvPr id="76" name="椭圆 75">
              <a:extLst>
                <a:ext uri="{FF2B5EF4-FFF2-40B4-BE49-F238E27FC236}">
                  <a16:creationId xmlns:a16="http://schemas.microsoft.com/office/drawing/2014/main" id="{295C71C7-AA97-FE4C-9A07-3A9FEE3E8C15}"/>
                </a:ext>
              </a:extLst>
            </p:cNvPr>
            <p:cNvSpPr/>
            <p:nvPr/>
          </p:nvSpPr>
          <p:spPr>
            <a:xfrm>
              <a:off x="7762710" y="2628142"/>
              <a:ext cx="496290" cy="496290"/>
            </a:xfrm>
            <a:prstGeom prst="ellipse">
              <a:avLst/>
            </a:prstGeom>
            <a:solidFill>
              <a:sysClr val="window" lastClr="FFFFFF"/>
            </a:solidFill>
            <a:ln w="38100" cap="flat" cmpd="sng" algn="ctr">
              <a:noFill/>
              <a:prstDash val="solid"/>
              <a:miter lim="800000"/>
            </a:ln>
            <a:effectLst/>
          </p:spPr>
          <p:txBody>
            <a:bodyPr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77" name="矩形 76">
              <a:extLst>
                <a:ext uri="{FF2B5EF4-FFF2-40B4-BE49-F238E27FC236}">
                  <a16:creationId xmlns:a16="http://schemas.microsoft.com/office/drawing/2014/main" id="{465FF958-1690-DE4E-BD39-972FE9B1FDE5}"/>
                </a:ext>
              </a:extLst>
            </p:cNvPr>
            <p:cNvSpPr/>
            <p:nvPr/>
          </p:nvSpPr>
          <p:spPr>
            <a:xfrm>
              <a:off x="7813980" y="2720921"/>
              <a:ext cx="381035" cy="295860"/>
            </a:xfrm>
            <a:prstGeom prst="rect">
              <a:avLst/>
            </a:prstGeom>
          </p:spPr>
          <p:txBody>
            <a:bodyPr wrap="none">
              <a:spAutoFit/>
            </a:bodyPr>
            <a:lstStyle/>
            <a:p>
              <a:pPr defTabSz="685800">
                <a:defRPr/>
              </a:pPr>
              <a:r>
                <a:rPr lang="en-US" altLang="zh-CN" sz="1400" kern="0" dirty="0">
                  <a:solidFill>
                    <a:srgbClr val="404040"/>
                  </a:solidFill>
                  <a:latin typeface="Microsoft YaHei" panose="020B0503020204020204" pitchFamily="34" charset="-122"/>
                  <a:ea typeface="Microsoft YaHei" panose="020B0503020204020204" pitchFamily="34" charset="-122"/>
                  <a:cs typeface="+mn-ea"/>
                  <a:sym typeface="+mn-lt"/>
                </a:rPr>
                <a:t>05</a:t>
              </a:r>
              <a:endParaRPr lang="zh-CN" altLang="en-US" sz="1400" kern="0" dirty="0">
                <a:solidFill>
                  <a:srgbClr val="404040"/>
                </a:solidFill>
                <a:latin typeface="Microsoft YaHei" panose="020B0503020204020204" pitchFamily="34" charset="-122"/>
                <a:ea typeface="Microsoft YaHei" panose="020B0503020204020204" pitchFamily="34" charset="-122"/>
                <a:cs typeface="+mn-ea"/>
                <a:sym typeface="+mn-lt"/>
              </a:endParaRPr>
            </a:p>
          </p:txBody>
        </p:sp>
      </p:grpSp>
      <p:grpSp>
        <p:nvGrpSpPr>
          <p:cNvPr id="78" name="组合 36">
            <a:extLst>
              <a:ext uri="{FF2B5EF4-FFF2-40B4-BE49-F238E27FC236}">
                <a16:creationId xmlns:a16="http://schemas.microsoft.com/office/drawing/2014/main" id="{B7DE4EF5-CCF0-6242-B111-A0A8815AB7A7}"/>
              </a:ext>
            </a:extLst>
          </p:cNvPr>
          <p:cNvGrpSpPr/>
          <p:nvPr/>
        </p:nvGrpSpPr>
        <p:grpSpPr>
          <a:xfrm>
            <a:off x="8969112" y="1705412"/>
            <a:ext cx="516123" cy="516281"/>
            <a:chOff x="8833509" y="1558771"/>
            <a:chExt cx="496290" cy="496290"/>
          </a:xfrm>
        </p:grpSpPr>
        <p:sp>
          <p:nvSpPr>
            <p:cNvPr id="79" name="椭圆 78">
              <a:extLst>
                <a:ext uri="{FF2B5EF4-FFF2-40B4-BE49-F238E27FC236}">
                  <a16:creationId xmlns:a16="http://schemas.microsoft.com/office/drawing/2014/main" id="{E45EDCEB-BC0A-C84B-844B-6C7D268FDF26}"/>
                </a:ext>
              </a:extLst>
            </p:cNvPr>
            <p:cNvSpPr/>
            <p:nvPr/>
          </p:nvSpPr>
          <p:spPr>
            <a:xfrm>
              <a:off x="8833509" y="1558771"/>
              <a:ext cx="496290" cy="496290"/>
            </a:xfrm>
            <a:prstGeom prst="ellipse">
              <a:avLst/>
            </a:prstGeom>
            <a:solidFill>
              <a:sysClr val="window" lastClr="FFFFFF"/>
            </a:solidFill>
            <a:ln w="38100" cap="flat" cmpd="sng" algn="ctr">
              <a:noFill/>
              <a:prstDash val="solid"/>
              <a:miter lim="800000"/>
            </a:ln>
            <a:effectLst/>
          </p:spPr>
          <p:txBody>
            <a:bodyPr rtlCol="0" anchor="ctr"/>
            <a:lstStyle/>
            <a:p>
              <a:pPr algn="ctr" defTabSz="685800">
                <a:defRPr/>
              </a:pPr>
              <a:endParaRPr lang="zh-CN" altLang="en-US" sz="1400" kern="0" dirty="0">
                <a:solidFill>
                  <a:schemeClr val="tx1">
                    <a:lumMod val="65000"/>
                    <a:lumOff val="35000"/>
                  </a:schemeClr>
                </a:solidFill>
                <a:latin typeface="Microsoft YaHei" panose="020B0503020204020204" pitchFamily="34" charset="-122"/>
                <a:ea typeface="Microsoft YaHei" panose="020B0503020204020204" pitchFamily="34" charset="-122"/>
                <a:cs typeface="+mn-ea"/>
                <a:sym typeface="+mn-lt"/>
              </a:endParaRPr>
            </a:p>
          </p:txBody>
        </p:sp>
        <p:sp>
          <p:nvSpPr>
            <p:cNvPr id="80" name="矩形 79">
              <a:extLst>
                <a:ext uri="{FF2B5EF4-FFF2-40B4-BE49-F238E27FC236}">
                  <a16:creationId xmlns:a16="http://schemas.microsoft.com/office/drawing/2014/main" id="{DA70EC82-FED6-6541-AF2F-8FEBC9EE58A6}"/>
                </a:ext>
              </a:extLst>
            </p:cNvPr>
            <p:cNvSpPr/>
            <p:nvPr/>
          </p:nvSpPr>
          <p:spPr>
            <a:xfrm>
              <a:off x="8894549" y="1656061"/>
              <a:ext cx="381035" cy="295860"/>
            </a:xfrm>
            <a:prstGeom prst="rect">
              <a:avLst/>
            </a:prstGeom>
          </p:spPr>
          <p:txBody>
            <a:bodyPr wrap="none">
              <a:spAutoFit/>
            </a:bodyPr>
            <a:lstStyle/>
            <a:p>
              <a:pPr defTabSz="685800">
                <a:defRPr/>
              </a:pPr>
              <a:r>
                <a:rPr lang="en-US" altLang="zh-CN" sz="1400" kern="0" dirty="0">
                  <a:solidFill>
                    <a:srgbClr val="404040"/>
                  </a:solidFill>
                  <a:latin typeface="Microsoft YaHei" panose="020B0503020204020204" pitchFamily="34" charset="-122"/>
                  <a:ea typeface="Microsoft YaHei" panose="020B0503020204020204" pitchFamily="34" charset="-122"/>
                  <a:cs typeface="+mn-ea"/>
                  <a:sym typeface="+mn-lt"/>
                </a:rPr>
                <a:t>06</a:t>
              </a:r>
              <a:endParaRPr lang="zh-CN" altLang="en-US" sz="1400" kern="0" dirty="0">
                <a:solidFill>
                  <a:srgbClr val="404040"/>
                </a:solidFill>
                <a:latin typeface="Microsoft YaHei" panose="020B0503020204020204" pitchFamily="34" charset="-122"/>
                <a:ea typeface="Microsoft YaHei" panose="020B0503020204020204" pitchFamily="34" charset="-122"/>
                <a:cs typeface="+mn-ea"/>
                <a:sym typeface="+mn-lt"/>
              </a:endParaRPr>
            </a:p>
          </p:txBody>
        </p:sp>
      </p:grpSp>
      <p:sp>
        <p:nvSpPr>
          <p:cNvPr id="82" name="矩形 81">
            <a:extLst>
              <a:ext uri="{FF2B5EF4-FFF2-40B4-BE49-F238E27FC236}">
                <a16:creationId xmlns:a16="http://schemas.microsoft.com/office/drawing/2014/main" id="{27F54B41-166C-384D-96FA-D657EBC5A560}"/>
              </a:ext>
            </a:extLst>
          </p:cNvPr>
          <p:cNvSpPr/>
          <p:nvPr/>
        </p:nvSpPr>
        <p:spPr>
          <a:xfrm>
            <a:off x="2130933" y="2754967"/>
            <a:ext cx="2137681" cy="762581"/>
          </a:xfrm>
          <a:prstGeom prst="rect">
            <a:avLst/>
          </a:prstGeom>
        </p:spPr>
        <p:txBody>
          <a:bodyPr wrap="square" lIns="68580" tIns="34290" rIns="68580" bIns="34290">
            <a:spAutoFit/>
          </a:bodyPr>
          <a:lstStyle/>
          <a:p>
            <a:pPr algn="r"/>
            <a:r>
              <a:rPr lang="zh-CN" altLang="en-US" sz="1400" dirty="0">
                <a:solidFill>
                  <a:srgbClr val="404040"/>
                </a:solidFill>
                <a:latin typeface="Microsoft YaHei" panose="020B0503020204020204" pitchFamily="34" charset="-122"/>
                <a:ea typeface="Microsoft YaHei" panose="020B0503020204020204" pitchFamily="34" charset="-122"/>
                <a:cs typeface="Lato Regular"/>
              </a:rPr>
              <a:t>在此添加标题</a:t>
            </a:r>
            <a:endParaRPr lang="id-ID" altLang="zh-CN" sz="1400" dirty="0">
              <a:solidFill>
                <a:srgbClr val="404040"/>
              </a:solidFill>
              <a:latin typeface="Microsoft YaHei" panose="020B0503020204020204" pitchFamily="34" charset="-122"/>
              <a:ea typeface="Microsoft YaHei" panose="020B0503020204020204" pitchFamily="34" charset="-122"/>
              <a:cs typeface="Lato Regular"/>
            </a:endParaRPr>
          </a:p>
          <a:p>
            <a:pPr algn="r">
              <a:lnSpc>
                <a:spcPct val="150000"/>
              </a:lnSpc>
              <a:spcAft>
                <a:spcPts val="450"/>
              </a:spcAft>
              <a:buClr>
                <a:srgbClr val="5ABEAA"/>
              </a:buCl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为客户提供有效服务，是我们工作的方向和价值评价的标尺</a:t>
            </a:r>
          </a:p>
        </p:txBody>
      </p:sp>
      <p:sp>
        <p:nvSpPr>
          <p:cNvPr id="83" name="矩形 82">
            <a:extLst>
              <a:ext uri="{FF2B5EF4-FFF2-40B4-BE49-F238E27FC236}">
                <a16:creationId xmlns:a16="http://schemas.microsoft.com/office/drawing/2014/main" id="{A5C3BDDF-7DEF-0C41-8EEF-0686A2CF214D}"/>
              </a:ext>
            </a:extLst>
          </p:cNvPr>
          <p:cNvSpPr/>
          <p:nvPr/>
        </p:nvSpPr>
        <p:spPr>
          <a:xfrm>
            <a:off x="4879942" y="1552956"/>
            <a:ext cx="2137681" cy="762581"/>
          </a:xfrm>
          <a:prstGeom prst="rect">
            <a:avLst/>
          </a:prstGeom>
        </p:spPr>
        <p:txBody>
          <a:bodyPr wrap="square" lIns="68580" tIns="34290" rIns="68580" bIns="34290">
            <a:spAutoFit/>
          </a:bodyPr>
          <a:lstStyle/>
          <a:p>
            <a:pPr algn="r"/>
            <a:r>
              <a:rPr lang="zh-CN" altLang="en-US" sz="1400" dirty="0">
                <a:solidFill>
                  <a:srgbClr val="404040"/>
                </a:solidFill>
                <a:latin typeface="Microsoft YaHei" panose="020B0503020204020204" pitchFamily="34" charset="-122"/>
                <a:ea typeface="Microsoft YaHei" panose="020B0503020204020204" pitchFamily="34" charset="-122"/>
                <a:cs typeface="Lato Regular"/>
              </a:rPr>
              <a:t>在此添加标题</a:t>
            </a:r>
            <a:endParaRPr lang="id-ID" altLang="zh-CN" sz="1400" dirty="0">
              <a:solidFill>
                <a:srgbClr val="404040"/>
              </a:solidFill>
              <a:latin typeface="Microsoft YaHei" panose="020B0503020204020204" pitchFamily="34" charset="-122"/>
              <a:ea typeface="Microsoft YaHei" panose="020B0503020204020204" pitchFamily="34" charset="-122"/>
              <a:cs typeface="Lato Regular"/>
            </a:endParaRPr>
          </a:p>
          <a:p>
            <a:pPr algn="r">
              <a:lnSpc>
                <a:spcPct val="150000"/>
              </a:lnSpc>
              <a:spcAft>
                <a:spcPts val="450"/>
              </a:spcAft>
              <a:buClr>
                <a:srgbClr val="5ABEAA"/>
              </a:buCl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为客户提供有效服务，是我们工作的方向和价值评价的标尺</a:t>
            </a:r>
          </a:p>
        </p:txBody>
      </p:sp>
      <p:sp>
        <p:nvSpPr>
          <p:cNvPr id="84" name="矩形 83">
            <a:extLst>
              <a:ext uri="{FF2B5EF4-FFF2-40B4-BE49-F238E27FC236}">
                <a16:creationId xmlns:a16="http://schemas.microsoft.com/office/drawing/2014/main" id="{E5979A91-7516-084C-AA90-E8D99392349E}"/>
              </a:ext>
            </a:extLst>
          </p:cNvPr>
          <p:cNvSpPr/>
          <p:nvPr/>
        </p:nvSpPr>
        <p:spPr>
          <a:xfrm>
            <a:off x="4934610" y="4793791"/>
            <a:ext cx="2137681" cy="762581"/>
          </a:xfrm>
          <a:prstGeom prst="rect">
            <a:avLst/>
          </a:prstGeom>
        </p:spPr>
        <p:txBody>
          <a:bodyPr wrap="square" lIns="68580" tIns="34290" rIns="68580" bIns="34290">
            <a:spAutoFit/>
          </a:bodyPr>
          <a:lstStyle/>
          <a:p>
            <a:r>
              <a:rPr lang="zh-CN" altLang="en-US" sz="1400" dirty="0">
                <a:solidFill>
                  <a:srgbClr val="404040"/>
                </a:solidFill>
                <a:latin typeface="Microsoft YaHei" panose="020B0503020204020204" pitchFamily="34" charset="-122"/>
                <a:ea typeface="Microsoft YaHei" panose="020B0503020204020204" pitchFamily="34" charset="-122"/>
                <a:cs typeface="Lato Regular"/>
              </a:rPr>
              <a:t>在此添加标题</a:t>
            </a:r>
            <a:endParaRPr lang="id-ID" altLang="zh-CN" sz="1400" dirty="0">
              <a:solidFill>
                <a:srgbClr val="404040"/>
              </a:solidFill>
              <a:latin typeface="Microsoft YaHei" panose="020B0503020204020204" pitchFamily="34" charset="-122"/>
              <a:ea typeface="Microsoft YaHei" panose="020B0503020204020204" pitchFamily="34" charset="-122"/>
              <a:cs typeface="Lato Regular"/>
            </a:endParaRPr>
          </a:p>
          <a:p>
            <a:pPr>
              <a:lnSpc>
                <a:spcPct val="150000"/>
              </a:lnSpc>
              <a:spcAft>
                <a:spcPts val="450"/>
              </a:spcAft>
              <a:buClr>
                <a:srgbClr val="5ABEAA"/>
              </a:buCl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为客户提供有效服务，是我们工作的方向和价值评价的标尺</a:t>
            </a:r>
          </a:p>
        </p:txBody>
      </p:sp>
      <p:sp>
        <p:nvSpPr>
          <p:cNvPr id="85" name="矩形 84">
            <a:extLst>
              <a:ext uri="{FF2B5EF4-FFF2-40B4-BE49-F238E27FC236}">
                <a16:creationId xmlns:a16="http://schemas.microsoft.com/office/drawing/2014/main" id="{0B0EF3E4-C2EE-4244-9C66-73EAABA39BE6}"/>
              </a:ext>
            </a:extLst>
          </p:cNvPr>
          <p:cNvSpPr/>
          <p:nvPr/>
        </p:nvSpPr>
        <p:spPr>
          <a:xfrm>
            <a:off x="7750014" y="3682641"/>
            <a:ext cx="2137681" cy="762581"/>
          </a:xfrm>
          <a:prstGeom prst="rect">
            <a:avLst/>
          </a:prstGeom>
        </p:spPr>
        <p:txBody>
          <a:bodyPr wrap="square" lIns="68580" tIns="34290" rIns="68580" bIns="34290">
            <a:spAutoFit/>
          </a:bodyPr>
          <a:lstStyle/>
          <a:p>
            <a:r>
              <a:rPr lang="zh-CN" altLang="en-US" sz="1400" dirty="0">
                <a:solidFill>
                  <a:srgbClr val="404040"/>
                </a:solidFill>
                <a:latin typeface="Microsoft YaHei" panose="020B0503020204020204" pitchFamily="34" charset="-122"/>
                <a:ea typeface="Microsoft YaHei" panose="020B0503020204020204" pitchFamily="34" charset="-122"/>
                <a:cs typeface="Lato Regular"/>
              </a:rPr>
              <a:t>在此添加标题</a:t>
            </a:r>
            <a:endParaRPr lang="id-ID" altLang="zh-CN" sz="1400" dirty="0">
              <a:solidFill>
                <a:srgbClr val="404040"/>
              </a:solidFill>
              <a:latin typeface="Microsoft YaHei" panose="020B0503020204020204" pitchFamily="34" charset="-122"/>
              <a:ea typeface="Microsoft YaHei" panose="020B0503020204020204" pitchFamily="34" charset="-122"/>
              <a:cs typeface="Lato Regular"/>
            </a:endParaRPr>
          </a:p>
          <a:p>
            <a:pPr>
              <a:lnSpc>
                <a:spcPct val="150000"/>
              </a:lnSpc>
              <a:spcAft>
                <a:spcPts val="450"/>
              </a:spcAft>
              <a:buClr>
                <a:srgbClr val="5ABEAA"/>
              </a:buCl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为客户提供有效服务，是我们工作的方向和价值评价的标尺</a:t>
            </a:r>
          </a:p>
        </p:txBody>
      </p:sp>
      <p:sp>
        <p:nvSpPr>
          <p:cNvPr id="86" name="矩形 85">
            <a:extLst>
              <a:ext uri="{FF2B5EF4-FFF2-40B4-BE49-F238E27FC236}">
                <a16:creationId xmlns:a16="http://schemas.microsoft.com/office/drawing/2014/main" id="{5BAD8081-7FBB-FA4D-9260-D7EC81D25BA1}"/>
              </a:ext>
            </a:extLst>
          </p:cNvPr>
          <p:cNvSpPr/>
          <p:nvPr/>
        </p:nvSpPr>
        <p:spPr>
          <a:xfrm>
            <a:off x="9745455" y="1552956"/>
            <a:ext cx="2137681" cy="762581"/>
          </a:xfrm>
          <a:prstGeom prst="rect">
            <a:avLst/>
          </a:prstGeom>
        </p:spPr>
        <p:txBody>
          <a:bodyPr wrap="square" lIns="68580" tIns="34290" rIns="68580" bIns="34290">
            <a:spAutoFit/>
          </a:bodyPr>
          <a:lstStyle/>
          <a:p>
            <a:r>
              <a:rPr lang="zh-CN" altLang="en-US" sz="1400" dirty="0">
                <a:solidFill>
                  <a:srgbClr val="404040"/>
                </a:solidFill>
                <a:latin typeface="Microsoft YaHei" panose="020B0503020204020204" pitchFamily="34" charset="-122"/>
                <a:ea typeface="Microsoft YaHei" panose="020B0503020204020204" pitchFamily="34" charset="-122"/>
                <a:cs typeface="Lato Regular"/>
              </a:rPr>
              <a:t>在此添加标题</a:t>
            </a:r>
            <a:endParaRPr lang="id-ID" altLang="zh-CN" sz="1400" dirty="0">
              <a:solidFill>
                <a:srgbClr val="404040"/>
              </a:solidFill>
              <a:latin typeface="Microsoft YaHei" panose="020B0503020204020204" pitchFamily="34" charset="-122"/>
              <a:ea typeface="Microsoft YaHei" panose="020B0503020204020204" pitchFamily="34" charset="-122"/>
              <a:cs typeface="Lato Regular"/>
            </a:endParaRPr>
          </a:p>
          <a:p>
            <a:pPr>
              <a:lnSpc>
                <a:spcPct val="150000"/>
              </a:lnSpc>
              <a:spcAft>
                <a:spcPts val="450"/>
              </a:spcAft>
              <a:buClr>
                <a:srgbClr val="5ABEAA"/>
              </a:buCl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为客户提供有效服务，是我们工作的方向和价值评价的标尺</a:t>
            </a:r>
          </a:p>
        </p:txBody>
      </p:sp>
    </p:spTree>
    <p:extLst>
      <p:ext uri="{BB962C8B-B14F-4D97-AF65-F5344CB8AC3E}">
        <p14:creationId xmlns:p14="http://schemas.microsoft.com/office/powerpoint/2010/main" val="1906629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Flowchart: Off-page Connector 3">
            <a:extLst>
              <a:ext uri="{FF2B5EF4-FFF2-40B4-BE49-F238E27FC236}">
                <a16:creationId xmlns:a16="http://schemas.microsoft.com/office/drawing/2014/main" id="{C502BC91-1F20-994B-8CA1-7F0FCCD6501D}"/>
              </a:ext>
            </a:extLst>
          </p:cNvPr>
          <p:cNvSpPr/>
          <p:nvPr/>
        </p:nvSpPr>
        <p:spPr>
          <a:xfrm>
            <a:off x="906426" y="1841312"/>
            <a:ext cx="965063" cy="937433"/>
          </a:xfrm>
          <a:prstGeom prst="flowChartOffpageConnector">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 name="Flowchart: Off-page Connector 4">
            <a:extLst>
              <a:ext uri="{FF2B5EF4-FFF2-40B4-BE49-F238E27FC236}">
                <a16:creationId xmlns:a16="http://schemas.microsoft.com/office/drawing/2014/main" id="{A295BF44-DFF8-584D-8C58-CF20E9291DD1}"/>
              </a:ext>
            </a:extLst>
          </p:cNvPr>
          <p:cNvSpPr/>
          <p:nvPr/>
        </p:nvSpPr>
        <p:spPr>
          <a:xfrm>
            <a:off x="906426" y="3183563"/>
            <a:ext cx="965063" cy="937436"/>
          </a:xfrm>
          <a:prstGeom prst="flowChartOffpageConnector">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 name="Flowchart: Off-page Connector 5">
            <a:extLst>
              <a:ext uri="{FF2B5EF4-FFF2-40B4-BE49-F238E27FC236}">
                <a16:creationId xmlns:a16="http://schemas.microsoft.com/office/drawing/2014/main" id="{636A44AC-1DBD-4747-8188-D51914748D19}"/>
              </a:ext>
            </a:extLst>
          </p:cNvPr>
          <p:cNvSpPr/>
          <p:nvPr/>
        </p:nvSpPr>
        <p:spPr>
          <a:xfrm>
            <a:off x="906426" y="4527726"/>
            <a:ext cx="965063" cy="937436"/>
          </a:xfrm>
          <a:prstGeom prst="flowChartOffpageConnector">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nvGrpSpPr>
          <p:cNvPr id="6" name="Group 36">
            <a:extLst>
              <a:ext uri="{FF2B5EF4-FFF2-40B4-BE49-F238E27FC236}">
                <a16:creationId xmlns:a16="http://schemas.microsoft.com/office/drawing/2014/main" id="{45A0CDD6-86A3-0C41-842E-D371A09103BB}"/>
              </a:ext>
            </a:extLst>
          </p:cNvPr>
          <p:cNvGrpSpPr/>
          <p:nvPr/>
        </p:nvGrpSpPr>
        <p:grpSpPr>
          <a:xfrm>
            <a:off x="1871489" y="1835088"/>
            <a:ext cx="3495537" cy="788677"/>
            <a:chOff x="2101914" y="1835088"/>
            <a:chExt cx="3495537" cy="788677"/>
          </a:xfrm>
        </p:grpSpPr>
        <p:sp>
          <p:nvSpPr>
            <p:cNvPr id="7" name="TextBox 7">
              <a:extLst>
                <a:ext uri="{FF2B5EF4-FFF2-40B4-BE49-F238E27FC236}">
                  <a16:creationId xmlns:a16="http://schemas.microsoft.com/office/drawing/2014/main" id="{932161CD-3033-1F4D-BB13-436AB37B2BD6}"/>
                </a:ext>
              </a:extLst>
            </p:cNvPr>
            <p:cNvSpPr txBox="1"/>
            <p:nvPr/>
          </p:nvSpPr>
          <p:spPr>
            <a:xfrm>
              <a:off x="2101914" y="1835088"/>
              <a:ext cx="2037291" cy="323165"/>
            </a:xfrm>
            <a:prstGeom prst="rect">
              <a:avLst/>
            </a:prstGeom>
            <a:noFill/>
          </p:spPr>
          <p:txBody>
            <a:bodyPr wrap="none" lIns="192000" tIns="0" rIns="0" bIns="0" anchor="ctr">
              <a:normAutofit/>
            </a:bodyPr>
            <a:lstStyle/>
            <a:p>
              <a:r>
                <a:rPr lang="zh-CN" altLang="en-US" sz="1867" dirty="0">
                  <a:solidFill>
                    <a:srgbClr val="CF362A"/>
                  </a:solidFill>
                  <a:latin typeface="Microsoft YaHei" panose="020B0503020204020204" pitchFamily="34" charset="-122"/>
                  <a:ea typeface="Microsoft YaHei" panose="020B0503020204020204" pitchFamily="34" charset="-122"/>
                  <a:cs typeface="+mn-ea"/>
                  <a:sym typeface="+mn-lt"/>
                </a:rPr>
                <a:t>企业文化的理解</a:t>
              </a:r>
            </a:p>
          </p:txBody>
        </p:sp>
        <p:sp>
          <p:nvSpPr>
            <p:cNvPr id="8" name="TextBox 8">
              <a:extLst>
                <a:ext uri="{FF2B5EF4-FFF2-40B4-BE49-F238E27FC236}">
                  <a16:creationId xmlns:a16="http://schemas.microsoft.com/office/drawing/2014/main" id="{F375887C-5ECD-4942-A0A8-4F97CDFE717C}"/>
                </a:ext>
              </a:extLst>
            </p:cNvPr>
            <p:cNvSpPr txBox="1"/>
            <p:nvPr/>
          </p:nvSpPr>
          <p:spPr>
            <a:xfrm>
              <a:off x="2101914" y="2139017"/>
              <a:ext cx="3495537" cy="484748"/>
            </a:xfrm>
            <a:prstGeom prst="rect">
              <a:avLst/>
            </a:prstGeom>
            <a:noFill/>
          </p:spPr>
          <p:txBody>
            <a:bodyPr wrap="square" lIns="192000" tIns="0" rIns="0" bIns="0" anchor="t">
              <a:normAutofit fontScale="70000" lnSpcReduction="20000"/>
            </a:bodyPr>
            <a:lstStyle/>
            <a:p>
              <a:pPr defTabSz="1625519">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此部分内容作为文字排版占位显示（建议使用主题字体）</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如需更改请在（设置形状格式）菜单下（文本选项）中调整</a:t>
              </a:r>
            </a:p>
          </p:txBody>
        </p:sp>
      </p:grpSp>
      <p:grpSp>
        <p:nvGrpSpPr>
          <p:cNvPr id="9" name="Group 37">
            <a:extLst>
              <a:ext uri="{FF2B5EF4-FFF2-40B4-BE49-F238E27FC236}">
                <a16:creationId xmlns:a16="http://schemas.microsoft.com/office/drawing/2014/main" id="{50FF3085-9BB1-5B4A-B479-6899FC6EBFEE}"/>
              </a:ext>
            </a:extLst>
          </p:cNvPr>
          <p:cNvGrpSpPr/>
          <p:nvPr/>
        </p:nvGrpSpPr>
        <p:grpSpPr>
          <a:xfrm>
            <a:off x="1871489" y="3135776"/>
            <a:ext cx="3495537" cy="788677"/>
            <a:chOff x="2101914" y="3135776"/>
            <a:chExt cx="3495537" cy="788677"/>
          </a:xfrm>
        </p:grpSpPr>
        <p:sp>
          <p:nvSpPr>
            <p:cNvPr id="10" name="TextBox 11">
              <a:extLst>
                <a:ext uri="{FF2B5EF4-FFF2-40B4-BE49-F238E27FC236}">
                  <a16:creationId xmlns:a16="http://schemas.microsoft.com/office/drawing/2014/main" id="{5EE5D693-6A80-A44C-93CA-3868F050E94A}"/>
                </a:ext>
              </a:extLst>
            </p:cNvPr>
            <p:cNvSpPr txBox="1"/>
            <p:nvPr/>
          </p:nvSpPr>
          <p:spPr>
            <a:xfrm>
              <a:off x="2101914" y="3135776"/>
              <a:ext cx="1925759" cy="323165"/>
            </a:xfrm>
            <a:prstGeom prst="rect">
              <a:avLst/>
            </a:prstGeom>
            <a:noFill/>
          </p:spPr>
          <p:txBody>
            <a:bodyPr wrap="none" lIns="192000" tIns="0" rIns="0" bIns="0" anchor="ctr">
              <a:normAutofit/>
            </a:bodyPr>
            <a:lstStyle/>
            <a:p>
              <a:r>
                <a:rPr lang="zh-CN" altLang="en-US" sz="1867" dirty="0">
                  <a:solidFill>
                    <a:srgbClr val="CF362A"/>
                  </a:solidFill>
                  <a:latin typeface="Microsoft YaHei" panose="020B0503020204020204" pitchFamily="34" charset="-122"/>
                  <a:ea typeface="Microsoft YaHei" panose="020B0503020204020204" pitchFamily="34" charset="-122"/>
                  <a:cs typeface="+mn-ea"/>
                  <a:sym typeface="+mn-lt"/>
                </a:rPr>
                <a:t>企业文化的理解</a:t>
              </a:r>
            </a:p>
          </p:txBody>
        </p:sp>
        <p:sp>
          <p:nvSpPr>
            <p:cNvPr id="11" name="TextBox 12">
              <a:extLst>
                <a:ext uri="{FF2B5EF4-FFF2-40B4-BE49-F238E27FC236}">
                  <a16:creationId xmlns:a16="http://schemas.microsoft.com/office/drawing/2014/main" id="{E308F5E2-8D5E-7744-836C-8FFA32AEB104}"/>
                </a:ext>
              </a:extLst>
            </p:cNvPr>
            <p:cNvSpPr txBox="1"/>
            <p:nvPr/>
          </p:nvSpPr>
          <p:spPr>
            <a:xfrm>
              <a:off x="2101914" y="3439705"/>
              <a:ext cx="3495537" cy="484748"/>
            </a:xfrm>
            <a:prstGeom prst="rect">
              <a:avLst/>
            </a:prstGeom>
            <a:noFill/>
          </p:spPr>
          <p:txBody>
            <a:bodyPr wrap="square" lIns="192000" tIns="0" rIns="0" bIns="0" anchor="t">
              <a:normAutofit fontScale="70000" lnSpcReduction="20000"/>
            </a:bodyPr>
            <a:lstStyle/>
            <a:p>
              <a:pPr defTabSz="1625519">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此部分内容作为文字排版占位显示（建议使用主题字体）</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如需更改请在（设置形状格式）菜单下（文本选项）中调整</a:t>
              </a:r>
            </a:p>
          </p:txBody>
        </p:sp>
      </p:grpSp>
      <p:grpSp>
        <p:nvGrpSpPr>
          <p:cNvPr id="12" name="Group 38">
            <a:extLst>
              <a:ext uri="{FF2B5EF4-FFF2-40B4-BE49-F238E27FC236}">
                <a16:creationId xmlns:a16="http://schemas.microsoft.com/office/drawing/2014/main" id="{93BF929A-6443-1141-BDC4-78C57BA1ACFC}"/>
              </a:ext>
            </a:extLst>
          </p:cNvPr>
          <p:cNvGrpSpPr/>
          <p:nvPr/>
        </p:nvGrpSpPr>
        <p:grpSpPr>
          <a:xfrm>
            <a:off x="1871489" y="4510712"/>
            <a:ext cx="3495537" cy="788677"/>
            <a:chOff x="2101914" y="4510712"/>
            <a:chExt cx="3495537" cy="788677"/>
          </a:xfrm>
        </p:grpSpPr>
        <p:sp>
          <p:nvSpPr>
            <p:cNvPr id="13" name="TextBox 15">
              <a:extLst>
                <a:ext uri="{FF2B5EF4-FFF2-40B4-BE49-F238E27FC236}">
                  <a16:creationId xmlns:a16="http://schemas.microsoft.com/office/drawing/2014/main" id="{42852CBA-2428-2348-97C5-C44014F24AEF}"/>
                </a:ext>
              </a:extLst>
            </p:cNvPr>
            <p:cNvSpPr txBox="1"/>
            <p:nvPr/>
          </p:nvSpPr>
          <p:spPr>
            <a:xfrm>
              <a:off x="2101915" y="4510712"/>
              <a:ext cx="2013978" cy="323165"/>
            </a:xfrm>
            <a:prstGeom prst="rect">
              <a:avLst/>
            </a:prstGeom>
            <a:noFill/>
          </p:spPr>
          <p:txBody>
            <a:bodyPr wrap="none" lIns="192000" tIns="0" rIns="0" bIns="0" anchor="ctr">
              <a:normAutofit/>
            </a:bodyPr>
            <a:lstStyle/>
            <a:p>
              <a:r>
                <a:rPr lang="zh-CN" altLang="en-US" sz="1867" dirty="0">
                  <a:solidFill>
                    <a:srgbClr val="CF362A"/>
                  </a:solidFill>
                  <a:latin typeface="Microsoft YaHei" panose="020B0503020204020204" pitchFamily="34" charset="-122"/>
                  <a:ea typeface="Microsoft YaHei" panose="020B0503020204020204" pitchFamily="34" charset="-122"/>
                  <a:cs typeface="+mn-ea"/>
                  <a:sym typeface="+mn-lt"/>
                </a:rPr>
                <a:t>企业文化的理解</a:t>
              </a:r>
            </a:p>
          </p:txBody>
        </p:sp>
        <p:sp>
          <p:nvSpPr>
            <p:cNvPr id="14" name="TextBox 16">
              <a:extLst>
                <a:ext uri="{FF2B5EF4-FFF2-40B4-BE49-F238E27FC236}">
                  <a16:creationId xmlns:a16="http://schemas.microsoft.com/office/drawing/2014/main" id="{7629B51B-E610-EB44-BDBE-85EBD35A9652}"/>
                </a:ext>
              </a:extLst>
            </p:cNvPr>
            <p:cNvSpPr txBox="1"/>
            <p:nvPr/>
          </p:nvSpPr>
          <p:spPr>
            <a:xfrm>
              <a:off x="2101914" y="4814641"/>
              <a:ext cx="3495537" cy="484748"/>
            </a:xfrm>
            <a:prstGeom prst="rect">
              <a:avLst/>
            </a:prstGeom>
            <a:noFill/>
          </p:spPr>
          <p:txBody>
            <a:bodyPr wrap="square" lIns="192000" tIns="0" rIns="0" bIns="0" anchor="t">
              <a:normAutofit fontScale="70000" lnSpcReduction="20000"/>
            </a:bodyPr>
            <a:lstStyle/>
            <a:p>
              <a:pPr defTabSz="1625519">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此部分内容作为文字排版占位显示（建议使用主题字体）</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如需更改请在（设置形状格式）菜单下（文本选项）中调整</a:t>
              </a:r>
            </a:p>
          </p:txBody>
        </p:sp>
      </p:grpSp>
      <p:sp>
        <p:nvSpPr>
          <p:cNvPr id="15" name="Flowchart: Off-page Connector 9">
            <a:extLst>
              <a:ext uri="{FF2B5EF4-FFF2-40B4-BE49-F238E27FC236}">
                <a16:creationId xmlns:a16="http://schemas.microsoft.com/office/drawing/2014/main" id="{3D6A64D4-A47A-674F-8186-904664ACDFCD}"/>
              </a:ext>
            </a:extLst>
          </p:cNvPr>
          <p:cNvSpPr/>
          <p:nvPr/>
        </p:nvSpPr>
        <p:spPr>
          <a:xfrm>
            <a:off x="10320515" y="1839399"/>
            <a:ext cx="965063" cy="937436"/>
          </a:xfrm>
          <a:prstGeom prst="flowChartOffpageConnector">
            <a:avLst/>
          </a:pr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16" name="Flowchart: Off-page Connector 13">
            <a:extLst>
              <a:ext uri="{FF2B5EF4-FFF2-40B4-BE49-F238E27FC236}">
                <a16:creationId xmlns:a16="http://schemas.microsoft.com/office/drawing/2014/main" id="{EBACCAB7-0F6C-F24F-98FE-67260CAAC64F}"/>
              </a:ext>
            </a:extLst>
          </p:cNvPr>
          <p:cNvSpPr/>
          <p:nvPr/>
        </p:nvSpPr>
        <p:spPr>
          <a:xfrm>
            <a:off x="10320515" y="3183565"/>
            <a:ext cx="965063" cy="937436"/>
          </a:xfrm>
          <a:prstGeom prst="flowChartOffpageConnector">
            <a:avLst/>
          </a:pr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17" name="Flowchart: Off-page Connector 17">
            <a:extLst>
              <a:ext uri="{FF2B5EF4-FFF2-40B4-BE49-F238E27FC236}">
                <a16:creationId xmlns:a16="http://schemas.microsoft.com/office/drawing/2014/main" id="{6A0CCBCD-BCF5-9949-A678-2EEC1999CB8A}"/>
              </a:ext>
            </a:extLst>
          </p:cNvPr>
          <p:cNvSpPr/>
          <p:nvPr/>
        </p:nvSpPr>
        <p:spPr>
          <a:xfrm>
            <a:off x="10320515" y="4527724"/>
            <a:ext cx="965063" cy="937437"/>
          </a:xfrm>
          <a:prstGeom prst="flowChartOffpageConnector">
            <a:avLst/>
          </a:pr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cxnSp>
        <p:nvCxnSpPr>
          <p:cNvPr id="18" name="Straight Connector 18">
            <a:extLst>
              <a:ext uri="{FF2B5EF4-FFF2-40B4-BE49-F238E27FC236}">
                <a16:creationId xmlns:a16="http://schemas.microsoft.com/office/drawing/2014/main" id="{4E85F0B1-DF3D-0549-A28E-CF915D5B2A98}"/>
              </a:ext>
            </a:extLst>
          </p:cNvPr>
          <p:cNvCxnSpPr/>
          <p:nvPr/>
        </p:nvCxnSpPr>
        <p:spPr>
          <a:xfrm flipV="1">
            <a:off x="6096000" y="1774338"/>
            <a:ext cx="0" cy="3661543"/>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Freeform: Shape 19">
            <a:extLst>
              <a:ext uri="{FF2B5EF4-FFF2-40B4-BE49-F238E27FC236}">
                <a16:creationId xmlns:a16="http://schemas.microsoft.com/office/drawing/2014/main" id="{5A46DE0A-9DFA-C34A-89F2-5F75B528D8C8}"/>
              </a:ext>
            </a:extLst>
          </p:cNvPr>
          <p:cNvSpPr>
            <a:spLocks/>
          </p:cNvSpPr>
          <p:nvPr/>
        </p:nvSpPr>
        <p:spPr bwMode="auto">
          <a:xfrm>
            <a:off x="10572616" y="3421852"/>
            <a:ext cx="460856" cy="4608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20" name="Freeform: Shape 20">
            <a:extLst>
              <a:ext uri="{FF2B5EF4-FFF2-40B4-BE49-F238E27FC236}">
                <a16:creationId xmlns:a16="http://schemas.microsoft.com/office/drawing/2014/main" id="{E49234BF-88B0-6C4D-8C82-8CB172C78A8B}"/>
              </a:ext>
            </a:extLst>
          </p:cNvPr>
          <p:cNvSpPr>
            <a:spLocks/>
          </p:cNvSpPr>
          <p:nvPr/>
        </p:nvSpPr>
        <p:spPr bwMode="auto">
          <a:xfrm>
            <a:off x="1142041" y="2063112"/>
            <a:ext cx="493827" cy="493827"/>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21" name="Freeform: Shape 21">
            <a:extLst>
              <a:ext uri="{FF2B5EF4-FFF2-40B4-BE49-F238E27FC236}">
                <a16:creationId xmlns:a16="http://schemas.microsoft.com/office/drawing/2014/main" id="{09EFAFCE-6A6D-0546-B22D-36E517B7E96C}"/>
              </a:ext>
            </a:extLst>
          </p:cNvPr>
          <p:cNvSpPr>
            <a:spLocks/>
          </p:cNvSpPr>
          <p:nvPr/>
        </p:nvSpPr>
        <p:spPr bwMode="auto">
          <a:xfrm>
            <a:off x="1167880" y="343120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22" name="Freeform: Shape 22">
            <a:extLst>
              <a:ext uri="{FF2B5EF4-FFF2-40B4-BE49-F238E27FC236}">
                <a16:creationId xmlns:a16="http://schemas.microsoft.com/office/drawing/2014/main" id="{7497BBBA-2CD8-034C-AD59-7DBBC68D39DD}"/>
              </a:ext>
            </a:extLst>
          </p:cNvPr>
          <p:cNvSpPr>
            <a:spLocks/>
          </p:cNvSpPr>
          <p:nvPr/>
        </p:nvSpPr>
        <p:spPr bwMode="auto">
          <a:xfrm>
            <a:off x="1191196" y="4707525"/>
            <a:ext cx="395520" cy="577832"/>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anchor="ctr"/>
          <a:lstStyle/>
          <a:p>
            <a:pPr algn="ctr"/>
            <a:endParaRPr sz="2400">
              <a:cs typeface="+mn-ea"/>
              <a:sym typeface="+mn-lt"/>
            </a:endParaRPr>
          </a:p>
        </p:txBody>
      </p:sp>
      <p:sp>
        <p:nvSpPr>
          <p:cNvPr id="23" name="Freeform: Shape 23">
            <a:extLst>
              <a:ext uri="{FF2B5EF4-FFF2-40B4-BE49-F238E27FC236}">
                <a16:creationId xmlns:a16="http://schemas.microsoft.com/office/drawing/2014/main" id="{4D685127-4329-854C-83BD-F3A4A08A3A5F}"/>
              </a:ext>
            </a:extLst>
          </p:cNvPr>
          <p:cNvSpPr>
            <a:spLocks/>
          </p:cNvSpPr>
          <p:nvPr/>
        </p:nvSpPr>
        <p:spPr bwMode="auto">
          <a:xfrm>
            <a:off x="10550459" y="2118677"/>
            <a:ext cx="505173" cy="37888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24" name="Freeform: Shape 24">
            <a:extLst>
              <a:ext uri="{FF2B5EF4-FFF2-40B4-BE49-F238E27FC236}">
                <a16:creationId xmlns:a16="http://schemas.microsoft.com/office/drawing/2014/main" id="{250E1DB1-432A-5B4C-9336-1D9C216B6423}"/>
              </a:ext>
            </a:extLst>
          </p:cNvPr>
          <p:cNvSpPr>
            <a:spLocks/>
          </p:cNvSpPr>
          <p:nvPr/>
        </p:nvSpPr>
        <p:spPr bwMode="auto">
          <a:xfrm>
            <a:off x="10600806" y="4807005"/>
            <a:ext cx="404481" cy="3788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sz="2400">
              <a:cs typeface="+mn-ea"/>
              <a:sym typeface="+mn-lt"/>
            </a:endParaRPr>
          </a:p>
        </p:txBody>
      </p:sp>
      <p:grpSp>
        <p:nvGrpSpPr>
          <p:cNvPr id="25" name="Group 1">
            <a:extLst>
              <a:ext uri="{FF2B5EF4-FFF2-40B4-BE49-F238E27FC236}">
                <a16:creationId xmlns:a16="http://schemas.microsoft.com/office/drawing/2014/main" id="{1AE00AEC-7C34-F541-BA9A-087B7FD0495D}"/>
              </a:ext>
            </a:extLst>
          </p:cNvPr>
          <p:cNvGrpSpPr/>
          <p:nvPr/>
        </p:nvGrpSpPr>
        <p:grpSpPr>
          <a:xfrm>
            <a:off x="6824978" y="1823351"/>
            <a:ext cx="3495537" cy="788677"/>
            <a:chOff x="6556856" y="1823350"/>
            <a:chExt cx="3495537" cy="788677"/>
          </a:xfrm>
        </p:grpSpPr>
        <p:sp>
          <p:nvSpPr>
            <p:cNvPr id="26" name="TextBox 26">
              <a:extLst>
                <a:ext uri="{FF2B5EF4-FFF2-40B4-BE49-F238E27FC236}">
                  <a16:creationId xmlns:a16="http://schemas.microsoft.com/office/drawing/2014/main" id="{8D25C205-5CAE-A94B-BB42-40B0A91CB728}"/>
                </a:ext>
              </a:extLst>
            </p:cNvPr>
            <p:cNvSpPr txBox="1"/>
            <p:nvPr/>
          </p:nvSpPr>
          <p:spPr>
            <a:xfrm>
              <a:off x="7865169" y="1823350"/>
              <a:ext cx="2187224" cy="323165"/>
            </a:xfrm>
            <a:prstGeom prst="rect">
              <a:avLst/>
            </a:prstGeom>
            <a:noFill/>
          </p:spPr>
          <p:txBody>
            <a:bodyPr wrap="none" lIns="0" tIns="0" rIns="192000" bIns="0" anchor="ctr">
              <a:normAutofit/>
            </a:bodyPr>
            <a:lstStyle/>
            <a:p>
              <a:pPr algn="r"/>
              <a:r>
                <a:rPr lang="zh-CN" altLang="en-US" sz="1867" dirty="0">
                  <a:solidFill>
                    <a:srgbClr val="404040"/>
                  </a:solidFill>
                  <a:latin typeface="Microsoft YaHei" panose="020B0503020204020204" pitchFamily="34" charset="-122"/>
                  <a:ea typeface="Microsoft YaHei" panose="020B0503020204020204" pitchFamily="34" charset="-122"/>
                  <a:cs typeface="+mn-ea"/>
                  <a:sym typeface="+mn-lt"/>
                </a:rPr>
                <a:t>企业文化的理解</a:t>
              </a:r>
            </a:p>
          </p:txBody>
        </p:sp>
        <p:sp>
          <p:nvSpPr>
            <p:cNvPr id="27" name="TextBox 27">
              <a:extLst>
                <a:ext uri="{FF2B5EF4-FFF2-40B4-BE49-F238E27FC236}">
                  <a16:creationId xmlns:a16="http://schemas.microsoft.com/office/drawing/2014/main" id="{6CBFF004-139D-B746-9BAD-3F5E64B871CD}"/>
                </a:ext>
              </a:extLst>
            </p:cNvPr>
            <p:cNvSpPr txBox="1"/>
            <p:nvPr/>
          </p:nvSpPr>
          <p:spPr>
            <a:xfrm>
              <a:off x="6556856" y="2127279"/>
              <a:ext cx="3495537" cy="484748"/>
            </a:xfrm>
            <a:prstGeom prst="rect">
              <a:avLst/>
            </a:prstGeom>
            <a:noFill/>
          </p:spPr>
          <p:txBody>
            <a:bodyPr wrap="square" lIns="0" tIns="0" rIns="192000" bIns="0" anchor="t">
              <a:normAutofit fontScale="70000" lnSpcReduction="20000"/>
            </a:bodyPr>
            <a:lstStyle/>
            <a:p>
              <a:pPr algn="r" defTabSz="1625519">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此部分内容作为文字排版占位显示（建议使用主题字体）</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如需更改请在（设置形状格式）菜单下（文本选项）中调整</a:t>
              </a:r>
            </a:p>
          </p:txBody>
        </p:sp>
      </p:grpSp>
      <p:grpSp>
        <p:nvGrpSpPr>
          <p:cNvPr id="28" name="Group 34">
            <a:extLst>
              <a:ext uri="{FF2B5EF4-FFF2-40B4-BE49-F238E27FC236}">
                <a16:creationId xmlns:a16="http://schemas.microsoft.com/office/drawing/2014/main" id="{774BFDE3-A259-1546-9417-30D54E5E5E01}"/>
              </a:ext>
            </a:extLst>
          </p:cNvPr>
          <p:cNvGrpSpPr/>
          <p:nvPr/>
        </p:nvGrpSpPr>
        <p:grpSpPr>
          <a:xfrm>
            <a:off x="6824978" y="3179255"/>
            <a:ext cx="3495537" cy="788677"/>
            <a:chOff x="6556856" y="3179254"/>
            <a:chExt cx="3495537" cy="788677"/>
          </a:xfrm>
        </p:grpSpPr>
        <p:sp>
          <p:nvSpPr>
            <p:cNvPr id="29" name="TextBox 29">
              <a:extLst>
                <a:ext uri="{FF2B5EF4-FFF2-40B4-BE49-F238E27FC236}">
                  <a16:creationId xmlns:a16="http://schemas.microsoft.com/office/drawing/2014/main" id="{DD7A27DF-7B19-DC43-A9A6-228BFB77A3AC}"/>
                </a:ext>
              </a:extLst>
            </p:cNvPr>
            <p:cNvSpPr txBox="1"/>
            <p:nvPr/>
          </p:nvSpPr>
          <p:spPr>
            <a:xfrm>
              <a:off x="7753637" y="3179254"/>
              <a:ext cx="2298756" cy="323165"/>
            </a:xfrm>
            <a:prstGeom prst="rect">
              <a:avLst/>
            </a:prstGeom>
            <a:noFill/>
          </p:spPr>
          <p:txBody>
            <a:bodyPr wrap="none" lIns="0" tIns="0" rIns="192000" bIns="0" anchor="ctr">
              <a:normAutofit/>
            </a:bodyPr>
            <a:lstStyle/>
            <a:p>
              <a:pPr algn="r"/>
              <a:r>
                <a:rPr lang="zh-CN" altLang="en-US" sz="1867" dirty="0">
                  <a:latin typeface="Microsoft YaHei" panose="020B0503020204020204" pitchFamily="34" charset="-122"/>
                  <a:ea typeface="Microsoft YaHei" panose="020B0503020204020204" pitchFamily="34" charset="-122"/>
                  <a:cs typeface="+mn-ea"/>
                  <a:sym typeface="+mn-lt"/>
                </a:rPr>
                <a:t>企业文化的理解</a:t>
              </a:r>
            </a:p>
          </p:txBody>
        </p:sp>
        <p:sp>
          <p:nvSpPr>
            <p:cNvPr id="30" name="TextBox 30">
              <a:extLst>
                <a:ext uri="{FF2B5EF4-FFF2-40B4-BE49-F238E27FC236}">
                  <a16:creationId xmlns:a16="http://schemas.microsoft.com/office/drawing/2014/main" id="{74604DF1-4450-7946-98A3-84E47D98890C}"/>
                </a:ext>
              </a:extLst>
            </p:cNvPr>
            <p:cNvSpPr txBox="1"/>
            <p:nvPr/>
          </p:nvSpPr>
          <p:spPr>
            <a:xfrm>
              <a:off x="6556856" y="3483183"/>
              <a:ext cx="3495537" cy="484748"/>
            </a:xfrm>
            <a:prstGeom prst="rect">
              <a:avLst/>
            </a:prstGeom>
            <a:noFill/>
          </p:spPr>
          <p:txBody>
            <a:bodyPr wrap="square" lIns="0" tIns="0" rIns="192000" bIns="0" anchor="t">
              <a:normAutofit fontScale="70000" lnSpcReduction="20000"/>
            </a:bodyPr>
            <a:lstStyle/>
            <a:p>
              <a:pPr algn="r" defTabSz="1625519">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此部分内容作为文字排版占位显示（建议使用主题字体）</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如需更改请在（设置形状格式）菜单下（文本选项）中调整</a:t>
              </a:r>
            </a:p>
          </p:txBody>
        </p:sp>
      </p:grpSp>
      <p:grpSp>
        <p:nvGrpSpPr>
          <p:cNvPr id="31" name="Group 35">
            <a:extLst>
              <a:ext uri="{FF2B5EF4-FFF2-40B4-BE49-F238E27FC236}">
                <a16:creationId xmlns:a16="http://schemas.microsoft.com/office/drawing/2014/main" id="{B3B58676-9EF0-5E4F-A805-9AD18A3F469A}"/>
              </a:ext>
            </a:extLst>
          </p:cNvPr>
          <p:cNvGrpSpPr/>
          <p:nvPr/>
        </p:nvGrpSpPr>
        <p:grpSpPr>
          <a:xfrm>
            <a:off x="6824978" y="4523412"/>
            <a:ext cx="3495537" cy="788677"/>
            <a:chOff x="6556856" y="4523411"/>
            <a:chExt cx="3495537" cy="788677"/>
          </a:xfrm>
        </p:grpSpPr>
        <p:sp>
          <p:nvSpPr>
            <p:cNvPr id="32" name="TextBox 32">
              <a:extLst>
                <a:ext uri="{FF2B5EF4-FFF2-40B4-BE49-F238E27FC236}">
                  <a16:creationId xmlns:a16="http://schemas.microsoft.com/office/drawing/2014/main" id="{3AB5A79F-1E25-CB43-83BE-90B5793D6D05}"/>
                </a:ext>
              </a:extLst>
            </p:cNvPr>
            <p:cNvSpPr txBox="1"/>
            <p:nvPr/>
          </p:nvSpPr>
          <p:spPr>
            <a:xfrm>
              <a:off x="8015099" y="4523411"/>
              <a:ext cx="2037294" cy="323165"/>
            </a:xfrm>
            <a:prstGeom prst="rect">
              <a:avLst/>
            </a:prstGeom>
            <a:noFill/>
          </p:spPr>
          <p:txBody>
            <a:bodyPr wrap="none" lIns="0" tIns="0" rIns="192000" bIns="0" anchor="ctr">
              <a:normAutofit/>
            </a:bodyPr>
            <a:lstStyle/>
            <a:p>
              <a:pPr algn="r"/>
              <a:r>
                <a:rPr lang="zh-CN" altLang="en-US" sz="1867" dirty="0">
                  <a:latin typeface="Microsoft YaHei" panose="020B0503020204020204" pitchFamily="34" charset="-122"/>
                  <a:ea typeface="Microsoft YaHei" panose="020B0503020204020204" pitchFamily="34" charset="-122"/>
                  <a:cs typeface="+mn-ea"/>
                  <a:sym typeface="+mn-lt"/>
                </a:rPr>
                <a:t>企业文化的理解</a:t>
              </a:r>
            </a:p>
          </p:txBody>
        </p:sp>
        <p:sp>
          <p:nvSpPr>
            <p:cNvPr id="33" name="TextBox 33">
              <a:extLst>
                <a:ext uri="{FF2B5EF4-FFF2-40B4-BE49-F238E27FC236}">
                  <a16:creationId xmlns:a16="http://schemas.microsoft.com/office/drawing/2014/main" id="{A20C9CFE-764D-2D40-B4BA-1B708ADE7915}"/>
                </a:ext>
              </a:extLst>
            </p:cNvPr>
            <p:cNvSpPr txBox="1"/>
            <p:nvPr/>
          </p:nvSpPr>
          <p:spPr>
            <a:xfrm>
              <a:off x="6556856" y="4827340"/>
              <a:ext cx="3495537" cy="484748"/>
            </a:xfrm>
            <a:prstGeom prst="rect">
              <a:avLst/>
            </a:prstGeom>
            <a:noFill/>
          </p:spPr>
          <p:txBody>
            <a:bodyPr wrap="square" lIns="0" tIns="0" rIns="192000" bIns="0" anchor="t">
              <a:normAutofit fontScale="70000" lnSpcReduction="20000"/>
            </a:bodyPr>
            <a:lstStyle/>
            <a:p>
              <a:pPr algn="r" defTabSz="1625519">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此部分内容作为文字排版占位显示（建议使用主题字体）</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如需更改请在（设置形状格式）菜单下（文本选项）中调整</a:t>
              </a:r>
            </a:p>
          </p:txBody>
        </p:sp>
      </p:grpSp>
    </p:spTree>
    <p:extLst>
      <p:ext uri="{BB962C8B-B14F-4D97-AF65-F5344CB8AC3E}">
        <p14:creationId xmlns:p14="http://schemas.microsoft.com/office/powerpoint/2010/main" val="1043582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4" name="Shape 78">
            <a:extLst>
              <a:ext uri="{FF2B5EF4-FFF2-40B4-BE49-F238E27FC236}">
                <a16:creationId xmlns:a16="http://schemas.microsoft.com/office/drawing/2014/main" id="{CECD322E-F698-CC41-A566-0A909F7DB774}"/>
              </a:ext>
            </a:extLst>
          </p:cNvPr>
          <p:cNvSpPr/>
          <p:nvPr/>
        </p:nvSpPr>
        <p:spPr>
          <a:xfrm>
            <a:off x="7318458" y="2928293"/>
            <a:ext cx="2098179" cy="2098179"/>
          </a:xfrm>
          <a:prstGeom prst="leftCircularArrow">
            <a:avLst>
              <a:gd name="adj1" fmla="val 4456"/>
              <a:gd name="adj2" fmla="val 565841"/>
              <a:gd name="adj3" fmla="val 2341352"/>
              <a:gd name="adj4" fmla="val 9024489"/>
              <a:gd name="adj5" fmla="val 5199"/>
            </a:avLst>
          </a:prstGeom>
          <a:solidFill>
            <a:srgbClr val="CF362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Shape 69">
            <a:extLst>
              <a:ext uri="{FF2B5EF4-FFF2-40B4-BE49-F238E27FC236}">
                <a16:creationId xmlns:a16="http://schemas.microsoft.com/office/drawing/2014/main" id="{B2BFC994-0091-D541-91EC-F41DB14B8FB6}"/>
              </a:ext>
            </a:extLst>
          </p:cNvPr>
          <p:cNvSpPr/>
          <p:nvPr/>
        </p:nvSpPr>
        <p:spPr>
          <a:xfrm>
            <a:off x="2630330" y="2928293"/>
            <a:ext cx="2098179" cy="2098179"/>
          </a:xfrm>
          <a:prstGeom prst="leftCircularArrow">
            <a:avLst>
              <a:gd name="adj1" fmla="val 4456"/>
              <a:gd name="adj2" fmla="val 565841"/>
              <a:gd name="adj3" fmla="val 2341352"/>
              <a:gd name="adj4" fmla="val 9024489"/>
              <a:gd name="adj5" fmla="val 5199"/>
            </a:avLst>
          </a:pr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Freeform 68">
            <a:extLst>
              <a:ext uri="{FF2B5EF4-FFF2-40B4-BE49-F238E27FC236}">
                <a16:creationId xmlns:a16="http://schemas.microsoft.com/office/drawing/2014/main" id="{F0AF8069-A2B4-404D-8160-42829F552147}"/>
              </a:ext>
            </a:extLst>
          </p:cNvPr>
          <p:cNvSpPr/>
          <p:nvPr/>
        </p:nvSpPr>
        <p:spPr>
          <a:xfrm>
            <a:off x="1753146" y="2883827"/>
            <a:ext cx="1653147" cy="1363501"/>
          </a:xfrm>
          <a:custGeom>
            <a:avLst/>
            <a:gdLst>
              <a:gd name="connsiteX0" fmla="*/ 0 w 1368949"/>
              <a:gd name="connsiteY0" fmla="*/ 112910 h 1129097"/>
              <a:gd name="connsiteX1" fmla="*/ 33071 w 1368949"/>
              <a:gd name="connsiteY1" fmla="*/ 33071 h 1129097"/>
              <a:gd name="connsiteX2" fmla="*/ 112911 w 1368949"/>
              <a:gd name="connsiteY2" fmla="*/ 1 h 1129097"/>
              <a:gd name="connsiteX3" fmla="*/ 1256039 w 1368949"/>
              <a:gd name="connsiteY3" fmla="*/ 0 h 1129097"/>
              <a:gd name="connsiteX4" fmla="*/ 1335878 w 1368949"/>
              <a:gd name="connsiteY4" fmla="*/ 33071 h 1129097"/>
              <a:gd name="connsiteX5" fmla="*/ 1368948 w 1368949"/>
              <a:gd name="connsiteY5" fmla="*/ 112911 h 1129097"/>
              <a:gd name="connsiteX6" fmla="*/ 1368949 w 1368949"/>
              <a:gd name="connsiteY6" fmla="*/ 1016187 h 1129097"/>
              <a:gd name="connsiteX7" fmla="*/ 1335878 w 1368949"/>
              <a:gd name="connsiteY7" fmla="*/ 1096026 h 1129097"/>
              <a:gd name="connsiteX8" fmla="*/ 1256039 w 1368949"/>
              <a:gd name="connsiteY8" fmla="*/ 1129097 h 1129097"/>
              <a:gd name="connsiteX9" fmla="*/ 112910 w 1368949"/>
              <a:gd name="connsiteY9" fmla="*/ 1129097 h 1129097"/>
              <a:gd name="connsiteX10" fmla="*/ 33071 w 1368949"/>
              <a:gd name="connsiteY10" fmla="*/ 1096026 h 1129097"/>
              <a:gd name="connsiteX11" fmla="*/ 0 w 1368949"/>
              <a:gd name="connsiteY11" fmla="*/ 1016187 h 1129097"/>
              <a:gd name="connsiteX12" fmla="*/ 0 w 1368949"/>
              <a:gd name="connsiteY12" fmla="*/ 112910 h 112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949" h="1129097">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a:solidFill>
              <a:schemeClr val="accent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605" tIns="95605" rIns="95605" bIns="418205" numCol="1" spcCol="1270" anchor="t" anchorCtr="0">
            <a:noAutofit/>
          </a:bodyPr>
          <a:lstStyle/>
          <a:p>
            <a:pPr marL="304792" lvl="1" indent="-304792" defTabSz="1422364">
              <a:lnSpc>
                <a:spcPct val="90000"/>
              </a:lnSpc>
              <a:spcBef>
                <a:spcPct val="0"/>
              </a:spcBef>
              <a:spcAft>
                <a:spcPct val="15000"/>
              </a:spcAft>
            </a:pPr>
            <a:endParaRPr lang="en-US" sz="3200" dirty="0"/>
          </a:p>
        </p:txBody>
      </p:sp>
      <p:sp>
        <p:nvSpPr>
          <p:cNvPr id="37" name="Freeform 70">
            <a:extLst>
              <a:ext uri="{FF2B5EF4-FFF2-40B4-BE49-F238E27FC236}">
                <a16:creationId xmlns:a16="http://schemas.microsoft.com/office/drawing/2014/main" id="{EE9C897E-83F3-6A4C-AFEF-D410C95C0868}"/>
              </a:ext>
            </a:extLst>
          </p:cNvPr>
          <p:cNvSpPr/>
          <p:nvPr/>
        </p:nvSpPr>
        <p:spPr>
          <a:xfrm>
            <a:off x="2120513" y="3955149"/>
            <a:ext cx="1469465" cy="584357"/>
          </a:xfrm>
          <a:custGeom>
            <a:avLst/>
            <a:gdLst>
              <a:gd name="connsiteX0" fmla="*/ 0 w 1216844"/>
              <a:gd name="connsiteY0" fmla="*/ 48390 h 483898"/>
              <a:gd name="connsiteX1" fmla="*/ 14173 w 1216844"/>
              <a:gd name="connsiteY1" fmla="*/ 14173 h 483898"/>
              <a:gd name="connsiteX2" fmla="*/ 48390 w 1216844"/>
              <a:gd name="connsiteY2" fmla="*/ 0 h 483898"/>
              <a:gd name="connsiteX3" fmla="*/ 1168454 w 1216844"/>
              <a:gd name="connsiteY3" fmla="*/ 0 h 483898"/>
              <a:gd name="connsiteX4" fmla="*/ 1202671 w 1216844"/>
              <a:gd name="connsiteY4" fmla="*/ 14173 h 483898"/>
              <a:gd name="connsiteX5" fmla="*/ 1216844 w 1216844"/>
              <a:gd name="connsiteY5" fmla="*/ 48390 h 483898"/>
              <a:gd name="connsiteX6" fmla="*/ 1216844 w 1216844"/>
              <a:gd name="connsiteY6" fmla="*/ 435508 h 483898"/>
              <a:gd name="connsiteX7" fmla="*/ 1202671 w 1216844"/>
              <a:gd name="connsiteY7" fmla="*/ 469725 h 483898"/>
              <a:gd name="connsiteX8" fmla="*/ 1168454 w 1216844"/>
              <a:gd name="connsiteY8" fmla="*/ 483898 h 483898"/>
              <a:gd name="connsiteX9" fmla="*/ 48390 w 1216844"/>
              <a:gd name="connsiteY9" fmla="*/ 483898 h 483898"/>
              <a:gd name="connsiteX10" fmla="*/ 14173 w 1216844"/>
              <a:gd name="connsiteY10" fmla="*/ 469725 h 483898"/>
              <a:gd name="connsiteX11" fmla="*/ 0 w 1216844"/>
              <a:gd name="connsiteY11" fmla="*/ 435508 h 483898"/>
              <a:gd name="connsiteX12" fmla="*/ 0 w 1216844"/>
              <a:gd name="connsiteY12" fmla="*/ 48390 h 4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44" h="483898">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477" tIns="64617" rIns="87477" bIns="64617" numCol="1" spcCol="1270" anchor="ctr" anchorCtr="0">
            <a:noAutofit/>
          </a:bodyPr>
          <a:lstStyle/>
          <a:p>
            <a:pPr algn="ctr" defTabSz="1600160">
              <a:lnSpc>
                <a:spcPct val="90000"/>
              </a:lnSpc>
              <a:spcBef>
                <a:spcPct val="0"/>
              </a:spcBef>
              <a:spcAft>
                <a:spcPct val="35000"/>
              </a:spcAft>
            </a:pPr>
            <a:r>
              <a:rPr lang="en-US" sz="1867" b="1" dirty="0"/>
              <a:t>90%</a:t>
            </a:r>
          </a:p>
        </p:txBody>
      </p:sp>
      <p:sp>
        <p:nvSpPr>
          <p:cNvPr id="38" name="Circular Arrow 72">
            <a:extLst>
              <a:ext uri="{FF2B5EF4-FFF2-40B4-BE49-F238E27FC236}">
                <a16:creationId xmlns:a16="http://schemas.microsoft.com/office/drawing/2014/main" id="{1F68ABE2-20FD-2E42-8FB3-3E013B6F87C2}"/>
              </a:ext>
            </a:extLst>
          </p:cNvPr>
          <p:cNvSpPr/>
          <p:nvPr/>
        </p:nvSpPr>
        <p:spPr>
          <a:xfrm>
            <a:off x="4898610" y="2090960"/>
            <a:ext cx="2309415" cy="2309415"/>
          </a:xfrm>
          <a:prstGeom prst="circularArrow">
            <a:avLst>
              <a:gd name="adj1" fmla="val 4049"/>
              <a:gd name="adj2" fmla="val 508999"/>
              <a:gd name="adj3" fmla="val 19315490"/>
              <a:gd name="adj4" fmla="val 12575511"/>
              <a:gd name="adj5" fmla="val 4723"/>
            </a:avLst>
          </a:pr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reeform 71">
            <a:extLst>
              <a:ext uri="{FF2B5EF4-FFF2-40B4-BE49-F238E27FC236}">
                <a16:creationId xmlns:a16="http://schemas.microsoft.com/office/drawing/2014/main" id="{26BB978E-FAC1-214E-83B1-5F138EBCF792}"/>
              </a:ext>
            </a:extLst>
          </p:cNvPr>
          <p:cNvSpPr/>
          <p:nvPr/>
        </p:nvSpPr>
        <p:spPr>
          <a:xfrm>
            <a:off x="4035202" y="2883827"/>
            <a:ext cx="1653147" cy="1363501"/>
          </a:xfrm>
          <a:custGeom>
            <a:avLst/>
            <a:gdLst>
              <a:gd name="connsiteX0" fmla="*/ 0 w 1368949"/>
              <a:gd name="connsiteY0" fmla="*/ 112910 h 1129097"/>
              <a:gd name="connsiteX1" fmla="*/ 33071 w 1368949"/>
              <a:gd name="connsiteY1" fmla="*/ 33071 h 1129097"/>
              <a:gd name="connsiteX2" fmla="*/ 112911 w 1368949"/>
              <a:gd name="connsiteY2" fmla="*/ 1 h 1129097"/>
              <a:gd name="connsiteX3" fmla="*/ 1256039 w 1368949"/>
              <a:gd name="connsiteY3" fmla="*/ 0 h 1129097"/>
              <a:gd name="connsiteX4" fmla="*/ 1335878 w 1368949"/>
              <a:gd name="connsiteY4" fmla="*/ 33071 h 1129097"/>
              <a:gd name="connsiteX5" fmla="*/ 1368948 w 1368949"/>
              <a:gd name="connsiteY5" fmla="*/ 112911 h 1129097"/>
              <a:gd name="connsiteX6" fmla="*/ 1368949 w 1368949"/>
              <a:gd name="connsiteY6" fmla="*/ 1016187 h 1129097"/>
              <a:gd name="connsiteX7" fmla="*/ 1335878 w 1368949"/>
              <a:gd name="connsiteY7" fmla="*/ 1096026 h 1129097"/>
              <a:gd name="connsiteX8" fmla="*/ 1256039 w 1368949"/>
              <a:gd name="connsiteY8" fmla="*/ 1129097 h 1129097"/>
              <a:gd name="connsiteX9" fmla="*/ 112910 w 1368949"/>
              <a:gd name="connsiteY9" fmla="*/ 1129097 h 1129097"/>
              <a:gd name="connsiteX10" fmla="*/ 33071 w 1368949"/>
              <a:gd name="connsiteY10" fmla="*/ 1096026 h 1129097"/>
              <a:gd name="connsiteX11" fmla="*/ 0 w 1368949"/>
              <a:gd name="connsiteY11" fmla="*/ 1016187 h 1129097"/>
              <a:gd name="connsiteX12" fmla="*/ 0 w 1368949"/>
              <a:gd name="connsiteY12" fmla="*/ 112910 h 112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949" h="1129097">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a:solidFill>
              <a:schemeClr val="accent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605" tIns="418204" rIns="95605" bIns="95607" numCol="1" spcCol="1270" anchor="t" anchorCtr="0">
            <a:noAutofit/>
          </a:bodyPr>
          <a:lstStyle/>
          <a:p>
            <a:pPr marL="304792" lvl="1" indent="-304792" defTabSz="1422364">
              <a:lnSpc>
                <a:spcPct val="90000"/>
              </a:lnSpc>
              <a:spcBef>
                <a:spcPct val="0"/>
              </a:spcBef>
              <a:spcAft>
                <a:spcPct val="15000"/>
              </a:spcAft>
              <a:buChar char="••"/>
            </a:pPr>
            <a:endParaRPr lang="en-US" sz="3200" dirty="0">
              <a:solidFill>
                <a:schemeClr val="accent2"/>
              </a:solidFill>
            </a:endParaRPr>
          </a:p>
          <a:p>
            <a:pPr marL="304792" lvl="1" indent="-304792" defTabSz="1422364">
              <a:lnSpc>
                <a:spcPct val="90000"/>
              </a:lnSpc>
              <a:spcBef>
                <a:spcPct val="0"/>
              </a:spcBef>
              <a:spcAft>
                <a:spcPct val="15000"/>
              </a:spcAft>
              <a:buChar char="••"/>
            </a:pPr>
            <a:endParaRPr lang="en-US" sz="3200" dirty="0">
              <a:solidFill>
                <a:schemeClr val="accent2"/>
              </a:solidFill>
            </a:endParaRPr>
          </a:p>
        </p:txBody>
      </p:sp>
      <p:sp>
        <p:nvSpPr>
          <p:cNvPr id="40" name="Freeform 73">
            <a:extLst>
              <a:ext uri="{FF2B5EF4-FFF2-40B4-BE49-F238E27FC236}">
                <a16:creationId xmlns:a16="http://schemas.microsoft.com/office/drawing/2014/main" id="{46823591-AB34-FB43-A1AB-EA4336E58F8F}"/>
              </a:ext>
            </a:extLst>
          </p:cNvPr>
          <p:cNvSpPr/>
          <p:nvPr/>
        </p:nvSpPr>
        <p:spPr>
          <a:xfrm>
            <a:off x="4402569" y="2591648"/>
            <a:ext cx="1469465" cy="584357"/>
          </a:xfrm>
          <a:custGeom>
            <a:avLst/>
            <a:gdLst>
              <a:gd name="connsiteX0" fmla="*/ 0 w 1216844"/>
              <a:gd name="connsiteY0" fmla="*/ 48390 h 483898"/>
              <a:gd name="connsiteX1" fmla="*/ 14173 w 1216844"/>
              <a:gd name="connsiteY1" fmla="*/ 14173 h 483898"/>
              <a:gd name="connsiteX2" fmla="*/ 48390 w 1216844"/>
              <a:gd name="connsiteY2" fmla="*/ 0 h 483898"/>
              <a:gd name="connsiteX3" fmla="*/ 1168454 w 1216844"/>
              <a:gd name="connsiteY3" fmla="*/ 0 h 483898"/>
              <a:gd name="connsiteX4" fmla="*/ 1202671 w 1216844"/>
              <a:gd name="connsiteY4" fmla="*/ 14173 h 483898"/>
              <a:gd name="connsiteX5" fmla="*/ 1216844 w 1216844"/>
              <a:gd name="connsiteY5" fmla="*/ 48390 h 483898"/>
              <a:gd name="connsiteX6" fmla="*/ 1216844 w 1216844"/>
              <a:gd name="connsiteY6" fmla="*/ 435508 h 483898"/>
              <a:gd name="connsiteX7" fmla="*/ 1202671 w 1216844"/>
              <a:gd name="connsiteY7" fmla="*/ 469725 h 483898"/>
              <a:gd name="connsiteX8" fmla="*/ 1168454 w 1216844"/>
              <a:gd name="connsiteY8" fmla="*/ 483898 h 483898"/>
              <a:gd name="connsiteX9" fmla="*/ 48390 w 1216844"/>
              <a:gd name="connsiteY9" fmla="*/ 483898 h 483898"/>
              <a:gd name="connsiteX10" fmla="*/ 14173 w 1216844"/>
              <a:gd name="connsiteY10" fmla="*/ 469725 h 483898"/>
              <a:gd name="connsiteX11" fmla="*/ 0 w 1216844"/>
              <a:gd name="connsiteY11" fmla="*/ 435508 h 483898"/>
              <a:gd name="connsiteX12" fmla="*/ 0 w 1216844"/>
              <a:gd name="connsiteY12" fmla="*/ 48390 h 4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44" h="483898">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477" tIns="64617" rIns="87477" bIns="64617" numCol="1" spcCol="1270" anchor="ctr" anchorCtr="0">
            <a:noAutofit/>
          </a:bodyPr>
          <a:lstStyle/>
          <a:p>
            <a:pPr algn="ctr" defTabSz="1600160">
              <a:lnSpc>
                <a:spcPct val="90000"/>
              </a:lnSpc>
              <a:spcBef>
                <a:spcPct val="0"/>
              </a:spcBef>
              <a:spcAft>
                <a:spcPct val="35000"/>
              </a:spcAft>
            </a:pPr>
            <a:r>
              <a:rPr lang="en-US" sz="1867" b="1" dirty="0"/>
              <a:t>80%</a:t>
            </a:r>
          </a:p>
        </p:txBody>
      </p:sp>
      <p:sp>
        <p:nvSpPr>
          <p:cNvPr id="41" name="Freeform 74">
            <a:extLst>
              <a:ext uri="{FF2B5EF4-FFF2-40B4-BE49-F238E27FC236}">
                <a16:creationId xmlns:a16="http://schemas.microsoft.com/office/drawing/2014/main" id="{E53D8187-AE1E-FD4D-8DA5-D05387BBCDAC}"/>
              </a:ext>
            </a:extLst>
          </p:cNvPr>
          <p:cNvSpPr/>
          <p:nvPr/>
        </p:nvSpPr>
        <p:spPr>
          <a:xfrm>
            <a:off x="6317258" y="2883827"/>
            <a:ext cx="1653147" cy="1363501"/>
          </a:xfrm>
          <a:custGeom>
            <a:avLst/>
            <a:gdLst>
              <a:gd name="connsiteX0" fmla="*/ 0 w 1368949"/>
              <a:gd name="connsiteY0" fmla="*/ 112910 h 1129097"/>
              <a:gd name="connsiteX1" fmla="*/ 33071 w 1368949"/>
              <a:gd name="connsiteY1" fmla="*/ 33071 h 1129097"/>
              <a:gd name="connsiteX2" fmla="*/ 112911 w 1368949"/>
              <a:gd name="connsiteY2" fmla="*/ 1 h 1129097"/>
              <a:gd name="connsiteX3" fmla="*/ 1256039 w 1368949"/>
              <a:gd name="connsiteY3" fmla="*/ 0 h 1129097"/>
              <a:gd name="connsiteX4" fmla="*/ 1335878 w 1368949"/>
              <a:gd name="connsiteY4" fmla="*/ 33071 h 1129097"/>
              <a:gd name="connsiteX5" fmla="*/ 1368948 w 1368949"/>
              <a:gd name="connsiteY5" fmla="*/ 112911 h 1129097"/>
              <a:gd name="connsiteX6" fmla="*/ 1368949 w 1368949"/>
              <a:gd name="connsiteY6" fmla="*/ 1016187 h 1129097"/>
              <a:gd name="connsiteX7" fmla="*/ 1335878 w 1368949"/>
              <a:gd name="connsiteY7" fmla="*/ 1096026 h 1129097"/>
              <a:gd name="connsiteX8" fmla="*/ 1256039 w 1368949"/>
              <a:gd name="connsiteY8" fmla="*/ 1129097 h 1129097"/>
              <a:gd name="connsiteX9" fmla="*/ 112910 w 1368949"/>
              <a:gd name="connsiteY9" fmla="*/ 1129097 h 1129097"/>
              <a:gd name="connsiteX10" fmla="*/ 33071 w 1368949"/>
              <a:gd name="connsiteY10" fmla="*/ 1096026 h 1129097"/>
              <a:gd name="connsiteX11" fmla="*/ 0 w 1368949"/>
              <a:gd name="connsiteY11" fmla="*/ 1016187 h 1129097"/>
              <a:gd name="connsiteX12" fmla="*/ 0 w 1368949"/>
              <a:gd name="connsiteY12" fmla="*/ 112910 h 112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949" h="1129097">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a:solidFill>
              <a:srgbClr val="CF362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605" tIns="95605" rIns="95605" bIns="418205" numCol="1" spcCol="1270" anchor="t" anchorCtr="0">
            <a:noAutofit/>
          </a:bodyPr>
          <a:lstStyle/>
          <a:p>
            <a:pPr marL="304792" lvl="1" indent="-304792" defTabSz="1422364">
              <a:lnSpc>
                <a:spcPct val="90000"/>
              </a:lnSpc>
              <a:spcBef>
                <a:spcPct val="0"/>
              </a:spcBef>
              <a:spcAft>
                <a:spcPct val="15000"/>
              </a:spcAft>
              <a:buChar char="••"/>
            </a:pPr>
            <a:endParaRPr lang="en-US" sz="3200" dirty="0"/>
          </a:p>
          <a:p>
            <a:pPr marL="304792" lvl="1" indent="-304792" defTabSz="1422364">
              <a:lnSpc>
                <a:spcPct val="90000"/>
              </a:lnSpc>
              <a:spcBef>
                <a:spcPct val="0"/>
              </a:spcBef>
              <a:spcAft>
                <a:spcPct val="15000"/>
              </a:spcAft>
              <a:buChar char="••"/>
            </a:pPr>
            <a:endParaRPr lang="en-US" sz="3200" dirty="0"/>
          </a:p>
        </p:txBody>
      </p:sp>
      <p:sp>
        <p:nvSpPr>
          <p:cNvPr id="42" name="Freeform 75">
            <a:extLst>
              <a:ext uri="{FF2B5EF4-FFF2-40B4-BE49-F238E27FC236}">
                <a16:creationId xmlns:a16="http://schemas.microsoft.com/office/drawing/2014/main" id="{078DC152-A471-B749-83F9-9BECD1B741EB}"/>
              </a:ext>
            </a:extLst>
          </p:cNvPr>
          <p:cNvSpPr/>
          <p:nvPr/>
        </p:nvSpPr>
        <p:spPr>
          <a:xfrm>
            <a:off x="6684625" y="3955149"/>
            <a:ext cx="1469465" cy="584357"/>
          </a:xfrm>
          <a:custGeom>
            <a:avLst/>
            <a:gdLst>
              <a:gd name="connsiteX0" fmla="*/ 0 w 1216844"/>
              <a:gd name="connsiteY0" fmla="*/ 48390 h 483898"/>
              <a:gd name="connsiteX1" fmla="*/ 14173 w 1216844"/>
              <a:gd name="connsiteY1" fmla="*/ 14173 h 483898"/>
              <a:gd name="connsiteX2" fmla="*/ 48390 w 1216844"/>
              <a:gd name="connsiteY2" fmla="*/ 0 h 483898"/>
              <a:gd name="connsiteX3" fmla="*/ 1168454 w 1216844"/>
              <a:gd name="connsiteY3" fmla="*/ 0 h 483898"/>
              <a:gd name="connsiteX4" fmla="*/ 1202671 w 1216844"/>
              <a:gd name="connsiteY4" fmla="*/ 14173 h 483898"/>
              <a:gd name="connsiteX5" fmla="*/ 1216844 w 1216844"/>
              <a:gd name="connsiteY5" fmla="*/ 48390 h 483898"/>
              <a:gd name="connsiteX6" fmla="*/ 1216844 w 1216844"/>
              <a:gd name="connsiteY6" fmla="*/ 435508 h 483898"/>
              <a:gd name="connsiteX7" fmla="*/ 1202671 w 1216844"/>
              <a:gd name="connsiteY7" fmla="*/ 469725 h 483898"/>
              <a:gd name="connsiteX8" fmla="*/ 1168454 w 1216844"/>
              <a:gd name="connsiteY8" fmla="*/ 483898 h 483898"/>
              <a:gd name="connsiteX9" fmla="*/ 48390 w 1216844"/>
              <a:gd name="connsiteY9" fmla="*/ 483898 h 483898"/>
              <a:gd name="connsiteX10" fmla="*/ 14173 w 1216844"/>
              <a:gd name="connsiteY10" fmla="*/ 469725 h 483898"/>
              <a:gd name="connsiteX11" fmla="*/ 0 w 1216844"/>
              <a:gd name="connsiteY11" fmla="*/ 435508 h 483898"/>
              <a:gd name="connsiteX12" fmla="*/ 0 w 1216844"/>
              <a:gd name="connsiteY12" fmla="*/ 48390 h 4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44" h="483898">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rgbClr val="CF362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477" tIns="64617" rIns="87477" bIns="64617" numCol="1" spcCol="1270" anchor="ctr" anchorCtr="0">
            <a:noAutofit/>
          </a:bodyPr>
          <a:lstStyle/>
          <a:p>
            <a:pPr algn="ctr" defTabSz="1600160">
              <a:lnSpc>
                <a:spcPct val="90000"/>
              </a:lnSpc>
              <a:spcBef>
                <a:spcPct val="0"/>
              </a:spcBef>
              <a:spcAft>
                <a:spcPct val="35000"/>
              </a:spcAft>
            </a:pPr>
            <a:r>
              <a:rPr lang="en-US" sz="1867" b="1" dirty="0"/>
              <a:t>90%</a:t>
            </a:r>
          </a:p>
        </p:txBody>
      </p:sp>
      <p:sp>
        <p:nvSpPr>
          <p:cNvPr id="43" name="Freeform 76">
            <a:extLst>
              <a:ext uri="{FF2B5EF4-FFF2-40B4-BE49-F238E27FC236}">
                <a16:creationId xmlns:a16="http://schemas.microsoft.com/office/drawing/2014/main" id="{28B5955A-7AA2-2149-B27B-1262A9E49779}"/>
              </a:ext>
            </a:extLst>
          </p:cNvPr>
          <p:cNvSpPr/>
          <p:nvPr/>
        </p:nvSpPr>
        <p:spPr>
          <a:xfrm>
            <a:off x="8620686" y="2883827"/>
            <a:ext cx="1653147" cy="1363501"/>
          </a:xfrm>
          <a:custGeom>
            <a:avLst/>
            <a:gdLst>
              <a:gd name="connsiteX0" fmla="*/ 0 w 1368949"/>
              <a:gd name="connsiteY0" fmla="*/ 112910 h 1129097"/>
              <a:gd name="connsiteX1" fmla="*/ 33071 w 1368949"/>
              <a:gd name="connsiteY1" fmla="*/ 33071 h 1129097"/>
              <a:gd name="connsiteX2" fmla="*/ 112911 w 1368949"/>
              <a:gd name="connsiteY2" fmla="*/ 1 h 1129097"/>
              <a:gd name="connsiteX3" fmla="*/ 1256039 w 1368949"/>
              <a:gd name="connsiteY3" fmla="*/ 0 h 1129097"/>
              <a:gd name="connsiteX4" fmla="*/ 1335878 w 1368949"/>
              <a:gd name="connsiteY4" fmla="*/ 33071 h 1129097"/>
              <a:gd name="connsiteX5" fmla="*/ 1368948 w 1368949"/>
              <a:gd name="connsiteY5" fmla="*/ 112911 h 1129097"/>
              <a:gd name="connsiteX6" fmla="*/ 1368949 w 1368949"/>
              <a:gd name="connsiteY6" fmla="*/ 1016187 h 1129097"/>
              <a:gd name="connsiteX7" fmla="*/ 1335878 w 1368949"/>
              <a:gd name="connsiteY7" fmla="*/ 1096026 h 1129097"/>
              <a:gd name="connsiteX8" fmla="*/ 1256039 w 1368949"/>
              <a:gd name="connsiteY8" fmla="*/ 1129097 h 1129097"/>
              <a:gd name="connsiteX9" fmla="*/ 112910 w 1368949"/>
              <a:gd name="connsiteY9" fmla="*/ 1129097 h 1129097"/>
              <a:gd name="connsiteX10" fmla="*/ 33071 w 1368949"/>
              <a:gd name="connsiteY10" fmla="*/ 1096026 h 1129097"/>
              <a:gd name="connsiteX11" fmla="*/ 0 w 1368949"/>
              <a:gd name="connsiteY11" fmla="*/ 1016187 h 1129097"/>
              <a:gd name="connsiteX12" fmla="*/ 0 w 1368949"/>
              <a:gd name="connsiteY12" fmla="*/ 112910 h 112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949" h="1129097">
                <a:moveTo>
                  <a:pt x="0" y="112910"/>
                </a:moveTo>
                <a:cubicBezTo>
                  <a:pt x="0" y="82964"/>
                  <a:pt x="11896" y="54245"/>
                  <a:pt x="33071" y="33071"/>
                </a:cubicBezTo>
                <a:cubicBezTo>
                  <a:pt x="54246" y="11896"/>
                  <a:pt x="82965" y="0"/>
                  <a:pt x="112911" y="1"/>
                </a:cubicBezTo>
                <a:lnTo>
                  <a:pt x="1256039" y="0"/>
                </a:lnTo>
                <a:cubicBezTo>
                  <a:pt x="1285985" y="0"/>
                  <a:pt x="1314704" y="11896"/>
                  <a:pt x="1335878" y="33071"/>
                </a:cubicBezTo>
                <a:cubicBezTo>
                  <a:pt x="1357053" y="54246"/>
                  <a:pt x="1368949" y="82965"/>
                  <a:pt x="1368948" y="112911"/>
                </a:cubicBezTo>
                <a:cubicBezTo>
                  <a:pt x="1368948" y="414003"/>
                  <a:pt x="1368949" y="715095"/>
                  <a:pt x="1368949" y="1016187"/>
                </a:cubicBezTo>
                <a:cubicBezTo>
                  <a:pt x="1368949" y="1046133"/>
                  <a:pt x="1357053" y="1074852"/>
                  <a:pt x="1335878" y="1096026"/>
                </a:cubicBezTo>
                <a:cubicBezTo>
                  <a:pt x="1314703" y="1117201"/>
                  <a:pt x="1285984" y="1129097"/>
                  <a:pt x="1256039" y="1129097"/>
                </a:cubicBezTo>
                <a:lnTo>
                  <a:pt x="112910" y="1129097"/>
                </a:lnTo>
                <a:cubicBezTo>
                  <a:pt x="82964" y="1129097"/>
                  <a:pt x="54245" y="1117201"/>
                  <a:pt x="33071" y="1096026"/>
                </a:cubicBezTo>
                <a:cubicBezTo>
                  <a:pt x="11896" y="1074851"/>
                  <a:pt x="0" y="1046132"/>
                  <a:pt x="0" y="1016187"/>
                </a:cubicBezTo>
                <a:lnTo>
                  <a:pt x="0" y="112910"/>
                </a:lnTo>
                <a:close/>
              </a:path>
            </a:pathLst>
          </a:custGeom>
          <a:noFill/>
          <a:ln>
            <a:solidFill>
              <a:srgbClr val="5A616F"/>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5605" tIns="418204" rIns="95605" bIns="95607" numCol="1" spcCol="1270" anchor="t" anchorCtr="0">
            <a:noAutofit/>
          </a:bodyPr>
          <a:lstStyle/>
          <a:p>
            <a:pPr marL="304792" lvl="1" indent="-304792" defTabSz="1422364">
              <a:lnSpc>
                <a:spcPct val="90000"/>
              </a:lnSpc>
              <a:spcBef>
                <a:spcPct val="0"/>
              </a:spcBef>
              <a:spcAft>
                <a:spcPct val="15000"/>
              </a:spcAft>
              <a:buChar char="••"/>
            </a:pPr>
            <a:endParaRPr lang="en-US" sz="3200" dirty="0"/>
          </a:p>
          <a:p>
            <a:pPr marL="304792" lvl="1" indent="-304792" defTabSz="1422364">
              <a:lnSpc>
                <a:spcPct val="90000"/>
              </a:lnSpc>
              <a:spcBef>
                <a:spcPct val="0"/>
              </a:spcBef>
              <a:spcAft>
                <a:spcPct val="15000"/>
              </a:spcAft>
              <a:buChar char="••"/>
            </a:pPr>
            <a:endParaRPr lang="en-US" sz="3200" dirty="0"/>
          </a:p>
        </p:txBody>
      </p:sp>
      <p:sp>
        <p:nvSpPr>
          <p:cNvPr id="44" name="Freeform 77">
            <a:extLst>
              <a:ext uri="{FF2B5EF4-FFF2-40B4-BE49-F238E27FC236}">
                <a16:creationId xmlns:a16="http://schemas.microsoft.com/office/drawing/2014/main" id="{390F86D5-BC6F-5642-A1CC-5A78AD1F7A0E}"/>
              </a:ext>
            </a:extLst>
          </p:cNvPr>
          <p:cNvSpPr/>
          <p:nvPr/>
        </p:nvSpPr>
        <p:spPr>
          <a:xfrm>
            <a:off x="8988052" y="2591648"/>
            <a:ext cx="1469465" cy="584357"/>
          </a:xfrm>
          <a:custGeom>
            <a:avLst/>
            <a:gdLst>
              <a:gd name="connsiteX0" fmla="*/ 0 w 1216844"/>
              <a:gd name="connsiteY0" fmla="*/ 48390 h 483898"/>
              <a:gd name="connsiteX1" fmla="*/ 14173 w 1216844"/>
              <a:gd name="connsiteY1" fmla="*/ 14173 h 483898"/>
              <a:gd name="connsiteX2" fmla="*/ 48390 w 1216844"/>
              <a:gd name="connsiteY2" fmla="*/ 0 h 483898"/>
              <a:gd name="connsiteX3" fmla="*/ 1168454 w 1216844"/>
              <a:gd name="connsiteY3" fmla="*/ 0 h 483898"/>
              <a:gd name="connsiteX4" fmla="*/ 1202671 w 1216844"/>
              <a:gd name="connsiteY4" fmla="*/ 14173 h 483898"/>
              <a:gd name="connsiteX5" fmla="*/ 1216844 w 1216844"/>
              <a:gd name="connsiteY5" fmla="*/ 48390 h 483898"/>
              <a:gd name="connsiteX6" fmla="*/ 1216844 w 1216844"/>
              <a:gd name="connsiteY6" fmla="*/ 435508 h 483898"/>
              <a:gd name="connsiteX7" fmla="*/ 1202671 w 1216844"/>
              <a:gd name="connsiteY7" fmla="*/ 469725 h 483898"/>
              <a:gd name="connsiteX8" fmla="*/ 1168454 w 1216844"/>
              <a:gd name="connsiteY8" fmla="*/ 483898 h 483898"/>
              <a:gd name="connsiteX9" fmla="*/ 48390 w 1216844"/>
              <a:gd name="connsiteY9" fmla="*/ 483898 h 483898"/>
              <a:gd name="connsiteX10" fmla="*/ 14173 w 1216844"/>
              <a:gd name="connsiteY10" fmla="*/ 469725 h 483898"/>
              <a:gd name="connsiteX11" fmla="*/ 0 w 1216844"/>
              <a:gd name="connsiteY11" fmla="*/ 435508 h 483898"/>
              <a:gd name="connsiteX12" fmla="*/ 0 w 1216844"/>
              <a:gd name="connsiteY12" fmla="*/ 48390 h 4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844" h="483898">
                <a:moveTo>
                  <a:pt x="0" y="48390"/>
                </a:moveTo>
                <a:cubicBezTo>
                  <a:pt x="0" y="35556"/>
                  <a:pt x="5098" y="23248"/>
                  <a:pt x="14173" y="14173"/>
                </a:cubicBezTo>
                <a:cubicBezTo>
                  <a:pt x="23248" y="5098"/>
                  <a:pt x="35556" y="0"/>
                  <a:pt x="48390" y="0"/>
                </a:cubicBezTo>
                <a:lnTo>
                  <a:pt x="1168454" y="0"/>
                </a:lnTo>
                <a:cubicBezTo>
                  <a:pt x="1181288" y="0"/>
                  <a:pt x="1193596" y="5098"/>
                  <a:pt x="1202671" y="14173"/>
                </a:cubicBezTo>
                <a:cubicBezTo>
                  <a:pt x="1211746" y="23248"/>
                  <a:pt x="1216844" y="35556"/>
                  <a:pt x="1216844" y="48390"/>
                </a:cubicBezTo>
                <a:lnTo>
                  <a:pt x="1216844" y="435508"/>
                </a:lnTo>
                <a:cubicBezTo>
                  <a:pt x="1216844" y="448342"/>
                  <a:pt x="1211746" y="460650"/>
                  <a:pt x="1202671" y="469725"/>
                </a:cubicBezTo>
                <a:cubicBezTo>
                  <a:pt x="1193596" y="478800"/>
                  <a:pt x="1181288" y="483898"/>
                  <a:pt x="1168454" y="483898"/>
                </a:cubicBezTo>
                <a:lnTo>
                  <a:pt x="48390" y="483898"/>
                </a:lnTo>
                <a:cubicBezTo>
                  <a:pt x="35556" y="483898"/>
                  <a:pt x="23248" y="478800"/>
                  <a:pt x="14173" y="469725"/>
                </a:cubicBezTo>
                <a:cubicBezTo>
                  <a:pt x="5098" y="460650"/>
                  <a:pt x="0" y="448342"/>
                  <a:pt x="0" y="435508"/>
                </a:cubicBezTo>
                <a:lnTo>
                  <a:pt x="0" y="48390"/>
                </a:lnTo>
                <a:close/>
              </a:path>
            </a:pathLst>
          </a:custGeom>
          <a:solidFill>
            <a:srgbClr val="5A616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477" tIns="64617" rIns="87477" bIns="64617" numCol="1" spcCol="1270" anchor="ctr" anchorCtr="0">
            <a:noAutofit/>
          </a:bodyPr>
          <a:lstStyle/>
          <a:p>
            <a:pPr algn="ctr" defTabSz="1600160">
              <a:lnSpc>
                <a:spcPct val="90000"/>
              </a:lnSpc>
              <a:spcBef>
                <a:spcPct val="0"/>
              </a:spcBef>
              <a:spcAft>
                <a:spcPct val="35000"/>
              </a:spcAft>
            </a:pPr>
            <a:r>
              <a:rPr lang="en-US" sz="1867" b="1" dirty="0"/>
              <a:t>50%</a:t>
            </a:r>
          </a:p>
        </p:txBody>
      </p:sp>
      <p:sp>
        <p:nvSpPr>
          <p:cNvPr id="45" name="Freeform 66">
            <a:extLst>
              <a:ext uri="{FF2B5EF4-FFF2-40B4-BE49-F238E27FC236}">
                <a16:creationId xmlns:a16="http://schemas.microsoft.com/office/drawing/2014/main" id="{CEEE17A6-D407-CB43-B76E-6EFB42C55A9F}"/>
              </a:ext>
            </a:extLst>
          </p:cNvPr>
          <p:cNvSpPr>
            <a:spLocks noEditPoints="1"/>
          </p:cNvSpPr>
          <p:nvPr/>
        </p:nvSpPr>
        <p:spPr bwMode="auto">
          <a:xfrm>
            <a:off x="2302138" y="3176005"/>
            <a:ext cx="555163" cy="648467"/>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6" name="Freeform 34">
            <a:extLst>
              <a:ext uri="{FF2B5EF4-FFF2-40B4-BE49-F238E27FC236}">
                <a16:creationId xmlns:a16="http://schemas.microsoft.com/office/drawing/2014/main" id="{8F1AC5FA-3F42-8A4B-BDF9-7DB9F2465086}"/>
              </a:ext>
            </a:extLst>
          </p:cNvPr>
          <p:cNvSpPr>
            <a:spLocks noEditPoints="1"/>
          </p:cNvSpPr>
          <p:nvPr/>
        </p:nvSpPr>
        <p:spPr bwMode="auto">
          <a:xfrm rot="5400000">
            <a:off x="4561254" y="3417679"/>
            <a:ext cx="601043" cy="473900"/>
          </a:xfrm>
          <a:custGeom>
            <a:avLst/>
            <a:gdLst/>
            <a:ahLst/>
            <a:cxnLst>
              <a:cxn ang="0">
                <a:pos x="72" y="54"/>
              </a:cxn>
              <a:cxn ang="0">
                <a:pos x="70" y="57"/>
              </a:cxn>
              <a:cxn ang="0">
                <a:pos x="3" y="57"/>
              </a:cxn>
              <a:cxn ang="0">
                <a:pos x="0" y="54"/>
              </a:cxn>
              <a:cxn ang="0">
                <a:pos x="0" y="49"/>
              </a:cxn>
              <a:cxn ang="0">
                <a:pos x="3" y="47"/>
              </a:cxn>
              <a:cxn ang="0">
                <a:pos x="70" y="47"/>
              </a:cxn>
              <a:cxn ang="0">
                <a:pos x="72" y="49"/>
              </a:cxn>
              <a:cxn ang="0">
                <a:pos x="72" y="54"/>
              </a:cxn>
              <a:cxn ang="0">
                <a:pos x="72" y="24"/>
              </a:cxn>
              <a:cxn ang="0">
                <a:pos x="70" y="26"/>
              </a:cxn>
              <a:cxn ang="0">
                <a:pos x="8" y="26"/>
              </a:cxn>
              <a:cxn ang="0">
                <a:pos x="6" y="24"/>
              </a:cxn>
              <a:cxn ang="0">
                <a:pos x="6" y="18"/>
              </a:cxn>
              <a:cxn ang="0">
                <a:pos x="8" y="16"/>
              </a:cxn>
              <a:cxn ang="0">
                <a:pos x="70" y="16"/>
              </a:cxn>
              <a:cxn ang="0">
                <a:pos x="72" y="18"/>
              </a:cxn>
              <a:cxn ang="0">
                <a:pos x="72" y="24"/>
              </a:cxn>
              <a:cxn ang="0">
                <a:pos x="72" y="39"/>
              </a:cxn>
              <a:cxn ang="0">
                <a:pos x="70" y="42"/>
              </a:cxn>
              <a:cxn ang="0">
                <a:pos x="18" y="42"/>
              </a:cxn>
              <a:cxn ang="0">
                <a:pos x="16" y="39"/>
              </a:cxn>
              <a:cxn ang="0">
                <a:pos x="16" y="34"/>
              </a:cxn>
              <a:cxn ang="0">
                <a:pos x="18" y="31"/>
              </a:cxn>
              <a:cxn ang="0">
                <a:pos x="70" y="31"/>
              </a:cxn>
              <a:cxn ang="0">
                <a:pos x="72" y="34"/>
              </a:cxn>
              <a:cxn ang="0">
                <a:pos x="72" y="39"/>
              </a:cxn>
              <a:cxn ang="0">
                <a:pos x="72" y="8"/>
              </a:cxn>
              <a:cxn ang="0">
                <a:pos x="70" y="11"/>
              </a:cxn>
              <a:cxn ang="0">
                <a:pos x="24" y="11"/>
              </a:cxn>
              <a:cxn ang="0">
                <a:pos x="21" y="8"/>
              </a:cxn>
              <a:cxn ang="0">
                <a:pos x="21" y="3"/>
              </a:cxn>
              <a:cxn ang="0">
                <a:pos x="24" y="0"/>
              </a:cxn>
              <a:cxn ang="0">
                <a:pos x="70" y="0"/>
              </a:cxn>
              <a:cxn ang="0">
                <a:pos x="72" y="3"/>
              </a:cxn>
              <a:cxn ang="0">
                <a:pos x="72" y="8"/>
              </a:cxn>
            </a:cxnLst>
            <a:rect l="0" t="0" r="r" b="b"/>
            <a:pathLst>
              <a:path w="72" h="57">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7" name="Freeform 62">
            <a:extLst>
              <a:ext uri="{FF2B5EF4-FFF2-40B4-BE49-F238E27FC236}">
                <a16:creationId xmlns:a16="http://schemas.microsoft.com/office/drawing/2014/main" id="{D9C983DA-D3A3-D942-863D-72A19D59CC6A}"/>
              </a:ext>
            </a:extLst>
          </p:cNvPr>
          <p:cNvSpPr>
            <a:spLocks noEditPoints="1"/>
          </p:cNvSpPr>
          <p:nvPr/>
        </p:nvSpPr>
        <p:spPr bwMode="auto">
          <a:xfrm>
            <a:off x="6845718" y="3152592"/>
            <a:ext cx="596227" cy="600995"/>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CF362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8" name="Freeform 155">
            <a:extLst>
              <a:ext uri="{FF2B5EF4-FFF2-40B4-BE49-F238E27FC236}">
                <a16:creationId xmlns:a16="http://schemas.microsoft.com/office/drawing/2014/main" id="{E2E824D9-6012-8648-8F5E-5EAA3345C86B}"/>
              </a:ext>
            </a:extLst>
          </p:cNvPr>
          <p:cNvSpPr>
            <a:spLocks/>
          </p:cNvSpPr>
          <p:nvPr/>
        </p:nvSpPr>
        <p:spPr bwMode="auto">
          <a:xfrm>
            <a:off x="9203233" y="3408901"/>
            <a:ext cx="488053" cy="488053"/>
          </a:xfrm>
          <a:custGeom>
            <a:avLst/>
            <a:gdLst/>
            <a:ahLst/>
            <a:cxnLst>
              <a:cxn ang="0">
                <a:pos x="31" y="62"/>
              </a:cxn>
              <a:cxn ang="0">
                <a:pos x="8" y="51"/>
              </a:cxn>
              <a:cxn ang="0">
                <a:pos x="8" y="49"/>
              </a:cxn>
              <a:cxn ang="0">
                <a:pos x="13" y="44"/>
              </a:cxn>
              <a:cxn ang="0">
                <a:pos x="14" y="43"/>
              </a:cxn>
              <a:cxn ang="0">
                <a:pos x="15" y="44"/>
              </a:cxn>
              <a:cxn ang="0">
                <a:pos x="31" y="52"/>
              </a:cxn>
              <a:cxn ang="0">
                <a:pos x="52" y="31"/>
              </a:cxn>
              <a:cxn ang="0">
                <a:pos x="31" y="11"/>
              </a:cxn>
              <a:cxn ang="0">
                <a:pos x="17" y="16"/>
              </a:cxn>
              <a:cxn ang="0">
                <a:pos x="23" y="22"/>
              </a:cxn>
              <a:cxn ang="0">
                <a:pos x="23" y="25"/>
              </a:cxn>
              <a:cxn ang="0">
                <a:pos x="21" y="26"/>
              </a:cxn>
              <a:cxn ang="0">
                <a:pos x="3" y="26"/>
              </a:cxn>
              <a:cxn ang="0">
                <a:pos x="0" y="24"/>
              </a:cxn>
              <a:cxn ang="0">
                <a:pos x="0" y="6"/>
              </a:cxn>
              <a:cxn ang="0">
                <a:pos x="2" y="3"/>
              </a:cxn>
              <a:cxn ang="0">
                <a:pos x="5" y="4"/>
              </a:cxn>
              <a:cxn ang="0">
                <a:pos x="10" y="9"/>
              </a:cxn>
              <a:cxn ang="0">
                <a:pos x="31" y="0"/>
              </a:cxn>
              <a:cxn ang="0">
                <a:pos x="62" y="31"/>
              </a:cxn>
              <a:cxn ang="0">
                <a:pos x="31" y="62"/>
              </a:cxn>
            </a:cxnLst>
            <a:rect l="0" t="0" r="r" b="b"/>
            <a:pathLst>
              <a:path w="62" h="62">
                <a:moveTo>
                  <a:pt x="31" y="62"/>
                </a:moveTo>
                <a:cubicBezTo>
                  <a:pt x="22" y="62"/>
                  <a:pt x="13" y="58"/>
                  <a:pt x="8" y="51"/>
                </a:cubicBezTo>
                <a:cubicBezTo>
                  <a:pt x="7" y="50"/>
                  <a:pt x="7" y="50"/>
                  <a:pt x="8" y="49"/>
                </a:cubicBezTo>
                <a:cubicBezTo>
                  <a:pt x="13" y="44"/>
                  <a:pt x="13" y="44"/>
                  <a:pt x="13" y="44"/>
                </a:cubicBezTo>
                <a:cubicBezTo>
                  <a:pt x="13" y="44"/>
                  <a:pt x="14" y="43"/>
                  <a:pt x="14" y="43"/>
                </a:cubicBezTo>
                <a:cubicBezTo>
                  <a:pt x="15" y="43"/>
                  <a:pt x="15" y="44"/>
                  <a:pt x="15" y="44"/>
                </a:cubicBezTo>
                <a:cubicBezTo>
                  <a:pt x="19" y="49"/>
                  <a:pt x="25" y="52"/>
                  <a:pt x="31" y="52"/>
                </a:cubicBezTo>
                <a:cubicBezTo>
                  <a:pt x="43" y="52"/>
                  <a:pt x="52" y="43"/>
                  <a:pt x="52" y="31"/>
                </a:cubicBezTo>
                <a:cubicBezTo>
                  <a:pt x="52" y="20"/>
                  <a:pt x="43" y="11"/>
                  <a:pt x="31" y="11"/>
                </a:cubicBezTo>
                <a:cubicBezTo>
                  <a:pt x="26" y="11"/>
                  <a:pt x="21" y="13"/>
                  <a:pt x="17" y="16"/>
                </a:cubicBezTo>
                <a:cubicBezTo>
                  <a:pt x="23" y="22"/>
                  <a:pt x="23" y="22"/>
                  <a:pt x="23" y="22"/>
                </a:cubicBezTo>
                <a:cubicBezTo>
                  <a:pt x="24" y="23"/>
                  <a:pt x="24" y="24"/>
                  <a:pt x="23" y="25"/>
                </a:cubicBezTo>
                <a:cubicBezTo>
                  <a:pt x="23" y="26"/>
                  <a:pt x="22" y="26"/>
                  <a:pt x="21" y="26"/>
                </a:cubicBezTo>
                <a:cubicBezTo>
                  <a:pt x="3" y="26"/>
                  <a:pt x="3" y="26"/>
                  <a:pt x="3" y="26"/>
                </a:cubicBezTo>
                <a:cubicBezTo>
                  <a:pt x="2" y="26"/>
                  <a:pt x="0" y="25"/>
                  <a:pt x="0" y="24"/>
                </a:cubicBezTo>
                <a:cubicBezTo>
                  <a:pt x="0" y="6"/>
                  <a:pt x="0" y="6"/>
                  <a:pt x="0" y="6"/>
                </a:cubicBezTo>
                <a:cubicBezTo>
                  <a:pt x="0" y="5"/>
                  <a:pt x="1" y="4"/>
                  <a:pt x="2" y="3"/>
                </a:cubicBezTo>
                <a:cubicBezTo>
                  <a:pt x="3" y="3"/>
                  <a:pt x="4" y="3"/>
                  <a:pt x="5" y="4"/>
                </a:cubicBezTo>
                <a:cubicBezTo>
                  <a:pt x="10" y="9"/>
                  <a:pt x="10" y="9"/>
                  <a:pt x="10" y="9"/>
                </a:cubicBezTo>
                <a:cubicBezTo>
                  <a:pt x="16" y="4"/>
                  <a:pt x="23" y="0"/>
                  <a:pt x="31" y="0"/>
                </a:cubicBezTo>
                <a:cubicBezTo>
                  <a:pt x="48" y="0"/>
                  <a:pt x="62" y="14"/>
                  <a:pt x="62" y="31"/>
                </a:cubicBezTo>
                <a:cubicBezTo>
                  <a:pt x="62" y="48"/>
                  <a:pt x="48" y="62"/>
                  <a:pt x="31" y="62"/>
                </a:cubicBezTo>
                <a:close/>
              </a:path>
            </a:pathLst>
          </a:custGeom>
          <a:solidFill>
            <a:srgbClr val="5A616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49" name="组合 48">
            <a:extLst>
              <a:ext uri="{FF2B5EF4-FFF2-40B4-BE49-F238E27FC236}">
                <a16:creationId xmlns:a16="http://schemas.microsoft.com/office/drawing/2014/main" id="{EC36C157-5982-0C41-B2FD-C5A892530724}"/>
              </a:ext>
            </a:extLst>
          </p:cNvPr>
          <p:cNvGrpSpPr/>
          <p:nvPr/>
        </p:nvGrpSpPr>
        <p:grpSpPr>
          <a:xfrm>
            <a:off x="1836777" y="5329828"/>
            <a:ext cx="1934629" cy="911955"/>
            <a:chOff x="468937" y="2419540"/>
            <a:chExt cx="1934629" cy="911955"/>
          </a:xfrm>
        </p:grpSpPr>
        <p:sp>
          <p:nvSpPr>
            <p:cNvPr id="50" name="TextBox 18">
              <a:extLst>
                <a:ext uri="{FF2B5EF4-FFF2-40B4-BE49-F238E27FC236}">
                  <a16:creationId xmlns:a16="http://schemas.microsoft.com/office/drawing/2014/main" id="{33897AF2-F6B3-9A4D-A2D2-5C3AE5189DAA}"/>
                </a:ext>
              </a:extLst>
            </p:cNvPr>
            <p:cNvSpPr txBox="1"/>
            <p:nvPr/>
          </p:nvSpPr>
          <p:spPr>
            <a:xfrm flipH="1">
              <a:off x="468937" y="2419540"/>
              <a:ext cx="1638590" cy="461665"/>
            </a:xfrm>
            <a:prstGeom prst="rect">
              <a:avLst/>
            </a:prstGeom>
            <a:noFill/>
          </p:spPr>
          <p:txBody>
            <a:bodyPr wrap="none" rtlCol="0">
              <a:spAutoFit/>
            </a:bodyPr>
            <a:lstStyle/>
            <a:p>
              <a:r>
                <a:rPr lang="en-US" sz="2400" b="1">
                  <a:latin typeface="Roboto Black" charset="0"/>
                  <a:ea typeface="Roboto Black" charset="0"/>
                  <a:cs typeface="Roboto Black" charset="0"/>
                </a:rPr>
                <a:t>PRESENT</a:t>
              </a:r>
              <a:endParaRPr lang="en-US" sz="2400" b="1" dirty="0">
                <a:latin typeface="Roboto Black" charset="0"/>
                <a:ea typeface="Roboto Black" charset="0"/>
                <a:cs typeface="Roboto Black" charset="0"/>
              </a:endParaRPr>
            </a:p>
          </p:txBody>
        </p:sp>
        <p:sp>
          <p:nvSpPr>
            <p:cNvPr id="51" name="矩形 50">
              <a:extLst>
                <a:ext uri="{FF2B5EF4-FFF2-40B4-BE49-F238E27FC236}">
                  <a16:creationId xmlns:a16="http://schemas.microsoft.com/office/drawing/2014/main" id="{B6149C35-FC7C-0C4A-9C86-11436329BCCD}"/>
                </a:ext>
              </a:extLst>
            </p:cNvPr>
            <p:cNvSpPr/>
            <p:nvPr/>
          </p:nvSpPr>
          <p:spPr>
            <a:xfrm>
              <a:off x="470268" y="2823664"/>
              <a:ext cx="1933298" cy="507831"/>
            </a:xfrm>
            <a:prstGeom prst="rect">
              <a:avLst/>
            </a:prstGeom>
          </p:spPr>
          <p:txBody>
            <a:bodyPr wrap="square">
              <a:spAutoFit/>
            </a:bodyPr>
            <a:lstStyle/>
            <a:p>
              <a:pPr>
                <a:lnSpc>
                  <a:spcPct val="150000"/>
                </a:lnSpc>
              </a:pPr>
              <a:r>
                <a:rPr lang="en-US" altLang="zh-CN" sz="900" dirty="0"/>
                <a:t>OF THIS SCHEME, WE THANK YOU FOR YOUR READING, </a:t>
              </a:r>
              <a:r>
                <a:rPr lang="en-US" altLang="zh-CN" sz="900"/>
                <a:t>THE PROPOSAL</a:t>
              </a:r>
              <a:endParaRPr lang="en-US" altLang="zh-CN" sz="900" dirty="0"/>
            </a:p>
          </p:txBody>
        </p:sp>
      </p:grpSp>
      <p:grpSp>
        <p:nvGrpSpPr>
          <p:cNvPr id="52" name="组合 51">
            <a:extLst>
              <a:ext uri="{FF2B5EF4-FFF2-40B4-BE49-F238E27FC236}">
                <a16:creationId xmlns:a16="http://schemas.microsoft.com/office/drawing/2014/main" id="{290AFFAC-A584-F045-912D-8DBC95F0BDBB}"/>
              </a:ext>
            </a:extLst>
          </p:cNvPr>
          <p:cNvGrpSpPr/>
          <p:nvPr/>
        </p:nvGrpSpPr>
        <p:grpSpPr>
          <a:xfrm>
            <a:off x="6427827" y="5329828"/>
            <a:ext cx="1934629" cy="911955"/>
            <a:chOff x="468937" y="2419540"/>
            <a:chExt cx="1934629" cy="911955"/>
          </a:xfrm>
        </p:grpSpPr>
        <p:sp>
          <p:nvSpPr>
            <p:cNvPr id="53" name="TextBox 18">
              <a:extLst>
                <a:ext uri="{FF2B5EF4-FFF2-40B4-BE49-F238E27FC236}">
                  <a16:creationId xmlns:a16="http://schemas.microsoft.com/office/drawing/2014/main" id="{3559D9F7-9B23-F541-9F66-9D42D0C17E0D}"/>
                </a:ext>
              </a:extLst>
            </p:cNvPr>
            <p:cNvSpPr txBox="1"/>
            <p:nvPr/>
          </p:nvSpPr>
          <p:spPr>
            <a:xfrm flipH="1">
              <a:off x="468937" y="2419540"/>
              <a:ext cx="1638590" cy="461665"/>
            </a:xfrm>
            <a:prstGeom prst="rect">
              <a:avLst/>
            </a:prstGeom>
            <a:noFill/>
          </p:spPr>
          <p:txBody>
            <a:bodyPr wrap="none" rtlCol="0">
              <a:spAutoFit/>
            </a:bodyPr>
            <a:lstStyle/>
            <a:p>
              <a:r>
                <a:rPr lang="en-US" sz="2400" b="1">
                  <a:latin typeface="Roboto Black" charset="0"/>
                  <a:ea typeface="Roboto Black" charset="0"/>
                  <a:cs typeface="Roboto Black" charset="0"/>
                </a:rPr>
                <a:t>PRESENT</a:t>
              </a:r>
              <a:endParaRPr lang="en-US" sz="2400" b="1" dirty="0">
                <a:latin typeface="Roboto Black" charset="0"/>
                <a:ea typeface="Roboto Black" charset="0"/>
                <a:cs typeface="Roboto Black" charset="0"/>
              </a:endParaRPr>
            </a:p>
          </p:txBody>
        </p:sp>
        <p:sp>
          <p:nvSpPr>
            <p:cNvPr id="54" name="矩形 53">
              <a:extLst>
                <a:ext uri="{FF2B5EF4-FFF2-40B4-BE49-F238E27FC236}">
                  <a16:creationId xmlns:a16="http://schemas.microsoft.com/office/drawing/2014/main" id="{BEDA917E-1187-F342-9E76-D66B9FCD4CB0}"/>
                </a:ext>
              </a:extLst>
            </p:cNvPr>
            <p:cNvSpPr/>
            <p:nvPr/>
          </p:nvSpPr>
          <p:spPr>
            <a:xfrm>
              <a:off x="470268" y="2823664"/>
              <a:ext cx="1933298" cy="507831"/>
            </a:xfrm>
            <a:prstGeom prst="rect">
              <a:avLst/>
            </a:prstGeom>
          </p:spPr>
          <p:txBody>
            <a:bodyPr wrap="square">
              <a:spAutoFit/>
            </a:bodyPr>
            <a:lstStyle/>
            <a:p>
              <a:pPr>
                <a:lnSpc>
                  <a:spcPct val="150000"/>
                </a:lnSpc>
              </a:pPr>
              <a:r>
                <a:rPr lang="en-US" altLang="zh-CN" sz="900" dirty="0"/>
                <a:t>OF THIS SCHEME, WE THANK YOU FOR YOUR READING, </a:t>
              </a:r>
              <a:r>
                <a:rPr lang="en-US" altLang="zh-CN" sz="900"/>
                <a:t>THE PROPOSAL</a:t>
              </a:r>
              <a:endParaRPr lang="en-US" altLang="zh-CN" sz="900" dirty="0"/>
            </a:p>
          </p:txBody>
        </p:sp>
      </p:grpSp>
      <p:grpSp>
        <p:nvGrpSpPr>
          <p:cNvPr id="55" name="组合 54">
            <a:extLst>
              <a:ext uri="{FF2B5EF4-FFF2-40B4-BE49-F238E27FC236}">
                <a16:creationId xmlns:a16="http://schemas.microsoft.com/office/drawing/2014/main" id="{C8518046-DF7E-844B-B978-78E9CA2AE6EB}"/>
              </a:ext>
            </a:extLst>
          </p:cNvPr>
          <p:cNvGrpSpPr/>
          <p:nvPr/>
        </p:nvGrpSpPr>
        <p:grpSpPr>
          <a:xfrm>
            <a:off x="4027527" y="1024528"/>
            <a:ext cx="1934629" cy="911955"/>
            <a:chOff x="468937" y="2419540"/>
            <a:chExt cx="1934629" cy="911955"/>
          </a:xfrm>
        </p:grpSpPr>
        <p:sp>
          <p:nvSpPr>
            <p:cNvPr id="56" name="TextBox 18">
              <a:extLst>
                <a:ext uri="{FF2B5EF4-FFF2-40B4-BE49-F238E27FC236}">
                  <a16:creationId xmlns:a16="http://schemas.microsoft.com/office/drawing/2014/main" id="{3843E068-DE00-6A4D-87FA-69B6143E0C92}"/>
                </a:ext>
              </a:extLst>
            </p:cNvPr>
            <p:cNvSpPr txBox="1"/>
            <p:nvPr/>
          </p:nvSpPr>
          <p:spPr>
            <a:xfrm flipH="1">
              <a:off x="468937" y="2419540"/>
              <a:ext cx="1638590" cy="461665"/>
            </a:xfrm>
            <a:prstGeom prst="rect">
              <a:avLst/>
            </a:prstGeom>
            <a:noFill/>
          </p:spPr>
          <p:txBody>
            <a:bodyPr wrap="none" rtlCol="0">
              <a:spAutoFit/>
            </a:bodyPr>
            <a:lstStyle/>
            <a:p>
              <a:r>
                <a:rPr lang="en-US" sz="2400" b="1">
                  <a:latin typeface="Roboto Black" charset="0"/>
                  <a:ea typeface="Roboto Black" charset="0"/>
                  <a:cs typeface="Roboto Black" charset="0"/>
                </a:rPr>
                <a:t>PRESENT</a:t>
              </a:r>
              <a:endParaRPr lang="en-US" sz="2400" b="1" dirty="0">
                <a:latin typeface="Roboto Black" charset="0"/>
                <a:ea typeface="Roboto Black" charset="0"/>
                <a:cs typeface="Roboto Black" charset="0"/>
              </a:endParaRPr>
            </a:p>
          </p:txBody>
        </p:sp>
        <p:sp>
          <p:nvSpPr>
            <p:cNvPr id="57" name="矩形 56">
              <a:extLst>
                <a:ext uri="{FF2B5EF4-FFF2-40B4-BE49-F238E27FC236}">
                  <a16:creationId xmlns:a16="http://schemas.microsoft.com/office/drawing/2014/main" id="{C61D7787-190C-3345-B5BD-F54A8E3F0504}"/>
                </a:ext>
              </a:extLst>
            </p:cNvPr>
            <p:cNvSpPr/>
            <p:nvPr/>
          </p:nvSpPr>
          <p:spPr>
            <a:xfrm>
              <a:off x="470268" y="2823664"/>
              <a:ext cx="1933298" cy="507831"/>
            </a:xfrm>
            <a:prstGeom prst="rect">
              <a:avLst/>
            </a:prstGeom>
          </p:spPr>
          <p:txBody>
            <a:bodyPr wrap="square">
              <a:spAutoFit/>
            </a:bodyPr>
            <a:lstStyle/>
            <a:p>
              <a:pPr>
                <a:lnSpc>
                  <a:spcPct val="150000"/>
                </a:lnSpc>
              </a:pPr>
              <a:r>
                <a:rPr lang="en-US" altLang="zh-CN" sz="900" dirty="0"/>
                <a:t>OF THIS SCHEME, WE THANK YOU FOR YOUR READING, </a:t>
              </a:r>
              <a:r>
                <a:rPr lang="en-US" altLang="zh-CN" sz="900"/>
                <a:t>THE PROPOSAL</a:t>
              </a:r>
              <a:endParaRPr lang="en-US" altLang="zh-CN" sz="900" dirty="0"/>
            </a:p>
          </p:txBody>
        </p:sp>
      </p:grpSp>
      <p:grpSp>
        <p:nvGrpSpPr>
          <p:cNvPr id="58" name="组合 57">
            <a:extLst>
              <a:ext uri="{FF2B5EF4-FFF2-40B4-BE49-F238E27FC236}">
                <a16:creationId xmlns:a16="http://schemas.microsoft.com/office/drawing/2014/main" id="{E02A1343-E259-9048-A95E-1B866877611C}"/>
              </a:ext>
            </a:extLst>
          </p:cNvPr>
          <p:cNvGrpSpPr/>
          <p:nvPr/>
        </p:nvGrpSpPr>
        <p:grpSpPr>
          <a:xfrm>
            <a:off x="8618577" y="1024528"/>
            <a:ext cx="1934629" cy="911955"/>
            <a:chOff x="468937" y="2419540"/>
            <a:chExt cx="1934629" cy="911955"/>
          </a:xfrm>
        </p:grpSpPr>
        <p:sp>
          <p:nvSpPr>
            <p:cNvPr id="59" name="TextBox 18">
              <a:extLst>
                <a:ext uri="{FF2B5EF4-FFF2-40B4-BE49-F238E27FC236}">
                  <a16:creationId xmlns:a16="http://schemas.microsoft.com/office/drawing/2014/main" id="{624EB8A2-03AA-D54D-9CF8-6D9E50B87AC9}"/>
                </a:ext>
              </a:extLst>
            </p:cNvPr>
            <p:cNvSpPr txBox="1"/>
            <p:nvPr/>
          </p:nvSpPr>
          <p:spPr>
            <a:xfrm flipH="1">
              <a:off x="468937" y="2419540"/>
              <a:ext cx="1638590" cy="461665"/>
            </a:xfrm>
            <a:prstGeom prst="rect">
              <a:avLst/>
            </a:prstGeom>
            <a:noFill/>
          </p:spPr>
          <p:txBody>
            <a:bodyPr wrap="none" rtlCol="0">
              <a:spAutoFit/>
            </a:bodyPr>
            <a:lstStyle/>
            <a:p>
              <a:r>
                <a:rPr lang="en-US" sz="2400" b="1">
                  <a:latin typeface="Roboto Black" charset="0"/>
                  <a:ea typeface="Roboto Black" charset="0"/>
                  <a:cs typeface="Roboto Black" charset="0"/>
                </a:rPr>
                <a:t>PRESENT</a:t>
              </a:r>
              <a:endParaRPr lang="en-US" sz="2400" b="1" dirty="0">
                <a:latin typeface="Roboto Black" charset="0"/>
                <a:ea typeface="Roboto Black" charset="0"/>
                <a:cs typeface="Roboto Black" charset="0"/>
              </a:endParaRPr>
            </a:p>
          </p:txBody>
        </p:sp>
        <p:sp>
          <p:nvSpPr>
            <p:cNvPr id="60" name="矩形 59">
              <a:extLst>
                <a:ext uri="{FF2B5EF4-FFF2-40B4-BE49-F238E27FC236}">
                  <a16:creationId xmlns:a16="http://schemas.microsoft.com/office/drawing/2014/main" id="{3FC0ACD6-3C26-1444-A35B-0D380ACCB6A0}"/>
                </a:ext>
              </a:extLst>
            </p:cNvPr>
            <p:cNvSpPr/>
            <p:nvPr/>
          </p:nvSpPr>
          <p:spPr>
            <a:xfrm>
              <a:off x="470268" y="2823664"/>
              <a:ext cx="1933298" cy="507831"/>
            </a:xfrm>
            <a:prstGeom prst="rect">
              <a:avLst/>
            </a:prstGeom>
          </p:spPr>
          <p:txBody>
            <a:bodyPr wrap="square">
              <a:spAutoFit/>
            </a:bodyPr>
            <a:lstStyle/>
            <a:p>
              <a:pPr>
                <a:lnSpc>
                  <a:spcPct val="150000"/>
                </a:lnSpc>
              </a:pPr>
              <a:r>
                <a:rPr lang="en-US" altLang="zh-CN" sz="900" dirty="0"/>
                <a:t>OF THIS SCHEME, WE THANK YOU FOR YOUR READING, </a:t>
              </a:r>
              <a:r>
                <a:rPr lang="en-US" altLang="zh-CN" sz="900"/>
                <a:t>THE PROPOSAL</a:t>
              </a:r>
              <a:endParaRPr lang="en-US" altLang="zh-CN" sz="900" dirty="0"/>
            </a:p>
          </p:txBody>
        </p:sp>
      </p:grpSp>
    </p:spTree>
    <p:extLst>
      <p:ext uri="{BB962C8B-B14F-4D97-AF65-F5344CB8AC3E}">
        <p14:creationId xmlns:p14="http://schemas.microsoft.com/office/powerpoint/2010/main" val="4075474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0" name="Oval 6">
            <a:extLst>
              <a:ext uri="{FF2B5EF4-FFF2-40B4-BE49-F238E27FC236}">
                <a16:creationId xmlns:a16="http://schemas.microsoft.com/office/drawing/2014/main" id="{7481C61A-214D-FA47-B016-0CD625510490}"/>
              </a:ext>
            </a:extLst>
          </p:cNvPr>
          <p:cNvSpPr>
            <a:spLocks noChangeArrowheads="1"/>
          </p:cNvSpPr>
          <p:nvPr/>
        </p:nvSpPr>
        <p:spPr bwMode="auto">
          <a:xfrm>
            <a:off x="5249735" y="1466209"/>
            <a:ext cx="1585863" cy="1585863"/>
          </a:xfrm>
          <a:prstGeom prst="ellipse">
            <a:avLst/>
          </a:prstGeom>
          <a:solidFill>
            <a:srgbClr val="CF362A"/>
          </a:solidFill>
          <a:ln>
            <a:noFill/>
          </a:ln>
        </p:spPr>
        <p:txBody>
          <a:bodyPr vert="horz" wrap="square" lIns="68553" tIns="34277" rIns="68553" bIns="34277" numCol="1" anchor="t" anchorCtr="0" compatLnSpc="1"/>
          <a:lstStyle/>
          <a:p>
            <a:endParaRPr lang="zh-CN" altLang="en-US" sz="1349"/>
          </a:p>
        </p:txBody>
      </p:sp>
      <p:sp>
        <p:nvSpPr>
          <p:cNvPr id="31" name="Oval 7">
            <a:extLst>
              <a:ext uri="{FF2B5EF4-FFF2-40B4-BE49-F238E27FC236}">
                <a16:creationId xmlns:a16="http://schemas.microsoft.com/office/drawing/2014/main" id="{6ADADF5A-8EA1-5948-B7B1-1C90221B9CCA}"/>
              </a:ext>
            </a:extLst>
          </p:cNvPr>
          <p:cNvSpPr>
            <a:spLocks noChangeArrowheads="1"/>
          </p:cNvSpPr>
          <p:nvPr/>
        </p:nvSpPr>
        <p:spPr bwMode="auto">
          <a:xfrm>
            <a:off x="5344566" y="1561039"/>
            <a:ext cx="1396203" cy="1396203"/>
          </a:xfrm>
          <a:prstGeom prst="ellipse">
            <a:avLst/>
          </a:prstGeom>
          <a:solidFill>
            <a:srgbClr val="CF362A"/>
          </a:solidFill>
          <a:ln>
            <a:noFill/>
          </a:ln>
        </p:spPr>
        <p:txBody>
          <a:bodyPr vert="horz" wrap="square" lIns="68553" tIns="34277" rIns="68553" bIns="34277" numCol="1" anchor="t" anchorCtr="0" compatLnSpc="1"/>
          <a:lstStyle/>
          <a:p>
            <a:endParaRPr lang="zh-CN" altLang="en-US" sz="1349"/>
          </a:p>
        </p:txBody>
      </p:sp>
      <p:sp>
        <p:nvSpPr>
          <p:cNvPr id="32" name="Oval 8">
            <a:extLst>
              <a:ext uri="{FF2B5EF4-FFF2-40B4-BE49-F238E27FC236}">
                <a16:creationId xmlns:a16="http://schemas.microsoft.com/office/drawing/2014/main" id="{3AAF06CC-82D4-0545-A6B8-1448E768DE57}"/>
              </a:ext>
            </a:extLst>
          </p:cNvPr>
          <p:cNvSpPr>
            <a:spLocks noChangeArrowheads="1"/>
          </p:cNvSpPr>
          <p:nvPr/>
        </p:nvSpPr>
        <p:spPr bwMode="auto">
          <a:xfrm>
            <a:off x="3023398" y="4093577"/>
            <a:ext cx="1585863" cy="1585863"/>
          </a:xfrm>
          <a:prstGeom prst="ellipse">
            <a:avLst/>
          </a:prstGeom>
          <a:solidFill>
            <a:schemeClr val="accent2"/>
          </a:solidFill>
          <a:ln>
            <a:noFill/>
          </a:ln>
        </p:spPr>
        <p:txBody>
          <a:bodyPr vert="horz" wrap="square" lIns="68553" tIns="34277" rIns="68553" bIns="34277" numCol="1" anchor="t" anchorCtr="0" compatLnSpc="1"/>
          <a:lstStyle/>
          <a:p>
            <a:endParaRPr lang="zh-CN" altLang="en-US" sz="1349"/>
          </a:p>
        </p:txBody>
      </p:sp>
      <p:sp>
        <p:nvSpPr>
          <p:cNvPr id="33" name="Oval 9">
            <a:extLst>
              <a:ext uri="{FF2B5EF4-FFF2-40B4-BE49-F238E27FC236}">
                <a16:creationId xmlns:a16="http://schemas.microsoft.com/office/drawing/2014/main" id="{A2AF74C5-4504-954A-A7AD-DCFD5B26ABA8}"/>
              </a:ext>
            </a:extLst>
          </p:cNvPr>
          <p:cNvSpPr>
            <a:spLocks noChangeArrowheads="1"/>
          </p:cNvSpPr>
          <p:nvPr/>
        </p:nvSpPr>
        <p:spPr bwMode="auto">
          <a:xfrm>
            <a:off x="3118229" y="4188406"/>
            <a:ext cx="1396203" cy="1396203"/>
          </a:xfrm>
          <a:prstGeom prst="ellipse">
            <a:avLst/>
          </a:prstGeom>
          <a:solidFill>
            <a:schemeClr val="accent2"/>
          </a:solidFill>
          <a:ln>
            <a:noFill/>
          </a:ln>
        </p:spPr>
        <p:txBody>
          <a:bodyPr vert="horz" wrap="square" lIns="68553" tIns="34277" rIns="68553" bIns="34277" numCol="1" anchor="t" anchorCtr="0" compatLnSpc="1"/>
          <a:lstStyle/>
          <a:p>
            <a:endParaRPr lang="zh-CN" altLang="en-US" sz="1349"/>
          </a:p>
        </p:txBody>
      </p:sp>
      <p:sp>
        <p:nvSpPr>
          <p:cNvPr id="61" name="Oval 10">
            <a:extLst>
              <a:ext uri="{FF2B5EF4-FFF2-40B4-BE49-F238E27FC236}">
                <a16:creationId xmlns:a16="http://schemas.microsoft.com/office/drawing/2014/main" id="{6C80B16C-7F45-D747-AC26-EF4488D555BF}"/>
              </a:ext>
            </a:extLst>
          </p:cNvPr>
          <p:cNvSpPr>
            <a:spLocks noChangeArrowheads="1"/>
          </p:cNvSpPr>
          <p:nvPr/>
        </p:nvSpPr>
        <p:spPr bwMode="auto">
          <a:xfrm>
            <a:off x="7710960" y="4093577"/>
            <a:ext cx="1587322" cy="1585863"/>
          </a:xfrm>
          <a:prstGeom prst="ellipse">
            <a:avLst/>
          </a:prstGeom>
          <a:solidFill>
            <a:srgbClr val="5B81B8"/>
          </a:solidFill>
          <a:ln>
            <a:noFill/>
          </a:ln>
        </p:spPr>
        <p:txBody>
          <a:bodyPr vert="horz" wrap="square" lIns="68553" tIns="34277" rIns="68553" bIns="34277" numCol="1" anchor="t" anchorCtr="0" compatLnSpc="1"/>
          <a:lstStyle/>
          <a:p>
            <a:endParaRPr lang="zh-CN" altLang="en-US" sz="1349"/>
          </a:p>
        </p:txBody>
      </p:sp>
      <p:sp>
        <p:nvSpPr>
          <p:cNvPr id="62" name="Oval 11">
            <a:extLst>
              <a:ext uri="{FF2B5EF4-FFF2-40B4-BE49-F238E27FC236}">
                <a16:creationId xmlns:a16="http://schemas.microsoft.com/office/drawing/2014/main" id="{8C7F53C7-D4FA-E541-BF5F-16312E78B4F1}"/>
              </a:ext>
            </a:extLst>
          </p:cNvPr>
          <p:cNvSpPr>
            <a:spLocks noChangeArrowheads="1"/>
          </p:cNvSpPr>
          <p:nvPr/>
        </p:nvSpPr>
        <p:spPr bwMode="auto">
          <a:xfrm>
            <a:off x="7807249" y="4188406"/>
            <a:ext cx="1394743" cy="1396203"/>
          </a:xfrm>
          <a:prstGeom prst="ellipse">
            <a:avLst/>
          </a:prstGeom>
          <a:solidFill>
            <a:srgbClr val="5B81B8"/>
          </a:solidFill>
          <a:ln>
            <a:solidFill>
              <a:srgbClr val="5B81B8"/>
            </a:solidFill>
          </a:ln>
        </p:spPr>
        <p:txBody>
          <a:bodyPr vert="horz" wrap="square" lIns="68553" tIns="34277" rIns="68553" bIns="34277" numCol="1" anchor="t" anchorCtr="0" compatLnSpc="1"/>
          <a:lstStyle/>
          <a:p>
            <a:endParaRPr lang="zh-CN" altLang="en-US" sz="1349"/>
          </a:p>
        </p:txBody>
      </p:sp>
      <p:sp>
        <p:nvSpPr>
          <p:cNvPr id="63" name="Freeform 12">
            <a:extLst>
              <a:ext uri="{FF2B5EF4-FFF2-40B4-BE49-F238E27FC236}">
                <a16:creationId xmlns:a16="http://schemas.microsoft.com/office/drawing/2014/main" id="{69A99D27-8DD7-4248-A245-C1E116EFA2BB}"/>
              </a:ext>
            </a:extLst>
          </p:cNvPr>
          <p:cNvSpPr/>
          <p:nvPr/>
        </p:nvSpPr>
        <p:spPr bwMode="auto">
          <a:xfrm>
            <a:off x="7194496" y="2399751"/>
            <a:ext cx="1190492" cy="1483738"/>
          </a:xfrm>
          <a:custGeom>
            <a:avLst/>
            <a:gdLst>
              <a:gd name="T0" fmla="*/ 644 w 1535"/>
              <a:gd name="T1" fmla="*/ 465 h 1915"/>
              <a:gd name="T2" fmla="*/ 1419 w 1535"/>
              <a:gd name="T3" fmla="*/ 1527 h 1915"/>
              <a:gd name="T4" fmla="*/ 1535 w 1535"/>
              <a:gd name="T5" fmla="*/ 1473 h 1915"/>
              <a:gd name="T6" fmla="*/ 1516 w 1535"/>
              <a:gd name="T7" fmla="*/ 1694 h 1915"/>
              <a:gd name="T8" fmla="*/ 1497 w 1535"/>
              <a:gd name="T9" fmla="*/ 1915 h 1915"/>
              <a:gd name="T10" fmla="*/ 1315 w 1535"/>
              <a:gd name="T11" fmla="*/ 1788 h 1915"/>
              <a:gd name="T12" fmla="*/ 1133 w 1535"/>
              <a:gd name="T13" fmla="*/ 1661 h 1915"/>
              <a:gd name="T14" fmla="*/ 1260 w 1535"/>
              <a:gd name="T15" fmla="*/ 1602 h 1915"/>
              <a:gd name="T16" fmla="*/ 526 w 1535"/>
              <a:gd name="T17" fmla="*/ 583 h 1915"/>
              <a:gd name="T18" fmla="*/ 0 w 1535"/>
              <a:gd name="T19" fmla="*/ 141 h 1915"/>
              <a:gd name="T20" fmla="*/ 94 w 1535"/>
              <a:gd name="T21" fmla="*/ 0 h 1915"/>
              <a:gd name="T22" fmla="*/ 644 w 1535"/>
              <a:gd name="T23" fmla="*/ 465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5" h="1915">
                <a:moveTo>
                  <a:pt x="644" y="465"/>
                </a:moveTo>
                <a:cubicBezTo>
                  <a:pt x="973" y="794"/>
                  <a:pt x="1232" y="1157"/>
                  <a:pt x="1419" y="1527"/>
                </a:cubicBezTo>
                <a:lnTo>
                  <a:pt x="1535" y="1473"/>
                </a:lnTo>
                <a:lnTo>
                  <a:pt x="1516" y="1694"/>
                </a:lnTo>
                <a:lnTo>
                  <a:pt x="1497" y="1915"/>
                </a:lnTo>
                <a:lnTo>
                  <a:pt x="1315" y="1788"/>
                </a:lnTo>
                <a:lnTo>
                  <a:pt x="1133" y="1661"/>
                </a:lnTo>
                <a:lnTo>
                  <a:pt x="1260" y="1602"/>
                </a:lnTo>
                <a:cubicBezTo>
                  <a:pt x="1087" y="1246"/>
                  <a:pt x="841" y="898"/>
                  <a:pt x="526" y="583"/>
                </a:cubicBezTo>
                <a:cubicBezTo>
                  <a:pt x="359" y="416"/>
                  <a:pt x="183" y="269"/>
                  <a:pt x="0" y="141"/>
                </a:cubicBezTo>
                <a:lnTo>
                  <a:pt x="94" y="0"/>
                </a:lnTo>
                <a:cubicBezTo>
                  <a:pt x="285" y="135"/>
                  <a:pt x="469" y="291"/>
                  <a:pt x="644" y="465"/>
                </a:cubicBezTo>
                <a:close/>
              </a:path>
            </a:pathLst>
          </a:custGeom>
          <a:solidFill>
            <a:srgbClr val="CF362A"/>
          </a:solidFill>
          <a:ln>
            <a:noFill/>
          </a:ln>
        </p:spPr>
        <p:txBody>
          <a:bodyPr vert="horz" wrap="square" lIns="68553" tIns="34277" rIns="68553" bIns="34277" numCol="1" anchor="t" anchorCtr="0" compatLnSpc="1"/>
          <a:lstStyle/>
          <a:p>
            <a:endParaRPr lang="zh-CN" altLang="en-US" sz="1349"/>
          </a:p>
        </p:txBody>
      </p:sp>
      <p:sp>
        <p:nvSpPr>
          <p:cNvPr id="64" name="Freeform 13">
            <a:extLst>
              <a:ext uri="{FF2B5EF4-FFF2-40B4-BE49-F238E27FC236}">
                <a16:creationId xmlns:a16="http://schemas.microsoft.com/office/drawing/2014/main" id="{476FEC02-132D-5942-99E3-4E6745AE8E97}"/>
              </a:ext>
            </a:extLst>
          </p:cNvPr>
          <p:cNvSpPr/>
          <p:nvPr/>
        </p:nvSpPr>
        <p:spPr bwMode="auto">
          <a:xfrm>
            <a:off x="3798095" y="2433307"/>
            <a:ext cx="1251766" cy="1400579"/>
          </a:xfrm>
          <a:custGeom>
            <a:avLst/>
            <a:gdLst>
              <a:gd name="T0" fmla="*/ 352 w 1613"/>
              <a:gd name="T1" fmla="*/ 1113 h 1807"/>
              <a:gd name="T2" fmla="*/ 1247 w 1613"/>
              <a:gd name="T3" fmla="*/ 150 h 1807"/>
              <a:gd name="T4" fmla="*/ 1172 w 1613"/>
              <a:gd name="T5" fmla="*/ 47 h 1807"/>
              <a:gd name="T6" fmla="*/ 1392 w 1613"/>
              <a:gd name="T7" fmla="*/ 23 h 1807"/>
              <a:gd name="T8" fmla="*/ 1613 w 1613"/>
              <a:gd name="T9" fmla="*/ 0 h 1807"/>
              <a:gd name="T10" fmla="*/ 1523 w 1613"/>
              <a:gd name="T11" fmla="*/ 203 h 1807"/>
              <a:gd name="T12" fmla="*/ 1433 w 1613"/>
              <a:gd name="T13" fmla="*/ 405 h 1807"/>
              <a:gd name="T14" fmla="*/ 1351 w 1613"/>
              <a:gd name="T15" fmla="*/ 292 h 1807"/>
              <a:gd name="T16" fmla="*/ 491 w 1613"/>
              <a:gd name="T17" fmla="*/ 1206 h 1807"/>
              <a:gd name="T18" fmla="*/ 156 w 1613"/>
              <a:gd name="T19" fmla="*/ 1807 h 1807"/>
              <a:gd name="T20" fmla="*/ 0 w 1613"/>
              <a:gd name="T21" fmla="*/ 1741 h 1807"/>
              <a:gd name="T22" fmla="*/ 352 w 1613"/>
              <a:gd name="T23" fmla="*/ 1113 h 1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3" h="1807">
                <a:moveTo>
                  <a:pt x="352" y="1113"/>
                </a:moveTo>
                <a:cubicBezTo>
                  <a:pt x="612" y="728"/>
                  <a:pt x="919" y="404"/>
                  <a:pt x="1247" y="150"/>
                </a:cubicBezTo>
                <a:lnTo>
                  <a:pt x="1172" y="47"/>
                </a:lnTo>
                <a:lnTo>
                  <a:pt x="1392" y="23"/>
                </a:lnTo>
                <a:lnTo>
                  <a:pt x="1613" y="0"/>
                </a:lnTo>
                <a:lnTo>
                  <a:pt x="1523" y="203"/>
                </a:lnTo>
                <a:lnTo>
                  <a:pt x="1433" y="405"/>
                </a:lnTo>
                <a:lnTo>
                  <a:pt x="1351" y="292"/>
                </a:lnTo>
                <a:cubicBezTo>
                  <a:pt x="1035" y="530"/>
                  <a:pt x="739" y="837"/>
                  <a:pt x="491" y="1206"/>
                </a:cubicBezTo>
                <a:cubicBezTo>
                  <a:pt x="358" y="1402"/>
                  <a:pt x="247" y="1603"/>
                  <a:pt x="156" y="1807"/>
                </a:cubicBezTo>
                <a:lnTo>
                  <a:pt x="0" y="1741"/>
                </a:lnTo>
                <a:cubicBezTo>
                  <a:pt x="97" y="1528"/>
                  <a:pt x="214" y="1318"/>
                  <a:pt x="352" y="1113"/>
                </a:cubicBezTo>
                <a:close/>
              </a:path>
            </a:pathLst>
          </a:custGeom>
          <a:solidFill>
            <a:schemeClr val="accent2"/>
          </a:solidFill>
          <a:ln>
            <a:noFill/>
          </a:ln>
        </p:spPr>
        <p:txBody>
          <a:bodyPr vert="horz" wrap="square" lIns="68553" tIns="34277" rIns="68553" bIns="34277" numCol="1" anchor="t" anchorCtr="0" compatLnSpc="1"/>
          <a:lstStyle/>
          <a:p>
            <a:endParaRPr lang="zh-CN" altLang="en-US" sz="1349"/>
          </a:p>
        </p:txBody>
      </p:sp>
      <p:sp>
        <p:nvSpPr>
          <p:cNvPr id="65" name="Freeform 14">
            <a:extLst>
              <a:ext uri="{FF2B5EF4-FFF2-40B4-BE49-F238E27FC236}">
                <a16:creationId xmlns:a16="http://schemas.microsoft.com/office/drawing/2014/main" id="{AC170A99-9E8B-984F-B633-800759E4C788}"/>
              </a:ext>
            </a:extLst>
          </p:cNvPr>
          <p:cNvSpPr/>
          <p:nvPr/>
        </p:nvSpPr>
        <p:spPr bwMode="auto">
          <a:xfrm>
            <a:off x="5182624" y="5284068"/>
            <a:ext cx="1836801" cy="334097"/>
          </a:xfrm>
          <a:custGeom>
            <a:avLst/>
            <a:gdLst>
              <a:gd name="T0" fmla="*/ 1661 w 2370"/>
              <a:gd name="T1" fmla="*/ 383 h 430"/>
              <a:gd name="T2" fmla="*/ 349 w 2370"/>
              <a:gd name="T3" fmla="*/ 305 h 430"/>
              <a:gd name="T4" fmla="*/ 317 w 2370"/>
              <a:gd name="T5" fmla="*/ 430 h 430"/>
              <a:gd name="T6" fmla="*/ 159 w 2370"/>
              <a:gd name="T7" fmla="*/ 274 h 430"/>
              <a:gd name="T8" fmla="*/ 0 w 2370"/>
              <a:gd name="T9" fmla="*/ 119 h 430"/>
              <a:gd name="T10" fmla="*/ 214 w 2370"/>
              <a:gd name="T11" fmla="*/ 60 h 430"/>
              <a:gd name="T12" fmla="*/ 428 w 2370"/>
              <a:gd name="T13" fmla="*/ 0 h 430"/>
              <a:gd name="T14" fmla="*/ 393 w 2370"/>
              <a:gd name="T15" fmla="*/ 135 h 430"/>
              <a:gd name="T16" fmla="*/ 1645 w 2370"/>
              <a:gd name="T17" fmla="*/ 217 h 430"/>
              <a:gd name="T18" fmla="*/ 2321 w 2370"/>
              <a:gd name="T19" fmla="*/ 92 h 430"/>
              <a:gd name="T20" fmla="*/ 2370 w 2370"/>
              <a:gd name="T21" fmla="*/ 254 h 430"/>
              <a:gd name="T22" fmla="*/ 1661 w 2370"/>
              <a:gd name="T23" fmla="*/ 383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0" h="430">
                <a:moveTo>
                  <a:pt x="1661" y="383"/>
                </a:moveTo>
                <a:cubicBezTo>
                  <a:pt x="1199" y="428"/>
                  <a:pt x="753" y="397"/>
                  <a:pt x="349" y="305"/>
                </a:cubicBezTo>
                <a:lnTo>
                  <a:pt x="317" y="430"/>
                </a:lnTo>
                <a:lnTo>
                  <a:pt x="159" y="274"/>
                </a:lnTo>
                <a:lnTo>
                  <a:pt x="0" y="119"/>
                </a:lnTo>
                <a:lnTo>
                  <a:pt x="214" y="60"/>
                </a:lnTo>
                <a:lnTo>
                  <a:pt x="428" y="0"/>
                </a:lnTo>
                <a:lnTo>
                  <a:pt x="393" y="135"/>
                </a:lnTo>
                <a:cubicBezTo>
                  <a:pt x="777" y="228"/>
                  <a:pt x="1202" y="260"/>
                  <a:pt x="1645" y="217"/>
                </a:cubicBezTo>
                <a:cubicBezTo>
                  <a:pt x="1880" y="194"/>
                  <a:pt x="2106" y="152"/>
                  <a:pt x="2321" y="92"/>
                </a:cubicBezTo>
                <a:lnTo>
                  <a:pt x="2370" y="254"/>
                </a:lnTo>
                <a:cubicBezTo>
                  <a:pt x="2144" y="315"/>
                  <a:pt x="1907" y="359"/>
                  <a:pt x="1661" y="383"/>
                </a:cubicBezTo>
                <a:close/>
              </a:path>
            </a:pathLst>
          </a:custGeom>
          <a:solidFill>
            <a:srgbClr val="5B81B8"/>
          </a:solidFill>
          <a:ln>
            <a:noFill/>
          </a:ln>
        </p:spPr>
        <p:txBody>
          <a:bodyPr vert="horz" wrap="square" lIns="68553" tIns="34277" rIns="68553" bIns="34277" numCol="1" anchor="t" anchorCtr="0" compatLnSpc="1"/>
          <a:lstStyle/>
          <a:p>
            <a:endParaRPr lang="zh-CN" altLang="en-US" sz="1349"/>
          </a:p>
        </p:txBody>
      </p:sp>
      <p:sp>
        <p:nvSpPr>
          <p:cNvPr id="66" name="TextBox 15">
            <a:extLst>
              <a:ext uri="{FF2B5EF4-FFF2-40B4-BE49-F238E27FC236}">
                <a16:creationId xmlns:a16="http://schemas.microsoft.com/office/drawing/2014/main" id="{44CEB6C5-43DA-184C-B781-F0B8108B458F}"/>
              </a:ext>
            </a:extLst>
          </p:cNvPr>
          <p:cNvSpPr txBox="1"/>
          <p:nvPr/>
        </p:nvSpPr>
        <p:spPr>
          <a:xfrm>
            <a:off x="1937082" y="1789433"/>
            <a:ext cx="2917211" cy="461665"/>
          </a:xfrm>
          <a:prstGeom prst="rect">
            <a:avLst/>
          </a:prstGeom>
          <a:noFill/>
        </p:spPr>
        <p:txBody>
          <a:bodyPr wrap="square" rtlCol="0">
            <a:spAutoFit/>
          </a:bodyPr>
          <a:lstStyle/>
          <a:p>
            <a:pPr algn="just"/>
            <a:r>
              <a:rPr lang="zh-CN" altLang="en-US" sz="1200" dirty="0">
                <a:solidFill>
                  <a:srgbClr val="404040"/>
                </a:solidFill>
                <a:latin typeface="Microsoft YaHei" panose="020B0503020204020204" pitchFamily="34" charset="-122"/>
                <a:ea typeface="Microsoft YaHei" panose="020B0503020204020204" pitchFamily="34" charset="-122"/>
              </a:rPr>
              <a:t>这里可以添加主要内容这里可以添加主要内容这里可以添加主要内容</a:t>
            </a:r>
          </a:p>
        </p:txBody>
      </p:sp>
      <p:sp>
        <p:nvSpPr>
          <p:cNvPr id="67" name="TextBox 16">
            <a:extLst>
              <a:ext uri="{FF2B5EF4-FFF2-40B4-BE49-F238E27FC236}">
                <a16:creationId xmlns:a16="http://schemas.microsoft.com/office/drawing/2014/main" id="{E4D2F75C-71C7-9B4F-BF04-0A8DB57474E7}"/>
              </a:ext>
            </a:extLst>
          </p:cNvPr>
          <p:cNvSpPr txBox="1"/>
          <p:nvPr/>
        </p:nvSpPr>
        <p:spPr>
          <a:xfrm>
            <a:off x="5686141" y="1965282"/>
            <a:ext cx="713052" cy="58477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68" name="TextBox 17">
            <a:extLst>
              <a:ext uri="{FF2B5EF4-FFF2-40B4-BE49-F238E27FC236}">
                <a16:creationId xmlns:a16="http://schemas.microsoft.com/office/drawing/2014/main" id="{9F60F04F-DF68-BD48-B8A5-D77ACC4E40D9}"/>
              </a:ext>
            </a:extLst>
          </p:cNvPr>
          <p:cNvSpPr txBox="1"/>
          <p:nvPr/>
        </p:nvSpPr>
        <p:spPr>
          <a:xfrm>
            <a:off x="3453577" y="4570678"/>
            <a:ext cx="713052" cy="58477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69" name="TextBox 18">
            <a:extLst>
              <a:ext uri="{FF2B5EF4-FFF2-40B4-BE49-F238E27FC236}">
                <a16:creationId xmlns:a16="http://schemas.microsoft.com/office/drawing/2014/main" id="{7DBE6C50-D112-694B-B8DD-380214C5AAED}"/>
              </a:ext>
            </a:extLst>
          </p:cNvPr>
          <p:cNvSpPr txBox="1"/>
          <p:nvPr/>
        </p:nvSpPr>
        <p:spPr>
          <a:xfrm>
            <a:off x="983041" y="4582507"/>
            <a:ext cx="1924374" cy="646331"/>
          </a:xfrm>
          <a:prstGeom prst="rect">
            <a:avLst/>
          </a:prstGeom>
          <a:noFill/>
        </p:spPr>
        <p:txBody>
          <a:bodyPr wrap="square" rtlCol="0">
            <a:spAutoFit/>
          </a:bodyPr>
          <a:lstStyle/>
          <a:p>
            <a:pPr algn="just"/>
            <a:r>
              <a:rPr lang="zh-CN" altLang="en-US" sz="1200" dirty="0">
                <a:solidFill>
                  <a:srgbClr val="404040"/>
                </a:solidFill>
                <a:latin typeface="Microsoft YaHei" panose="020B0503020204020204" pitchFamily="34" charset="-122"/>
                <a:ea typeface="Microsoft YaHei" panose="020B0503020204020204" pitchFamily="34" charset="-122"/>
              </a:rPr>
              <a:t>这里可以添加主要内容这里可以添加主要内容这里可以添加主要内容</a:t>
            </a:r>
          </a:p>
        </p:txBody>
      </p:sp>
      <p:sp>
        <p:nvSpPr>
          <p:cNvPr id="70" name="TextBox 19">
            <a:extLst>
              <a:ext uri="{FF2B5EF4-FFF2-40B4-BE49-F238E27FC236}">
                <a16:creationId xmlns:a16="http://schemas.microsoft.com/office/drawing/2014/main" id="{D14BF7F2-649A-A043-869C-1DF6D057BC53}"/>
              </a:ext>
            </a:extLst>
          </p:cNvPr>
          <p:cNvSpPr txBox="1"/>
          <p:nvPr/>
        </p:nvSpPr>
        <p:spPr>
          <a:xfrm>
            <a:off x="8157012" y="4570678"/>
            <a:ext cx="713052" cy="58477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标题</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71" name="TextBox 20">
            <a:extLst>
              <a:ext uri="{FF2B5EF4-FFF2-40B4-BE49-F238E27FC236}">
                <a16:creationId xmlns:a16="http://schemas.microsoft.com/office/drawing/2014/main" id="{721F5551-1E37-9C4B-AA07-5A87C02D281A}"/>
              </a:ext>
            </a:extLst>
          </p:cNvPr>
          <p:cNvSpPr txBox="1"/>
          <p:nvPr/>
        </p:nvSpPr>
        <p:spPr>
          <a:xfrm>
            <a:off x="9394571" y="4582507"/>
            <a:ext cx="1926854" cy="646331"/>
          </a:xfrm>
          <a:prstGeom prst="rect">
            <a:avLst/>
          </a:prstGeom>
          <a:noFill/>
        </p:spPr>
        <p:txBody>
          <a:bodyPr wrap="square" rtlCol="0">
            <a:spAutoFit/>
          </a:bodyPr>
          <a:lstStyle/>
          <a:p>
            <a:pPr algn="just"/>
            <a:r>
              <a:rPr lang="zh-CN" altLang="en-US" sz="1200" dirty="0">
                <a:solidFill>
                  <a:srgbClr val="404040"/>
                </a:solidFill>
                <a:latin typeface="Microsoft YaHei" panose="020B0503020204020204" pitchFamily="34" charset="-122"/>
                <a:ea typeface="Microsoft YaHei" panose="020B0503020204020204" pitchFamily="34" charset="-122"/>
              </a:rPr>
              <a:t>这里可以添加主要内容这里可以添加主要内容这里可以添加主要内容</a:t>
            </a:r>
          </a:p>
        </p:txBody>
      </p:sp>
    </p:spTree>
    <p:extLst>
      <p:ext uri="{BB962C8B-B14F-4D97-AF65-F5344CB8AC3E}">
        <p14:creationId xmlns:p14="http://schemas.microsoft.com/office/powerpoint/2010/main" val="402338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30" name="Group 1">
            <a:extLst>
              <a:ext uri="{FF2B5EF4-FFF2-40B4-BE49-F238E27FC236}">
                <a16:creationId xmlns:a16="http://schemas.microsoft.com/office/drawing/2014/main" id="{5EA8590B-8E9E-6E46-BB47-F45DD1CB3542}"/>
              </a:ext>
            </a:extLst>
          </p:cNvPr>
          <p:cNvGrpSpPr/>
          <p:nvPr/>
        </p:nvGrpSpPr>
        <p:grpSpPr>
          <a:xfrm>
            <a:off x="4020273" y="1623979"/>
            <a:ext cx="4151457" cy="3610043"/>
            <a:chOff x="657949" y="1626853"/>
            <a:chExt cx="4151457" cy="3610043"/>
          </a:xfrm>
        </p:grpSpPr>
        <p:grpSp>
          <p:nvGrpSpPr>
            <p:cNvPr id="31" name="Group 2">
              <a:extLst>
                <a:ext uri="{FF2B5EF4-FFF2-40B4-BE49-F238E27FC236}">
                  <a16:creationId xmlns:a16="http://schemas.microsoft.com/office/drawing/2014/main" id="{6E856E5F-EC8D-E640-A49A-5954A82E8EB7}"/>
                </a:ext>
              </a:extLst>
            </p:cNvPr>
            <p:cNvGrpSpPr/>
            <p:nvPr/>
          </p:nvGrpSpPr>
          <p:grpSpPr>
            <a:xfrm>
              <a:off x="1389463" y="1626853"/>
              <a:ext cx="1316724" cy="1462095"/>
              <a:chOff x="1389463" y="1569703"/>
              <a:chExt cx="1316724" cy="1462095"/>
            </a:xfrm>
          </p:grpSpPr>
          <p:grpSp>
            <p:nvGrpSpPr>
              <p:cNvPr id="85" name="Group 29">
                <a:extLst>
                  <a:ext uri="{FF2B5EF4-FFF2-40B4-BE49-F238E27FC236}">
                    <a16:creationId xmlns:a16="http://schemas.microsoft.com/office/drawing/2014/main" id="{C7DE8F18-9382-3744-AB31-B7C59B265978}"/>
                  </a:ext>
                </a:extLst>
              </p:cNvPr>
              <p:cNvGrpSpPr/>
              <p:nvPr/>
            </p:nvGrpSpPr>
            <p:grpSpPr>
              <a:xfrm>
                <a:off x="1389463" y="1569703"/>
                <a:ext cx="1316724" cy="1462095"/>
                <a:chOff x="1044013" y="942906"/>
                <a:chExt cx="1316724" cy="1462095"/>
              </a:xfrm>
              <a:solidFill>
                <a:schemeClr val="accent1"/>
              </a:solidFill>
            </p:grpSpPr>
            <p:sp>
              <p:nvSpPr>
                <p:cNvPr id="87" name="Freeform: Shape 31">
                  <a:extLst>
                    <a:ext uri="{FF2B5EF4-FFF2-40B4-BE49-F238E27FC236}">
                      <a16:creationId xmlns:a16="http://schemas.microsoft.com/office/drawing/2014/main" id="{03FFDE6D-CED2-734D-B7B1-36693E44E657}"/>
                    </a:ext>
                  </a:extLst>
                </p:cNvPr>
                <p:cNvSpPr>
                  <a:spLocks/>
                </p:cNvSpPr>
                <p:nvPr/>
              </p:nvSpPr>
              <p:spPr bwMode="auto">
                <a:xfrm>
                  <a:off x="1235045" y="942906"/>
                  <a:ext cx="872225" cy="944911"/>
                </a:xfrm>
                <a:custGeom>
                  <a:avLst/>
                  <a:gdLst>
                    <a:gd name="T0" fmla="*/ 1038 w 4126"/>
                    <a:gd name="T1" fmla="*/ 4471 h 4472"/>
                    <a:gd name="T2" fmla="*/ 1038 w 4126"/>
                    <a:gd name="T3" fmla="*/ 4471 h 4472"/>
                    <a:gd name="T4" fmla="*/ 532 w 4126"/>
                    <a:gd name="T5" fmla="*/ 3593 h 4472"/>
                    <a:gd name="T6" fmla="*/ 319 w 4126"/>
                    <a:gd name="T7" fmla="*/ 3699 h 4472"/>
                    <a:gd name="T8" fmla="*/ 26 w 4126"/>
                    <a:gd name="T9" fmla="*/ 3486 h 4472"/>
                    <a:gd name="T10" fmla="*/ 452 w 4126"/>
                    <a:gd name="T11" fmla="*/ 265 h 4472"/>
                    <a:gd name="T12" fmla="*/ 798 w 4126"/>
                    <a:gd name="T13" fmla="*/ 52 h 4472"/>
                    <a:gd name="T14" fmla="*/ 3779 w 4126"/>
                    <a:gd name="T15" fmla="*/ 1303 h 4472"/>
                    <a:gd name="T16" fmla="*/ 3832 w 4126"/>
                    <a:gd name="T17" fmla="*/ 1677 h 4472"/>
                    <a:gd name="T18" fmla="*/ 3619 w 4126"/>
                    <a:gd name="T19" fmla="*/ 1809 h 4472"/>
                    <a:gd name="T20" fmla="*/ 4125 w 4126"/>
                    <a:gd name="T21" fmla="*/ 2687 h 4472"/>
                    <a:gd name="T22" fmla="*/ 1038 w 4126"/>
                    <a:gd name="T23" fmla="*/ 4471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1038" y="4471"/>
                      </a:moveTo>
                      <a:lnTo>
                        <a:pt x="1038" y="4471"/>
                      </a:lnTo>
                      <a:cubicBezTo>
                        <a:pt x="532" y="3593"/>
                        <a:pt x="532" y="3593"/>
                        <a:pt x="532" y="3593"/>
                      </a:cubicBezTo>
                      <a:cubicBezTo>
                        <a:pt x="319" y="3699"/>
                        <a:pt x="319" y="3699"/>
                        <a:pt x="319" y="3699"/>
                      </a:cubicBezTo>
                      <a:cubicBezTo>
                        <a:pt x="159" y="3806"/>
                        <a:pt x="0" y="3672"/>
                        <a:pt x="26" y="3486"/>
                      </a:cubicBezTo>
                      <a:cubicBezTo>
                        <a:pt x="452" y="265"/>
                        <a:pt x="452" y="265"/>
                        <a:pt x="452" y="265"/>
                      </a:cubicBezTo>
                      <a:cubicBezTo>
                        <a:pt x="478" y="80"/>
                        <a:pt x="611" y="0"/>
                        <a:pt x="798" y="52"/>
                      </a:cubicBezTo>
                      <a:cubicBezTo>
                        <a:pt x="3779" y="1303"/>
                        <a:pt x="3779" y="1303"/>
                        <a:pt x="3779" y="1303"/>
                      </a:cubicBezTo>
                      <a:cubicBezTo>
                        <a:pt x="3965" y="1384"/>
                        <a:pt x="3991" y="1596"/>
                        <a:pt x="3832" y="1677"/>
                      </a:cubicBezTo>
                      <a:cubicBezTo>
                        <a:pt x="3619" y="1809"/>
                        <a:pt x="3619" y="1809"/>
                        <a:pt x="3619" y="1809"/>
                      </a:cubicBezTo>
                      <a:cubicBezTo>
                        <a:pt x="4125" y="2687"/>
                        <a:pt x="4125" y="2687"/>
                        <a:pt x="4125" y="2687"/>
                      </a:cubicBezTo>
                      <a:cubicBezTo>
                        <a:pt x="3087" y="3273"/>
                        <a:pt x="2075" y="3858"/>
                        <a:pt x="1038" y="4471"/>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88" name="Freeform: Shape 32">
                  <a:extLst>
                    <a:ext uri="{FF2B5EF4-FFF2-40B4-BE49-F238E27FC236}">
                      <a16:creationId xmlns:a16="http://schemas.microsoft.com/office/drawing/2014/main" id="{B85098DE-EC26-494E-9A9B-B6B8C4567173}"/>
                    </a:ext>
                  </a:extLst>
                </p:cNvPr>
                <p:cNvSpPr>
                  <a:spLocks/>
                </p:cNvSpPr>
                <p:nvPr/>
              </p:nvSpPr>
              <p:spPr bwMode="auto">
                <a:xfrm>
                  <a:off x="1044013" y="1184259"/>
                  <a:ext cx="1316724" cy="1220742"/>
                </a:xfrm>
                <a:custGeom>
                  <a:avLst/>
                  <a:gdLst>
                    <a:gd name="T0" fmla="*/ 0 w 6230"/>
                    <a:gd name="T1" fmla="*/ 3593 h 5776"/>
                    <a:gd name="T2" fmla="*/ 6229 w 6230"/>
                    <a:gd name="T3" fmla="*/ 0 h 5776"/>
                    <a:gd name="T4" fmla="*/ 6229 w 6230"/>
                    <a:gd name="T5" fmla="*/ 4338 h 5776"/>
                    <a:gd name="T6" fmla="*/ 3780 w 6230"/>
                    <a:gd name="T7" fmla="*/ 5775 h 5776"/>
                    <a:gd name="T8" fmla="*/ 0 w 6230"/>
                    <a:gd name="T9" fmla="*/ 3593 h 5776"/>
                  </a:gdLst>
                  <a:ahLst/>
                  <a:cxnLst>
                    <a:cxn ang="0">
                      <a:pos x="T0" y="T1"/>
                    </a:cxn>
                    <a:cxn ang="0">
                      <a:pos x="T2" y="T3"/>
                    </a:cxn>
                    <a:cxn ang="0">
                      <a:pos x="T4" y="T5"/>
                    </a:cxn>
                    <a:cxn ang="0">
                      <a:pos x="T6" y="T7"/>
                    </a:cxn>
                    <a:cxn ang="0">
                      <a:pos x="T8" y="T9"/>
                    </a:cxn>
                  </a:cxnLst>
                  <a:rect l="0" t="0" r="r" b="b"/>
                  <a:pathLst>
                    <a:path w="6230" h="5776">
                      <a:moveTo>
                        <a:pt x="0" y="3593"/>
                      </a:moveTo>
                      <a:lnTo>
                        <a:pt x="6229" y="0"/>
                      </a:lnTo>
                      <a:lnTo>
                        <a:pt x="6229" y="4338"/>
                      </a:lnTo>
                      <a:lnTo>
                        <a:pt x="3780" y="5775"/>
                      </a:lnTo>
                      <a:lnTo>
                        <a:pt x="0" y="3593"/>
                      </a:ln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sp>
            <p:nvSpPr>
              <p:cNvPr id="86" name="Rectangle 30">
                <a:extLst>
                  <a:ext uri="{FF2B5EF4-FFF2-40B4-BE49-F238E27FC236}">
                    <a16:creationId xmlns:a16="http://schemas.microsoft.com/office/drawing/2014/main" id="{E95B3D4D-66D0-904B-9A71-04B4C2A2B677}"/>
                  </a:ext>
                </a:extLst>
              </p:cNvPr>
              <p:cNvSpPr/>
              <p:nvPr/>
            </p:nvSpPr>
            <p:spPr>
              <a:xfrm>
                <a:off x="1802796" y="2251341"/>
                <a:ext cx="723275" cy="307777"/>
              </a:xfrm>
              <a:prstGeom prst="rect">
                <a:avLst/>
              </a:prstGeom>
            </p:spPr>
            <p:txBody>
              <a:bodyPr wrap="none">
                <a:normAutofit fontScale="85000" lnSpcReduction="20000"/>
              </a:bodyPr>
              <a:lstStyle/>
              <a:p>
                <a:pPr algn="ctr"/>
                <a:r>
                  <a:rPr lang="zh-CN" altLang="en-US" sz="1867">
                    <a:solidFill>
                      <a:schemeClr val="bg1"/>
                    </a:solidFill>
                    <a:latin typeface="Microsoft YaHei" panose="020B0503020204020204" pitchFamily="34" charset="-122"/>
                    <a:ea typeface="Microsoft YaHei" panose="020B0503020204020204" pitchFamily="34" charset="-122"/>
                    <a:cs typeface="+mn-ea"/>
                    <a:sym typeface="+mn-lt"/>
                  </a:rPr>
                  <a:t>关键词</a:t>
                </a:r>
              </a:p>
            </p:txBody>
          </p:sp>
        </p:grpSp>
        <p:grpSp>
          <p:nvGrpSpPr>
            <p:cNvPr id="32" name="Group 3">
              <a:extLst>
                <a:ext uri="{FF2B5EF4-FFF2-40B4-BE49-F238E27FC236}">
                  <a16:creationId xmlns:a16="http://schemas.microsoft.com/office/drawing/2014/main" id="{D4CF158C-3378-9A40-A19E-3D9194D00004}"/>
                </a:ext>
              </a:extLst>
            </p:cNvPr>
            <p:cNvGrpSpPr/>
            <p:nvPr/>
          </p:nvGrpSpPr>
          <p:grpSpPr>
            <a:xfrm>
              <a:off x="657949" y="2672405"/>
              <a:ext cx="1502165" cy="1518939"/>
              <a:chOff x="657949" y="2615255"/>
              <a:chExt cx="1502165" cy="1518939"/>
            </a:xfrm>
          </p:grpSpPr>
          <p:grpSp>
            <p:nvGrpSpPr>
              <p:cNvPr id="81" name="Group 25">
                <a:extLst>
                  <a:ext uri="{FF2B5EF4-FFF2-40B4-BE49-F238E27FC236}">
                    <a16:creationId xmlns:a16="http://schemas.microsoft.com/office/drawing/2014/main" id="{BB193FEE-B771-D249-86BD-A43B8431E38E}"/>
                  </a:ext>
                </a:extLst>
              </p:cNvPr>
              <p:cNvGrpSpPr/>
              <p:nvPr/>
            </p:nvGrpSpPr>
            <p:grpSpPr>
              <a:xfrm>
                <a:off x="657949" y="2615255"/>
                <a:ext cx="1502165" cy="1518939"/>
                <a:chOff x="657949" y="2615255"/>
                <a:chExt cx="1502165" cy="1518939"/>
              </a:xfrm>
            </p:grpSpPr>
            <p:sp>
              <p:nvSpPr>
                <p:cNvPr id="83" name="Freeform: Shape 27">
                  <a:extLst>
                    <a:ext uri="{FF2B5EF4-FFF2-40B4-BE49-F238E27FC236}">
                      <a16:creationId xmlns:a16="http://schemas.microsoft.com/office/drawing/2014/main" id="{A25E6DA1-1C24-9241-8F2C-54075E4DFCD8}"/>
                    </a:ext>
                  </a:extLst>
                </p:cNvPr>
                <p:cNvSpPr>
                  <a:spLocks/>
                </p:cNvSpPr>
                <p:nvPr/>
              </p:nvSpPr>
              <p:spPr bwMode="auto">
                <a:xfrm>
                  <a:off x="657949" y="2891087"/>
                  <a:ext cx="861043" cy="967275"/>
                </a:xfrm>
                <a:custGeom>
                  <a:avLst/>
                  <a:gdLst>
                    <a:gd name="T0" fmla="*/ 4072 w 4073"/>
                    <a:gd name="T1" fmla="*/ 4071 h 4578"/>
                    <a:gd name="T2" fmla="*/ 4072 w 4073"/>
                    <a:gd name="T3" fmla="*/ 4071 h 4578"/>
                    <a:gd name="T4" fmla="*/ 3061 w 4073"/>
                    <a:gd name="T5" fmla="*/ 4071 h 4578"/>
                    <a:gd name="T6" fmla="*/ 3061 w 4073"/>
                    <a:gd name="T7" fmla="*/ 4310 h 4578"/>
                    <a:gd name="T8" fmla="*/ 2714 w 4073"/>
                    <a:gd name="T9" fmla="*/ 4470 h 4578"/>
                    <a:gd name="T10" fmla="*/ 159 w 4073"/>
                    <a:gd name="T11" fmla="*/ 2500 h 4578"/>
                    <a:gd name="T12" fmla="*/ 159 w 4073"/>
                    <a:gd name="T13" fmla="*/ 2076 h 4578"/>
                    <a:gd name="T14" fmla="*/ 2714 w 4073"/>
                    <a:gd name="T15" fmla="*/ 107 h 4578"/>
                    <a:gd name="T16" fmla="*/ 3061 w 4073"/>
                    <a:gd name="T17" fmla="*/ 266 h 4578"/>
                    <a:gd name="T18" fmla="*/ 3061 w 4073"/>
                    <a:gd name="T19" fmla="*/ 505 h 4578"/>
                    <a:gd name="T20" fmla="*/ 4072 w 4073"/>
                    <a:gd name="T21" fmla="*/ 505 h 4578"/>
                    <a:gd name="T22" fmla="*/ 4072 w 4073"/>
                    <a:gd name="T23" fmla="*/ 4071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4072" y="4071"/>
                      </a:moveTo>
                      <a:lnTo>
                        <a:pt x="4072" y="4071"/>
                      </a:lnTo>
                      <a:cubicBezTo>
                        <a:pt x="3061" y="4071"/>
                        <a:pt x="3061" y="4071"/>
                        <a:pt x="3061" y="4071"/>
                      </a:cubicBezTo>
                      <a:cubicBezTo>
                        <a:pt x="3061" y="4310"/>
                        <a:pt x="3061" y="4310"/>
                        <a:pt x="3061" y="4310"/>
                      </a:cubicBezTo>
                      <a:cubicBezTo>
                        <a:pt x="3061" y="4497"/>
                        <a:pt x="2874" y="4577"/>
                        <a:pt x="2714" y="4470"/>
                      </a:cubicBezTo>
                      <a:cubicBezTo>
                        <a:pt x="159" y="2500"/>
                        <a:pt x="159" y="2500"/>
                        <a:pt x="159" y="2500"/>
                      </a:cubicBezTo>
                      <a:cubicBezTo>
                        <a:pt x="0" y="2368"/>
                        <a:pt x="0" y="2209"/>
                        <a:pt x="159" y="2076"/>
                      </a:cubicBezTo>
                      <a:cubicBezTo>
                        <a:pt x="2714" y="107"/>
                        <a:pt x="2714" y="107"/>
                        <a:pt x="2714" y="107"/>
                      </a:cubicBezTo>
                      <a:cubicBezTo>
                        <a:pt x="2874" y="0"/>
                        <a:pt x="3061" y="79"/>
                        <a:pt x="3061" y="266"/>
                      </a:cubicBezTo>
                      <a:cubicBezTo>
                        <a:pt x="3061" y="505"/>
                        <a:pt x="3061" y="505"/>
                        <a:pt x="3061" y="505"/>
                      </a:cubicBezTo>
                      <a:cubicBezTo>
                        <a:pt x="4072" y="505"/>
                        <a:pt x="4072" y="505"/>
                        <a:pt x="4072" y="505"/>
                      </a:cubicBezTo>
                      <a:cubicBezTo>
                        <a:pt x="4072" y="1703"/>
                        <a:pt x="4072" y="2874"/>
                        <a:pt x="4072" y="4071"/>
                      </a:cubicBezTo>
                    </a:path>
                  </a:pathLst>
                </a:custGeom>
                <a:solidFill>
                  <a:srgbClr val="CF362A"/>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84" name="Freeform: Shape 28">
                  <a:extLst>
                    <a:ext uri="{FF2B5EF4-FFF2-40B4-BE49-F238E27FC236}">
                      <a16:creationId xmlns:a16="http://schemas.microsoft.com/office/drawing/2014/main" id="{C46FF580-87C5-944E-804B-8C4553D56DC3}"/>
                    </a:ext>
                  </a:extLst>
                </p:cNvPr>
                <p:cNvSpPr>
                  <a:spLocks/>
                </p:cNvSpPr>
                <p:nvPr/>
              </p:nvSpPr>
              <p:spPr bwMode="auto">
                <a:xfrm>
                  <a:off x="1367098" y="2615255"/>
                  <a:ext cx="793016" cy="1518939"/>
                </a:xfrm>
                <a:custGeom>
                  <a:avLst/>
                  <a:gdLst>
                    <a:gd name="T0" fmla="*/ 0 w 3754"/>
                    <a:gd name="T1" fmla="*/ 7186 h 7187"/>
                    <a:gd name="T2" fmla="*/ 0 w 3754"/>
                    <a:gd name="T3" fmla="*/ 0 h 7187"/>
                    <a:gd name="T4" fmla="*/ 3753 w 3754"/>
                    <a:gd name="T5" fmla="*/ 2183 h 7187"/>
                    <a:gd name="T6" fmla="*/ 3753 w 3754"/>
                    <a:gd name="T7" fmla="*/ 5003 h 7187"/>
                    <a:gd name="T8" fmla="*/ 0 w 3754"/>
                    <a:gd name="T9" fmla="*/ 7186 h 7187"/>
                  </a:gdLst>
                  <a:ahLst/>
                  <a:cxnLst>
                    <a:cxn ang="0">
                      <a:pos x="T0" y="T1"/>
                    </a:cxn>
                    <a:cxn ang="0">
                      <a:pos x="T2" y="T3"/>
                    </a:cxn>
                    <a:cxn ang="0">
                      <a:pos x="T4" y="T5"/>
                    </a:cxn>
                    <a:cxn ang="0">
                      <a:pos x="T6" y="T7"/>
                    </a:cxn>
                    <a:cxn ang="0">
                      <a:pos x="T8" y="T9"/>
                    </a:cxn>
                  </a:cxnLst>
                  <a:rect l="0" t="0" r="r" b="b"/>
                  <a:pathLst>
                    <a:path w="3754" h="7187">
                      <a:moveTo>
                        <a:pt x="0" y="7186"/>
                      </a:moveTo>
                      <a:lnTo>
                        <a:pt x="0" y="0"/>
                      </a:lnTo>
                      <a:lnTo>
                        <a:pt x="3753" y="2183"/>
                      </a:lnTo>
                      <a:lnTo>
                        <a:pt x="3753" y="5003"/>
                      </a:lnTo>
                      <a:lnTo>
                        <a:pt x="0" y="7186"/>
                      </a:lnTo>
                    </a:path>
                  </a:pathLst>
                </a:custGeom>
                <a:solidFill>
                  <a:srgbClr val="CF362A"/>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sp>
            <p:nvSpPr>
              <p:cNvPr id="82" name="Rectangle 26">
                <a:extLst>
                  <a:ext uri="{FF2B5EF4-FFF2-40B4-BE49-F238E27FC236}">
                    <a16:creationId xmlns:a16="http://schemas.microsoft.com/office/drawing/2014/main" id="{4EF43557-9DE3-C643-ABBF-B56DEF09B33A}"/>
                  </a:ext>
                </a:extLst>
              </p:cNvPr>
              <p:cNvSpPr/>
              <p:nvPr/>
            </p:nvSpPr>
            <p:spPr>
              <a:xfrm>
                <a:off x="1298063" y="3216185"/>
                <a:ext cx="723275" cy="307777"/>
              </a:xfrm>
              <a:prstGeom prst="rect">
                <a:avLst/>
              </a:prstGeom>
            </p:spPr>
            <p:txBody>
              <a:bodyPr wrap="none">
                <a:normAutofit fontScale="85000" lnSpcReduction="20000"/>
              </a:bodyPr>
              <a:lstStyle/>
              <a:p>
                <a:pPr algn="ctr"/>
                <a:r>
                  <a:rPr lang="zh-CN" altLang="en-US" sz="1867">
                    <a:solidFill>
                      <a:schemeClr val="bg1"/>
                    </a:solidFill>
                    <a:latin typeface="Microsoft YaHei" panose="020B0503020204020204" pitchFamily="34" charset="-122"/>
                    <a:ea typeface="Microsoft YaHei" panose="020B0503020204020204" pitchFamily="34" charset="-122"/>
                    <a:cs typeface="+mn-ea"/>
                    <a:sym typeface="+mn-lt"/>
                  </a:rPr>
                  <a:t>关键词</a:t>
                </a:r>
              </a:p>
            </p:txBody>
          </p:sp>
        </p:grpSp>
        <p:grpSp>
          <p:nvGrpSpPr>
            <p:cNvPr id="33" name="Group 4">
              <a:extLst>
                <a:ext uri="{FF2B5EF4-FFF2-40B4-BE49-F238E27FC236}">
                  <a16:creationId xmlns:a16="http://schemas.microsoft.com/office/drawing/2014/main" id="{9F78D462-A94A-5E4F-8E67-09D575F3764D}"/>
                </a:ext>
              </a:extLst>
            </p:cNvPr>
            <p:cNvGrpSpPr/>
            <p:nvPr/>
          </p:nvGrpSpPr>
          <p:grpSpPr>
            <a:xfrm>
              <a:off x="1389463" y="3774800"/>
              <a:ext cx="1316724" cy="1462096"/>
              <a:chOff x="1389463" y="3717650"/>
              <a:chExt cx="1316724" cy="1462096"/>
            </a:xfrm>
          </p:grpSpPr>
          <p:grpSp>
            <p:nvGrpSpPr>
              <p:cNvPr id="77" name="Group 21">
                <a:extLst>
                  <a:ext uri="{FF2B5EF4-FFF2-40B4-BE49-F238E27FC236}">
                    <a16:creationId xmlns:a16="http://schemas.microsoft.com/office/drawing/2014/main" id="{0FD81A18-9BC5-BD4B-8223-4AE712CFF533}"/>
                  </a:ext>
                </a:extLst>
              </p:cNvPr>
              <p:cNvGrpSpPr/>
              <p:nvPr/>
            </p:nvGrpSpPr>
            <p:grpSpPr>
              <a:xfrm>
                <a:off x="1389463" y="3717650"/>
                <a:ext cx="1316724" cy="1462096"/>
                <a:chOff x="1044013" y="3090853"/>
                <a:chExt cx="1316724" cy="1462096"/>
              </a:xfrm>
              <a:solidFill>
                <a:schemeClr val="accent5"/>
              </a:solidFill>
            </p:grpSpPr>
            <p:sp>
              <p:nvSpPr>
                <p:cNvPr id="79" name="Freeform: Shape 23">
                  <a:extLst>
                    <a:ext uri="{FF2B5EF4-FFF2-40B4-BE49-F238E27FC236}">
                      <a16:creationId xmlns:a16="http://schemas.microsoft.com/office/drawing/2014/main" id="{3D36EFBE-9F53-2D44-8097-B6BF6CF0C60B}"/>
                    </a:ext>
                  </a:extLst>
                </p:cNvPr>
                <p:cNvSpPr>
                  <a:spLocks/>
                </p:cNvSpPr>
                <p:nvPr/>
              </p:nvSpPr>
              <p:spPr bwMode="auto">
                <a:xfrm>
                  <a:off x="1235045" y="3608038"/>
                  <a:ext cx="872225" cy="944911"/>
                </a:xfrm>
                <a:custGeom>
                  <a:avLst/>
                  <a:gdLst>
                    <a:gd name="T0" fmla="*/ 4125 w 4126"/>
                    <a:gd name="T1" fmla="*/ 1784 h 4473"/>
                    <a:gd name="T2" fmla="*/ 4125 w 4126"/>
                    <a:gd name="T3" fmla="*/ 1784 h 4473"/>
                    <a:gd name="T4" fmla="*/ 3619 w 4126"/>
                    <a:gd name="T5" fmla="*/ 2662 h 4473"/>
                    <a:gd name="T6" fmla="*/ 3832 w 4126"/>
                    <a:gd name="T7" fmla="*/ 2795 h 4473"/>
                    <a:gd name="T8" fmla="*/ 3779 w 4126"/>
                    <a:gd name="T9" fmla="*/ 3168 h 4473"/>
                    <a:gd name="T10" fmla="*/ 798 w 4126"/>
                    <a:gd name="T11" fmla="*/ 4419 h 4473"/>
                    <a:gd name="T12" fmla="*/ 452 w 4126"/>
                    <a:gd name="T13" fmla="*/ 4206 h 4473"/>
                    <a:gd name="T14" fmla="*/ 26 w 4126"/>
                    <a:gd name="T15" fmla="*/ 986 h 4473"/>
                    <a:gd name="T16" fmla="*/ 319 w 4126"/>
                    <a:gd name="T17" fmla="*/ 773 h 4473"/>
                    <a:gd name="T18" fmla="*/ 532 w 4126"/>
                    <a:gd name="T19" fmla="*/ 879 h 4473"/>
                    <a:gd name="T20" fmla="*/ 1038 w 4126"/>
                    <a:gd name="T21" fmla="*/ 0 h 4473"/>
                    <a:gd name="T22" fmla="*/ 4125 w 4126"/>
                    <a:gd name="T23" fmla="*/ 1784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4125" y="1784"/>
                      </a:moveTo>
                      <a:lnTo>
                        <a:pt x="4125" y="1784"/>
                      </a:lnTo>
                      <a:cubicBezTo>
                        <a:pt x="3619" y="2662"/>
                        <a:pt x="3619" y="2662"/>
                        <a:pt x="3619" y="2662"/>
                      </a:cubicBezTo>
                      <a:cubicBezTo>
                        <a:pt x="3832" y="2795"/>
                        <a:pt x="3832" y="2795"/>
                        <a:pt x="3832" y="2795"/>
                      </a:cubicBezTo>
                      <a:cubicBezTo>
                        <a:pt x="3991" y="2875"/>
                        <a:pt x="3965" y="3088"/>
                        <a:pt x="3779" y="3168"/>
                      </a:cubicBezTo>
                      <a:cubicBezTo>
                        <a:pt x="798" y="4419"/>
                        <a:pt x="798" y="4419"/>
                        <a:pt x="798" y="4419"/>
                      </a:cubicBezTo>
                      <a:cubicBezTo>
                        <a:pt x="611" y="4472"/>
                        <a:pt x="478" y="4392"/>
                        <a:pt x="452" y="4206"/>
                      </a:cubicBezTo>
                      <a:cubicBezTo>
                        <a:pt x="26" y="986"/>
                        <a:pt x="26" y="986"/>
                        <a:pt x="26" y="986"/>
                      </a:cubicBezTo>
                      <a:cubicBezTo>
                        <a:pt x="0" y="799"/>
                        <a:pt x="159" y="666"/>
                        <a:pt x="319" y="773"/>
                      </a:cubicBezTo>
                      <a:cubicBezTo>
                        <a:pt x="532" y="879"/>
                        <a:pt x="532" y="879"/>
                        <a:pt x="532" y="879"/>
                      </a:cubicBezTo>
                      <a:cubicBezTo>
                        <a:pt x="1038" y="0"/>
                        <a:pt x="1038" y="0"/>
                        <a:pt x="1038" y="0"/>
                      </a:cubicBezTo>
                      <a:cubicBezTo>
                        <a:pt x="2075" y="613"/>
                        <a:pt x="3087" y="1199"/>
                        <a:pt x="4125" y="1784"/>
                      </a:cubicBezTo>
                    </a:path>
                  </a:pathLst>
                </a:custGeom>
                <a:solidFill>
                  <a:srgbClr val="CF362A"/>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80" name="Freeform: Shape 24">
                  <a:extLst>
                    <a:ext uri="{FF2B5EF4-FFF2-40B4-BE49-F238E27FC236}">
                      <a16:creationId xmlns:a16="http://schemas.microsoft.com/office/drawing/2014/main" id="{0C15D6AA-202B-934D-A754-FC6B528DF08B}"/>
                    </a:ext>
                  </a:extLst>
                </p:cNvPr>
                <p:cNvSpPr>
                  <a:spLocks/>
                </p:cNvSpPr>
                <p:nvPr/>
              </p:nvSpPr>
              <p:spPr bwMode="auto">
                <a:xfrm>
                  <a:off x="1044013" y="3090853"/>
                  <a:ext cx="1316724" cy="1220742"/>
                </a:xfrm>
                <a:custGeom>
                  <a:avLst/>
                  <a:gdLst>
                    <a:gd name="T0" fmla="*/ 6229 w 6230"/>
                    <a:gd name="T1" fmla="*/ 5776 h 5777"/>
                    <a:gd name="T2" fmla="*/ 0 w 6230"/>
                    <a:gd name="T3" fmla="*/ 2183 h 5777"/>
                    <a:gd name="T4" fmla="*/ 3780 w 6230"/>
                    <a:gd name="T5" fmla="*/ 0 h 5777"/>
                    <a:gd name="T6" fmla="*/ 6229 w 6230"/>
                    <a:gd name="T7" fmla="*/ 1437 h 5777"/>
                    <a:gd name="T8" fmla="*/ 6229 w 6230"/>
                    <a:gd name="T9" fmla="*/ 5776 h 5777"/>
                  </a:gdLst>
                  <a:ahLst/>
                  <a:cxnLst>
                    <a:cxn ang="0">
                      <a:pos x="T0" y="T1"/>
                    </a:cxn>
                    <a:cxn ang="0">
                      <a:pos x="T2" y="T3"/>
                    </a:cxn>
                    <a:cxn ang="0">
                      <a:pos x="T4" y="T5"/>
                    </a:cxn>
                    <a:cxn ang="0">
                      <a:pos x="T6" y="T7"/>
                    </a:cxn>
                    <a:cxn ang="0">
                      <a:pos x="T8" y="T9"/>
                    </a:cxn>
                  </a:cxnLst>
                  <a:rect l="0" t="0" r="r" b="b"/>
                  <a:pathLst>
                    <a:path w="6230" h="5777">
                      <a:moveTo>
                        <a:pt x="6229" y="5776"/>
                      </a:moveTo>
                      <a:lnTo>
                        <a:pt x="0" y="2183"/>
                      </a:lnTo>
                      <a:lnTo>
                        <a:pt x="3780" y="0"/>
                      </a:lnTo>
                      <a:lnTo>
                        <a:pt x="6229" y="1437"/>
                      </a:lnTo>
                      <a:lnTo>
                        <a:pt x="6229" y="5776"/>
                      </a:lnTo>
                    </a:path>
                  </a:pathLst>
                </a:custGeom>
                <a:solidFill>
                  <a:srgbClr val="CF362A"/>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sp>
            <p:nvSpPr>
              <p:cNvPr id="78" name="Rectangle 22">
                <a:extLst>
                  <a:ext uri="{FF2B5EF4-FFF2-40B4-BE49-F238E27FC236}">
                    <a16:creationId xmlns:a16="http://schemas.microsoft.com/office/drawing/2014/main" id="{D74970AB-D6BC-5944-BE1E-E90D7A212280}"/>
                  </a:ext>
                </a:extLst>
              </p:cNvPr>
              <p:cNvSpPr/>
              <p:nvPr/>
            </p:nvSpPr>
            <p:spPr>
              <a:xfrm>
                <a:off x="1802796" y="4076243"/>
                <a:ext cx="723275" cy="307777"/>
              </a:xfrm>
              <a:prstGeom prst="rect">
                <a:avLst/>
              </a:prstGeom>
            </p:spPr>
            <p:txBody>
              <a:bodyPr wrap="none">
                <a:normAutofit fontScale="85000" lnSpcReduction="20000"/>
              </a:bodyPr>
              <a:lstStyle/>
              <a:p>
                <a:pPr algn="ctr"/>
                <a:r>
                  <a:rPr lang="zh-CN" altLang="en-US" sz="1867">
                    <a:solidFill>
                      <a:schemeClr val="bg1"/>
                    </a:solidFill>
                    <a:latin typeface="Microsoft YaHei" panose="020B0503020204020204" pitchFamily="34" charset="-122"/>
                    <a:ea typeface="Microsoft YaHei" panose="020B0503020204020204" pitchFamily="34" charset="-122"/>
                    <a:cs typeface="+mn-ea"/>
                    <a:sym typeface="+mn-lt"/>
                  </a:rPr>
                  <a:t>关键词</a:t>
                </a:r>
              </a:p>
            </p:txBody>
          </p:sp>
        </p:grpSp>
        <p:grpSp>
          <p:nvGrpSpPr>
            <p:cNvPr id="61" name="Group 5">
              <a:extLst>
                <a:ext uri="{FF2B5EF4-FFF2-40B4-BE49-F238E27FC236}">
                  <a16:creationId xmlns:a16="http://schemas.microsoft.com/office/drawing/2014/main" id="{3EACCCC9-5B94-D94C-A635-3BD88B2BEC63}"/>
                </a:ext>
              </a:extLst>
            </p:cNvPr>
            <p:cNvGrpSpPr/>
            <p:nvPr/>
          </p:nvGrpSpPr>
          <p:grpSpPr>
            <a:xfrm>
              <a:off x="2761168" y="3774800"/>
              <a:ext cx="1316724" cy="1462096"/>
              <a:chOff x="2761168" y="3717650"/>
              <a:chExt cx="1316724" cy="1462096"/>
            </a:xfrm>
          </p:grpSpPr>
          <p:grpSp>
            <p:nvGrpSpPr>
              <p:cNvPr id="73" name="Group 17">
                <a:extLst>
                  <a:ext uri="{FF2B5EF4-FFF2-40B4-BE49-F238E27FC236}">
                    <a16:creationId xmlns:a16="http://schemas.microsoft.com/office/drawing/2014/main" id="{397C3AC3-D468-4444-968F-6117291D9711}"/>
                  </a:ext>
                </a:extLst>
              </p:cNvPr>
              <p:cNvGrpSpPr/>
              <p:nvPr/>
            </p:nvGrpSpPr>
            <p:grpSpPr>
              <a:xfrm>
                <a:off x="2761168" y="3717650"/>
                <a:ext cx="1316724" cy="1462096"/>
                <a:chOff x="2415718" y="3090853"/>
                <a:chExt cx="1316724" cy="1462096"/>
              </a:xfrm>
              <a:solidFill>
                <a:schemeClr val="tx2"/>
              </a:solidFill>
            </p:grpSpPr>
            <p:sp>
              <p:nvSpPr>
                <p:cNvPr id="75" name="Freeform: Shape 19">
                  <a:extLst>
                    <a:ext uri="{FF2B5EF4-FFF2-40B4-BE49-F238E27FC236}">
                      <a16:creationId xmlns:a16="http://schemas.microsoft.com/office/drawing/2014/main" id="{E89254A8-939A-6841-BB5E-D8AE8BD4A2FC}"/>
                    </a:ext>
                  </a:extLst>
                </p:cNvPr>
                <p:cNvSpPr>
                  <a:spLocks/>
                </p:cNvSpPr>
                <p:nvPr/>
              </p:nvSpPr>
              <p:spPr bwMode="auto">
                <a:xfrm>
                  <a:off x="2669185" y="3608038"/>
                  <a:ext cx="872225" cy="944911"/>
                </a:xfrm>
                <a:custGeom>
                  <a:avLst/>
                  <a:gdLst>
                    <a:gd name="T0" fmla="*/ 3087 w 4126"/>
                    <a:gd name="T1" fmla="*/ 0 h 4473"/>
                    <a:gd name="T2" fmla="*/ 3087 w 4126"/>
                    <a:gd name="T3" fmla="*/ 0 h 4473"/>
                    <a:gd name="T4" fmla="*/ 3592 w 4126"/>
                    <a:gd name="T5" fmla="*/ 879 h 4473"/>
                    <a:gd name="T6" fmla="*/ 3805 w 4126"/>
                    <a:gd name="T7" fmla="*/ 773 h 4473"/>
                    <a:gd name="T8" fmla="*/ 4098 w 4126"/>
                    <a:gd name="T9" fmla="*/ 986 h 4473"/>
                    <a:gd name="T10" fmla="*/ 3672 w 4126"/>
                    <a:gd name="T11" fmla="*/ 4206 h 4473"/>
                    <a:gd name="T12" fmla="*/ 3327 w 4126"/>
                    <a:gd name="T13" fmla="*/ 4419 h 4473"/>
                    <a:gd name="T14" fmla="*/ 346 w 4126"/>
                    <a:gd name="T15" fmla="*/ 3168 h 4473"/>
                    <a:gd name="T16" fmla="*/ 292 w 4126"/>
                    <a:gd name="T17" fmla="*/ 2795 h 4473"/>
                    <a:gd name="T18" fmla="*/ 505 w 4126"/>
                    <a:gd name="T19" fmla="*/ 2662 h 4473"/>
                    <a:gd name="T20" fmla="*/ 0 w 4126"/>
                    <a:gd name="T21" fmla="*/ 1784 h 4473"/>
                    <a:gd name="T22" fmla="*/ 3087 w 4126"/>
                    <a:gd name="T23" fmla="*/ 0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3087" y="0"/>
                      </a:moveTo>
                      <a:lnTo>
                        <a:pt x="3087" y="0"/>
                      </a:lnTo>
                      <a:cubicBezTo>
                        <a:pt x="3592" y="879"/>
                        <a:pt x="3592" y="879"/>
                        <a:pt x="3592" y="879"/>
                      </a:cubicBezTo>
                      <a:cubicBezTo>
                        <a:pt x="3805" y="773"/>
                        <a:pt x="3805" y="773"/>
                        <a:pt x="3805" y="773"/>
                      </a:cubicBezTo>
                      <a:cubicBezTo>
                        <a:pt x="3965" y="666"/>
                        <a:pt x="4125" y="799"/>
                        <a:pt x="4098" y="986"/>
                      </a:cubicBezTo>
                      <a:cubicBezTo>
                        <a:pt x="3672" y="4206"/>
                        <a:pt x="3672" y="4206"/>
                        <a:pt x="3672" y="4206"/>
                      </a:cubicBezTo>
                      <a:cubicBezTo>
                        <a:pt x="3646" y="4392"/>
                        <a:pt x="3513" y="4472"/>
                        <a:pt x="3327" y="4419"/>
                      </a:cubicBezTo>
                      <a:cubicBezTo>
                        <a:pt x="346" y="3168"/>
                        <a:pt x="346" y="3168"/>
                        <a:pt x="346" y="3168"/>
                      </a:cubicBezTo>
                      <a:cubicBezTo>
                        <a:pt x="159" y="3088"/>
                        <a:pt x="133" y="2875"/>
                        <a:pt x="292" y="2795"/>
                      </a:cubicBezTo>
                      <a:cubicBezTo>
                        <a:pt x="505" y="2662"/>
                        <a:pt x="505" y="2662"/>
                        <a:pt x="505" y="2662"/>
                      </a:cubicBezTo>
                      <a:cubicBezTo>
                        <a:pt x="0" y="1784"/>
                        <a:pt x="0" y="1784"/>
                        <a:pt x="0" y="1784"/>
                      </a:cubicBezTo>
                      <a:cubicBezTo>
                        <a:pt x="1011" y="1199"/>
                        <a:pt x="2049" y="613"/>
                        <a:pt x="3087" y="0"/>
                      </a:cubicBezTo>
                    </a:path>
                  </a:pathLst>
                </a:custGeom>
                <a:solidFill>
                  <a:srgbClr val="5A616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76" name="Freeform: Shape 20">
                  <a:extLst>
                    <a:ext uri="{FF2B5EF4-FFF2-40B4-BE49-F238E27FC236}">
                      <a16:creationId xmlns:a16="http://schemas.microsoft.com/office/drawing/2014/main" id="{C506A3F0-5EDD-184E-8BAE-64E83A1BA488}"/>
                    </a:ext>
                  </a:extLst>
                </p:cNvPr>
                <p:cNvSpPr>
                  <a:spLocks/>
                </p:cNvSpPr>
                <p:nvPr/>
              </p:nvSpPr>
              <p:spPr bwMode="auto">
                <a:xfrm>
                  <a:off x="2415718" y="3090853"/>
                  <a:ext cx="1316724" cy="1220742"/>
                </a:xfrm>
                <a:custGeom>
                  <a:avLst/>
                  <a:gdLst>
                    <a:gd name="T0" fmla="*/ 6229 w 6230"/>
                    <a:gd name="T1" fmla="*/ 2183 h 5777"/>
                    <a:gd name="T2" fmla="*/ 0 w 6230"/>
                    <a:gd name="T3" fmla="*/ 5776 h 5777"/>
                    <a:gd name="T4" fmla="*/ 0 w 6230"/>
                    <a:gd name="T5" fmla="*/ 1437 h 5777"/>
                    <a:gd name="T6" fmla="*/ 2449 w 6230"/>
                    <a:gd name="T7" fmla="*/ 0 h 5777"/>
                    <a:gd name="T8" fmla="*/ 6229 w 6230"/>
                    <a:gd name="T9" fmla="*/ 2183 h 5777"/>
                  </a:gdLst>
                  <a:ahLst/>
                  <a:cxnLst>
                    <a:cxn ang="0">
                      <a:pos x="T0" y="T1"/>
                    </a:cxn>
                    <a:cxn ang="0">
                      <a:pos x="T2" y="T3"/>
                    </a:cxn>
                    <a:cxn ang="0">
                      <a:pos x="T4" y="T5"/>
                    </a:cxn>
                    <a:cxn ang="0">
                      <a:pos x="T6" y="T7"/>
                    </a:cxn>
                    <a:cxn ang="0">
                      <a:pos x="T8" y="T9"/>
                    </a:cxn>
                  </a:cxnLst>
                  <a:rect l="0" t="0" r="r" b="b"/>
                  <a:pathLst>
                    <a:path w="6230" h="5777">
                      <a:moveTo>
                        <a:pt x="6229" y="2183"/>
                      </a:moveTo>
                      <a:lnTo>
                        <a:pt x="0" y="5776"/>
                      </a:lnTo>
                      <a:lnTo>
                        <a:pt x="0" y="1437"/>
                      </a:lnTo>
                      <a:lnTo>
                        <a:pt x="2449" y="0"/>
                      </a:lnTo>
                      <a:lnTo>
                        <a:pt x="6229" y="2183"/>
                      </a:lnTo>
                    </a:path>
                  </a:pathLst>
                </a:custGeom>
                <a:solidFill>
                  <a:srgbClr val="5A616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sp>
            <p:nvSpPr>
              <p:cNvPr id="74" name="Rectangle 18">
                <a:extLst>
                  <a:ext uri="{FF2B5EF4-FFF2-40B4-BE49-F238E27FC236}">
                    <a16:creationId xmlns:a16="http://schemas.microsoft.com/office/drawing/2014/main" id="{DA5864A6-C75B-5844-8520-476B5FDA974D}"/>
                  </a:ext>
                </a:extLst>
              </p:cNvPr>
              <p:cNvSpPr/>
              <p:nvPr/>
            </p:nvSpPr>
            <p:spPr>
              <a:xfrm>
                <a:off x="2887998" y="4076243"/>
                <a:ext cx="723275" cy="307777"/>
              </a:xfrm>
              <a:prstGeom prst="rect">
                <a:avLst/>
              </a:prstGeom>
            </p:spPr>
            <p:txBody>
              <a:bodyPr wrap="none">
                <a:normAutofit fontScale="85000" lnSpcReduction="20000"/>
              </a:bodyPr>
              <a:lstStyle/>
              <a:p>
                <a:pPr algn="ctr"/>
                <a:r>
                  <a:rPr lang="zh-CN" altLang="en-US" sz="1867">
                    <a:solidFill>
                      <a:schemeClr val="bg1"/>
                    </a:solidFill>
                    <a:latin typeface="Microsoft YaHei" panose="020B0503020204020204" pitchFamily="34" charset="-122"/>
                    <a:ea typeface="Microsoft YaHei" panose="020B0503020204020204" pitchFamily="34" charset="-122"/>
                    <a:cs typeface="+mn-ea"/>
                    <a:sym typeface="+mn-lt"/>
                  </a:rPr>
                  <a:t>关键词</a:t>
                </a:r>
              </a:p>
            </p:txBody>
          </p:sp>
        </p:grpSp>
        <p:grpSp>
          <p:nvGrpSpPr>
            <p:cNvPr id="62" name="Group 6">
              <a:extLst>
                <a:ext uri="{FF2B5EF4-FFF2-40B4-BE49-F238E27FC236}">
                  <a16:creationId xmlns:a16="http://schemas.microsoft.com/office/drawing/2014/main" id="{EC27B77A-7CCE-E344-A4C8-515A54747054}"/>
                </a:ext>
              </a:extLst>
            </p:cNvPr>
            <p:cNvGrpSpPr/>
            <p:nvPr/>
          </p:nvGrpSpPr>
          <p:grpSpPr>
            <a:xfrm>
              <a:off x="3307240" y="2672405"/>
              <a:ext cx="1502166" cy="1518939"/>
              <a:chOff x="3307240" y="2615255"/>
              <a:chExt cx="1502166" cy="1518939"/>
            </a:xfrm>
          </p:grpSpPr>
          <p:grpSp>
            <p:nvGrpSpPr>
              <p:cNvPr id="69" name="Group 13">
                <a:extLst>
                  <a:ext uri="{FF2B5EF4-FFF2-40B4-BE49-F238E27FC236}">
                    <a16:creationId xmlns:a16="http://schemas.microsoft.com/office/drawing/2014/main" id="{3CF6FCCF-5EA9-8140-830A-1A8E2B86EB59}"/>
                  </a:ext>
                </a:extLst>
              </p:cNvPr>
              <p:cNvGrpSpPr/>
              <p:nvPr/>
            </p:nvGrpSpPr>
            <p:grpSpPr>
              <a:xfrm>
                <a:off x="3307240" y="2615255"/>
                <a:ext cx="1502166" cy="1518939"/>
                <a:chOff x="2961790" y="1988458"/>
                <a:chExt cx="1502166" cy="1518939"/>
              </a:xfrm>
              <a:solidFill>
                <a:schemeClr val="accent4"/>
              </a:solidFill>
            </p:grpSpPr>
            <p:sp>
              <p:nvSpPr>
                <p:cNvPr id="71" name="Freeform: Shape 15">
                  <a:extLst>
                    <a:ext uri="{FF2B5EF4-FFF2-40B4-BE49-F238E27FC236}">
                      <a16:creationId xmlns:a16="http://schemas.microsoft.com/office/drawing/2014/main" id="{6A5EED18-761E-724A-92E6-CC54C3D54152}"/>
                    </a:ext>
                  </a:extLst>
                </p:cNvPr>
                <p:cNvSpPr>
                  <a:spLocks/>
                </p:cNvSpPr>
                <p:nvPr/>
              </p:nvSpPr>
              <p:spPr bwMode="auto">
                <a:xfrm>
                  <a:off x="3602913" y="2264290"/>
                  <a:ext cx="861043" cy="967275"/>
                </a:xfrm>
                <a:custGeom>
                  <a:avLst/>
                  <a:gdLst>
                    <a:gd name="T0" fmla="*/ 0 w 4073"/>
                    <a:gd name="T1" fmla="*/ 505 h 4578"/>
                    <a:gd name="T2" fmla="*/ 0 w 4073"/>
                    <a:gd name="T3" fmla="*/ 505 h 4578"/>
                    <a:gd name="T4" fmla="*/ 1011 w 4073"/>
                    <a:gd name="T5" fmla="*/ 505 h 4578"/>
                    <a:gd name="T6" fmla="*/ 1011 w 4073"/>
                    <a:gd name="T7" fmla="*/ 266 h 4578"/>
                    <a:gd name="T8" fmla="*/ 1357 w 4073"/>
                    <a:gd name="T9" fmla="*/ 107 h 4578"/>
                    <a:gd name="T10" fmla="*/ 3912 w 4073"/>
                    <a:gd name="T11" fmla="*/ 2076 h 4578"/>
                    <a:gd name="T12" fmla="*/ 3912 w 4073"/>
                    <a:gd name="T13" fmla="*/ 2500 h 4578"/>
                    <a:gd name="T14" fmla="*/ 1357 w 4073"/>
                    <a:gd name="T15" fmla="*/ 4470 h 4578"/>
                    <a:gd name="T16" fmla="*/ 1011 w 4073"/>
                    <a:gd name="T17" fmla="*/ 4310 h 4578"/>
                    <a:gd name="T18" fmla="*/ 1011 w 4073"/>
                    <a:gd name="T19" fmla="*/ 4071 h 4578"/>
                    <a:gd name="T20" fmla="*/ 0 w 4073"/>
                    <a:gd name="T21" fmla="*/ 4071 h 4578"/>
                    <a:gd name="T22" fmla="*/ 0 w 4073"/>
                    <a:gd name="T23" fmla="*/ 505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0" y="505"/>
                      </a:moveTo>
                      <a:lnTo>
                        <a:pt x="0" y="505"/>
                      </a:lnTo>
                      <a:cubicBezTo>
                        <a:pt x="1011" y="505"/>
                        <a:pt x="1011" y="505"/>
                        <a:pt x="1011" y="505"/>
                      </a:cubicBezTo>
                      <a:cubicBezTo>
                        <a:pt x="1011" y="266"/>
                        <a:pt x="1011" y="266"/>
                        <a:pt x="1011" y="266"/>
                      </a:cubicBezTo>
                      <a:cubicBezTo>
                        <a:pt x="1011" y="79"/>
                        <a:pt x="1197" y="0"/>
                        <a:pt x="1357" y="107"/>
                      </a:cubicBezTo>
                      <a:cubicBezTo>
                        <a:pt x="3912" y="2076"/>
                        <a:pt x="3912" y="2076"/>
                        <a:pt x="3912" y="2076"/>
                      </a:cubicBezTo>
                      <a:cubicBezTo>
                        <a:pt x="4072" y="2209"/>
                        <a:pt x="4072" y="2368"/>
                        <a:pt x="3912" y="2500"/>
                      </a:cubicBezTo>
                      <a:cubicBezTo>
                        <a:pt x="1357" y="4470"/>
                        <a:pt x="1357" y="4470"/>
                        <a:pt x="1357" y="4470"/>
                      </a:cubicBezTo>
                      <a:cubicBezTo>
                        <a:pt x="1197" y="4577"/>
                        <a:pt x="1011" y="4497"/>
                        <a:pt x="1011" y="4310"/>
                      </a:cubicBezTo>
                      <a:cubicBezTo>
                        <a:pt x="1011" y="4071"/>
                        <a:pt x="1011" y="4071"/>
                        <a:pt x="1011" y="4071"/>
                      </a:cubicBezTo>
                      <a:cubicBezTo>
                        <a:pt x="0" y="4071"/>
                        <a:pt x="0" y="4071"/>
                        <a:pt x="0" y="4071"/>
                      </a:cubicBezTo>
                      <a:cubicBezTo>
                        <a:pt x="0" y="2874"/>
                        <a:pt x="0" y="1703"/>
                        <a:pt x="0" y="505"/>
                      </a:cubicBezTo>
                    </a:path>
                  </a:pathLst>
                </a:custGeom>
                <a:solidFill>
                  <a:srgbClr val="5A616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72" name="Freeform: Shape 16">
                  <a:extLst>
                    <a:ext uri="{FF2B5EF4-FFF2-40B4-BE49-F238E27FC236}">
                      <a16:creationId xmlns:a16="http://schemas.microsoft.com/office/drawing/2014/main" id="{3EB27DE8-4D78-1748-9583-196A8AC34926}"/>
                    </a:ext>
                  </a:extLst>
                </p:cNvPr>
                <p:cNvSpPr>
                  <a:spLocks/>
                </p:cNvSpPr>
                <p:nvPr/>
              </p:nvSpPr>
              <p:spPr bwMode="auto">
                <a:xfrm>
                  <a:off x="2961790" y="1988458"/>
                  <a:ext cx="793016" cy="1518939"/>
                </a:xfrm>
                <a:custGeom>
                  <a:avLst/>
                  <a:gdLst>
                    <a:gd name="T0" fmla="*/ 3752 w 3753"/>
                    <a:gd name="T1" fmla="*/ 0 h 7187"/>
                    <a:gd name="T2" fmla="*/ 3752 w 3753"/>
                    <a:gd name="T3" fmla="*/ 7186 h 7187"/>
                    <a:gd name="T4" fmla="*/ 0 w 3753"/>
                    <a:gd name="T5" fmla="*/ 5003 h 7187"/>
                    <a:gd name="T6" fmla="*/ 0 w 3753"/>
                    <a:gd name="T7" fmla="*/ 2183 h 7187"/>
                    <a:gd name="T8" fmla="*/ 3752 w 3753"/>
                    <a:gd name="T9" fmla="*/ 0 h 7187"/>
                  </a:gdLst>
                  <a:ahLst/>
                  <a:cxnLst>
                    <a:cxn ang="0">
                      <a:pos x="T0" y="T1"/>
                    </a:cxn>
                    <a:cxn ang="0">
                      <a:pos x="T2" y="T3"/>
                    </a:cxn>
                    <a:cxn ang="0">
                      <a:pos x="T4" y="T5"/>
                    </a:cxn>
                    <a:cxn ang="0">
                      <a:pos x="T6" y="T7"/>
                    </a:cxn>
                    <a:cxn ang="0">
                      <a:pos x="T8" y="T9"/>
                    </a:cxn>
                  </a:cxnLst>
                  <a:rect l="0" t="0" r="r" b="b"/>
                  <a:pathLst>
                    <a:path w="3753" h="7187">
                      <a:moveTo>
                        <a:pt x="3752" y="0"/>
                      </a:moveTo>
                      <a:lnTo>
                        <a:pt x="3752" y="7186"/>
                      </a:lnTo>
                      <a:lnTo>
                        <a:pt x="0" y="5003"/>
                      </a:lnTo>
                      <a:lnTo>
                        <a:pt x="0" y="2183"/>
                      </a:lnTo>
                      <a:lnTo>
                        <a:pt x="3752" y="0"/>
                      </a:lnTo>
                    </a:path>
                  </a:pathLst>
                </a:custGeom>
                <a:solidFill>
                  <a:srgbClr val="5A616F"/>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sp>
            <p:nvSpPr>
              <p:cNvPr id="70" name="Rectangle 14">
                <a:extLst>
                  <a:ext uri="{FF2B5EF4-FFF2-40B4-BE49-F238E27FC236}">
                    <a16:creationId xmlns:a16="http://schemas.microsoft.com/office/drawing/2014/main" id="{5C2D5425-777B-2044-B432-135B93C39C90}"/>
                  </a:ext>
                </a:extLst>
              </p:cNvPr>
              <p:cNvSpPr/>
              <p:nvPr/>
            </p:nvSpPr>
            <p:spPr>
              <a:xfrm>
                <a:off x="3392026" y="3155344"/>
                <a:ext cx="723275" cy="307777"/>
              </a:xfrm>
              <a:prstGeom prst="rect">
                <a:avLst/>
              </a:prstGeom>
            </p:spPr>
            <p:txBody>
              <a:bodyPr wrap="none">
                <a:normAutofit fontScale="85000" lnSpcReduction="20000"/>
              </a:bodyPr>
              <a:lstStyle/>
              <a:p>
                <a:pPr algn="ctr"/>
                <a:r>
                  <a:rPr lang="zh-CN" altLang="en-US" sz="1867">
                    <a:solidFill>
                      <a:schemeClr val="bg1"/>
                    </a:solidFill>
                    <a:latin typeface="Microsoft YaHei" panose="020B0503020204020204" pitchFamily="34" charset="-122"/>
                    <a:ea typeface="Microsoft YaHei" panose="020B0503020204020204" pitchFamily="34" charset="-122"/>
                    <a:cs typeface="+mn-ea"/>
                    <a:sym typeface="+mn-lt"/>
                  </a:rPr>
                  <a:t>关键词</a:t>
                </a:r>
              </a:p>
            </p:txBody>
          </p:sp>
        </p:grpSp>
        <p:grpSp>
          <p:nvGrpSpPr>
            <p:cNvPr id="63" name="Group 7">
              <a:extLst>
                <a:ext uri="{FF2B5EF4-FFF2-40B4-BE49-F238E27FC236}">
                  <a16:creationId xmlns:a16="http://schemas.microsoft.com/office/drawing/2014/main" id="{480F2E32-E596-D249-BC04-1A3C2E3239F0}"/>
                </a:ext>
              </a:extLst>
            </p:cNvPr>
            <p:cNvGrpSpPr/>
            <p:nvPr/>
          </p:nvGrpSpPr>
          <p:grpSpPr>
            <a:xfrm>
              <a:off x="2761168" y="1626853"/>
              <a:ext cx="1316724" cy="1462095"/>
              <a:chOff x="2761168" y="1569703"/>
              <a:chExt cx="1316724" cy="1462095"/>
            </a:xfrm>
          </p:grpSpPr>
          <p:grpSp>
            <p:nvGrpSpPr>
              <p:cNvPr id="65" name="Group 9">
                <a:extLst>
                  <a:ext uri="{FF2B5EF4-FFF2-40B4-BE49-F238E27FC236}">
                    <a16:creationId xmlns:a16="http://schemas.microsoft.com/office/drawing/2014/main" id="{14994423-E30D-8145-8775-1D16DEB822AA}"/>
                  </a:ext>
                </a:extLst>
              </p:cNvPr>
              <p:cNvGrpSpPr/>
              <p:nvPr/>
            </p:nvGrpSpPr>
            <p:grpSpPr>
              <a:xfrm>
                <a:off x="2761168" y="1569703"/>
                <a:ext cx="1316724" cy="1462095"/>
                <a:chOff x="2415718" y="942906"/>
                <a:chExt cx="1316724" cy="1462095"/>
              </a:xfrm>
              <a:solidFill>
                <a:schemeClr val="accent2"/>
              </a:solidFill>
            </p:grpSpPr>
            <p:sp>
              <p:nvSpPr>
                <p:cNvPr id="67" name="Freeform: Shape 11">
                  <a:extLst>
                    <a:ext uri="{FF2B5EF4-FFF2-40B4-BE49-F238E27FC236}">
                      <a16:creationId xmlns:a16="http://schemas.microsoft.com/office/drawing/2014/main" id="{15F54784-E587-F543-9425-CB3DBBEAFE8E}"/>
                    </a:ext>
                  </a:extLst>
                </p:cNvPr>
                <p:cNvSpPr>
                  <a:spLocks/>
                </p:cNvSpPr>
                <p:nvPr/>
              </p:nvSpPr>
              <p:spPr bwMode="auto">
                <a:xfrm>
                  <a:off x="2669185" y="942906"/>
                  <a:ext cx="872225" cy="944911"/>
                </a:xfrm>
                <a:custGeom>
                  <a:avLst/>
                  <a:gdLst>
                    <a:gd name="T0" fmla="*/ 0 w 4126"/>
                    <a:gd name="T1" fmla="*/ 2687 h 4472"/>
                    <a:gd name="T2" fmla="*/ 0 w 4126"/>
                    <a:gd name="T3" fmla="*/ 2687 h 4472"/>
                    <a:gd name="T4" fmla="*/ 505 w 4126"/>
                    <a:gd name="T5" fmla="*/ 1809 h 4472"/>
                    <a:gd name="T6" fmla="*/ 292 w 4126"/>
                    <a:gd name="T7" fmla="*/ 1677 h 4472"/>
                    <a:gd name="T8" fmla="*/ 346 w 4126"/>
                    <a:gd name="T9" fmla="*/ 1303 h 4472"/>
                    <a:gd name="T10" fmla="*/ 3327 w 4126"/>
                    <a:gd name="T11" fmla="*/ 52 h 4472"/>
                    <a:gd name="T12" fmla="*/ 3672 w 4126"/>
                    <a:gd name="T13" fmla="*/ 265 h 4472"/>
                    <a:gd name="T14" fmla="*/ 4098 w 4126"/>
                    <a:gd name="T15" fmla="*/ 3486 h 4472"/>
                    <a:gd name="T16" fmla="*/ 3805 w 4126"/>
                    <a:gd name="T17" fmla="*/ 3699 h 4472"/>
                    <a:gd name="T18" fmla="*/ 3592 w 4126"/>
                    <a:gd name="T19" fmla="*/ 3593 h 4472"/>
                    <a:gd name="T20" fmla="*/ 3087 w 4126"/>
                    <a:gd name="T21" fmla="*/ 4471 h 4472"/>
                    <a:gd name="T22" fmla="*/ 0 w 4126"/>
                    <a:gd name="T23" fmla="*/ 2687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0" y="2687"/>
                      </a:moveTo>
                      <a:lnTo>
                        <a:pt x="0" y="2687"/>
                      </a:lnTo>
                      <a:cubicBezTo>
                        <a:pt x="505" y="1809"/>
                        <a:pt x="505" y="1809"/>
                        <a:pt x="505" y="1809"/>
                      </a:cubicBezTo>
                      <a:cubicBezTo>
                        <a:pt x="292" y="1677"/>
                        <a:pt x="292" y="1677"/>
                        <a:pt x="292" y="1677"/>
                      </a:cubicBezTo>
                      <a:cubicBezTo>
                        <a:pt x="133" y="1596"/>
                        <a:pt x="159" y="1384"/>
                        <a:pt x="346" y="1303"/>
                      </a:cubicBezTo>
                      <a:cubicBezTo>
                        <a:pt x="3327" y="52"/>
                        <a:pt x="3327" y="52"/>
                        <a:pt x="3327" y="52"/>
                      </a:cubicBezTo>
                      <a:cubicBezTo>
                        <a:pt x="3513" y="0"/>
                        <a:pt x="3646" y="80"/>
                        <a:pt x="3672" y="265"/>
                      </a:cubicBezTo>
                      <a:cubicBezTo>
                        <a:pt x="4098" y="3486"/>
                        <a:pt x="4098" y="3486"/>
                        <a:pt x="4098" y="3486"/>
                      </a:cubicBezTo>
                      <a:cubicBezTo>
                        <a:pt x="4125" y="3672"/>
                        <a:pt x="3965" y="3806"/>
                        <a:pt x="3805" y="3699"/>
                      </a:cubicBezTo>
                      <a:cubicBezTo>
                        <a:pt x="3592" y="3593"/>
                        <a:pt x="3592" y="3593"/>
                        <a:pt x="3592" y="3593"/>
                      </a:cubicBezTo>
                      <a:cubicBezTo>
                        <a:pt x="3087" y="4471"/>
                        <a:pt x="3087" y="4471"/>
                        <a:pt x="3087" y="4471"/>
                      </a:cubicBezTo>
                      <a:cubicBezTo>
                        <a:pt x="2049" y="3858"/>
                        <a:pt x="1037" y="3273"/>
                        <a:pt x="0" y="2687"/>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sp>
              <p:nvSpPr>
                <p:cNvPr id="68" name="Freeform: Shape 12">
                  <a:extLst>
                    <a:ext uri="{FF2B5EF4-FFF2-40B4-BE49-F238E27FC236}">
                      <a16:creationId xmlns:a16="http://schemas.microsoft.com/office/drawing/2014/main" id="{06A147E2-8373-F14E-A066-E83EE258BC7D}"/>
                    </a:ext>
                  </a:extLst>
                </p:cNvPr>
                <p:cNvSpPr>
                  <a:spLocks/>
                </p:cNvSpPr>
                <p:nvPr/>
              </p:nvSpPr>
              <p:spPr bwMode="auto">
                <a:xfrm>
                  <a:off x="2415718" y="1184259"/>
                  <a:ext cx="1316724" cy="1220742"/>
                </a:xfrm>
                <a:custGeom>
                  <a:avLst/>
                  <a:gdLst>
                    <a:gd name="T0" fmla="*/ 0 w 6230"/>
                    <a:gd name="T1" fmla="*/ 0 h 5776"/>
                    <a:gd name="T2" fmla="*/ 6229 w 6230"/>
                    <a:gd name="T3" fmla="*/ 3593 h 5776"/>
                    <a:gd name="T4" fmla="*/ 2449 w 6230"/>
                    <a:gd name="T5" fmla="*/ 5775 h 5776"/>
                    <a:gd name="T6" fmla="*/ 0 w 6230"/>
                    <a:gd name="T7" fmla="*/ 4338 h 5776"/>
                    <a:gd name="T8" fmla="*/ 0 w 6230"/>
                    <a:gd name="T9" fmla="*/ 0 h 5776"/>
                  </a:gdLst>
                  <a:ahLst/>
                  <a:cxnLst>
                    <a:cxn ang="0">
                      <a:pos x="T0" y="T1"/>
                    </a:cxn>
                    <a:cxn ang="0">
                      <a:pos x="T2" y="T3"/>
                    </a:cxn>
                    <a:cxn ang="0">
                      <a:pos x="T4" y="T5"/>
                    </a:cxn>
                    <a:cxn ang="0">
                      <a:pos x="T6" y="T7"/>
                    </a:cxn>
                    <a:cxn ang="0">
                      <a:pos x="T8" y="T9"/>
                    </a:cxn>
                  </a:cxnLst>
                  <a:rect l="0" t="0" r="r" b="b"/>
                  <a:pathLst>
                    <a:path w="6230" h="5776">
                      <a:moveTo>
                        <a:pt x="0" y="0"/>
                      </a:moveTo>
                      <a:lnTo>
                        <a:pt x="6229" y="3593"/>
                      </a:lnTo>
                      <a:lnTo>
                        <a:pt x="2449" y="5775"/>
                      </a:lnTo>
                      <a:lnTo>
                        <a:pt x="0" y="4338"/>
                      </a:lnTo>
                      <a:lnTo>
                        <a:pt x="0" y="0"/>
                      </a:ln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round/>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sz="2400">
                    <a:latin typeface="Microsoft YaHei" panose="020B0503020204020204" pitchFamily="34" charset="-122"/>
                    <a:ea typeface="Microsoft YaHei" panose="020B0503020204020204" pitchFamily="34" charset="-122"/>
                    <a:cs typeface="+mn-ea"/>
                    <a:sym typeface="+mn-lt"/>
                  </a:endParaRPr>
                </a:p>
              </p:txBody>
            </p:sp>
          </p:grpSp>
          <p:sp>
            <p:nvSpPr>
              <p:cNvPr id="66" name="Rectangle 10">
                <a:extLst>
                  <a:ext uri="{FF2B5EF4-FFF2-40B4-BE49-F238E27FC236}">
                    <a16:creationId xmlns:a16="http://schemas.microsoft.com/office/drawing/2014/main" id="{E37E7026-966A-0B4F-98D1-0B4633F1AE3C}"/>
                  </a:ext>
                </a:extLst>
              </p:cNvPr>
              <p:cNvSpPr/>
              <p:nvPr/>
            </p:nvSpPr>
            <p:spPr>
              <a:xfrm>
                <a:off x="2869642" y="2283781"/>
                <a:ext cx="723275" cy="307777"/>
              </a:xfrm>
              <a:prstGeom prst="rect">
                <a:avLst/>
              </a:prstGeom>
            </p:spPr>
            <p:txBody>
              <a:bodyPr wrap="none">
                <a:normAutofit fontScale="85000" lnSpcReduction="20000"/>
              </a:bodyPr>
              <a:lstStyle/>
              <a:p>
                <a:pPr algn="ctr"/>
                <a:r>
                  <a:rPr lang="zh-CN" altLang="en-US" sz="1867">
                    <a:solidFill>
                      <a:schemeClr val="bg1"/>
                    </a:solidFill>
                    <a:latin typeface="Microsoft YaHei" panose="020B0503020204020204" pitchFamily="34" charset="-122"/>
                    <a:ea typeface="Microsoft YaHei" panose="020B0503020204020204" pitchFamily="34" charset="-122"/>
                    <a:cs typeface="+mn-ea"/>
                    <a:sym typeface="+mn-lt"/>
                  </a:rPr>
                  <a:t>关键词</a:t>
                </a:r>
              </a:p>
            </p:txBody>
          </p:sp>
        </p:grpSp>
        <p:sp>
          <p:nvSpPr>
            <p:cNvPr id="64" name="Oval 8">
              <a:extLst>
                <a:ext uri="{FF2B5EF4-FFF2-40B4-BE49-F238E27FC236}">
                  <a16:creationId xmlns:a16="http://schemas.microsoft.com/office/drawing/2014/main" id="{43CB8D51-FE47-3A43-85E0-1AB927E3E474}"/>
                </a:ext>
              </a:extLst>
            </p:cNvPr>
            <p:cNvSpPr/>
            <p:nvPr/>
          </p:nvSpPr>
          <p:spPr>
            <a:xfrm>
              <a:off x="2103737" y="2770326"/>
              <a:ext cx="1323267" cy="1323267"/>
            </a:xfrm>
            <a:prstGeom prst="ellipse">
              <a:avLst/>
            </a:prstGeom>
            <a:solidFill>
              <a:schemeClr val="bg2"/>
            </a:solid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10000"/>
            </a:bodyPr>
            <a:lstStyle/>
            <a:p>
              <a:pPr algn="ctr"/>
              <a:endParaRPr lang="en-US" sz="6400" dirty="0">
                <a:solidFill>
                  <a:schemeClr val="accent1"/>
                </a:solidFill>
                <a:latin typeface="Microsoft YaHei" panose="020B0503020204020204" pitchFamily="34" charset="-122"/>
                <a:ea typeface="Microsoft YaHei" panose="020B0503020204020204" pitchFamily="34" charset="-122"/>
                <a:cs typeface="+mn-ea"/>
                <a:sym typeface="+mn-lt"/>
              </a:endParaRPr>
            </a:p>
          </p:txBody>
        </p:sp>
      </p:grpSp>
      <p:grpSp>
        <p:nvGrpSpPr>
          <p:cNvPr id="89" name="Group 82">
            <a:extLst>
              <a:ext uri="{FF2B5EF4-FFF2-40B4-BE49-F238E27FC236}">
                <a16:creationId xmlns:a16="http://schemas.microsoft.com/office/drawing/2014/main" id="{EF893DDC-8E45-9544-961A-84BB28A0273E}"/>
              </a:ext>
            </a:extLst>
          </p:cNvPr>
          <p:cNvGrpSpPr/>
          <p:nvPr/>
        </p:nvGrpSpPr>
        <p:grpSpPr>
          <a:xfrm>
            <a:off x="8170815" y="1697288"/>
            <a:ext cx="2749723" cy="3463424"/>
            <a:chOff x="8170814" y="1912116"/>
            <a:chExt cx="2749722" cy="3463424"/>
          </a:xfrm>
        </p:grpSpPr>
        <p:grpSp>
          <p:nvGrpSpPr>
            <p:cNvPr id="90" name="Group 83">
              <a:extLst>
                <a:ext uri="{FF2B5EF4-FFF2-40B4-BE49-F238E27FC236}">
                  <a16:creationId xmlns:a16="http://schemas.microsoft.com/office/drawing/2014/main" id="{4D66E0AC-5FE1-FB45-A6E9-25EFAB7AF0BC}"/>
                </a:ext>
              </a:extLst>
            </p:cNvPr>
            <p:cNvGrpSpPr/>
            <p:nvPr/>
          </p:nvGrpSpPr>
          <p:grpSpPr>
            <a:xfrm>
              <a:off x="8170814" y="1912116"/>
              <a:ext cx="2611177" cy="3463424"/>
              <a:chOff x="1193500" y="1491637"/>
              <a:chExt cx="3761195" cy="3463424"/>
            </a:xfrm>
          </p:grpSpPr>
          <p:grpSp>
            <p:nvGrpSpPr>
              <p:cNvPr id="93" name="Group 86">
                <a:extLst>
                  <a:ext uri="{FF2B5EF4-FFF2-40B4-BE49-F238E27FC236}">
                    <a16:creationId xmlns:a16="http://schemas.microsoft.com/office/drawing/2014/main" id="{B9EE430F-267D-334C-BCC1-AAA8AB17CDE5}"/>
                  </a:ext>
                </a:extLst>
              </p:cNvPr>
              <p:cNvGrpSpPr/>
              <p:nvPr/>
            </p:nvGrpSpPr>
            <p:grpSpPr>
              <a:xfrm>
                <a:off x="1193500" y="1491637"/>
                <a:ext cx="3761195" cy="815608"/>
                <a:chOff x="1317257" y="1824875"/>
                <a:chExt cx="3761195" cy="815608"/>
              </a:xfrm>
            </p:grpSpPr>
            <p:sp>
              <p:nvSpPr>
                <p:cNvPr id="100" name="TextBox 93">
                  <a:extLst>
                    <a:ext uri="{FF2B5EF4-FFF2-40B4-BE49-F238E27FC236}">
                      <a16:creationId xmlns:a16="http://schemas.microsoft.com/office/drawing/2014/main" id="{A8A9BEE1-17CF-7448-868E-AAA42A4499FE}"/>
                    </a:ext>
                  </a:extLst>
                </p:cNvPr>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dirty="0">
                      <a:latin typeface="Microsoft YaHei" panose="020B0503020204020204" pitchFamily="34" charset="-122"/>
                      <a:ea typeface="Microsoft YaHei" panose="020B0503020204020204" pitchFamily="34" charset="-122"/>
                      <a:cs typeface="+mn-ea"/>
                      <a:sym typeface="+mn-lt"/>
                    </a:rPr>
                    <a:t>此部分内容作为文字排版占位显示</a:t>
                  </a:r>
                  <a:br>
                    <a:rPr lang="zh-CN" altLang="en-US" sz="1333" dirty="0">
                      <a:latin typeface="Microsoft YaHei" panose="020B0503020204020204" pitchFamily="34" charset="-122"/>
                      <a:ea typeface="Microsoft YaHei" panose="020B0503020204020204" pitchFamily="34" charset="-122"/>
                      <a:cs typeface="+mn-ea"/>
                      <a:sym typeface="+mn-lt"/>
                    </a:rPr>
                  </a:br>
                  <a:r>
                    <a:rPr lang="zh-CN" altLang="en-US" sz="1333" dirty="0">
                      <a:latin typeface="Microsoft YaHei" panose="020B0503020204020204" pitchFamily="34" charset="-122"/>
                      <a:ea typeface="Microsoft YaHei" panose="020B0503020204020204" pitchFamily="34" charset="-122"/>
                      <a:cs typeface="+mn-ea"/>
                      <a:sym typeface="+mn-lt"/>
                    </a:rPr>
                    <a:t>（建议使用主题字体）</a:t>
                  </a:r>
                </a:p>
              </p:txBody>
            </p:sp>
            <p:sp>
              <p:nvSpPr>
                <p:cNvPr id="101" name="Rectangle 94">
                  <a:extLst>
                    <a:ext uri="{FF2B5EF4-FFF2-40B4-BE49-F238E27FC236}">
                      <a16:creationId xmlns:a16="http://schemas.microsoft.com/office/drawing/2014/main" id="{79553FDB-3A0D-7B4D-BFB7-65BC3E4CE928}"/>
                    </a:ext>
                  </a:extLst>
                </p:cNvPr>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dirty="0">
                      <a:solidFill>
                        <a:schemeClr val="accent1"/>
                      </a:solidFill>
                      <a:latin typeface="Microsoft YaHei" panose="020B0503020204020204" pitchFamily="34" charset="-122"/>
                      <a:ea typeface="Microsoft YaHei" panose="020B0503020204020204" pitchFamily="34" charset="-122"/>
                      <a:cs typeface="+mn-ea"/>
                      <a:sym typeface="+mn-lt"/>
                    </a:rPr>
                    <a:t>工作岗位</a:t>
                  </a:r>
                </a:p>
              </p:txBody>
            </p:sp>
          </p:grpSp>
          <p:grpSp>
            <p:nvGrpSpPr>
              <p:cNvPr id="94" name="Group 87">
                <a:extLst>
                  <a:ext uri="{FF2B5EF4-FFF2-40B4-BE49-F238E27FC236}">
                    <a16:creationId xmlns:a16="http://schemas.microsoft.com/office/drawing/2014/main" id="{0EFDD61B-E446-C645-90C9-5671B753F3AD}"/>
                  </a:ext>
                </a:extLst>
              </p:cNvPr>
              <p:cNvGrpSpPr/>
              <p:nvPr/>
            </p:nvGrpSpPr>
            <p:grpSpPr>
              <a:xfrm>
                <a:off x="1193500" y="2815545"/>
                <a:ext cx="3761195" cy="815608"/>
                <a:chOff x="1317257" y="1824875"/>
                <a:chExt cx="3761195" cy="815608"/>
              </a:xfrm>
            </p:grpSpPr>
            <p:sp>
              <p:nvSpPr>
                <p:cNvPr id="98" name="TextBox 91">
                  <a:extLst>
                    <a:ext uri="{FF2B5EF4-FFF2-40B4-BE49-F238E27FC236}">
                      <a16:creationId xmlns:a16="http://schemas.microsoft.com/office/drawing/2014/main" id="{98660E4E-D92C-ED48-93DE-7DCC58E0EB55}"/>
                    </a:ext>
                  </a:extLst>
                </p:cNvPr>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latin typeface="Microsoft YaHei" panose="020B0503020204020204" pitchFamily="34" charset="-122"/>
                      <a:ea typeface="Microsoft YaHei" panose="020B0503020204020204" pitchFamily="34" charset="-122"/>
                      <a:cs typeface="+mn-ea"/>
                      <a:sym typeface="+mn-lt"/>
                    </a:rPr>
                    <a:t>此部分内容作为文字排版占位显示</a:t>
                  </a:r>
                  <a:br>
                    <a:rPr lang="zh-CN" altLang="en-US" sz="1333">
                      <a:latin typeface="Microsoft YaHei" panose="020B0503020204020204" pitchFamily="34" charset="-122"/>
                      <a:ea typeface="Microsoft YaHei" panose="020B0503020204020204" pitchFamily="34" charset="-122"/>
                      <a:cs typeface="+mn-ea"/>
                      <a:sym typeface="+mn-lt"/>
                    </a:rPr>
                  </a:br>
                  <a:r>
                    <a:rPr lang="zh-CN" altLang="en-US" sz="1333">
                      <a:latin typeface="Microsoft YaHei" panose="020B0503020204020204" pitchFamily="34" charset="-122"/>
                      <a:ea typeface="Microsoft YaHei" panose="020B0503020204020204" pitchFamily="34" charset="-122"/>
                      <a:cs typeface="+mn-ea"/>
                      <a:sym typeface="+mn-lt"/>
                    </a:rPr>
                    <a:t>（建议使用主题字体）</a:t>
                  </a:r>
                </a:p>
              </p:txBody>
            </p:sp>
            <p:sp>
              <p:nvSpPr>
                <p:cNvPr id="99" name="Rectangle 92">
                  <a:extLst>
                    <a:ext uri="{FF2B5EF4-FFF2-40B4-BE49-F238E27FC236}">
                      <a16:creationId xmlns:a16="http://schemas.microsoft.com/office/drawing/2014/main" id="{165FDB79-FBFE-564C-9007-3DDFE1A2AA86}"/>
                    </a:ext>
                  </a:extLst>
                </p:cNvPr>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dirty="0">
                      <a:solidFill>
                        <a:schemeClr val="accent1"/>
                      </a:solidFill>
                      <a:latin typeface="Microsoft YaHei" panose="020B0503020204020204" pitchFamily="34" charset="-122"/>
                      <a:ea typeface="Microsoft YaHei" panose="020B0503020204020204" pitchFamily="34" charset="-122"/>
                      <a:cs typeface="+mn-ea"/>
                      <a:sym typeface="+mn-lt"/>
                    </a:rPr>
                    <a:t>工作岗位</a:t>
                  </a:r>
                </a:p>
              </p:txBody>
            </p:sp>
          </p:grpSp>
          <p:grpSp>
            <p:nvGrpSpPr>
              <p:cNvPr id="95" name="Group 88">
                <a:extLst>
                  <a:ext uri="{FF2B5EF4-FFF2-40B4-BE49-F238E27FC236}">
                    <a16:creationId xmlns:a16="http://schemas.microsoft.com/office/drawing/2014/main" id="{4DB8B4B6-95B3-1946-B71A-E3B6FEF3D877}"/>
                  </a:ext>
                </a:extLst>
              </p:cNvPr>
              <p:cNvGrpSpPr/>
              <p:nvPr/>
            </p:nvGrpSpPr>
            <p:grpSpPr>
              <a:xfrm>
                <a:off x="1193500" y="4139453"/>
                <a:ext cx="3761195" cy="815608"/>
                <a:chOff x="1317257" y="1824875"/>
                <a:chExt cx="3761195" cy="815608"/>
              </a:xfrm>
            </p:grpSpPr>
            <p:sp>
              <p:nvSpPr>
                <p:cNvPr id="96" name="TextBox 89">
                  <a:extLst>
                    <a:ext uri="{FF2B5EF4-FFF2-40B4-BE49-F238E27FC236}">
                      <a16:creationId xmlns:a16="http://schemas.microsoft.com/office/drawing/2014/main" id="{2839D073-4CD7-A042-97DF-A024A76313A8}"/>
                    </a:ext>
                  </a:extLst>
                </p:cNvPr>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latin typeface="Microsoft YaHei" panose="020B0503020204020204" pitchFamily="34" charset="-122"/>
                      <a:ea typeface="Microsoft YaHei" panose="020B0503020204020204" pitchFamily="34" charset="-122"/>
                      <a:cs typeface="+mn-ea"/>
                      <a:sym typeface="+mn-lt"/>
                    </a:rPr>
                    <a:t>此部分内容作为文字排版占位显示</a:t>
                  </a:r>
                  <a:br>
                    <a:rPr lang="zh-CN" altLang="en-US" sz="1333">
                      <a:latin typeface="Microsoft YaHei" panose="020B0503020204020204" pitchFamily="34" charset="-122"/>
                      <a:ea typeface="Microsoft YaHei" panose="020B0503020204020204" pitchFamily="34" charset="-122"/>
                      <a:cs typeface="+mn-ea"/>
                      <a:sym typeface="+mn-lt"/>
                    </a:rPr>
                  </a:br>
                  <a:r>
                    <a:rPr lang="zh-CN" altLang="en-US" sz="1333">
                      <a:latin typeface="Microsoft YaHei" panose="020B0503020204020204" pitchFamily="34" charset="-122"/>
                      <a:ea typeface="Microsoft YaHei" panose="020B0503020204020204" pitchFamily="34" charset="-122"/>
                      <a:cs typeface="+mn-ea"/>
                      <a:sym typeface="+mn-lt"/>
                    </a:rPr>
                    <a:t>（建议使用主题字体）</a:t>
                  </a:r>
                </a:p>
              </p:txBody>
            </p:sp>
            <p:sp>
              <p:nvSpPr>
                <p:cNvPr id="97" name="Rectangle 90">
                  <a:extLst>
                    <a:ext uri="{FF2B5EF4-FFF2-40B4-BE49-F238E27FC236}">
                      <a16:creationId xmlns:a16="http://schemas.microsoft.com/office/drawing/2014/main" id="{FF150F18-ED5A-E742-A13C-2FFD7109916E}"/>
                    </a:ext>
                  </a:extLst>
                </p:cNvPr>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dirty="0">
                      <a:solidFill>
                        <a:schemeClr val="accent1"/>
                      </a:solidFill>
                      <a:latin typeface="Microsoft YaHei" panose="020B0503020204020204" pitchFamily="34" charset="-122"/>
                      <a:ea typeface="Microsoft YaHei" panose="020B0503020204020204" pitchFamily="34" charset="-122"/>
                      <a:cs typeface="+mn-ea"/>
                      <a:sym typeface="+mn-lt"/>
                    </a:rPr>
                    <a:t>工作岗位</a:t>
                  </a:r>
                </a:p>
              </p:txBody>
            </p:sp>
          </p:grpSp>
        </p:grpSp>
        <p:cxnSp>
          <p:nvCxnSpPr>
            <p:cNvPr id="91" name="Straight Connector 84">
              <a:extLst>
                <a:ext uri="{FF2B5EF4-FFF2-40B4-BE49-F238E27FC236}">
                  <a16:creationId xmlns:a16="http://schemas.microsoft.com/office/drawing/2014/main" id="{384E7E73-2BB4-744E-8CB3-D971BF4BAB7C}"/>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85">
              <a:extLst>
                <a:ext uri="{FF2B5EF4-FFF2-40B4-BE49-F238E27FC236}">
                  <a16:creationId xmlns:a16="http://schemas.microsoft.com/office/drawing/2014/main" id="{0AF504E2-CFF2-ED47-8D9B-FE7638297C82}"/>
                </a:ext>
              </a:extLst>
            </p:cNvPr>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02" name="Group 95">
            <a:extLst>
              <a:ext uri="{FF2B5EF4-FFF2-40B4-BE49-F238E27FC236}">
                <a16:creationId xmlns:a16="http://schemas.microsoft.com/office/drawing/2014/main" id="{8146D919-22C5-D14C-BDF1-4E69D41C648C}"/>
              </a:ext>
            </a:extLst>
          </p:cNvPr>
          <p:cNvGrpSpPr/>
          <p:nvPr/>
        </p:nvGrpSpPr>
        <p:grpSpPr>
          <a:xfrm>
            <a:off x="1307468" y="1697288"/>
            <a:ext cx="2713720" cy="3463424"/>
            <a:chOff x="1307468" y="1697288"/>
            <a:chExt cx="2713720" cy="3463424"/>
          </a:xfrm>
        </p:grpSpPr>
        <p:grpSp>
          <p:nvGrpSpPr>
            <p:cNvPr id="103" name="Group 96">
              <a:extLst>
                <a:ext uri="{FF2B5EF4-FFF2-40B4-BE49-F238E27FC236}">
                  <a16:creationId xmlns:a16="http://schemas.microsoft.com/office/drawing/2014/main" id="{0ADD864C-0FE9-3C4A-9C30-47B5953BF913}"/>
                </a:ext>
              </a:extLst>
            </p:cNvPr>
            <p:cNvGrpSpPr/>
            <p:nvPr/>
          </p:nvGrpSpPr>
          <p:grpSpPr>
            <a:xfrm>
              <a:off x="1410009" y="1697288"/>
              <a:ext cx="2611179" cy="3463424"/>
              <a:chOff x="1193498" y="1491637"/>
              <a:chExt cx="3761197" cy="3463424"/>
            </a:xfrm>
          </p:grpSpPr>
          <p:grpSp>
            <p:nvGrpSpPr>
              <p:cNvPr id="107" name="Group 100">
                <a:extLst>
                  <a:ext uri="{FF2B5EF4-FFF2-40B4-BE49-F238E27FC236}">
                    <a16:creationId xmlns:a16="http://schemas.microsoft.com/office/drawing/2014/main" id="{22ACB6C5-4D91-3E47-9FD1-4B4D7D1A3C26}"/>
                  </a:ext>
                </a:extLst>
              </p:cNvPr>
              <p:cNvGrpSpPr/>
              <p:nvPr/>
            </p:nvGrpSpPr>
            <p:grpSpPr>
              <a:xfrm>
                <a:off x="1193498" y="1491637"/>
                <a:ext cx="3761197" cy="815608"/>
                <a:chOff x="1317255" y="1824875"/>
                <a:chExt cx="3761197" cy="815608"/>
              </a:xfrm>
            </p:grpSpPr>
            <p:sp>
              <p:nvSpPr>
                <p:cNvPr id="114" name="TextBox 107">
                  <a:extLst>
                    <a:ext uri="{FF2B5EF4-FFF2-40B4-BE49-F238E27FC236}">
                      <a16:creationId xmlns:a16="http://schemas.microsoft.com/office/drawing/2014/main" id="{EF69A21C-940F-B745-B734-E3C6D3599B46}"/>
                    </a:ext>
                  </a:extLst>
                </p:cNvPr>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dirty="0">
                      <a:latin typeface="Microsoft YaHei" panose="020B0503020204020204" pitchFamily="34" charset="-122"/>
                      <a:ea typeface="Microsoft YaHei" panose="020B0503020204020204" pitchFamily="34" charset="-122"/>
                      <a:cs typeface="+mn-ea"/>
                      <a:sym typeface="+mn-lt"/>
                    </a:rPr>
                    <a:t>此部分内容作为文字排版占位显示</a:t>
                  </a:r>
                  <a:br>
                    <a:rPr lang="zh-CN" altLang="en-US" sz="1333" dirty="0">
                      <a:latin typeface="Microsoft YaHei" panose="020B0503020204020204" pitchFamily="34" charset="-122"/>
                      <a:ea typeface="Microsoft YaHei" panose="020B0503020204020204" pitchFamily="34" charset="-122"/>
                      <a:cs typeface="+mn-ea"/>
                      <a:sym typeface="+mn-lt"/>
                    </a:rPr>
                  </a:br>
                  <a:r>
                    <a:rPr lang="zh-CN" altLang="en-US" sz="1333" dirty="0">
                      <a:latin typeface="Microsoft YaHei" panose="020B0503020204020204" pitchFamily="34" charset="-122"/>
                      <a:ea typeface="Microsoft YaHei" panose="020B0503020204020204" pitchFamily="34" charset="-122"/>
                      <a:cs typeface="+mn-ea"/>
                      <a:sym typeface="+mn-lt"/>
                    </a:rPr>
                    <a:t>（建议使用主题字体）</a:t>
                  </a:r>
                </a:p>
              </p:txBody>
            </p:sp>
            <p:sp>
              <p:nvSpPr>
                <p:cNvPr id="115" name="Rectangle 108">
                  <a:extLst>
                    <a:ext uri="{FF2B5EF4-FFF2-40B4-BE49-F238E27FC236}">
                      <a16:creationId xmlns:a16="http://schemas.microsoft.com/office/drawing/2014/main" id="{23F50E8C-A72C-C449-884F-FC4C3FB646FF}"/>
                    </a:ext>
                  </a:extLst>
                </p:cNvPr>
                <p:cNvSpPr/>
                <p:nvPr/>
              </p:nvSpPr>
              <p:spPr>
                <a:xfrm>
                  <a:off x="1317255" y="1824875"/>
                  <a:ext cx="3761195" cy="307777"/>
                </a:xfrm>
                <a:prstGeom prst="rect">
                  <a:avLst/>
                </a:prstGeom>
              </p:spPr>
              <p:txBody>
                <a:bodyPr wrap="none" lIns="0" tIns="0" rIns="0" bIns="0">
                  <a:normAutofit lnSpcReduction="10000"/>
                </a:bodyPr>
                <a:lstStyle/>
                <a:p>
                  <a:r>
                    <a:rPr lang="zh-CN" altLang="en-US" sz="2133" dirty="0">
                      <a:solidFill>
                        <a:schemeClr val="accent1"/>
                      </a:solidFill>
                      <a:latin typeface="Microsoft YaHei" panose="020B0503020204020204" pitchFamily="34" charset="-122"/>
                      <a:ea typeface="Microsoft YaHei" panose="020B0503020204020204" pitchFamily="34" charset="-122"/>
                      <a:cs typeface="+mn-ea"/>
                      <a:sym typeface="+mn-lt"/>
                    </a:rPr>
                    <a:t>工作岗位</a:t>
                  </a:r>
                </a:p>
              </p:txBody>
            </p:sp>
          </p:grpSp>
          <p:grpSp>
            <p:nvGrpSpPr>
              <p:cNvPr id="108" name="Group 101">
                <a:extLst>
                  <a:ext uri="{FF2B5EF4-FFF2-40B4-BE49-F238E27FC236}">
                    <a16:creationId xmlns:a16="http://schemas.microsoft.com/office/drawing/2014/main" id="{88BB8C73-B143-5246-ABBD-6F064E8F4007}"/>
                  </a:ext>
                </a:extLst>
              </p:cNvPr>
              <p:cNvGrpSpPr/>
              <p:nvPr/>
            </p:nvGrpSpPr>
            <p:grpSpPr>
              <a:xfrm>
                <a:off x="1193500" y="2815545"/>
                <a:ext cx="3761195" cy="815608"/>
                <a:chOff x="1317257" y="1824875"/>
                <a:chExt cx="3761195" cy="815608"/>
              </a:xfrm>
            </p:grpSpPr>
            <p:sp>
              <p:nvSpPr>
                <p:cNvPr id="112" name="TextBox 105">
                  <a:extLst>
                    <a:ext uri="{FF2B5EF4-FFF2-40B4-BE49-F238E27FC236}">
                      <a16:creationId xmlns:a16="http://schemas.microsoft.com/office/drawing/2014/main" id="{D81F8EDD-778A-134C-B049-ED0EA487A8D2}"/>
                    </a:ext>
                  </a:extLst>
                </p:cNvPr>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latin typeface="Microsoft YaHei" panose="020B0503020204020204" pitchFamily="34" charset="-122"/>
                      <a:ea typeface="Microsoft YaHei" panose="020B0503020204020204" pitchFamily="34" charset="-122"/>
                      <a:cs typeface="+mn-ea"/>
                      <a:sym typeface="+mn-lt"/>
                    </a:rPr>
                    <a:t>此部分内容作为文字排版占位显示</a:t>
                  </a:r>
                  <a:br>
                    <a:rPr lang="zh-CN" altLang="en-US" sz="1333">
                      <a:latin typeface="Microsoft YaHei" panose="020B0503020204020204" pitchFamily="34" charset="-122"/>
                      <a:ea typeface="Microsoft YaHei" panose="020B0503020204020204" pitchFamily="34" charset="-122"/>
                      <a:cs typeface="+mn-ea"/>
                      <a:sym typeface="+mn-lt"/>
                    </a:rPr>
                  </a:br>
                  <a:r>
                    <a:rPr lang="zh-CN" altLang="en-US" sz="1333">
                      <a:latin typeface="Microsoft YaHei" panose="020B0503020204020204" pitchFamily="34" charset="-122"/>
                      <a:ea typeface="Microsoft YaHei" panose="020B0503020204020204" pitchFamily="34" charset="-122"/>
                      <a:cs typeface="+mn-ea"/>
                      <a:sym typeface="+mn-lt"/>
                    </a:rPr>
                    <a:t>（建议使用主题字体）</a:t>
                  </a:r>
                </a:p>
              </p:txBody>
            </p:sp>
            <p:sp>
              <p:nvSpPr>
                <p:cNvPr id="113" name="Rectangle 106">
                  <a:extLst>
                    <a:ext uri="{FF2B5EF4-FFF2-40B4-BE49-F238E27FC236}">
                      <a16:creationId xmlns:a16="http://schemas.microsoft.com/office/drawing/2014/main" id="{D9727DA6-3D18-6441-8443-64B27B10D64F}"/>
                    </a:ext>
                  </a:extLst>
                </p:cNvPr>
                <p:cNvSpPr/>
                <p:nvPr/>
              </p:nvSpPr>
              <p:spPr>
                <a:xfrm>
                  <a:off x="1317257" y="1824875"/>
                  <a:ext cx="3761195" cy="307777"/>
                </a:xfrm>
                <a:prstGeom prst="rect">
                  <a:avLst/>
                </a:prstGeom>
              </p:spPr>
              <p:txBody>
                <a:bodyPr wrap="none" lIns="0" tIns="0" rIns="0" bIns="0">
                  <a:normAutofit lnSpcReduction="10000"/>
                </a:bodyPr>
                <a:lstStyle/>
                <a:p>
                  <a:r>
                    <a:rPr lang="zh-CN" altLang="en-US" sz="2133" dirty="0">
                      <a:solidFill>
                        <a:schemeClr val="accent1"/>
                      </a:solidFill>
                      <a:latin typeface="Microsoft YaHei" panose="020B0503020204020204" pitchFamily="34" charset="-122"/>
                      <a:ea typeface="Microsoft YaHei" panose="020B0503020204020204" pitchFamily="34" charset="-122"/>
                      <a:cs typeface="+mn-ea"/>
                      <a:sym typeface="+mn-lt"/>
                    </a:rPr>
                    <a:t>工作岗位</a:t>
                  </a:r>
                </a:p>
              </p:txBody>
            </p:sp>
          </p:grpSp>
          <p:grpSp>
            <p:nvGrpSpPr>
              <p:cNvPr id="109" name="Group 102">
                <a:extLst>
                  <a:ext uri="{FF2B5EF4-FFF2-40B4-BE49-F238E27FC236}">
                    <a16:creationId xmlns:a16="http://schemas.microsoft.com/office/drawing/2014/main" id="{9D24F9AC-074A-034B-98E7-68422B46F4BF}"/>
                  </a:ext>
                </a:extLst>
              </p:cNvPr>
              <p:cNvGrpSpPr/>
              <p:nvPr/>
            </p:nvGrpSpPr>
            <p:grpSpPr>
              <a:xfrm>
                <a:off x="1193500" y="4139453"/>
                <a:ext cx="3761195" cy="815608"/>
                <a:chOff x="1317257" y="1824875"/>
                <a:chExt cx="3761195" cy="815608"/>
              </a:xfrm>
            </p:grpSpPr>
            <p:sp>
              <p:nvSpPr>
                <p:cNvPr id="110" name="TextBox 103">
                  <a:extLst>
                    <a:ext uri="{FF2B5EF4-FFF2-40B4-BE49-F238E27FC236}">
                      <a16:creationId xmlns:a16="http://schemas.microsoft.com/office/drawing/2014/main" id="{A336CB85-69BD-494A-A309-06F6D853E56E}"/>
                    </a:ext>
                  </a:extLst>
                </p:cNvPr>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latin typeface="Microsoft YaHei" panose="020B0503020204020204" pitchFamily="34" charset="-122"/>
                      <a:ea typeface="Microsoft YaHei" panose="020B0503020204020204" pitchFamily="34" charset="-122"/>
                      <a:cs typeface="+mn-ea"/>
                      <a:sym typeface="+mn-lt"/>
                    </a:rPr>
                    <a:t>此部分内容作为文字排版占位显示</a:t>
                  </a:r>
                  <a:br>
                    <a:rPr lang="zh-CN" altLang="en-US" sz="1333">
                      <a:latin typeface="Microsoft YaHei" panose="020B0503020204020204" pitchFamily="34" charset="-122"/>
                      <a:ea typeface="Microsoft YaHei" panose="020B0503020204020204" pitchFamily="34" charset="-122"/>
                      <a:cs typeface="+mn-ea"/>
                      <a:sym typeface="+mn-lt"/>
                    </a:rPr>
                  </a:br>
                  <a:r>
                    <a:rPr lang="zh-CN" altLang="en-US" sz="1333">
                      <a:latin typeface="Microsoft YaHei" panose="020B0503020204020204" pitchFamily="34" charset="-122"/>
                      <a:ea typeface="Microsoft YaHei" panose="020B0503020204020204" pitchFamily="34" charset="-122"/>
                      <a:cs typeface="+mn-ea"/>
                      <a:sym typeface="+mn-lt"/>
                    </a:rPr>
                    <a:t>（建议使用主题字体）</a:t>
                  </a:r>
                </a:p>
              </p:txBody>
            </p:sp>
            <p:sp>
              <p:nvSpPr>
                <p:cNvPr id="111" name="Rectangle 104">
                  <a:extLst>
                    <a:ext uri="{FF2B5EF4-FFF2-40B4-BE49-F238E27FC236}">
                      <a16:creationId xmlns:a16="http://schemas.microsoft.com/office/drawing/2014/main" id="{C2736802-4AA2-B04F-9F70-5D3A862A79D1}"/>
                    </a:ext>
                  </a:extLst>
                </p:cNvPr>
                <p:cNvSpPr/>
                <p:nvPr/>
              </p:nvSpPr>
              <p:spPr>
                <a:xfrm>
                  <a:off x="1317257" y="1824875"/>
                  <a:ext cx="3761195" cy="307777"/>
                </a:xfrm>
                <a:prstGeom prst="rect">
                  <a:avLst/>
                </a:prstGeom>
              </p:spPr>
              <p:txBody>
                <a:bodyPr wrap="none" lIns="0" tIns="0" rIns="0" bIns="0">
                  <a:normAutofit lnSpcReduction="10000"/>
                </a:bodyPr>
                <a:lstStyle/>
                <a:p>
                  <a:r>
                    <a:rPr lang="zh-CN" altLang="en-US" sz="2133" dirty="0">
                      <a:solidFill>
                        <a:schemeClr val="accent1"/>
                      </a:solidFill>
                      <a:latin typeface="Microsoft YaHei" panose="020B0503020204020204" pitchFamily="34" charset="-122"/>
                      <a:ea typeface="Microsoft YaHei" panose="020B0503020204020204" pitchFamily="34" charset="-122"/>
                      <a:cs typeface="+mn-ea"/>
                      <a:sym typeface="+mn-lt"/>
                    </a:rPr>
                    <a:t>工作岗位</a:t>
                  </a:r>
                </a:p>
              </p:txBody>
            </p:sp>
          </p:grpSp>
        </p:grpSp>
        <p:grpSp>
          <p:nvGrpSpPr>
            <p:cNvPr id="104" name="Group 97">
              <a:extLst>
                <a:ext uri="{FF2B5EF4-FFF2-40B4-BE49-F238E27FC236}">
                  <a16:creationId xmlns:a16="http://schemas.microsoft.com/office/drawing/2014/main" id="{B4F35F06-7DD7-1E4E-A213-33131BCF66C4}"/>
                </a:ext>
              </a:extLst>
            </p:cNvPr>
            <p:cNvGrpSpPr/>
            <p:nvPr/>
          </p:nvGrpSpPr>
          <p:grpSpPr>
            <a:xfrm>
              <a:off x="1307468" y="2710116"/>
              <a:ext cx="2448272" cy="1338747"/>
              <a:chOff x="1307468" y="2924944"/>
              <a:chExt cx="2448272" cy="1338747"/>
            </a:xfrm>
          </p:grpSpPr>
          <p:cxnSp>
            <p:nvCxnSpPr>
              <p:cNvPr id="105" name="Straight Connector 98">
                <a:extLst>
                  <a:ext uri="{FF2B5EF4-FFF2-40B4-BE49-F238E27FC236}">
                    <a16:creationId xmlns:a16="http://schemas.microsoft.com/office/drawing/2014/main" id="{1BBA1653-3C46-B04F-83EB-6045E5F878AD}"/>
                  </a:ext>
                </a:extLst>
              </p:cNvPr>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99">
                <a:extLst>
                  <a:ext uri="{FF2B5EF4-FFF2-40B4-BE49-F238E27FC236}">
                    <a16:creationId xmlns:a16="http://schemas.microsoft.com/office/drawing/2014/main" id="{3F183BAF-8119-7542-877C-0D73E615DC52}"/>
                  </a:ext>
                </a:extLst>
              </p:cNvPr>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45292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117" name="îṥļîḑé-Oval 6">
            <a:extLst>
              <a:ext uri="{FF2B5EF4-FFF2-40B4-BE49-F238E27FC236}">
                <a16:creationId xmlns:a16="http://schemas.microsoft.com/office/drawing/2014/main" id="{369ED5FB-ED35-824A-8139-C9AC6497CF54}"/>
              </a:ext>
            </a:extLst>
          </p:cNvPr>
          <p:cNvSpPr/>
          <p:nvPr/>
        </p:nvSpPr>
        <p:spPr>
          <a:xfrm>
            <a:off x="4689687" y="2774134"/>
            <a:ext cx="2812627" cy="2812627"/>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grpSp>
        <p:nvGrpSpPr>
          <p:cNvPr id="118" name="组合 117">
            <a:extLst>
              <a:ext uri="{FF2B5EF4-FFF2-40B4-BE49-F238E27FC236}">
                <a16:creationId xmlns:a16="http://schemas.microsoft.com/office/drawing/2014/main" id="{4D1E6504-98BA-2E40-84E2-A8B8C9CD9B15}"/>
              </a:ext>
            </a:extLst>
          </p:cNvPr>
          <p:cNvGrpSpPr/>
          <p:nvPr/>
        </p:nvGrpSpPr>
        <p:grpSpPr>
          <a:xfrm>
            <a:off x="7815724" y="4532177"/>
            <a:ext cx="3631226" cy="1281602"/>
            <a:chOff x="-137427" y="1988839"/>
            <a:chExt cx="3288629" cy="1160686"/>
          </a:xfrm>
          <a:noFill/>
        </p:grpSpPr>
        <p:sp>
          <p:nvSpPr>
            <p:cNvPr id="135" name="îṥļîḑé-文本框 3">
              <a:extLst>
                <a:ext uri="{FF2B5EF4-FFF2-40B4-BE49-F238E27FC236}">
                  <a16:creationId xmlns:a16="http://schemas.microsoft.com/office/drawing/2014/main" id="{14234EE9-38CC-CD49-AFED-E3022C583B49}"/>
                </a:ext>
              </a:extLst>
            </p:cNvPr>
            <p:cNvSpPr txBox="1"/>
            <p:nvPr/>
          </p:nvSpPr>
          <p:spPr>
            <a:xfrm>
              <a:off x="-137427" y="2424885"/>
              <a:ext cx="3288629" cy="724640"/>
            </a:xfrm>
            <a:prstGeom prst="rect">
              <a:avLst/>
            </a:prstGeom>
            <a:grpFill/>
          </p:spPr>
          <p:txBody>
            <a:bodyPr wrap="square" lIns="0" tIns="0" rIns="0" bIns="0" anchor="ctr">
              <a:noAutofit/>
            </a:bodyPr>
            <a:lstStyle/>
            <a:p>
              <a:pPr defTabSz="914378">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a:p>
              <a:pPr defTabSz="914378">
                <a:lnSpc>
                  <a:spcPct val="120000"/>
                </a:lnSpc>
                <a:spcBef>
                  <a:spcPct val="0"/>
                </a:spcBef>
                <a:defRPr/>
              </a:pPr>
              <a:endParaRPr lang="zh-CN" altLang="en-US" sz="1400" dirty="0">
                <a:solidFill>
                  <a:schemeClr val="tx1">
                    <a:lumMod val="85000"/>
                    <a:lumOff val="15000"/>
                  </a:schemeClr>
                </a:solidFill>
                <a:latin typeface="Microsoft YaHei" panose="020B0503020204020204" pitchFamily="34" charset="-122"/>
                <a:ea typeface="Microsoft YaHei" panose="020B0503020204020204" pitchFamily="34" charset="-122"/>
                <a:cs typeface="微软雅黑"/>
              </a:endParaRPr>
            </a:p>
          </p:txBody>
        </p:sp>
        <p:sp>
          <p:nvSpPr>
            <p:cNvPr id="136" name="îṥļîḑé-Rectangle 26">
              <a:extLst>
                <a:ext uri="{FF2B5EF4-FFF2-40B4-BE49-F238E27FC236}">
                  <a16:creationId xmlns:a16="http://schemas.microsoft.com/office/drawing/2014/main" id="{C87F61C9-665B-3C4D-BE85-7FC20F0D5749}"/>
                </a:ext>
              </a:extLst>
            </p:cNvPr>
            <p:cNvSpPr/>
            <p:nvPr/>
          </p:nvSpPr>
          <p:spPr>
            <a:xfrm>
              <a:off x="-137427" y="1988839"/>
              <a:ext cx="3288629" cy="306375"/>
            </a:xfrm>
            <a:prstGeom prst="rect">
              <a:avLst/>
            </a:prstGeom>
            <a:grpFill/>
          </p:spPr>
          <p:txBody>
            <a:bodyPr wrap="none" lIns="0" tIns="0" rIns="0" bIns="0" anchor="ctr">
              <a:normAutofit/>
            </a:bodyPr>
            <a:lstStyle/>
            <a:p>
              <a:pPr lvl="0" defTabSz="914378">
                <a:spcBef>
                  <a:spcPct val="0"/>
                </a:spcBef>
                <a:defRPr/>
              </a:pPr>
              <a:r>
                <a:rPr lang="zh-CN" altLang="en-US" sz="2000" dirty="0">
                  <a:solidFill>
                    <a:srgbClr val="B3292A"/>
                  </a:solidFill>
                  <a:latin typeface="Microsoft YaHei" panose="020B0503020204020204" pitchFamily="34" charset="-122"/>
                  <a:ea typeface="Microsoft YaHei" panose="020B0503020204020204" pitchFamily="34" charset="-122"/>
                </a:rPr>
                <a:t>跨</a:t>
              </a:r>
              <a:r>
                <a:rPr lang="zh-CN" altLang="en-US" sz="2000" dirty="0">
                  <a:solidFill>
                    <a:srgbClr val="CF362A"/>
                  </a:solidFill>
                  <a:latin typeface="Microsoft YaHei" panose="020B0503020204020204" pitchFamily="34" charset="-122"/>
                  <a:ea typeface="Microsoft YaHei" panose="020B0503020204020204" pitchFamily="34" charset="-122"/>
                </a:rPr>
                <a:t>部门</a:t>
              </a:r>
              <a:r>
                <a:rPr lang="zh-CN" altLang="en-US" sz="2000" dirty="0">
                  <a:solidFill>
                    <a:srgbClr val="B3292A"/>
                  </a:solidFill>
                  <a:latin typeface="Microsoft YaHei" panose="020B0503020204020204" pitchFamily="34" charset="-122"/>
                  <a:ea typeface="Microsoft YaHei" panose="020B0503020204020204" pitchFamily="34" charset="-122"/>
                </a:rPr>
                <a:t>合作</a:t>
              </a:r>
            </a:p>
          </p:txBody>
        </p:sp>
      </p:grpSp>
      <p:grpSp>
        <p:nvGrpSpPr>
          <p:cNvPr id="119" name="组合 118">
            <a:extLst>
              <a:ext uri="{FF2B5EF4-FFF2-40B4-BE49-F238E27FC236}">
                <a16:creationId xmlns:a16="http://schemas.microsoft.com/office/drawing/2014/main" id="{15744BAC-23DE-F54D-BF18-07886A7B4AB8}"/>
              </a:ext>
            </a:extLst>
          </p:cNvPr>
          <p:cNvGrpSpPr/>
          <p:nvPr/>
        </p:nvGrpSpPr>
        <p:grpSpPr>
          <a:xfrm>
            <a:off x="5331979" y="3040184"/>
            <a:ext cx="1770512" cy="2043286"/>
            <a:chOff x="8301916" y="1749231"/>
            <a:chExt cx="2561601" cy="2956261"/>
          </a:xfrm>
        </p:grpSpPr>
        <p:sp>
          <p:nvSpPr>
            <p:cNvPr id="132" name="îṥļîḑé-Trapezoid 22">
              <a:extLst>
                <a:ext uri="{FF2B5EF4-FFF2-40B4-BE49-F238E27FC236}">
                  <a16:creationId xmlns:a16="http://schemas.microsoft.com/office/drawing/2014/main" id="{DD2436AD-0E25-C14C-AD78-A01C78655A18}"/>
                </a:ext>
              </a:extLst>
            </p:cNvPr>
            <p:cNvSpPr/>
            <p:nvPr/>
          </p:nvSpPr>
          <p:spPr>
            <a:xfrm rot="14400000">
              <a:off x="8553651" y="2720979"/>
              <a:ext cx="2370547" cy="427052"/>
            </a:xfrm>
            <a:prstGeom prst="trapezoid">
              <a:avLst>
                <a:gd name="adj" fmla="val 58361"/>
              </a:avLst>
            </a:prstGeom>
            <a:solidFill>
              <a:srgbClr val="5B81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133" name="îṥļîḑé-Trapezoid 23">
              <a:extLst>
                <a:ext uri="{FF2B5EF4-FFF2-40B4-BE49-F238E27FC236}">
                  <a16:creationId xmlns:a16="http://schemas.microsoft.com/office/drawing/2014/main" id="{A06590A0-352F-3C44-8BE4-7EACC12E3CF5}"/>
                </a:ext>
              </a:extLst>
            </p:cNvPr>
            <p:cNvSpPr/>
            <p:nvPr/>
          </p:nvSpPr>
          <p:spPr>
            <a:xfrm>
              <a:off x="8492970" y="4010011"/>
              <a:ext cx="2370547" cy="427052"/>
            </a:xfrm>
            <a:prstGeom prst="trapezoid">
              <a:avLst>
                <a:gd name="adj" fmla="val 58361"/>
              </a:avLst>
            </a:prstGeom>
            <a:solidFill>
              <a:srgbClr val="B32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134" name="îṥļîḑé-Trapezoid 24">
              <a:extLst>
                <a:ext uri="{FF2B5EF4-FFF2-40B4-BE49-F238E27FC236}">
                  <a16:creationId xmlns:a16="http://schemas.microsoft.com/office/drawing/2014/main" id="{89B56206-889E-F643-86B0-A76E13C51865}"/>
                </a:ext>
              </a:extLst>
            </p:cNvPr>
            <p:cNvSpPr/>
            <p:nvPr/>
          </p:nvSpPr>
          <p:spPr>
            <a:xfrm rot="7200000">
              <a:off x="7330168" y="3306693"/>
              <a:ext cx="2370547" cy="427052"/>
            </a:xfrm>
            <a:prstGeom prst="trapezoid">
              <a:avLst>
                <a:gd name="adj" fmla="val 58361"/>
              </a:avLst>
            </a:pr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grpSp>
      <p:sp>
        <p:nvSpPr>
          <p:cNvPr id="120" name="îṥļîḑé-Oval 9">
            <a:extLst>
              <a:ext uri="{FF2B5EF4-FFF2-40B4-BE49-F238E27FC236}">
                <a16:creationId xmlns:a16="http://schemas.microsoft.com/office/drawing/2014/main" id="{9E7C22E6-348E-BA45-AD47-B33FBF7AA86D}"/>
              </a:ext>
            </a:extLst>
          </p:cNvPr>
          <p:cNvSpPr/>
          <p:nvPr/>
        </p:nvSpPr>
        <p:spPr>
          <a:xfrm>
            <a:off x="5669498" y="2508430"/>
            <a:ext cx="724823" cy="724829"/>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121" name="îṥļîḑé-任意多边形: 形状 10">
            <a:extLst>
              <a:ext uri="{FF2B5EF4-FFF2-40B4-BE49-F238E27FC236}">
                <a16:creationId xmlns:a16="http://schemas.microsoft.com/office/drawing/2014/main" id="{33FEE393-79F3-374A-87A5-A389C348DEBD}"/>
              </a:ext>
            </a:extLst>
          </p:cNvPr>
          <p:cNvSpPr>
            <a:spLocks/>
          </p:cNvSpPr>
          <p:nvPr/>
        </p:nvSpPr>
        <p:spPr bwMode="auto">
          <a:xfrm>
            <a:off x="5927598" y="2695086"/>
            <a:ext cx="208623" cy="35151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txBody>
          <a:bodyPr anchor="ctr"/>
          <a:lstStyle/>
          <a:p>
            <a:pPr algn="ctr"/>
            <a:endParaRPr>
              <a:latin typeface="Microsoft YaHei" panose="020B0503020204020204" pitchFamily="34" charset="-122"/>
              <a:ea typeface="Microsoft YaHei" panose="020B0503020204020204" pitchFamily="34" charset="-122"/>
            </a:endParaRPr>
          </a:p>
        </p:txBody>
      </p:sp>
      <p:sp>
        <p:nvSpPr>
          <p:cNvPr id="122" name="îṥļîḑé-Oval 11">
            <a:extLst>
              <a:ext uri="{FF2B5EF4-FFF2-40B4-BE49-F238E27FC236}">
                <a16:creationId xmlns:a16="http://schemas.microsoft.com/office/drawing/2014/main" id="{E90A2084-CADB-3F49-88D1-D89522867919}"/>
              </a:ext>
            </a:extLst>
          </p:cNvPr>
          <p:cNvSpPr/>
          <p:nvPr/>
        </p:nvSpPr>
        <p:spPr>
          <a:xfrm>
            <a:off x="4694287" y="4641007"/>
            <a:ext cx="724823" cy="724828"/>
          </a:xfrm>
          <a:prstGeom prst="ellipse">
            <a:avLst/>
          </a:prstGeom>
          <a:solidFill>
            <a:srgbClr val="5A616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123" name="îṥļîḑé-任意多边形: 形状 12">
            <a:extLst>
              <a:ext uri="{FF2B5EF4-FFF2-40B4-BE49-F238E27FC236}">
                <a16:creationId xmlns:a16="http://schemas.microsoft.com/office/drawing/2014/main" id="{B3E77232-7FF6-1F4E-9E2B-1604E4F0FA2E}"/>
              </a:ext>
            </a:extLst>
          </p:cNvPr>
          <p:cNvSpPr>
            <a:spLocks/>
          </p:cNvSpPr>
          <p:nvPr/>
        </p:nvSpPr>
        <p:spPr bwMode="auto">
          <a:xfrm>
            <a:off x="4863368" y="4827217"/>
            <a:ext cx="386665" cy="35240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p:spPr>
        <p:txBody>
          <a:bodyPr anchor="ctr"/>
          <a:lstStyle/>
          <a:p>
            <a:pPr algn="ctr"/>
            <a:endParaRPr>
              <a:latin typeface="Microsoft YaHei" panose="020B0503020204020204" pitchFamily="34" charset="-122"/>
              <a:ea typeface="Microsoft YaHei" panose="020B0503020204020204" pitchFamily="34" charset="-122"/>
            </a:endParaRPr>
          </a:p>
        </p:txBody>
      </p:sp>
      <p:sp>
        <p:nvSpPr>
          <p:cNvPr id="124" name="îṥļîḑé-Oval 13">
            <a:extLst>
              <a:ext uri="{FF2B5EF4-FFF2-40B4-BE49-F238E27FC236}">
                <a16:creationId xmlns:a16="http://schemas.microsoft.com/office/drawing/2014/main" id="{26E3C649-6374-4548-8A80-5C830F86A754}"/>
              </a:ext>
            </a:extLst>
          </p:cNvPr>
          <p:cNvSpPr/>
          <p:nvPr/>
        </p:nvSpPr>
        <p:spPr>
          <a:xfrm>
            <a:off x="6899549" y="4641007"/>
            <a:ext cx="724823" cy="724828"/>
          </a:xfrm>
          <a:prstGeom prst="ellipse">
            <a:avLst/>
          </a:prstGeom>
          <a:solidFill>
            <a:srgbClr val="B3292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125" name="îṥļîḑé-任意多边形: 形状 14">
            <a:extLst>
              <a:ext uri="{FF2B5EF4-FFF2-40B4-BE49-F238E27FC236}">
                <a16:creationId xmlns:a16="http://schemas.microsoft.com/office/drawing/2014/main" id="{26FCB73F-8F98-6D41-8B14-009DE5AA039B}"/>
              </a:ext>
            </a:extLst>
          </p:cNvPr>
          <p:cNvSpPr>
            <a:spLocks/>
          </p:cNvSpPr>
          <p:nvPr/>
        </p:nvSpPr>
        <p:spPr bwMode="auto">
          <a:xfrm>
            <a:off x="7086204" y="4837299"/>
            <a:ext cx="351514" cy="332245"/>
          </a:xfrm>
          <a:custGeom>
            <a:avLst/>
            <a:gdLst>
              <a:gd name="connsiteX0" fmla="*/ 7031 w 607639"/>
              <a:gd name="connsiteY0" fmla="*/ 350992 h 574332"/>
              <a:gd name="connsiteX1" fmla="*/ 600519 w 607639"/>
              <a:gd name="connsiteY1" fmla="*/ 350992 h 574332"/>
              <a:gd name="connsiteX2" fmla="*/ 607639 w 607639"/>
              <a:gd name="connsiteY2" fmla="*/ 358013 h 574332"/>
              <a:gd name="connsiteX3" fmla="*/ 607639 w 607639"/>
              <a:gd name="connsiteY3" fmla="*/ 393207 h 574332"/>
              <a:gd name="connsiteX4" fmla="*/ 558152 w 607639"/>
              <a:gd name="connsiteY4" fmla="*/ 442621 h 574332"/>
              <a:gd name="connsiteX5" fmla="*/ 383613 w 607639"/>
              <a:gd name="connsiteY5" fmla="*/ 442621 h 574332"/>
              <a:gd name="connsiteX6" fmla="*/ 405330 w 607639"/>
              <a:gd name="connsiteY6" fmla="*/ 532028 h 574332"/>
              <a:gd name="connsiteX7" fmla="*/ 432121 w 607639"/>
              <a:gd name="connsiteY7" fmla="*/ 532028 h 574332"/>
              <a:gd name="connsiteX8" fmla="*/ 453304 w 607639"/>
              <a:gd name="connsiteY8" fmla="*/ 553180 h 574332"/>
              <a:gd name="connsiteX9" fmla="*/ 432121 w 607639"/>
              <a:gd name="connsiteY9" fmla="*/ 574332 h 574332"/>
              <a:gd name="connsiteX10" fmla="*/ 175429 w 607639"/>
              <a:gd name="connsiteY10" fmla="*/ 574332 h 574332"/>
              <a:gd name="connsiteX11" fmla="*/ 154246 w 607639"/>
              <a:gd name="connsiteY11" fmla="*/ 553180 h 574332"/>
              <a:gd name="connsiteX12" fmla="*/ 175429 w 607639"/>
              <a:gd name="connsiteY12" fmla="*/ 532028 h 574332"/>
              <a:gd name="connsiteX13" fmla="*/ 202309 w 607639"/>
              <a:gd name="connsiteY13" fmla="*/ 532028 h 574332"/>
              <a:gd name="connsiteX14" fmla="*/ 224026 w 607639"/>
              <a:gd name="connsiteY14" fmla="*/ 442621 h 574332"/>
              <a:gd name="connsiteX15" fmla="*/ 49487 w 607639"/>
              <a:gd name="connsiteY15" fmla="*/ 442621 h 574332"/>
              <a:gd name="connsiteX16" fmla="*/ 0 w 607639"/>
              <a:gd name="connsiteY16" fmla="*/ 393207 h 574332"/>
              <a:gd name="connsiteX17" fmla="*/ 0 w 607639"/>
              <a:gd name="connsiteY17" fmla="*/ 358013 h 574332"/>
              <a:gd name="connsiteX18" fmla="*/ 7031 w 607639"/>
              <a:gd name="connsiteY18" fmla="*/ 350992 h 574332"/>
              <a:gd name="connsiteX19" fmla="*/ 459979 w 607639"/>
              <a:gd name="connsiteY19" fmla="*/ 139441 h 574332"/>
              <a:gd name="connsiteX20" fmla="*/ 445827 w 607639"/>
              <a:gd name="connsiteY20" fmla="*/ 153572 h 574332"/>
              <a:gd name="connsiteX21" fmla="*/ 445827 w 607639"/>
              <a:gd name="connsiteY21" fmla="*/ 256042 h 574332"/>
              <a:gd name="connsiteX22" fmla="*/ 459979 w 607639"/>
              <a:gd name="connsiteY22" fmla="*/ 270173 h 574332"/>
              <a:gd name="connsiteX23" fmla="*/ 521749 w 607639"/>
              <a:gd name="connsiteY23" fmla="*/ 270173 h 574332"/>
              <a:gd name="connsiteX24" fmla="*/ 535901 w 607639"/>
              <a:gd name="connsiteY24" fmla="*/ 256042 h 574332"/>
              <a:gd name="connsiteX25" fmla="*/ 535901 w 607639"/>
              <a:gd name="connsiteY25" fmla="*/ 153572 h 574332"/>
              <a:gd name="connsiteX26" fmla="*/ 521749 w 607639"/>
              <a:gd name="connsiteY26" fmla="*/ 139441 h 574332"/>
              <a:gd name="connsiteX27" fmla="*/ 85890 w 607639"/>
              <a:gd name="connsiteY27" fmla="*/ 124955 h 574332"/>
              <a:gd name="connsiteX28" fmla="*/ 71738 w 607639"/>
              <a:gd name="connsiteY28" fmla="*/ 139086 h 574332"/>
              <a:gd name="connsiteX29" fmla="*/ 71738 w 607639"/>
              <a:gd name="connsiteY29" fmla="*/ 256042 h 574332"/>
              <a:gd name="connsiteX30" fmla="*/ 85890 w 607639"/>
              <a:gd name="connsiteY30" fmla="*/ 270173 h 574332"/>
              <a:gd name="connsiteX31" fmla="*/ 147571 w 607639"/>
              <a:gd name="connsiteY31" fmla="*/ 270173 h 574332"/>
              <a:gd name="connsiteX32" fmla="*/ 161723 w 607639"/>
              <a:gd name="connsiteY32" fmla="*/ 256042 h 574332"/>
              <a:gd name="connsiteX33" fmla="*/ 161723 w 607639"/>
              <a:gd name="connsiteY33" fmla="*/ 139086 h 574332"/>
              <a:gd name="connsiteX34" fmla="*/ 147571 w 607639"/>
              <a:gd name="connsiteY34" fmla="*/ 124955 h 574332"/>
              <a:gd name="connsiteX35" fmla="*/ 210586 w 607639"/>
              <a:gd name="connsiteY35" fmla="*/ 81585 h 574332"/>
              <a:gd name="connsiteX36" fmla="*/ 196435 w 607639"/>
              <a:gd name="connsiteY36" fmla="*/ 95627 h 574332"/>
              <a:gd name="connsiteX37" fmla="*/ 196435 w 607639"/>
              <a:gd name="connsiteY37" fmla="*/ 256042 h 574332"/>
              <a:gd name="connsiteX38" fmla="*/ 210586 w 607639"/>
              <a:gd name="connsiteY38" fmla="*/ 270173 h 574332"/>
              <a:gd name="connsiteX39" fmla="*/ 272356 w 607639"/>
              <a:gd name="connsiteY39" fmla="*/ 270173 h 574332"/>
              <a:gd name="connsiteX40" fmla="*/ 286419 w 607639"/>
              <a:gd name="connsiteY40" fmla="*/ 256042 h 574332"/>
              <a:gd name="connsiteX41" fmla="*/ 286419 w 607639"/>
              <a:gd name="connsiteY41" fmla="*/ 95627 h 574332"/>
              <a:gd name="connsiteX42" fmla="*/ 272356 w 607639"/>
              <a:gd name="connsiteY42" fmla="*/ 81585 h 574332"/>
              <a:gd name="connsiteX43" fmla="*/ 335283 w 607639"/>
              <a:gd name="connsiteY43" fmla="*/ 52613 h 574332"/>
              <a:gd name="connsiteX44" fmla="*/ 321131 w 607639"/>
              <a:gd name="connsiteY44" fmla="*/ 66743 h 574332"/>
              <a:gd name="connsiteX45" fmla="*/ 321131 w 607639"/>
              <a:gd name="connsiteY45" fmla="*/ 256042 h 574332"/>
              <a:gd name="connsiteX46" fmla="*/ 335283 w 607639"/>
              <a:gd name="connsiteY46" fmla="*/ 270173 h 574332"/>
              <a:gd name="connsiteX47" fmla="*/ 397053 w 607639"/>
              <a:gd name="connsiteY47" fmla="*/ 270173 h 574332"/>
              <a:gd name="connsiteX48" fmla="*/ 411115 w 607639"/>
              <a:gd name="connsiteY48" fmla="*/ 256042 h 574332"/>
              <a:gd name="connsiteX49" fmla="*/ 411115 w 607639"/>
              <a:gd name="connsiteY49" fmla="*/ 66743 h 574332"/>
              <a:gd name="connsiteX50" fmla="*/ 397053 w 607639"/>
              <a:gd name="connsiteY50" fmla="*/ 52613 h 574332"/>
              <a:gd name="connsiteX51" fmla="*/ 49487 w 607639"/>
              <a:gd name="connsiteY51" fmla="*/ 0 h 574332"/>
              <a:gd name="connsiteX52" fmla="*/ 558152 w 607639"/>
              <a:gd name="connsiteY52" fmla="*/ 0 h 574332"/>
              <a:gd name="connsiteX53" fmla="*/ 607639 w 607639"/>
              <a:gd name="connsiteY53" fmla="*/ 49413 h 574332"/>
              <a:gd name="connsiteX54" fmla="*/ 607639 w 607639"/>
              <a:gd name="connsiteY54" fmla="*/ 315675 h 574332"/>
              <a:gd name="connsiteX55" fmla="*/ 600519 w 607639"/>
              <a:gd name="connsiteY55" fmla="*/ 322696 h 574332"/>
              <a:gd name="connsiteX56" fmla="*/ 7031 w 607639"/>
              <a:gd name="connsiteY56" fmla="*/ 322696 h 574332"/>
              <a:gd name="connsiteX57" fmla="*/ 0 w 607639"/>
              <a:gd name="connsiteY57" fmla="*/ 315675 h 574332"/>
              <a:gd name="connsiteX58" fmla="*/ 0 w 607639"/>
              <a:gd name="connsiteY58" fmla="*/ 49413 h 574332"/>
              <a:gd name="connsiteX59" fmla="*/ 49487 w 607639"/>
              <a:gd name="connsiteY59" fmla="*/ 0 h 57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639" h="574332">
                <a:moveTo>
                  <a:pt x="7031" y="350992"/>
                </a:moveTo>
                <a:lnTo>
                  <a:pt x="600519" y="350992"/>
                </a:lnTo>
                <a:cubicBezTo>
                  <a:pt x="604435" y="350992"/>
                  <a:pt x="607639" y="354103"/>
                  <a:pt x="607639" y="358013"/>
                </a:cubicBezTo>
                <a:lnTo>
                  <a:pt x="607639" y="393207"/>
                </a:lnTo>
                <a:cubicBezTo>
                  <a:pt x="607639" y="420492"/>
                  <a:pt x="585477" y="442621"/>
                  <a:pt x="558152" y="442621"/>
                </a:cubicBezTo>
                <a:lnTo>
                  <a:pt x="383613" y="442621"/>
                </a:lnTo>
                <a:lnTo>
                  <a:pt x="405330" y="532028"/>
                </a:lnTo>
                <a:lnTo>
                  <a:pt x="432121" y="532028"/>
                </a:lnTo>
                <a:cubicBezTo>
                  <a:pt x="443869" y="532028"/>
                  <a:pt x="453304" y="541538"/>
                  <a:pt x="453304" y="553180"/>
                </a:cubicBezTo>
                <a:cubicBezTo>
                  <a:pt x="453304" y="564912"/>
                  <a:pt x="443869" y="574332"/>
                  <a:pt x="432121" y="574332"/>
                </a:cubicBezTo>
                <a:lnTo>
                  <a:pt x="175429" y="574332"/>
                </a:lnTo>
                <a:cubicBezTo>
                  <a:pt x="163770" y="574332"/>
                  <a:pt x="154246" y="564912"/>
                  <a:pt x="154246" y="553180"/>
                </a:cubicBezTo>
                <a:cubicBezTo>
                  <a:pt x="154246" y="541538"/>
                  <a:pt x="163770" y="532028"/>
                  <a:pt x="175429" y="532028"/>
                </a:cubicBezTo>
                <a:lnTo>
                  <a:pt x="202309" y="532028"/>
                </a:lnTo>
                <a:lnTo>
                  <a:pt x="224026" y="442621"/>
                </a:lnTo>
                <a:lnTo>
                  <a:pt x="49487" y="442621"/>
                </a:lnTo>
                <a:cubicBezTo>
                  <a:pt x="22162" y="442621"/>
                  <a:pt x="0" y="420492"/>
                  <a:pt x="0" y="393207"/>
                </a:cubicBezTo>
                <a:lnTo>
                  <a:pt x="0" y="358013"/>
                </a:lnTo>
                <a:cubicBezTo>
                  <a:pt x="0" y="354103"/>
                  <a:pt x="3204" y="350992"/>
                  <a:pt x="7031" y="350992"/>
                </a:cubicBezTo>
                <a:close/>
                <a:moveTo>
                  <a:pt x="459979" y="139441"/>
                </a:moveTo>
                <a:cubicBezTo>
                  <a:pt x="452236" y="139441"/>
                  <a:pt x="445827" y="145751"/>
                  <a:pt x="445827" y="153572"/>
                </a:cubicBezTo>
                <a:lnTo>
                  <a:pt x="445827" y="256042"/>
                </a:lnTo>
                <a:cubicBezTo>
                  <a:pt x="445827" y="263863"/>
                  <a:pt x="452236" y="270173"/>
                  <a:pt x="459979" y="270173"/>
                </a:cubicBezTo>
                <a:lnTo>
                  <a:pt x="521749" y="270173"/>
                </a:lnTo>
                <a:cubicBezTo>
                  <a:pt x="529492" y="270173"/>
                  <a:pt x="535901" y="263863"/>
                  <a:pt x="535901" y="256042"/>
                </a:cubicBezTo>
                <a:lnTo>
                  <a:pt x="535901" y="153572"/>
                </a:lnTo>
                <a:cubicBezTo>
                  <a:pt x="535901" y="145751"/>
                  <a:pt x="529492" y="139441"/>
                  <a:pt x="521749" y="139441"/>
                </a:cubicBezTo>
                <a:close/>
                <a:moveTo>
                  <a:pt x="85890" y="124955"/>
                </a:moveTo>
                <a:cubicBezTo>
                  <a:pt x="78058" y="124955"/>
                  <a:pt x="71738" y="131265"/>
                  <a:pt x="71738" y="139086"/>
                </a:cubicBezTo>
                <a:lnTo>
                  <a:pt x="71738" y="256042"/>
                </a:lnTo>
                <a:cubicBezTo>
                  <a:pt x="71738" y="263863"/>
                  <a:pt x="78058" y="270173"/>
                  <a:pt x="85890" y="270173"/>
                </a:cubicBezTo>
                <a:lnTo>
                  <a:pt x="147571" y="270173"/>
                </a:lnTo>
                <a:cubicBezTo>
                  <a:pt x="155403" y="270173"/>
                  <a:pt x="161723" y="263863"/>
                  <a:pt x="161723" y="256042"/>
                </a:cubicBezTo>
                <a:lnTo>
                  <a:pt x="161723" y="139086"/>
                </a:lnTo>
                <a:cubicBezTo>
                  <a:pt x="161723" y="131265"/>
                  <a:pt x="155403" y="124955"/>
                  <a:pt x="147571" y="124955"/>
                </a:cubicBezTo>
                <a:close/>
                <a:moveTo>
                  <a:pt x="210586" y="81585"/>
                </a:moveTo>
                <a:cubicBezTo>
                  <a:pt x="202754" y="81585"/>
                  <a:pt x="196435" y="87895"/>
                  <a:pt x="196435" y="95627"/>
                </a:cubicBezTo>
                <a:lnTo>
                  <a:pt x="196435" y="256042"/>
                </a:lnTo>
                <a:cubicBezTo>
                  <a:pt x="196435" y="263863"/>
                  <a:pt x="202754" y="270173"/>
                  <a:pt x="210586" y="270173"/>
                </a:cubicBezTo>
                <a:lnTo>
                  <a:pt x="272356" y="270173"/>
                </a:lnTo>
                <a:cubicBezTo>
                  <a:pt x="280100" y="270173"/>
                  <a:pt x="286419" y="263863"/>
                  <a:pt x="286419" y="256042"/>
                </a:cubicBezTo>
                <a:lnTo>
                  <a:pt x="286419" y="95627"/>
                </a:lnTo>
                <a:cubicBezTo>
                  <a:pt x="286419" y="87895"/>
                  <a:pt x="280100" y="81585"/>
                  <a:pt x="272356" y="81585"/>
                </a:cubicBezTo>
                <a:close/>
                <a:moveTo>
                  <a:pt x="335283" y="52613"/>
                </a:moveTo>
                <a:cubicBezTo>
                  <a:pt x="327450" y="52613"/>
                  <a:pt x="321131" y="58923"/>
                  <a:pt x="321131" y="66743"/>
                </a:cubicBezTo>
                <a:lnTo>
                  <a:pt x="321131" y="256042"/>
                </a:lnTo>
                <a:cubicBezTo>
                  <a:pt x="321131" y="263863"/>
                  <a:pt x="327450" y="270173"/>
                  <a:pt x="335283" y="270173"/>
                </a:cubicBezTo>
                <a:lnTo>
                  <a:pt x="397053" y="270173"/>
                </a:lnTo>
                <a:cubicBezTo>
                  <a:pt x="404796" y="270173"/>
                  <a:pt x="411115" y="263863"/>
                  <a:pt x="411115" y="256042"/>
                </a:cubicBezTo>
                <a:lnTo>
                  <a:pt x="411115" y="66743"/>
                </a:lnTo>
                <a:cubicBezTo>
                  <a:pt x="411115" y="58923"/>
                  <a:pt x="404796" y="52613"/>
                  <a:pt x="397053" y="52613"/>
                </a:cubicBezTo>
                <a:close/>
                <a:moveTo>
                  <a:pt x="49487" y="0"/>
                </a:moveTo>
                <a:lnTo>
                  <a:pt x="558152" y="0"/>
                </a:lnTo>
                <a:cubicBezTo>
                  <a:pt x="585477" y="0"/>
                  <a:pt x="607639" y="22129"/>
                  <a:pt x="607639" y="49413"/>
                </a:cubicBezTo>
                <a:lnTo>
                  <a:pt x="607639" y="315675"/>
                </a:lnTo>
                <a:cubicBezTo>
                  <a:pt x="607639" y="319586"/>
                  <a:pt x="604435" y="322696"/>
                  <a:pt x="600519" y="322696"/>
                </a:cubicBezTo>
                <a:lnTo>
                  <a:pt x="7031" y="322696"/>
                </a:lnTo>
                <a:cubicBezTo>
                  <a:pt x="3204" y="322696"/>
                  <a:pt x="0" y="319586"/>
                  <a:pt x="0" y="315675"/>
                </a:cubicBezTo>
                <a:lnTo>
                  <a:pt x="0" y="49413"/>
                </a:lnTo>
                <a:cubicBezTo>
                  <a:pt x="0" y="22129"/>
                  <a:pt x="22162" y="0"/>
                  <a:pt x="49487" y="0"/>
                </a:cubicBezTo>
                <a:close/>
              </a:path>
            </a:pathLst>
          </a:custGeom>
          <a:solidFill>
            <a:schemeClr val="bg1"/>
          </a:solidFill>
          <a:ln>
            <a:noFill/>
          </a:ln>
        </p:spPr>
        <p:txBody>
          <a:bodyPr anchor="ctr"/>
          <a:lstStyle/>
          <a:p>
            <a:pPr algn="ctr"/>
            <a:endParaRPr>
              <a:latin typeface="Microsoft YaHei" panose="020B0503020204020204" pitchFamily="34" charset="-122"/>
              <a:ea typeface="Microsoft YaHei" panose="020B0503020204020204" pitchFamily="34" charset="-122"/>
            </a:endParaRPr>
          </a:p>
        </p:txBody>
      </p:sp>
      <p:grpSp>
        <p:nvGrpSpPr>
          <p:cNvPr id="126" name="组合 125">
            <a:extLst>
              <a:ext uri="{FF2B5EF4-FFF2-40B4-BE49-F238E27FC236}">
                <a16:creationId xmlns:a16="http://schemas.microsoft.com/office/drawing/2014/main" id="{8BEC35EB-728A-9A4E-8D3E-5B46E06F1D9B}"/>
              </a:ext>
            </a:extLst>
          </p:cNvPr>
          <p:cNvGrpSpPr/>
          <p:nvPr/>
        </p:nvGrpSpPr>
        <p:grpSpPr>
          <a:xfrm>
            <a:off x="589546" y="4532177"/>
            <a:ext cx="4134266" cy="1285809"/>
            <a:chOff x="251866" y="1988839"/>
            <a:chExt cx="3744209" cy="1164496"/>
          </a:xfrm>
          <a:noFill/>
        </p:grpSpPr>
        <p:sp>
          <p:nvSpPr>
            <p:cNvPr id="130" name="îṥļîḑé-文本框 16">
              <a:extLst>
                <a:ext uri="{FF2B5EF4-FFF2-40B4-BE49-F238E27FC236}">
                  <a16:creationId xmlns:a16="http://schemas.microsoft.com/office/drawing/2014/main" id="{45E1E948-BA2E-3740-B195-F145EC890BC8}"/>
                </a:ext>
              </a:extLst>
            </p:cNvPr>
            <p:cNvSpPr txBox="1"/>
            <p:nvPr/>
          </p:nvSpPr>
          <p:spPr>
            <a:xfrm>
              <a:off x="333110" y="2437225"/>
              <a:ext cx="3662965" cy="716110"/>
            </a:xfrm>
            <a:prstGeom prst="rect">
              <a:avLst/>
            </a:prstGeom>
            <a:grpFill/>
          </p:spPr>
          <p:txBody>
            <a:bodyPr wrap="square" lIns="0" tIns="0" rIns="0" bIns="0" anchor="ctr">
              <a:noAutofit/>
            </a:bodyPr>
            <a:lstStyle/>
            <a:p>
              <a:pPr defTabSz="914378">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a:p>
              <a:pPr defTabSz="914378">
                <a:lnSpc>
                  <a:spcPct val="120000"/>
                </a:lnSpc>
                <a:spcBef>
                  <a:spcPct val="0"/>
                </a:spcBef>
                <a:defRPr/>
              </a:pPr>
              <a:endParaRPr lang="zh-CN" altLang="en-US" sz="1400" dirty="0">
                <a:solidFill>
                  <a:srgbClr val="767171"/>
                </a:solidFill>
                <a:latin typeface="Microsoft YaHei" panose="020B0503020204020204" pitchFamily="34" charset="-122"/>
                <a:ea typeface="Microsoft YaHei" panose="020B0503020204020204" pitchFamily="34" charset="-122"/>
                <a:cs typeface="微软雅黑"/>
              </a:endParaRPr>
            </a:p>
          </p:txBody>
        </p:sp>
        <p:sp>
          <p:nvSpPr>
            <p:cNvPr id="131" name="îṥļîḑé-Rectangle 21">
              <a:extLst>
                <a:ext uri="{FF2B5EF4-FFF2-40B4-BE49-F238E27FC236}">
                  <a16:creationId xmlns:a16="http://schemas.microsoft.com/office/drawing/2014/main" id="{18B60760-4F81-8B4F-9B4C-C36A429449C7}"/>
                </a:ext>
              </a:extLst>
            </p:cNvPr>
            <p:cNvSpPr/>
            <p:nvPr/>
          </p:nvSpPr>
          <p:spPr>
            <a:xfrm>
              <a:off x="251866" y="1988839"/>
              <a:ext cx="3288629" cy="306375"/>
            </a:xfrm>
            <a:prstGeom prst="rect">
              <a:avLst/>
            </a:prstGeom>
            <a:grpFill/>
          </p:spPr>
          <p:txBody>
            <a:bodyPr wrap="none" lIns="0" tIns="0" rIns="0" bIns="0" anchor="ctr">
              <a:normAutofit/>
            </a:bodyPr>
            <a:lstStyle/>
            <a:p>
              <a:pPr lvl="0" algn="r" defTabSz="914378">
                <a:spcBef>
                  <a:spcPct val="0"/>
                </a:spcBef>
                <a:defRPr/>
              </a:pPr>
              <a:r>
                <a:rPr lang="zh-CN" altLang="en-US" sz="2000" dirty="0">
                  <a:solidFill>
                    <a:srgbClr val="404040"/>
                  </a:solidFill>
                  <a:latin typeface="Microsoft YaHei" panose="020B0503020204020204" pitchFamily="34" charset="-122"/>
                  <a:ea typeface="Microsoft YaHei" panose="020B0503020204020204" pitchFamily="34" charset="-122"/>
                </a:rPr>
                <a:t>无参考案例</a:t>
              </a:r>
            </a:p>
          </p:txBody>
        </p:sp>
      </p:grpSp>
      <p:grpSp>
        <p:nvGrpSpPr>
          <p:cNvPr id="127" name="组合 126">
            <a:extLst>
              <a:ext uri="{FF2B5EF4-FFF2-40B4-BE49-F238E27FC236}">
                <a16:creationId xmlns:a16="http://schemas.microsoft.com/office/drawing/2014/main" id="{D6C583D8-D4BC-6244-A360-AFB0C483B7E1}"/>
              </a:ext>
            </a:extLst>
          </p:cNvPr>
          <p:cNvGrpSpPr/>
          <p:nvPr/>
        </p:nvGrpSpPr>
        <p:grpSpPr>
          <a:xfrm>
            <a:off x="3429858" y="1187709"/>
            <a:ext cx="5440605" cy="1224457"/>
            <a:chOff x="-336433" y="1863712"/>
            <a:chExt cx="4927298" cy="1108933"/>
          </a:xfrm>
          <a:noFill/>
        </p:grpSpPr>
        <p:sp>
          <p:nvSpPr>
            <p:cNvPr id="128" name="îṥļîḑé-文本框 19">
              <a:extLst>
                <a:ext uri="{FF2B5EF4-FFF2-40B4-BE49-F238E27FC236}">
                  <a16:creationId xmlns:a16="http://schemas.microsoft.com/office/drawing/2014/main" id="{A8E84EAD-AF17-D84D-8AB0-BC7A6D020B6E}"/>
                </a:ext>
              </a:extLst>
            </p:cNvPr>
            <p:cNvSpPr txBox="1"/>
            <p:nvPr/>
          </p:nvSpPr>
          <p:spPr>
            <a:xfrm>
              <a:off x="-336433" y="2303594"/>
              <a:ext cx="4927298" cy="669051"/>
            </a:xfrm>
            <a:prstGeom prst="rect">
              <a:avLst/>
            </a:prstGeom>
            <a:grpFill/>
          </p:spPr>
          <p:txBody>
            <a:bodyPr wrap="square" lIns="0" tIns="0" rIns="0" bIns="0" anchor="ctr">
              <a:noAutofit/>
            </a:bodyPr>
            <a:lstStyle/>
            <a:p>
              <a:pPr defTabSz="914378">
                <a:lnSpc>
                  <a:spcPct val="120000"/>
                </a:lnSpc>
                <a:spcBef>
                  <a:spcPct val="0"/>
                </a:spcBef>
                <a:defRPr/>
              </a:pP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4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a:p>
              <a:pPr defTabSz="914378">
                <a:lnSpc>
                  <a:spcPct val="120000"/>
                </a:lnSpc>
                <a:spcBef>
                  <a:spcPct val="0"/>
                </a:spcBef>
                <a:defRPr/>
              </a:pPr>
              <a:endParaRPr lang="en-US" altLang="zh-CN" sz="1400" dirty="0">
                <a:solidFill>
                  <a:schemeClr val="tx1">
                    <a:lumMod val="85000"/>
                    <a:lumOff val="15000"/>
                  </a:schemeClr>
                </a:solidFill>
                <a:latin typeface="Microsoft YaHei" panose="020B0503020204020204" pitchFamily="34" charset="-122"/>
                <a:ea typeface="Microsoft YaHei" panose="020B0503020204020204" pitchFamily="34" charset="-122"/>
                <a:cs typeface="微软雅黑"/>
              </a:endParaRPr>
            </a:p>
          </p:txBody>
        </p:sp>
        <p:sp>
          <p:nvSpPr>
            <p:cNvPr id="129" name="îṥļîḑé-Rectangle 19">
              <a:extLst>
                <a:ext uri="{FF2B5EF4-FFF2-40B4-BE49-F238E27FC236}">
                  <a16:creationId xmlns:a16="http://schemas.microsoft.com/office/drawing/2014/main" id="{CD7E0C5A-40C1-6748-9FCF-57173EE43FDA}"/>
                </a:ext>
              </a:extLst>
            </p:cNvPr>
            <p:cNvSpPr/>
            <p:nvPr/>
          </p:nvSpPr>
          <p:spPr>
            <a:xfrm>
              <a:off x="251866" y="1863712"/>
              <a:ext cx="3288629" cy="306375"/>
            </a:xfrm>
            <a:prstGeom prst="rect">
              <a:avLst/>
            </a:prstGeom>
            <a:grpFill/>
          </p:spPr>
          <p:txBody>
            <a:bodyPr wrap="none" lIns="0" tIns="0" rIns="0" bIns="0" anchor="ctr">
              <a:normAutofit/>
            </a:bodyPr>
            <a:lstStyle/>
            <a:p>
              <a:pPr lvl="0" algn="ctr" defTabSz="914378">
                <a:spcBef>
                  <a:spcPct val="0"/>
                </a:spcBef>
                <a:defRPr/>
              </a:pPr>
              <a:r>
                <a:rPr lang="zh-CN" altLang="en-US" sz="2000" dirty="0">
                  <a:solidFill>
                    <a:srgbClr val="5B81B8"/>
                  </a:solidFill>
                  <a:latin typeface="Microsoft YaHei" panose="020B0503020204020204" pitchFamily="34" charset="-122"/>
                  <a:ea typeface="Microsoft YaHei" panose="020B0503020204020204" pitchFamily="34" charset="-122"/>
                </a:rPr>
                <a:t>能力补齐</a:t>
              </a:r>
            </a:p>
          </p:txBody>
        </p:sp>
      </p:grpSp>
    </p:spTree>
    <p:extLst>
      <p:ext uri="{BB962C8B-B14F-4D97-AF65-F5344CB8AC3E}">
        <p14:creationId xmlns:p14="http://schemas.microsoft.com/office/powerpoint/2010/main" val="362641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占位符 17">
            <a:extLst>
              <a:ext uri="{FF2B5EF4-FFF2-40B4-BE49-F238E27FC236}">
                <a16:creationId xmlns:a16="http://schemas.microsoft.com/office/drawing/2014/main" id="{B26C3AB4-DC8E-9945-BF9C-AB781216266A}"/>
              </a:ext>
            </a:extLst>
          </p:cNvPr>
          <p:cNvPicPr>
            <a:picLocks noChangeAspect="1"/>
          </p:cNvPicPr>
          <p:nvPr/>
        </p:nvPicPr>
        <p:blipFill>
          <a:blip r:embed="rId2" cstate="print">
            <a:grayscl/>
            <a:extLst>
              <a:ext uri="{28A0092B-C50C-407E-A947-70E740481C1C}">
                <a14:useLocalDpi xmlns:a14="http://schemas.microsoft.com/office/drawing/2010/main" val="0"/>
              </a:ext>
            </a:extLst>
          </a:blip>
          <a:srcRect t="6502" b="6502"/>
          <a:stretch>
            <a:fillRect/>
          </a:stretch>
        </p:blipFill>
        <p:spPr>
          <a:xfrm>
            <a:off x="5190844" y="2797327"/>
            <a:ext cx="7001158" cy="4060674"/>
          </a:xfrm>
          <a:custGeom>
            <a:avLst/>
            <a:gdLst>
              <a:gd name="connsiteX0" fmla="*/ 7001158 w 7001158"/>
              <a:gd name="connsiteY0" fmla="*/ 0 h 4060674"/>
              <a:gd name="connsiteX1" fmla="*/ 7001158 w 7001158"/>
              <a:gd name="connsiteY1" fmla="*/ 4060674 h 4060674"/>
              <a:gd name="connsiteX2" fmla="*/ 0 w 7001158"/>
              <a:gd name="connsiteY2" fmla="*/ 4060673 h 4060674"/>
            </a:gdLst>
            <a:ahLst/>
            <a:cxnLst>
              <a:cxn ang="0">
                <a:pos x="connsiteX0" y="connsiteY0"/>
              </a:cxn>
              <a:cxn ang="0">
                <a:pos x="connsiteX1" y="connsiteY1"/>
              </a:cxn>
              <a:cxn ang="0">
                <a:pos x="connsiteX2" y="connsiteY2"/>
              </a:cxn>
            </a:cxnLst>
            <a:rect l="l" t="t" r="r" b="b"/>
            <a:pathLst>
              <a:path w="7001158" h="4060674">
                <a:moveTo>
                  <a:pt x="7001158" y="0"/>
                </a:moveTo>
                <a:lnTo>
                  <a:pt x="7001158" y="4060674"/>
                </a:lnTo>
                <a:lnTo>
                  <a:pt x="0" y="4060673"/>
                </a:lnTo>
                <a:close/>
              </a:path>
            </a:pathLst>
          </a:custGeom>
        </p:spPr>
      </p:pic>
      <p:sp>
        <p:nvSpPr>
          <p:cNvPr id="23" name="等腰三角形 4">
            <a:extLst>
              <a:ext uri="{FF2B5EF4-FFF2-40B4-BE49-F238E27FC236}">
                <a16:creationId xmlns:a16="http://schemas.microsoft.com/office/drawing/2014/main" id="{89525933-97E3-634E-ADB5-262D8E143F96}"/>
              </a:ext>
            </a:extLst>
          </p:cNvPr>
          <p:cNvSpPr/>
          <p:nvPr/>
        </p:nvSpPr>
        <p:spPr>
          <a:xfrm rot="5400000">
            <a:off x="10414721" y="1974512"/>
            <a:ext cx="1908931" cy="164563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4" name="等腰三角形 5">
            <a:extLst>
              <a:ext uri="{FF2B5EF4-FFF2-40B4-BE49-F238E27FC236}">
                <a16:creationId xmlns:a16="http://schemas.microsoft.com/office/drawing/2014/main" id="{5BD5B32C-B66E-E04C-A750-FC137764CCF6}"/>
              </a:ext>
            </a:extLst>
          </p:cNvPr>
          <p:cNvSpPr/>
          <p:nvPr/>
        </p:nvSpPr>
        <p:spPr>
          <a:xfrm rot="16200000" flipH="1">
            <a:off x="10414720" y="1021860"/>
            <a:ext cx="1908934" cy="164563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5" name="等腰三角形 6">
            <a:extLst>
              <a:ext uri="{FF2B5EF4-FFF2-40B4-BE49-F238E27FC236}">
                <a16:creationId xmlns:a16="http://schemas.microsoft.com/office/drawing/2014/main" id="{71AFE2A3-EA2F-8647-BB99-64C53C4F6DDF}"/>
              </a:ext>
            </a:extLst>
          </p:cNvPr>
          <p:cNvSpPr/>
          <p:nvPr/>
        </p:nvSpPr>
        <p:spPr>
          <a:xfrm rot="16200000" flipH="1">
            <a:off x="10414721" y="2928978"/>
            <a:ext cx="1908931" cy="164563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6" name="文本框 25">
            <a:extLst>
              <a:ext uri="{FF2B5EF4-FFF2-40B4-BE49-F238E27FC236}">
                <a16:creationId xmlns:a16="http://schemas.microsoft.com/office/drawing/2014/main" id="{12AD0BFE-3886-9C48-BAC6-0749D6B9E762}"/>
              </a:ext>
            </a:extLst>
          </p:cNvPr>
          <p:cNvSpPr txBox="1"/>
          <p:nvPr/>
        </p:nvSpPr>
        <p:spPr>
          <a:xfrm>
            <a:off x="1316143" y="239171"/>
            <a:ext cx="244169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E2231A"/>
                </a:solidFill>
                <a:effectLst/>
                <a:uLnTx/>
                <a:uFillTx/>
                <a:latin typeface="Arial"/>
                <a:ea typeface="微软雅黑"/>
                <a:cs typeface="+mn-cs"/>
              </a:rPr>
              <a:t>CONTENTS</a:t>
            </a:r>
            <a:endParaRPr kumimoji="0" lang="zh-CN" altLang="en-US" sz="3200" b="1" i="0" u="none" strike="noStrike" kern="1200" cap="none" spc="0" normalizeH="0" baseline="0" noProof="0" dirty="0">
              <a:ln>
                <a:noFill/>
              </a:ln>
              <a:solidFill>
                <a:srgbClr val="E2231A"/>
              </a:solidFill>
              <a:effectLst/>
              <a:uLnTx/>
              <a:uFillTx/>
              <a:latin typeface="Arial"/>
              <a:ea typeface="微软雅黑"/>
              <a:cs typeface="+mn-cs"/>
            </a:endParaRPr>
          </a:p>
        </p:txBody>
      </p:sp>
      <p:grpSp>
        <p:nvGrpSpPr>
          <p:cNvPr id="27" name="组合 26">
            <a:extLst>
              <a:ext uri="{FF2B5EF4-FFF2-40B4-BE49-F238E27FC236}">
                <a16:creationId xmlns:a16="http://schemas.microsoft.com/office/drawing/2014/main" id="{9C89D21D-23AD-B040-AF70-BCEDC21B7F8B}"/>
              </a:ext>
            </a:extLst>
          </p:cNvPr>
          <p:cNvGrpSpPr/>
          <p:nvPr/>
        </p:nvGrpSpPr>
        <p:grpSpPr>
          <a:xfrm>
            <a:off x="3014766" y="1466018"/>
            <a:ext cx="2661517" cy="552847"/>
            <a:chOff x="1305751" y="1841520"/>
            <a:chExt cx="2661517" cy="552847"/>
          </a:xfrm>
        </p:grpSpPr>
        <p:sp>
          <p:nvSpPr>
            <p:cNvPr id="28" name="等腰三角形 7">
              <a:extLst>
                <a:ext uri="{FF2B5EF4-FFF2-40B4-BE49-F238E27FC236}">
                  <a16:creationId xmlns:a16="http://schemas.microsoft.com/office/drawing/2014/main" id="{7FDF8686-8C8A-164C-9196-49209151240C}"/>
                </a:ext>
              </a:extLst>
            </p:cNvPr>
            <p:cNvSpPr/>
            <p:nvPr/>
          </p:nvSpPr>
          <p:spPr>
            <a:xfrm rot="5400000">
              <a:off x="1296401" y="1879648"/>
              <a:ext cx="552847" cy="4765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A6026921-0385-F74B-8357-B8A4723D3BCF}"/>
                </a:ext>
              </a:extLst>
            </p:cNvPr>
            <p:cNvSpPr txBox="1"/>
            <p:nvPr/>
          </p:nvSpPr>
          <p:spPr>
            <a:xfrm>
              <a:off x="1935943" y="1887112"/>
              <a:ext cx="2031325" cy="46166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Arial"/>
                  <a:ea typeface="微软雅黑"/>
                  <a:cs typeface="+mn-cs"/>
                </a:rPr>
                <a:t>章节内容标题</a:t>
              </a:r>
            </a:p>
          </p:txBody>
        </p:sp>
        <p:sp>
          <p:nvSpPr>
            <p:cNvPr id="30" name="文本框 29">
              <a:extLst>
                <a:ext uri="{FF2B5EF4-FFF2-40B4-BE49-F238E27FC236}">
                  <a16:creationId xmlns:a16="http://schemas.microsoft.com/office/drawing/2014/main" id="{57DF11A4-6E93-B84F-BB39-FA1D392D32BB}"/>
                </a:ext>
              </a:extLst>
            </p:cNvPr>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1</a:t>
              </a:r>
              <a:endParaRPr kumimoji="0" lang="zh-CN" altLang="en-US" sz="1800" b="1" i="0" u="none" strike="noStrike" kern="1200" cap="none" spc="0" normalizeH="0" baseline="0" noProof="0" dirty="0">
                <a:ln>
                  <a:noFill/>
                </a:ln>
                <a:solidFill>
                  <a:srgbClr val="FFFFFF"/>
                </a:solidFill>
                <a:effectLst/>
                <a:uLnTx/>
                <a:uFillTx/>
                <a:latin typeface="Arial"/>
                <a:ea typeface="微软雅黑"/>
                <a:cs typeface="+mn-cs"/>
              </a:endParaRPr>
            </a:p>
          </p:txBody>
        </p:sp>
      </p:grpSp>
      <p:grpSp>
        <p:nvGrpSpPr>
          <p:cNvPr id="31" name="组合 30">
            <a:extLst>
              <a:ext uri="{FF2B5EF4-FFF2-40B4-BE49-F238E27FC236}">
                <a16:creationId xmlns:a16="http://schemas.microsoft.com/office/drawing/2014/main" id="{B91A8449-B0D0-9F4D-A30E-C6188DBC1E3E}"/>
              </a:ext>
            </a:extLst>
          </p:cNvPr>
          <p:cNvGrpSpPr/>
          <p:nvPr/>
        </p:nvGrpSpPr>
        <p:grpSpPr>
          <a:xfrm>
            <a:off x="3014766" y="2206972"/>
            <a:ext cx="2661517" cy="552847"/>
            <a:chOff x="1305751" y="1841520"/>
            <a:chExt cx="2661517" cy="552847"/>
          </a:xfrm>
        </p:grpSpPr>
        <p:sp>
          <p:nvSpPr>
            <p:cNvPr id="32" name="等腰三角形 12">
              <a:extLst>
                <a:ext uri="{FF2B5EF4-FFF2-40B4-BE49-F238E27FC236}">
                  <a16:creationId xmlns:a16="http://schemas.microsoft.com/office/drawing/2014/main" id="{C6D18A47-A0D2-8A4E-A232-202E7C128F8F}"/>
                </a:ext>
              </a:extLst>
            </p:cNvPr>
            <p:cNvSpPr/>
            <p:nvPr/>
          </p:nvSpPr>
          <p:spPr>
            <a:xfrm rot="5400000">
              <a:off x="1296401" y="1879648"/>
              <a:ext cx="552847" cy="4765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3" name="文本框 32">
              <a:extLst>
                <a:ext uri="{FF2B5EF4-FFF2-40B4-BE49-F238E27FC236}">
                  <a16:creationId xmlns:a16="http://schemas.microsoft.com/office/drawing/2014/main" id="{E22332F5-6F64-4D4C-99F1-7A8CCC42754B}"/>
                </a:ext>
              </a:extLst>
            </p:cNvPr>
            <p:cNvSpPr txBox="1"/>
            <p:nvPr/>
          </p:nvSpPr>
          <p:spPr>
            <a:xfrm>
              <a:off x="1935943" y="1887112"/>
              <a:ext cx="2031325" cy="46166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Arial"/>
                  <a:ea typeface="微软雅黑"/>
                  <a:cs typeface="+mn-cs"/>
                </a:rPr>
                <a:t>章节内容标题</a:t>
              </a:r>
            </a:p>
          </p:txBody>
        </p:sp>
        <p:sp>
          <p:nvSpPr>
            <p:cNvPr id="34" name="文本框 33">
              <a:extLst>
                <a:ext uri="{FF2B5EF4-FFF2-40B4-BE49-F238E27FC236}">
                  <a16:creationId xmlns:a16="http://schemas.microsoft.com/office/drawing/2014/main" id="{8B7B7CB9-02A1-3446-B994-7413F21363FA}"/>
                </a:ext>
              </a:extLst>
            </p:cNvPr>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2</a:t>
              </a:r>
              <a:endParaRPr kumimoji="0" lang="zh-CN" altLang="en-US" sz="1800" b="1" i="0" u="none" strike="noStrike" kern="1200" cap="none" spc="0" normalizeH="0" baseline="0" noProof="0" dirty="0">
                <a:ln>
                  <a:noFill/>
                </a:ln>
                <a:solidFill>
                  <a:srgbClr val="FFFFFF"/>
                </a:solidFill>
                <a:effectLst/>
                <a:uLnTx/>
                <a:uFillTx/>
                <a:latin typeface="Arial"/>
                <a:ea typeface="微软雅黑"/>
                <a:cs typeface="+mn-cs"/>
              </a:endParaRPr>
            </a:p>
          </p:txBody>
        </p:sp>
      </p:grpSp>
      <p:grpSp>
        <p:nvGrpSpPr>
          <p:cNvPr id="35" name="组合 34">
            <a:extLst>
              <a:ext uri="{FF2B5EF4-FFF2-40B4-BE49-F238E27FC236}">
                <a16:creationId xmlns:a16="http://schemas.microsoft.com/office/drawing/2014/main" id="{EC2F2C75-107C-AA4A-8966-6DB35D553230}"/>
              </a:ext>
            </a:extLst>
          </p:cNvPr>
          <p:cNvGrpSpPr/>
          <p:nvPr/>
        </p:nvGrpSpPr>
        <p:grpSpPr>
          <a:xfrm>
            <a:off x="3014766" y="2947926"/>
            <a:ext cx="2661517" cy="552847"/>
            <a:chOff x="1305751" y="1841520"/>
            <a:chExt cx="2661517" cy="552847"/>
          </a:xfrm>
        </p:grpSpPr>
        <p:sp>
          <p:nvSpPr>
            <p:cNvPr id="36" name="等腰三角形 16">
              <a:extLst>
                <a:ext uri="{FF2B5EF4-FFF2-40B4-BE49-F238E27FC236}">
                  <a16:creationId xmlns:a16="http://schemas.microsoft.com/office/drawing/2014/main" id="{43F6CEAA-29E3-474E-9ADF-58AE4173C4F7}"/>
                </a:ext>
              </a:extLst>
            </p:cNvPr>
            <p:cNvSpPr/>
            <p:nvPr/>
          </p:nvSpPr>
          <p:spPr>
            <a:xfrm rot="5400000">
              <a:off x="1296401" y="1879648"/>
              <a:ext cx="552847" cy="4765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7" name="文本框 36">
              <a:extLst>
                <a:ext uri="{FF2B5EF4-FFF2-40B4-BE49-F238E27FC236}">
                  <a16:creationId xmlns:a16="http://schemas.microsoft.com/office/drawing/2014/main" id="{696C7D95-25CA-264D-A479-EB20356F41FC}"/>
                </a:ext>
              </a:extLst>
            </p:cNvPr>
            <p:cNvSpPr txBox="1"/>
            <p:nvPr/>
          </p:nvSpPr>
          <p:spPr>
            <a:xfrm>
              <a:off x="1935943" y="1887112"/>
              <a:ext cx="2031325" cy="46166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章节内容标题</a:t>
              </a:r>
            </a:p>
          </p:txBody>
        </p:sp>
        <p:sp>
          <p:nvSpPr>
            <p:cNvPr id="38" name="文本框 37">
              <a:extLst>
                <a:ext uri="{FF2B5EF4-FFF2-40B4-BE49-F238E27FC236}">
                  <a16:creationId xmlns:a16="http://schemas.microsoft.com/office/drawing/2014/main" id="{A5A5B50B-FAEB-FA44-B51C-BDC214F65947}"/>
                </a:ext>
              </a:extLst>
            </p:cNvPr>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3</a:t>
              </a:r>
              <a:endParaRPr kumimoji="0" lang="zh-CN" altLang="en-US" sz="1800" b="1" i="0" u="none" strike="noStrike" kern="1200" cap="none" spc="0" normalizeH="0" baseline="0" noProof="0" dirty="0">
                <a:ln>
                  <a:noFill/>
                </a:ln>
                <a:solidFill>
                  <a:srgbClr val="FFFFFF"/>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5B8CB790-AA46-A74D-822D-4BBD5BDA1F8C}"/>
              </a:ext>
            </a:extLst>
          </p:cNvPr>
          <p:cNvGrpSpPr/>
          <p:nvPr/>
        </p:nvGrpSpPr>
        <p:grpSpPr>
          <a:xfrm>
            <a:off x="3014766" y="3688880"/>
            <a:ext cx="2661517" cy="552847"/>
            <a:chOff x="1305751" y="1841520"/>
            <a:chExt cx="2661517" cy="552847"/>
          </a:xfrm>
        </p:grpSpPr>
        <p:sp>
          <p:nvSpPr>
            <p:cNvPr id="40" name="等腰三角形 21">
              <a:extLst>
                <a:ext uri="{FF2B5EF4-FFF2-40B4-BE49-F238E27FC236}">
                  <a16:creationId xmlns:a16="http://schemas.microsoft.com/office/drawing/2014/main" id="{9B913039-BD05-6548-8145-DC948CFF557C}"/>
                </a:ext>
              </a:extLst>
            </p:cNvPr>
            <p:cNvSpPr/>
            <p:nvPr/>
          </p:nvSpPr>
          <p:spPr>
            <a:xfrm rot="5400000">
              <a:off x="1296401" y="1879648"/>
              <a:ext cx="552847" cy="4765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 name="文本框 40">
              <a:extLst>
                <a:ext uri="{FF2B5EF4-FFF2-40B4-BE49-F238E27FC236}">
                  <a16:creationId xmlns:a16="http://schemas.microsoft.com/office/drawing/2014/main" id="{FEC544E4-2D60-DE4B-98E6-179D1B16362A}"/>
                </a:ext>
              </a:extLst>
            </p:cNvPr>
            <p:cNvSpPr txBox="1"/>
            <p:nvPr/>
          </p:nvSpPr>
          <p:spPr>
            <a:xfrm>
              <a:off x="1935943" y="1887112"/>
              <a:ext cx="2031325" cy="46166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章节内容标题</a:t>
              </a:r>
            </a:p>
          </p:txBody>
        </p:sp>
        <p:sp>
          <p:nvSpPr>
            <p:cNvPr id="42" name="文本框 41">
              <a:extLst>
                <a:ext uri="{FF2B5EF4-FFF2-40B4-BE49-F238E27FC236}">
                  <a16:creationId xmlns:a16="http://schemas.microsoft.com/office/drawing/2014/main" id="{136AFE14-6F0B-4149-9285-9B5BE8620D4F}"/>
                </a:ext>
              </a:extLst>
            </p:cNvPr>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4</a:t>
              </a:r>
              <a:endParaRPr kumimoji="0" lang="zh-CN" altLang="en-US" sz="1800" b="1" i="0" u="none" strike="noStrike" kern="1200" cap="none" spc="0" normalizeH="0" baseline="0" noProof="0" dirty="0">
                <a:ln>
                  <a:noFill/>
                </a:ln>
                <a:solidFill>
                  <a:srgbClr val="FFFFFF"/>
                </a:solidFill>
                <a:effectLst/>
                <a:uLnTx/>
                <a:uFillTx/>
                <a:latin typeface="Arial"/>
                <a:ea typeface="微软雅黑"/>
                <a:cs typeface="+mn-cs"/>
              </a:endParaRPr>
            </a:p>
          </p:txBody>
        </p:sp>
      </p:grpSp>
      <p:grpSp>
        <p:nvGrpSpPr>
          <p:cNvPr id="43" name="组合 42">
            <a:extLst>
              <a:ext uri="{FF2B5EF4-FFF2-40B4-BE49-F238E27FC236}">
                <a16:creationId xmlns:a16="http://schemas.microsoft.com/office/drawing/2014/main" id="{C01619FF-BB98-3E4C-9F8B-0D6DF34DA80B}"/>
              </a:ext>
            </a:extLst>
          </p:cNvPr>
          <p:cNvGrpSpPr/>
          <p:nvPr/>
        </p:nvGrpSpPr>
        <p:grpSpPr>
          <a:xfrm>
            <a:off x="3014766" y="4429835"/>
            <a:ext cx="2661517" cy="552847"/>
            <a:chOff x="1305751" y="1841520"/>
            <a:chExt cx="2661517" cy="552847"/>
          </a:xfrm>
        </p:grpSpPr>
        <p:sp>
          <p:nvSpPr>
            <p:cNvPr id="44" name="等腰三角形 25">
              <a:extLst>
                <a:ext uri="{FF2B5EF4-FFF2-40B4-BE49-F238E27FC236}">
                  <a16:creationId xmlns:a16="http://schemas.microsoft.com/office/drawing/2014/main" id="{7325D5D9-12D9-8D43-A963-6AA9156AA94E}"/>
                </a:ext>
              </a:extLst>
            </p:cNvPr>
            <p:cNvSpPr/>
            <p:nvPr/>
          </p:nvSpPr>
          <p:spPr>
            <a:xfrm rot="5400000">
              <a:off x="1296401" y="1879648"/>
              <a:ext cx="552847" cy="47659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5" name="文本框 44">
              <a:extLst>
                <a:ext uri="{FF2B5EF4-FFF2-40B4-BE49-F238E27FC236}">
                  <a16:creationId xmlns:a16="http://schemas.microsoft.com/office/drawing/2014/main" id="{201C5020-2C7E-2C41-AFAA-A4CDA01730B0}"/>
                </a:ext>
              </a:extLst>
            </p:cNvPr>
            <p:cNvSpPr txBox="1"/>
            <p:nvPr/>
          </p:nvSpPr>
          <p:spPr>
            <a:xfrm>
              <a:off x="1935943" y="1887112"/>
              <a:ext cx="2031325" cy="46166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lumMod val="75000"/>
                      <a:lumOff val="25000"/>
                    </a:srgbClr>
                  </a:solidFill>
                  <a:effectLst/>
                  <a:uLnTx/>
                  <a:uFillTx/>
                  <a:latin typeface="Arial"/>
                  <a:ea typeface="微软雅黑"/>
                  <a:cs typeface="+mn-cs"/>
                </a:rPr>
                <a:t>章节内容标题</a:t>
              </a:r>
            </a:p>
          </p:txBody>
        </p:sp>
        <p:sp>
          <p:nvSpPr>
            <p:cNvPr id="46" name="文本框 45">
              <a:extLst>
                <a:ext uri="{FF2B5EF4-FFF2-40B4-BE49-F238E27FC236}">
                  <a16:creationId xmlns:a16="http://schemas.microsoft.com/office/drawing/2014/main" id="{13EADEAA-D41C-9545-AAC2-450982668CE9}"/>
                </a:ext>
              </a:extLst>
            </p:cNvPr>
            <p:cNvSpPr txBox="1"/>
            <p:nvPr/>
          </p:nvSpPr>
          <p:spPr>
            <a:xfrm>
              <a:off x="1305751" y="1936540"/>
              <a:ext cx="31290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Arial"/>
                  <a:ea typeface="微软雅黑"/>
                  <a:cs typeface="+mn-cs"/>
                </a:rPr>
                <a:t>5</a:t>
              </a:r>
              <a:endParaRPr kumimoji="0" lang="zh-CN" altLang="en-US" sz="1800" b="1" i="0" u="none" strike="noStrike" kern="1200" cap="none" spc="0" normalizeH="0" baseline="0" noProof="0" dirty="0">
                <a:ln>
                  <a:noFill/>
                </a:ln>
                <a:solidFill>
                  <a:srgbClr val="FFFFFF"/>
                </a:solidFill>
                <a:effectLst/>
                <a:uLnTx/>
                <a:uFillTx/>
                <a:latin typeface="Arial"/>
                <a:ea typeface="微软雅黑"/>
                <a:cs typeface="+mn-cs"/>
              </a:endParaRPr>
            </a:p>
          </p:txBody>
        </p:sp>
      </p:grpSp>
    </p:spTree>
    <p:extLst>
      <p:ext uri="{BB962C8B-B14F-4D97-AF65-F5344CB8AC3E}">
        <p14:creationId xmlns:p14="http://schemas.microsoft.com/office/powerpoint/2010/main" val="198825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23" name="组合 22">
            <a:extLst>
              <a:ext uri="{FF2B5EF4-FFF2-40B4-BE49-F238E27FC236}">
                <a16:creationId xmlns:a16="http://schemas.microsoft.com/office/drawing/2014/main" id="{A523992A-B9F4-4643-933B-712DD6EC95EB}"/>
              </a:ext>
            </a:extLst>
          </p:cNvPr>
          <p:cNvGrpSpPr/>
          <p:nvPr/>
        </p:nvGrpSpPr>
        <p:grpSpPr>
          <a:xfrm>
            <a:off x="3356539" y="1885121"/>
            <a:ext cx="5478922" cy="3630067"/>
            <a:chOff x="3356539" y="1974329"/>
            <a:chExt cx="5478922" cy="3630067"/>
          </a:xfrm>
        </p:grpSpPr>
        <p:sp>
          <p:nvSpPr>
            <p:cNvPr id="24" name="Oval 4">
              <a:extLst>
                <a:ext uri="{FF2B5EF4-FFF2-40B4-BE49-F238E27FC236}">
                  <a16:creationId xmlns:a16="http://schemas.microsoft.com/office/drawing/2014/main" id="{689389D9-0FCD-6A42-B4E9-E044D2E4C9AE}"/>
                </a:ext>
              </a:extLst>
            </p:cNvPr>
            <p:cNvSpPr/>
            <p:nvPr/>
          </p:nvSpPr>
          <p:spPr>
            <a:xfrm>
              <a:off x="5559606" y="3208552"/>
              <a:ext cx="1161621" cy="1161621"/>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latin typeface="Microsoft YaHei" panose="020B0503020204020204" pitchFamily="34" charset="-122"/>
                <a:ea typeface="Microsoft YaHei" panose="020B0503020204020204" pitchFamily="34" charset="-122"/>
              </a:endParaRPr>
            </a:p>
          </p:txBody>
        </p:sp>
        <p:sp>
          <p:nvSpPr>
            <p:cNvPr id="25" name="Oval 5">
              <a:extLst>
                <a:ext uri="{FF2B5EF4-FFF2-40B4-BE49-F238E27FC236}">
                  <a16:creationId xmlns:a16="http://schemas.microsoft.com/office/drawing/2014/main" id="{818BC12B-D64F-F842-87FF-26BFB4A1C5DC}"/>
                </a:ext>
              </a:extLst>
            </p:cNvPr>
            <p:cNvSpPr/>
            <p:nvPr/>
          </p:nvSpPr>
          <p:spPr>
            <a:xfrm>
              <a:off x="5196599" y="2845545"/>
              <a:ext cx="1887635" cy="1887635"/>
            </a:xfrm>
            <a:prstGeom prst="ellipse">
              <a:avLst/>
            </a:pr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26" name="Oval 6">
              <a:extLst>
                <a:ext uri="{FF2B5EF4-FFF2-40B4-BE49-F238E27FC236}">
                  <a16:creationId xmlns:a16="http://schemas.microsoft.com/office/drawing/2014/main" id="{545A4AB7-5BC5-FF42-9F6B-DE5FFCA87F33}"/>
                </a:ext>
              </a:extLst>
            </p:cNvPr>
            <p:cNvSpPr/>
            <p:nvPr/>
          </p:nvSpPr>
          <p:spPr>
            <a:xfrm>
              <a:off x="6796161" y="3232867"/>
              <a:ext cx="377527" cy="377527"/>
            </a:xfrm>
            <a:prstGeom prst="ellipse">
              <a:avLst/>
            </a:prstGeom>
            <a:solidFill>
              <a:schemeClr val="accent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latin typeface="Microsoft YaHei" panose="020B0503020204020204" pitchFamily="34" charset="-122"/>
                <a:ea typeface="Microsoft YaHei" panose="020B0503020204020204" pitchFamily="34" charset="-122"/>
              </a:endParaRPr>
            </a:p>
          </p:txBody>
        </p:sp>
        <p:sp>
          <p:nvSpPr>
            <p:cNvPr id="27" name="Oval 7">
              <a:extLst>
                <a:ext uri="{FF2B5EF4-FFF2-40B4-BE49-F238E27FC236}">
                  <a16:creationId xmlns:a16="http://schemas.microsoft.com/office/drawing/2014/main" id="{C521C9C2-338A-834C-92F3-6ABCA7C52543}"/>
                </a:ext>
              </a:extLst>
            </p:cNvPr>
            <p:cNvSpPr/>
            <p:nvPr/>
          </p:nvSpPr>
          <p:spPr>
            <a:xfrm>
              <a:off x="4906194" y="2555140"/>
              <a:ext cx="2468446" cy="2468446"/>
            </a:xfrm>
            <a:prstGeom prst="ellipse">
              <a:avLst/>
            </a:pr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28" name="Oval 8">
              <a:extLst>
                <a:ext uri="{FF2B5EF4-FFF2-40B4-BE49-F238E27FC236}">
                  <a16:creationId xmlns:a16="http://schemas.microsoft.com/office/drawing/2014/main" id="{5B9B4ED1-B55A-E349-B907-64191375BB24}"/>
                </a:ext>
              </a:extLst>
            </p:cNvPr>
            <p:cNvSpPr/>
            <p:nvPr/>
          </p:nvSpPr>
          <p:spPr>
            <a:xfrm>
              <a:off x="4615788" y="2264734"/>
              <a:ext cx="3049256" cy="3049256"/>
            </a:xfrm>
            <a:prstGeom prst="ellipse">
              <a:avLst/>
            </a:pr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29" name="Oval 9">
              <a:extLst>
                <a:ext uri="{FF2B5EF4-FFF2-40B4-BE49-F238E27FC236}">
                  <a16:creationId xmlns:a16="http://schemas.microsoft.com/office/drawing/2014/main" id="{206DDE8F-C975-724E-BF01-8434DDF49626}"/>
                </a:ext>
              </a:extLst>
            </p:cNvPr>
            <p:cNvSpPr/>
            <p:nvPr/>
          </p:nvSpPr>
          <p:spPr>
            <a:xfrm>
              <a:off x="4950449" y="2894645"/>
              <a:ext cx="377527" cy="377527"/>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latin typeface="Microsoft YaHei" panose="020B0503020204020204" pitchFamily="34" charset="-122"/>
                <a:ea typeface="Microsoft YaHei" panose="020B0503020204020204" pitchFamily="34" charset="-122"/>
              </a:endParaRPr>
            </a:p>
          </p:txBody>
        </p:sp>
        <p:sp>
          <p:nvSpPr>
            <p:cNvPr id="30" name="Oval 10">
              <a:extLst>
                <a:ext uri="{FF2B5EF4-FFF2-40B4-BE49-F238E27FC236}">
                  <a16:creationId xmlns:a16="http://schemas.microsoft.com/office/drawing/2014/main" id="{63B084D9-5F65-1F45-B311-92FE78BA979B}"/>
                </a:ext>
              </a:extLst>
            </p:cNvPr>
            <p:cNvSpPr/>
            <p:nvPr/>
          </p:nvSpPr>
          <p:spPr>
            <a:xfrm>
              <a:off x="6763647" y="4895807"/>
              <a:ext cx="377527" cy="377527"/>
            </a:xfrm>
            <a:prstGeom prst="ellipse">
              <a:avLst/>
            </a:prstGeom>
            <a:solidFill>
              <a:schemeClr val="accent1"/>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latin typeface="Microsoft YaHei" panose="020B0503020204020204" pitchFamily="34" charset="-122"/>
                <a:ea typeface="Microsoft YaHei" panose="020B0503020204020204" pitchFamily="34" charset="-122"/>
              </a:endParaRPr>
            </a:p>
          </p:txBody>
        </p:sp>
        <p:sp>
          <p:nvSpPr>
            <p:cNvPr id="31" name="Oval 11">
              <a:extLst>
                <a:ext uri="{FF2B5EF4-FFF2-40B4-BE49-F238E27FC236}">
                  <a16:creationId xmlns:a16="http://schemas.microsoft.com/office/drawing/2014/main" id="{366B866A-F3A2-AA45-9F71-5D13FB6663F4}"/>
                </a:ext>
              </a:extLst>
            </p:cNvPr>
            <p:cNvSpPr/>
            <p:nvPr/>
          </p:nvSpPr>
          <p:spPr>
            <a:xfrm>
              <a:off x="4325383" y="1974329"/>
              <a:ext cx="3630067" cy="3630067"/>
            </a:xfrm>
            <a:prstGeom prst="ellipse">
              <a:avLst/>
            </a:prstGeom>
            <a:noFill/>
            <a:ln w="12700">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Microsoft YaHei" panose="020B0503020204020204" pitchFamily="34" charset="-122"/>
                <a:ea typeface="Microsoft YaHei" panose="020B0503020204020204" pitchFamily="34" charset="-122"/>
              </a:endParaRPr>
            </a:p>
          </p:txBody>
        </p:sp>
        <p:sp>
          <p:nvSpPr>
            <p:cNvPr id="32" name="Oval 12">
              <a:extLst>
                <a:ext uri="{FF2B5EF4-FFF2-40B4-BE49-F238E27FC236}">
                  <a16:creationId xmlns:a16="http://schemas.microsoft.com/office/drawing/2014/main" id="{9B4A8BDF-4BD0-8E43-A193-A69DB7498C4E}"/>
                </a:ext>
              </a:extLst>
            </p:cNvPr>
            <p:cNvSpPr/>
            <p:nvPr/>
          </p:nvSpPr>
          <p:spPr>
            <a:xfrm>
              <a:off x="4620229" y="4807667"/>
              <a:ext cx="377527" cy="377527"/>
            </a:xfrm>
            <a:prstGeom prst="ellipse">
              <a:avLst/>
            </a:prstGeom>
            <a:solidFill>
              <a:schemeClr val="accent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latin typeface="Microsoft YaHei" panose="020B0503020204020204" pitchFamily="34" charset="-122"/>
                <a:ea typeface="Microsoft YaHei" panose="020B0503020204020204" pitchFamily="34" charset="-122"/>
              </a:endParaRPr>
            </a:p>
          </p:txBody>
        </p:sp>
        <p:sp>
          <p:nvSpPr>
            <p:cNvPr id="33" name="TextBox 13">
              <a:extLst>
                <a:ext uri="{FF2B5EF4-FFF2-40B4-BE49-F238E27FC236}">
                  <a16:creationId xmlns:a16="http://schemas.microsoft.com/office/drawing/2014/main" id="{8B5D18B6-A8E0-6147-9AAE-A2099BF0D4E7}"/>
                </a:ext>
              </a:extLst>
            </p:cNvPr>
            <p:cNvSpPr txBox="1"/>
            <p:nvPr/>
          </p:nvSpPr>
          <p:spPr>
            <a:xfrm>
              <a:off x="6799944" y="3265846"/>
              <a:ext cx="383438" cy="307777"/>
            </a:xfrm>
            <a:prstGeom prst="rect">
              <a:avLst/>
            </a:prstGeom>
            <a:noFill/>
          </p:spPr>
          <p:txBody>
            <a:bodyPr wrap="none">
              <a:normAutofit/>
            </a:bodyPr>
            <a:lstStyle/>
            <a:p>
              <a:r>
                <a:rPr lang="id-ID" sz="1400" b="1" dirty="0">
                  <a:solidFill>
                    <a:schemeClr val="bg1"/>
                  </a:solidFill>
                  <a:latin typeface="Microsoft YaHei" panose="020B0503020204020204" pitchFamily="34" charset="-122"/>
                  <a:ea typeface="Microsoft YaHei" panose="020B0503020204020204" pitchFamily="34" charset="-122"/>
                </a:rPr>
                <a:t>01</a:t>
              </a:r>
            </a:p>
          </p:txBody>
        </p:sp>
        <p:sp>
          <p:nvSpPr>
            <p:cNvPr id="34" name="TextBox 14">
              <a:extLst>
                <a:ext uri="{FF2B5EF4-FFF2-40B4-BE49-F238E27FC236}">
                  <a16:creationId xmlns:a16="http://schemas.microsoft.com/office/drawing/2014/main" id="{0553F691-4B82-554C-8066-2CE99E28DD89}"/>
                </a:ext>
              </a:extLst>
            </p:cNvPr>
            <p:cNvSpPr txBox="1"/>
            <p:nvPr/>
          </p:nvSpPr>
          <p:spPr>
            <a:xfrm>
              <a:off x="4945743" y="2927075"/>
              <a:ext cx="383438" cy="307777"/>
            </a:xfrm>
            <a:prstGeom prst="rect">
              <a:avLst/>
            </a:prstGeom>
            <a:noFill/>
          </p:spPr>
          <p:txBody>
            <a:bodyPr wrap="none">
              <a:normAutofit/>
            </a:bodyPr>
            <a:lstStyle/>
            <a:p>
              <a:r>
                <a:rPr lang="id-ID" sz="1400" b="1" dirty="0">
                  <a:solidFill>
                    <a:schemeClr val="bg1"/>
                  </a:solidFill>
                  <a:latin typeface="Microsoft YaHei" panose="020B0503020204020204" pitchFamily="34" charset="-122"/>
                  <a:ea typeface="Microsoft YaHei" panose="020B0503020204020204" pitchFamily="34" charset="-122"/>
                </a:rPr>
                <a:t>02</a:t>
              </a:r>
            </a:p>
          </p:txBody>
        </p:sp>
        <p:sp>
          <p:nvSpPr>
            <p:cNvPr id="35" name="TextBox 15">
              <a:extLst>
                <a:ext uri="{FF2B5EF4-FFF2-40B4-BE49-F238E27FC236}">
                  <a16:creationId xmlns:a16="http://schemas.microsoft.com/office/drawing/2014/main" id="{AFE59F41-D639-6B43-93DB-C8C05E7BE38E}"/>
                </a:ext>
              </a:extLst>
            </p:cNvPr>
            <p:cNvSpPr txBox="1"/>
            <p:nvPr/>
          </p:nvSpPr>
          <p:spPr>
            <a:xfrm>
              <a:off x="6766078" y="4951011"/>
              <a:ext cx="383438" cy="307777"/>
            </a:xfrm>
            <a:prstGeom prst="rect">
              <a:avLst/>
            </a:prstGeom>
            <a:noFill/>
          </p:spPr>
          <p:txBody>
            <a:bodyPr wrap="none">
              <a:normAutofit/>
            </a:bodyPr>
            <a:lstStyle/>
            <a:p>
              <a:r>
                <a:rPr lang="id-ID" sz="1400" b="1" dirty="0">
                  <a:solidFill>
                    <a:schemeClr val="bg1"/>
                  </a:solidFill>
                  <a:latin typeface="Microsoft YaHei" panose="020B0503020204020204" pitchFamily="34" charset="-122"/>
                  <a:ea typeface="Microsoft YaHei" panose="020B0503020204020204" pitchFamily="34" charset="-122"/>
                </a:rPr>
                <a:t>03</a:t>
              </a:r>
            </a:p>
          </p:txBody>
        </p:sp>
        <p:sp>
          <p:nvSpPr>
            <p:cNvPr id="36" name="TextBox 16">
              <a:extLst>
                <a:ext uri="{FF2B5EF4-FFF2-40B4-BE49-F238E27FC236}">
                  <a16:creationId xmlns:a16="http://schemas.microsoft.com/office/drawing/2014/main" id="{A70125DA-9B54-A343-99EA-1C117AFBCD96}"/>
                </a:ext>
              </a:extLst>
            </p:cNvPr>
            <p:cNvSpPr txBox="1"/>
            <p:nvPr/>
          </p:nvSpPr>
          <p:spPr>
            <a:xfrm>
              <a:off x="4624010" y="4840647"/>
              <a:ext cx="383438" cy="307777"/>
            </a:xfrm>
            <a:prstGeom prst="rect">
              <a:avLst/>
            </a:prstGeom>
            <a:noFill/>
          </p:spPr>
          <p:txBody>
            <a:bodyPr wrap="none">
              <a:normAutofit/>
            </a:bodyPr>
            <a:lstStyle/>
            <a:p>
              <a:r>
                <a:rPr lang="id-ID" sz="1400" b="1" dirty="0">
                  <a:solidFill>
                    <a:schemeClr val="bg1"/>
                  </a:solidFill>
                  <a:latin typeface="Microsoft YaHei" panose="020B0503020204020204" pitchFamily="34" charset="-122"/>
                  <a:ea typeface="Microsoft YaHei" panose="020B0503020204020204" pitchFamily="34" charset="-122"/>
                </a:rPr>
                <a:t>04</a:t>
              </a:r>
            </a:p>
          </p:txBody>
        </p:sp>
        <p:sp>
          <p:nvSpPr>
            <p:cNvPr id="37" name="Oval 48">
              <a:extLst>
                <a:ext uri="{FF2B5EF4-FFF2-40B4-BE49-F238E27FC236}">
                  <a16:creationId xmlns:a16="http://schemas.microsoft.com/office/drawing/2014/main" id="{8D6137ED-F38A-7C45-B702-BEE21E6AA3FF}"/>
                </a:ext>
              </a:extLst>
            </p:cNvPr>
            <p:cNvSpPr>
              <a:spLocks/>
            </p:cNvSpPr>
            <p:nvPr/>
          </p:nvSpPr>
          <p:spPr bwMode="auto">
            <a:xfrm>
              <a:off x="6099359" y="3693576"/>
              <a:ext cx="80962" cy="809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endParaRPr>
            </a:p>
          </p:txBody>
        </p:sp>
        <p:sp>
          <p:nvSpPr>
            <p:cNvPr id="38" name="Freeform: Shape 49">
              <a:extLst>
                <a:ext uri="{FF2B5EF4-FFF2-40B4-BE49-F238E27FC236}">
                  <a16:creationId xmlns:a16="http://schemas.microsoft.com/office/drawing/2014/main" id="{2311C5F7-F77E-F842-AE60-A3C2172C5F95}"/>
                </a:ext>
              </a:extLst>
            </p:cNvPr>
            <p:cNvSpPr>
              <a:spLocks/>
            </p:cNvSpPr>
            <p:nvPr/>
          </p:nvSpPr>
          <p:spPr bwMode="auto">
            <a:xfrm>
              <a:off x="6032684" y="3603089"/>
              <a:ext cx="214311" cy="78582"/>
            </a:xfrm>
            <a:custGeom>
              <a:avLst/>
              <a:gdLst>
                <a:gd name="T0" fmla="*/ 50 w 54"/>
                <a:gd name="T1" fmla="*/ 20 h 20"/>
                <a:gd name="T2" fmla="*/ 46 w 54"/>
                <a:gd name="T3" fmla="*/ 18 h 20"/>
                <a:gd name="T4" fmla="*/ 27 w 54"/>
                <a:gd name="T5" fmla="*/ 8 h 20"/>
                <a:gd name="T6" fmla="*/ 8 w 54"/>
                <a:gd name="T7" fmla="*/ 18 h 20"/>
                <a:gd name="T8" fmla="*/ 2 w 54"/>
                <a:gd name="T9" fmla="*/ 19 h 20"/>
                <a:gd name="T10" fmla="*/ 1 w 54"/>
                <a:gd name="T11" fmla="*/ 13 h 20"/>
                <a:gd name="T12" fmla="*/ 27 w 54"/>
                <a:gd name="T13" fmla="*/ 0 h 20"/>
                <a:gd name="T14" fmla="*/ 53 w 54"/>
                <a:gd name="T15" fmla="*/ 13 h 20"/>
                <a:gd name="T16" fmla="*/ 52 w 54"/>
                <a:gd name="T17" fmla="*/ 19 h 20"/>
                <a:gd name="T18" fmla="*/ 50 w 54"/>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50" y="20"/>
                  </a:moveTo>
                  <a:cubicBezTo>
                    <a:pt x="48" y="20"/>
                    <a:pt x="47" y="19"/>
                    <a:pt x="46" y="18"/>
                  </a:cubicBezTo>
                  <a:cubicBezTo>
                    <a:pt x="42" y="12"/>
                    <a:pt x="35" y="8"/>
                    <a:pt x="27" y="8"/>
                  </a:cubicBezTo>
                  <a:cubicBezTo>
                    <a:pt x="19" y="8"/>
                    <a:pt x="12" y="12"/>
                    <a:pt x="8" y="18"/>
                  </a:cubicBezTo>
                  <a:cubicBezTo>
                    <a:pt x="6" y="20"/>
                    <a:pt x="4" y="20"/>
                    <a:pt x="2" y="19"/>
                  </a:cubicBezTo>
                  <a:cubicBezTo>
                    <a:pt x="0" y="17"/>
                    <a:pt x="0" y="15"/>
                    <a:pt x="1" y="13"/>
                  </a:cubicBezTo>
                  <a:cubicBezTo>
                    <a:pt x="7" y="5"/>
                    <a:pt x="17" y="0"/>
                    <a:pt x="27" y="0"/>
                  </a:cubicBezTo>
                  <a:cubicBezTo>
                    <a:pt x="37" y="0"/>
                    <a:pt x="47" y="5"/>
                    <a:pt x="53" y="13"/>
                  </a:cubicBezTo>
                  <a:cubicBezTo>
                    <a:pt x="54" y="15"/>
                    <a:pt x="54" y="17"/>
                    <a:pt x="52" y="19"/>
                  </a:cubicBezTo>
                  <a:cubicBezTo>
                    <a:pt x="51" y="19"/>
                    <a:pt x="50" y="20"/>
                    <a:pt x="50"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endParaRPr>
            </a:p>
          </p:txBody>
        </p:sp>
        <p:sp>
          <p:nvSpPr>
            <p:cNvPr id="39" name="Freeform: Shape 50">
              <a:extLst>
                <a:ext uri="{FF2B5EF4-FFF2-40B4-BE49-F238E27FC236}">
                  <a16:creationId xmlns:a16="http://schemas.microsoft.com/office/drawing/2014/main" id="{F22C5F35-7960-F64A-8DF5-7F854C3F9D16}"/>
                </a:ext>
              </a:extLst>
            </p:cNvPr>
            <p:cNvSpPr>
              <a:spLocks/>
            </p:cNvSpPr>
            <p:nvPr/>
          </p:nvSpPr>
          <p:spPr bwMode="auto">
            <a:xfrm>
              <a:off x="5944578" y="3450690"/>
              <a:ext cx="390522" cy="104774"/>
            </a:xfrm>
            <a:custGeom>
              <a:avLst/>
              <a:gdLst>
                <a:gd name="T0" fmla="*/ 4 w 98"/>
                <a:gd name="T1" fmla="*/ 26 h 26"/>
                <a:gd name="T2" fmla="*/ 1 w 98"/>
                <a:gd name="T3" fmla="*/ 25 h 26"/>
                <a:gd name="T4" fmla="*/ 2 w 98"/>
                <a:gd name="T5" fmla="*/ 19 h 26"/>
                <a:gd name="T6" fmla="*/ 49 w 98"/>
                <a:gd name="T7" fmla="*/ 0 h 26"/>
                <a:gd name="T8" fmla="*/ 96 w 98"/>
                <a:gd name="T9" fmla="*/ 19 h 26"/>
                <a:gd name="T10" fmla="*/ 97 w 98"/>
                <a:gd name="T11" fmla="*/ 25 h 26"/>
                <a:gd name="T12" fmla="*/ 91 w 98"/>
                <a:gd name="T13" fmla="*/ 25 h 26"/>
                <a:gd name="T14" fmla="*/ 49 w 98"/>
                <a:gd name="T15" fmla="*/ 8 h 26"/>
                <a:gd name="T16" fmla="*/ 7 w 98"/>
                <a:gd name="T17" fmla="*/ 25 h 26"/>
                <a:gd name="T18" fmla="*/ 4 w 98"/>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6">
                  <a:moveTo>
                    <a:pt x="4" y="26"/>
                  </a:moveTo>
                  <a:cubicBezTo>
                    <a:pt x="3" y="26"/>
                    <a:pt x="2" y="25"/>
                    <a:pt x="1" y="25"/>
                  </a:cubicBezTo>
                  <a:cubicBezTo>
                    <a:pt x="0" y="23"/>
                    <a:pt x="0" y="20"/>
                    <a:pt x="2" y="19"/>
                  </a:cubicBezTo>
                  <a:cubicBezTo>
                    <a:pt x="15" y="7"/>
                    <a:pt x="31" y="0"/>
                    <a:pt x="49" y="0"/>
                  </a:cubicBezTo>
                  <a:cubicBezTo>
                    <a:pt x="67" y="0"/>
                    <a:pt x="83" y="7"/>
                    <a:pt x="96" y="19"/>
                  </a:cubicBezTo>
                  <a:cubicBezTo>
                    <a:pt x="98" y="20"/>
                    <a:pt x="98" y="23"/>
                    <a:pt x="97" y="25"/>
                  </a:cubicBezTo>
                  <a:cubicBezTo>
                    <a:pt x="95" y="26"/>
                    <a:pt x="93" y="26"/>
                    <a:pt x="91" y="25"/>
                  </a:cubicBezTo>
                  <a:cubicBezTo>
                    <a:pt x="79" y="14"/>
                    <a:pt x="65" y="8"/>
                    <a:pt x="49" y="8"/>
                  </a:cubicBezTo>
                  <a:cubicBezTo>
                    <a:pt x="33" y="8"/>
                    <a:pt x="19" y="14"/>
                    <a:pt x="7" y="25"/>
                  </a:cubicBezTo>
                  <a:cubicBezTo>
                    <a:pt x="6" y="26"/>
                    <a:pt x="5" y="26"/>
                    <a:pt x="4" y="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endParaRPr>
            </a:p>
          </p:txBody>
        </p:sp>
        <p:sp>
          <p:nvSpPr>
            <p:cNvPr id="40" name="Freeform: Shape 51">
              <a:extLst>
                <a:ext uri="{FF2B5EF4-FFF2-40B4-BE49-F238E27FC236}">
                  <a16:creationId xmlns:a16="http://schemas.microsoft.com/office/drawing/2014/main" id="{80A39EBF-DE15-754D-B3CA-DC86E0A957A7}"/>
                </a:ext>
              </a:extLst>
            </p:cNvPr>
            <p:cNvSpPr>
              <a:spLocks/>
            </p:cNvSpPr>
            <p:nvPr/>
          </p:nvSpPr>
          <p:spPr bwMode="auto">
            <a:xfrm>
              <a:off x="5987440" y="3526890"/>
              <a:ext cx="304798" cy="90487"/>
            </a:xfrm>
            <a:custGeom>
              <a:avLst/>
              <a:gdLst>
                <a:gd name="T0" fmla="*/ 72 w 76"/>
                <a:gd name="T1" fmla="*/ 22 h 23"/>
                <a:gd name="T2" fmla="*/ 69 w 76"/>
                <a:gd name="T3" fmla="*/ 21 h 23"/>
                <a:gd name="T4" fmla="*/ 38 w 76"/>
                <a:gd name="T5" fmla="*/ 8 h 23"/>
                <a:gd name="T6" fmla="*/ 7 w 76"/>
                <a:gd name="T7" fmla="*/ 21 h 23"/>
                <a:gd name="T8" fmla="*/ 1 w 76"/>
                <a:gd name="T9" fmla="*/ 21 h 23"/>
                <a:gd name="T10" fmla="*/ 1 w 76"/>
                <a:gd name="T11" fmla="*/ 15 h 23"/>
                <a:gd name="T12" fmla="*/ 38 w 76"/>
                <a:gd name="T13" fmla="*/ 0 h 23"/>
                <a:gd name="T14" fmla="*/ 75 w 76"/>
                <a:gd name="T15" fmla="*/ 15 h 23"/>
                <a:gd name="T16" fmla="*/ 75 w 76"/>
                <a:gd name="T17" fmla="*/ 21 h 23"/>
                <a:gd name="T18" fmla="*/ 72 w 76"/>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3">
                  <a:moveTo>
                    <a:pt x="72" y="22"/>
                  </a:moveTo>
                  <a:cubicBezTo>
                    <a:pt x="71" y="22"/>
                    <a:pt x="70" y="22"/>
                    <a:pt x="69" y="21"/>
                  </a:cubicBezTo>
                  <a:cubicBezTo>
                    <a:pt x="61" y="13"/>
                    <a:pt x="50" y="8"/>
                    <a:pt x="38" y="8"/>
                  </a:cubicBezTo>
                  <a:cubicBezTo>
                    <a:pt x="26" y="8"/>
                    <a:pt x="15" y="13"/>
                    <a:pt x="7" y="21"/>
                  </a:cubicBezTo>
                  <a:cubicBezTo>
                    <a:pt x="5" y="23"/>
                    <a:pt x="3" y="23"/>
                    <a:pt x="1" y="21"/>
                  </a:cubicBezTo>
                  <a:cubicBezTo>
                    <a:pt x="0" y="19"/>
                    <a:pt x="0" y="17"/>
                    <a:pt x="1" y="15"/>
                  </a:cubicBezTo>
                  <a:cubicBezTo>
                    <a:pt x="11" y="6"/>
                    <a:pt x="24" y="0"/>
                    <a:pt x="38" y="0"/>
                  </a:cubicBezTo>
                  <a:cubicBezTo>
                    <a:pt x="52" y="0"/>
                    <a:pt x="65" y="6"/>
                    <a:pt x="75" y="15"/>
                  </a:cubicBezTo>
                  <a:cubicBezTo>
                    <a:pt x="76" y="17"/>
                    <a:pt x="76" y="19"/>
                    <a:pt x="75" y="21"/>
                  </a:cubicBezTo>
                  <a:cubicBezTo>
                    <a:pt x="74" y="22"/>
                    <a:pt x="73" y="22"/>
                    <a:pt x="72"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icrosoft YaHei" panose="020B0503020204020204" pitchFamily="34" charset="-122"/>
                <a:ea typeface="Microsoft YaHei" panose="020B0503020204020204" pitchFamily="34" charset="-122"/>
              </a:endParaRPr>
            </a:p>
          </p:txBody>
        </p:sp>
        <p:sp>
          <p:nvSpPr>
            <p:cNvPr id="41" name="TextBox 24">
              <a:extLst>
                <a:ext uri="{FF2B5EF4-FFF2-40B4-BE49-F238E27FC236}">
                  <a16:creationId xmlns:a16="http://schemas.microsoft.com/office/drawing/2014/main" id="{B14239AE-8868-9D4D-BF51-A2C6C558D2AE}"/>
                </a:ext>
              </a:extLst>
            </p:cNvPr>
            <p:cNvSpPr txBox="1"/>
            <p:nvPr/>
          </p:nvSpPr>
          <p:spPr>
            <a:xfrm>
              <a:off x="5744314" y="3841477"/>
              <a:ext cx="792205" cy="307777"/>
            </a:xfrm>
            <a:prstGeom prst="rect">
              <a:avLst/>
            </a:prstGeom>
            <a:noFill/>
          </p:spPr>
          <p:txBody>
            <a:bodyPr wrap="none">
              <a:normAutofit/>
            </a:bodyPr>
            <a:lstStyle/>
            <a:p>
              <a:pPr algn="ctr"/>
              <a:r>
                <a:rPr lang="id-ID" sz="1400" b="1">
                  <a:solidFill>
                    <a:schemeClr val="bg1"/>
                  </a:solidFill>
                  <a:latin typeface="Microsoft YaHei" panose="020B0503020204020204" pitchFamily="34" charset="-122"/>
                  <a:ea typeface="Microsoft YaHei" panose="020B0503020204020204" pitchFamily="34" charset="-122"/>
                </a:rPr>
                <a:t>Source</a:t>
              </a:r>
            </a:p>
          </p:txBody>
        </p:sp>
        <p:sp>
          <p:nvSpPr>
            <p:cNvPr id="42" name="Freeform: Shape 44">
              <a:extLst>
                <a:ext uri="{FF2B5EF4-FFF2-40B4-BE49-F238E27FC236}">
                  <a16:creationId xmlns:a16="http://schemas.microsoft.com/office/drawing/2014/main" id="{167876AC-2055-964B-B8B8-C5DDC989C88B}"/>
                </a:ext>
              </a:extLst>
            </p:cNvPr>
            <p:cNvSpPr>
              <a:spLocks/>
            </p:cNvSpPr>
            <p:nvPr/>
          </p:nvSpPr>
          <p:spPr bwMode="auto">
            <a:xfrm>
              <a:off x="8621148" y="2513025"/>
              <a:ext cx="214313" cy="341313"/>
            </a:xfrm>
            <a:custGeom>
              <a:avLst/>
              <a:gdLst>
                <a:gd name="T0" fmla="*/ 68 w 80"/>
                <a:gd name="T1" fmla="*/ 0 h 128"/>
                <a:gd name="T2" fmla="*/ 11 w 80"/>
                <a:gd name="T3" fmla="*/ 0 h 128"/>
                <a:gd name="T4" fmla="*/ 0 w 80"/>
                <a:gd name="T5" fmla="*/ 11 h 128"/>
                <a:gd name="T6" fmla="*/ 0 w 80"/>
                <a:gd name="T7" fmla="*/ 116 h 128"/>
                <a:gd name="T8" fmla="*/ 11 w 80"/>
                <a:gd name="T9" fmla="*/ 128 h 128"/>
                <a:gd name="T10" fmla="*/ 68 w 80"/>
                <a:gd name="T11" fmla="*/ 128 h 128"/>
                <a:gd name="T12" fmla="*/ 80 w 80"/>
                <a:gd name="T13" fmla="*/ 116 h 128"/>
                <a:gd name="T14" fmla="*/ 80 w 80"/>
                <a:gd name="T15" fmla="*/ 11 h 128"/>
                <a:gd name="T16" fmla="*/ 68 w 80"/>
                <a:gd name="T17" fmla="*/ 0 h 128"/>
                <a:gd name="T18" fmla="*/ 72 w 80"/>
                <a:gd name="T19" fmla="*/ 116 h 128"/>
                <a:gd name="T20" fmla="*/ 68 w 80"/>
                <a:gd name="T21" fmla="*/ 120 h 128"/>
                <a:gd name="T22" fmla="*/ 11 w 80"/>
                <a:gd name="T23" fmla="*/ 120 h 128"/>
                <a:gd name="T24" fmla="*/ 8 w 80"/>
                <a:gd name="T25" fmla="*/ 116 h 128"/>
                <a:gd name="T26" fmla="*/ 8 w 80"/>
                <a:gd name="T27" fmla="*/ 11 h 128"/>
                <a:gd name="T28" fmla="*/ 11 w 80"/>
                <a:gd name="T29" fmla="*/ 8 h 128"/>
                <a:gd name="T30" fmla="*/ 68 w 80"/>
                <a:gd name="T31" fmla="*/ 8 h 128"/>
                <a:gd name="T32" fmla="*/ 72 w 80"/>
                <a:gd name="T33" fmla="*/ 11 h 128"/>
                <a:gd name="T34" fmla="*/ 72 w 80"/>
                <a:gd name="T35"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28">
                  <a:moveTo>
                    <a:pt x="68" y="0"/>
                  </a:moveTo>
                  <a:cubicBezTo>
                    <a:pt x="11" y="0"/>
                    <a:pt x="11" y="0"/>
                    <a:pt x="11" y="0"/>
                  </a:cubicBezTo>
                  <a:cubicBezTo>
                    <a:pt x="5" y="0"/>
                    <a:pt x="0" y="5"/>
                    <a:pt x="0" y="11"/>
                  </a:cubicBezTo>
                  <a:cubicBezTo>
                    <a:pt x="0" y="116"/>
                    <a:pt x="0" y="116"/>
                    <a:pt x="0" y="116"/>
                  </a:cubicBezTo>
                  <a:cubicBezTo>
                    <a:pt x="0" y="123"/>
                    <a:pt x="5" y="128"/>
                    <a:pt x="11" y="128"/>
                  </a:cubicBezTo>
                  <a:cubicBezTo>
                    <a:pt x="68" y="128"/>
                    <a:pt x="68" y="128"/>
                    <a:pt x="68" y="128"/>
                  </a:cubicBezTo>
                  <a:cubicBezTo>
                    <a:pt x="75" y="128"/>
                    <a:pt x="80" y="123"/>
                    <a:pt x="80" y="116"/>
                  </a:cubicBezTo>
                  <a:cubicBezTo>
                    <a:pt x="80" y="11"/>
                    <a:pt x="80" y="11"/>
                    <a:pt x="80" y="11"/>
                  </a:cubicBezTo>
                  <a:cubicBezTo>
                    <a:pt x="80" y="5"/>
                    <a:pt x="75" y="0"/>
                    <a:pt x="68" y="0"/>
                  </a:cubicBezTo>
                  <a:close/>
                  <a:moveTo>
                    <a:pt x="72" y="116"/>
                  </a:moveTo>
                  <a:cubicBezTo>
                    <a:pt x="72" y="118"/>
                    <a:pt x="70" y="120"/>
                    <a:pt x="68" y="120"/>
                  </a:cubicBezTo>
                  <a:cubicBezTo>
                    <a:pt x="11" y="120"/>
                    <a:pt x="11" y="120"/>
                    <a:pt x="11" y="120"/>
                  </a:cubicBezTo>
                  <a:cubicBezTo>
                    <a:pt x="9" y="120"/>
                    <a:pt x="8" y="118"/>
                    <a:pt x="8" y="116"/>
                  </a:cubicBezTo>
                  <a:cubicBezTo>
                    <a:pt x="8" y="11"/>
                    <a:pt x="8" y="11"/>
                    <a:pt x="8" y="11"/>
                  </a:cubicBezTo>
                  <a:cubicBezTo>
                    <a:pt x="8" y="9"/>
                    <a:pt x="9" y="8"/>
                    <a:pt x="11" y="8"/>
                  </a:cubicBezTo>
                  <a:cubicBezTo>
                    <a:pt x="68" y="8"/>
                    <a:pt x="68" y="8"/>
                    <a:pt x="68" y="8"/>
                  </a:cubicBezTo>
                  <a:cubicBezTo>
                    <a:pt x="70" y="8"/>
                    <a:pt x="72" y="9"/>
                    <a:pt x="72" y="11"/>
                  </a:cubicBezTo>
                  <a:lnTo>
                    <a:pt x="72" y="116"/>
                  </a:lnTo>
                  <a:close/>
                </a:path>
              </a:pathLst>
            </a:custGeom>
            <a:solidFill>
              <a:schemeClr val="accent2"/>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43" name="Freeform: Shape 45">
              <a:extLst>
                <a:ext uri="{FF2B5EF4-FFF2-40B4-BE49-F238E27FC236}">
                  <a16:creationId xmlns:a16="http://schemas.microsoft.com/office/drawing/2014/main" id="{7E5972B7-86A7-CA45-A994-D1BA3B211890}"/>
                </a:ext>
              </a:extLst>
            </p:cNvPr>
            <p:cNvSpPr>
              <a:spLocks/>
            </p:cNvSpPr>
            <p:nvPr/>
          </p:nvSpPr>
          <p:spPr bwMode="auto">
            <a:xfrm>
              <a:off x="8664011" y="2567000"/>
              <a:ext cx="128588" cy="223838"/>
            </a:xfrm>
            <a:custGeom>
              <a:avLst/>
              <a:gdLst>
                <a:gd name="T0" fmla="*/ 40 w 48"/>
                <a:gd name="T1" fmla="*/ 0 h 84"/>
                <a:gd name="T2" fmla="*/ 7 w 48"/>
                <a:gd name="T3" fmla="*/ 0 h 84"/>
                <a:gd name="T4" fmla="*/ 7 w 48"/>
                <a:gd name="T5" fmla="*/ 0 h 84"/>
                <a:gd name="T6" fmla="*/ 7 w 48"/>
                <a:gd name="T7" fmla="*/ 0 h 84"/>
                <a:gd name="T8" fmla="*/ 0 w 48"/>
                <a:gd name="T9" fmla="*/ 7 h 84"/>
                <a:gd name="T10" fmla="*/ 0 w 48"/>
                <a:gd name="T11" fmla="*/ 76 h 84"/>
                <a:gd name="T12" fmla="*/ 7 w 48"/>
                <a:gd name="T13" fmla="*/ 84 h 84"/>
                <a:gd name="T14" fmla="*/ 40 w 48"/>
                <a:gd name="T15" fmla="*/ 84 h 84"/>
                <a:gd name="T16" fmla="*/ 48 w 48"/>
                <a:gd name="T17" fmla="*/ 76 h 84"/>
                <a:gd name="T18" fmla="*/ 48 w 48"/>
                <a:gd name="T19" fmla="*/ 7 h 84"/>
                <a:gd name="T20" fmla="*/ 40 w 48"/>
                <a:gd name="T21" fmla="*/ 0 h 84"/>
                <a:gd name="T22" fmla="*/ 44 w 48"/>
                <a:gd name="T23" fmla="*/ 76 h 84"/>
                <a:gd name="T24" fmla="*/ 40 w 48"/>
                <a:gd name="T25" fmla="*/ 80 h 84"/>
                <a:gd name="T26" fmla="*/ 7 w 48"/>
                <a:gd name="T27" fmla="*/ 80 h 84"/>
                <a:gd name="T28" fmla="*/ 4 w 48"/>
                <a:gd name="T29" fmla="*/ 76 h 84"/>
                <a:gd name="T30" fmla="*/ 4 w 48"/>
                <a:gd name="T31" fmla="*/ 7 h 84"/>
                <a:gd name="T32" fmla="*/ 7 w 48"/>
                <a:gd name="T33" fmla="*/ 4 h 84"/>
                <a:gd name="T34" fmla="*/ 40 w 48"/>
                <a:gd name="T35" fmla="*/ 4 h 84"/>
                <a:gd name="T36" fmla="*/ 44 w 48"/>
                <a:gd name="T37" fmla="*/ 7 h 84"/>
                <a:gd name="T38" fmla="*/ 44 w 48"/>
                <a:gd name="T39"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84">
                  <a:moveTo>
                    <a:pt x="40" y="0"/>
                  </a:moveTo>
                  <a:cubicBezTo>
                    <a:pt x="7" y="0"/>
                    <a:pt x="7" y="0"/>
                    <a:pt x="7" y="0"/>
                  </a:cubicBezTo>
                  <a:cubicBezTo>
                    <a:pt x="7" y="0"/>
                    <a:pt x="7" y="0"/>
                    <a:pt x="7" y="0"/>
                  </a:cubicBezTo>
                  <a:cubicBezTo>
                    <a:pt x="7" y="0"/>
                    <a:pt x="7" y="0"/>
                    <a:pt x="7" y="0"/>
                  </a:cubicBezTo>
                  <a:cubicBezTo>
                    <a:pt x="3" y="0"/>
                    <a:pt x="0" y="3"/>
                    <a:pt x="0" y="7"/>
                  </a:cubicBezTo>
                  <a:cubicBezTo>
                    <a:pt x="0" y="76"/>
                    <a:pt x="0" y="76"/>
                    <a:pt x="0" y="76"/>
                  </a:cubicBezTo>
                  <a:cubicBezTo>
                    <a:pt x="0" y="80"/>
                    <a:pt x="3" y="84"/>
                    <a:pt x="7" y="84"/>
                  </a:cubicBezTo>
                  <a:cubicBezTo>
                    <a:pt x="40" y="84"/>
                    <a:pt x="40" y="84"/>
                    <a:pt x="40" y="84"/>
                  </a:cubicBezTo>
                  <a:cubicBezTo>
                    <a:pt x="44" y="84"/>
                    <a:pt x="48" y="80"/>
                    <a:pt x="48" y="76"/>
                  </a:cubicBezTo>
                  <a:cubicBezTo>
                    <a:pt x="48" y="7"/>
                    <a:pt x="48" y="7"/>
                    <a:pt x="48" y="7"/>
                  </a:cubicBezTo>
                  <a:cubicBezTo>
                    <a:pt x="48" y="3"/>
                    <a:pt x="44" y="0"/>
                    <a:pt x="40" y="0"/>
                  </a:cubicBezTo>
                  <a:close/>
                  <a:moveTo>
                    <a:pt x="44" y="76"/>
                  </a:moveTo>
                  <a:cubicBezTo>
                    <a:pt x="44" y="78"/>
                    <a:pt x="42" y="80"/>
                    <a:pt x="40" y="80"/>
                  </a:cubicBezTo>
                  <a:cubicBezTo>
                    <a:pt x="7" y="80"/>
                    <a:pt x="7" y="80"/>
                    <a:pt x="7" y="80"/>
                  </a:cubicBezTo>
                  <a:cubicBezTo>
                    <a:pt x="5" y="80"/>
                    <a:pt x="4" y="78"/>
                    <a:pt x="4" y="76"/>
                  </a:cubicBezTo>
                  <a:cubicBezTo>
                    <a:pt x="4" y="7"/>
                    <a:pt x="4" y="7"/>
                    <a:pt x="4" y="7"/>
                  </a:cubicBezTo>
                  <a:cubicBezTo>
                    <a:pt x="4" y="5"/>
                    <a:pt x="5" y="4"/>
                    <a:pt x="7" y="4"/>
                  </a:cubicBezTo>
                  <a:cubicBezTo>
                    <a:pt x="40" y="4"/>
                    <a:pt x="40" y="4"/>
                    <a:pt x="40" y="4"/>
                  </a:cubicBezTo>
                  <a:cubicBezTo>
                    <a:pt x="42" y="4"/>
                    <a:pt x="44" y="5"/>
                    <a:pt x="44" y="7"/>
                  </a:cubicBezTo>
                  <a:lnTo>
                    <a:pt x="44" y="76"/>
                  </a:lnTo>
                  <a:close/>
                </a:path>
              </a:pathLst>
            </a:custGeom>
            <a:solidFill>
              <a:schemeClr val="accent2"/>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44" name="Freeform: Shape 46">
              <a:extLst>
                <a:ext uri="{FF2B5EF4-FFF2-40B4-BE49-F238E27FC236}">
                  <a16:creationId xmlns:a16="http://schemas.microsoft.com/office/drawing/2014/main" id="{EE408783-4CF2-3B4E-9DF4-5EBF56C674C4}"/>
                </a:ext>
              </a:extLst>
            </p:cNvPr>
            <p:cNvSpPr>
              <a:spLocks/>
            </p:cNvSpPr>
            <p:nvPr/>
          </p:nvSpPr>
          <p:spPr bwMode="auto">
            <a:xfrm>
              <a:off x="8706873" y="2544775"/>
              <a:ext cx="42863" cy="11113"/>
            </a:xfrm>
            <a:custGeom>
              <a:avLst/>
              <a:gdLst>
                <a:gd name="T0" fmla="*/ 2 w 16"/>
                <a:gd name="T1" fmla="*/ 4 h 4"/>
                <a:gd name="T2" fmla="*/ 14 w 16"/>
                <a:gd name="T3" fmla="*/ 4 h 4"/>
                <a:gd name="T4" fmla="*/ 16 w 16"/>
                <a:gd name="T5" fmla="*/ 2 h 4"/>
                <a:gd name="T6" fmla="*/ 14 w 16"/>
                <a:gd name="T7" fmla="*/ 0 h 4"/>
                <a:gd name="T8" fmla="*/ 2 w 16"/>
                <a:gd name="T9" fmla="*/ 0 h 4"/>
                <a:gd name="T10" fmla="*/ 0 w 16"/>
                <a:gd name="T11" fmla="*/ 2 h 4"/>
                <a:gd name="T12" fmla="*/ 2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4"/>
                  </a:moveTo>
                  <a:cubicBezTo>
                    <a:pt x="14" y="4"/>
                    <a:pt x="14" y="4"/>
                    <a:pt x="14" y="4"/>
                  </a:cubicBezTo>
                  <a:cubicBezTo>
                    <a:pt x="15" y="4"/>
                    <a:pt x="16" y="3"/>
                    <a:pt x="16" y="2"/>
                  </a:cubicBezTo>
                  <a:cubicBezTo>
                    <a:pt x="16" y="1"/>
                    <a:pt x="15" y="0"/>
                    <a:pt x="14" y="0"/>
                  </a:cubicBezTo>
                  <a:cubicBezTo>
                    <a:pt x="2" y="0"/>
                    <a:pt x="2" y="0"/>
                    <a:pt x="2" y="0"/>
                  </a:cubicBezTo>
                  <a:cubicBezTo>
                    <a:pt x="1" y="0"/>
                    <a:pt x="0" y="1"/>
                    <a:pt x="0" y="2"/>
                  </a:cubicBezTo>
                  <a:cubicBezTo>
                    <a:pt x="0" y="3"/>
                    <a:pt x="1" y="4"/>
                    <a:pt x="2" y="4"/>
                  </a:cubicBezTo>
                  <a:close/>
                </a:path>
              </a:pathLst>
            </a:cu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45" name="Oval 47">
              <a:extLst>
                <a:ext uri="{FF2B5EF4-FFF2-40B4-BE49-F238E27FC236}">
                  <a16:creationId xmlns:a16="http://schemas.microsoft.com/office/drawing/2014/main" id="{B0010945-2694-BF4C-BBFD-ADE24D948E96}"/>
                </a:ext>
              </a:extLst>
            </p:cNvPr>
            <p:cNvSpPr>
              <a:spLocks/>
            </p:cNvSpPr>
            <p:nvPr/>
          </p:nvSpPr>
          <p:spPr bwMode="auto">
            <a:xfrm>
              <a:off x="8717986" y="2801950"/>
              <a:ext cx="20638" cy="20638"/>
            </a:xfrm>
            <a:prstGeom prst="ellipse">
              <a:avLst/>
            </a:prstGeom>
            <a:solidFill>
              <a:schemeClr val="accent2"/>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46" name="Freeform: Shape 41">
              <a:extLst>
                <a:ext uri="{FF2B5EF4-FFF2-40B4-BE49-F238E27FC236}">
                  <a16:creationId xmlns:a16="http://schemas.microsoft.com/office/drawing/2014/main" id="{8EA1314D-95F5-DD45-94B9-8B46CC697F55}"/>
                </a:ext>
              </a:extLst>
            </p:cNvPr>
            <p:cNvSpPr>
              <a:spLocks/>
            </p:cNvSpPr>
            <p:nvPr/>
          </p:nvSpPr>
          <p:spPr bwMode="auto">
            <a:xfrm>
              <a:off x="3415741" y="2335224"/>
              <a:ext cx="255588" cy="341313"/>
            </a:xfrm>
            <a:custGeom>
              <a:avLst/>
              <a:gdLst>
                <a:gd name="T0" fmla="*/ 85 w 96"/>
                <a:gd name="T1" fmla="*/ 8 h 128"/>
                <a:gd name="T2" fmla="*/ 88 w 96"/>
                <a:gd name="T3" fmla="*/ 11 h 128"/>
                <a:gd name="T4" fmla="*/ 88 w 96"/>
                <a:gd name="T5" fmla="*/ 117 h 128"/>
                <a:gd name="T6" fmla="*/ 85 w 96"/>
                <a:gd name="T7" fmla="*/ 120 h 128"/>
                <a:gd name="T8" fmla="*/ 11 w 96"/>
                <a:gd name="T9" fmla="*/ 120 h 128"/>
                <a:gd name="T10" fmla="*/ 8 w 96"/>
                <a:gd name="T11" fmla="*/ 117 h 128"/>
                <a:gd name="T12" fmla="*/ 8 w 96"/>
                <a:gd name="T13" fmla="*/ 11 h 128"/>
                <a:gd name="T14" fmla="*/ 11 w 96"/>
                <a:gd name="T15" fmla="*/ 8 h 128"/>
                <a:gd name="T16" fmla="*/ 85 w 96"/>
                <a:gd name="T17" fmla="*/ 8 h 128"/>
                <a:gd name="T18" fmla="*/ 85 w 96"/>
                <a:gd name="T19" fmla="*/ 0 h 128"/>
                <a:gd name="T20" fmla="*/ 11 w 96"/>
                <a:gd name="T21" fmla="*/ 0 h 128"/>
                <a:gd name="T22" fmla="*/ 0 w 96"/>
                <a:gd name="T23" fmla="*/ 11 h 128"/>
                <a:gd name="T24" fmla="*/ 0 w 96"/>
                <a:gd name="T25" fmla="*/ 117 h 128"/>
                <a:gd name="T26" fmla="*/ 11 w 96"/>
                <a:gd name="T27" fmla="*/ 128 h 128"/>
                <a:gd name="T28" fmla="*/ 85 w 96"/>
                <a:gd name="T29" fmla="*/ 128 h 128"/>
                <a:gd name="T30" fmla="*/ 96 w 96"/>
                <a:gd name="T31" fmla="*/ 117 h 128"/>
                <a:gd name="T32" fmla="*/ 96 w 96"/>
                <a:gd name="T33" fmla="*/ 11 h 128"/>
                <a:gd name="T34" fmla="*/ 85 w 96"/>
                <a:gd name="T3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28">
                  <a:moveTo>
                    <a:pt x="85" y="8"/>
                  </a:moveTo>
                  <a:cubicBezTo>
                    <a:pt x="86" y="8"/>
                    <a:pt x="88" y="9"/>
                    <a:pt x="88" y="11"/>
                  </a:cubicBezTo>
                  <a:cubicBezTo>
                    <a:pt x="88" y="117"/>
                    <a:pt x="88" y="117"/>
                    <a:pt x="88" y="117"/>
                  </a:cubicBezTo>
                  <a:cubicBezTo>
                    <a:pt x="88" y="118"/>
                    <a:pt x="86" y="120"/>
                    <a:pt x="85" y="120"/>
                  </a:cubicBezTo>
                  <a:cubicBezTo>
                    <a:pt x="11" y="120"/>
                    <a:pt x="11" y="120"/>
                    <a:pt x="11" y="120"/>
                  </a:cubicBezTo>
                  <a:cubicBezTo>
                    <a:pt x="9" y="120"/>
                    <a:pt x="8" y="118"/>
                    <a:pt x="8" y="117"/>
                  </a:cubicBezTo>
                  <a:cubicBezTo>
                    <a:pt x="8" y="11"/>
                    <a:pt x="8" y="11"/>
                    <a:pt x="8" y="11"/>
                  </a:cubicBezTo>
                  <a:cubicBezTo>
                    <a:pt x="8" y="9"/>
                    <a:pt x="9" y="8"/>
                    <a:pt x="11" y="8"/>
                  </a:cubicBezTo>
                  <a:cubicBezTo>
                    <a:pt x="85" y="8"/>
                    <a:pt x="85" y="8"/>
                    <a:pt x="85" y="8"/>
                  </a:cubicBezTo>
                  <a:moveTo>
                    <a:pt x="85" y="0"/>
                  </a:moveTo>
                  <a:cubicBezTo>
                    <a:pt x="11" y="0"/>
                    <a:pt x="11" y="0"/>
                    <a:pt x="11" y="0"/>
                  </a:cubicBezTo>
                  <a:cubicBezTo>
                    <a:pt x="5" y="0"/>
                    <a:pt x="0" y="5"/>
                    <a:pt x="0" y="11"/>
                  </a:cubicBezTo>
                  <a:cubicBezTo>
                    <a:pt x="0" y="117"/>
                    <a:pt x="0" y="117"/>
                    <a:pt x="0" y="117"/>
                  </a:cubicBezTo>
                  <a:cubicBezTo>
                    <a:pt x="0" y="123"/>
                    <a:pt x="5" y="128"/>
                    <a:pt x="11" y="128"/>
                  </a:cubicBezTo>
                  <a:cubicBezTo>
                    <a:pt x="85" y="128"/>
                    <a:pt x="85" y="128"/>
                    <a:pt x="85" y="128"/>
                  </a:cubicBezTo>
                  <a:cubicBezTo>
                    <a:pt x="91" y="128"/>
                    <a:pt x="96" y="123"/>
                    <a:pt x="96" y="117"/>
                  </a:cubicBezTo>
                  <a:cubicBezTo>
                    <a:pt x="96" y="11"/>
                    <a:pt x="96" y="11"/>
                    <a:pt x="96" y="11"/>
                  </a:cubicBezTo>
                  <a:cubicBezTo>
                    <a:pt x="96" y="5"/>
                    <a:pt x="91" y="0"/>
                    <a:pt x="85" y="0"/>
                  </a:cubicBezTo>
                  <a:close/>
                </a:path>
              </a:pathLst>
            </a:custGeom>
            <a:solidFill>
              <a:schemeClr val="accent1"/>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47" name="Freeform: Shape 42">
              <a:extLst>
                <a:ext uri="{FF2B5EF4-FFF2-40B4-BE49-F238E27FC236}">
                  <a16:creationId xmlns:a16="http://schemas.microsoft.com/office/drawing/2014/main" id="{3321811D-FF4C-1247-A041-EBA4D40B82D6}"/>
                </a:ext>
              </a:extLst>
            </p:cNvPr>
            <p:cNvSpPr>
              <a:spLocks/>
            </p:cNvSpPr>
            <p:nvPr/>
          </p:nvSpPr>
          <p:spPr bwMode="auto">
            <a:xfrm>
              <a:off x="3458603" y="2378087"/>
              <a:ext cx="169863" cy="234950"/>
            </a:xfrm>
            <a:custGeom>
              <a:avLst/>
              <a:gdLst>
                <a:gd name="T0" fmla="*/ 57 w 64"/>
                <a:gd name="T1" fmla="*/ 4 h 88"/>
                <a:gd name="T2" fmla="*/ 60 w 64"/>
                <a:gd name="T3" fmla="*/ 7 h 88"/>
                <a:gd name="T4" fmla="*/ 60 w 64"/>
                <a:gd name="T5" fmla="*/ 81 h 88"/>
                <a:gd name="T6" fmla="*/ 57 w 64"/>
                <a:gd name="T7" fmla="*/ 84 h 88"/>
                <a:gd name="T8" fmla="*/ 7 w 64"/>
                <a:gd name="T9" fmla="*/ 84 h 88"/>
                <a:gd name="T10" fmla="*/ 4 w 64"/>
                <a:gd name="T11" fmla="*/ 81 h 88"/>
                <a:gd name="T12" fmla="*/ 4 w 64"/>
                <a:gd name="T13" fmla="*/ 7 h 88"/>
                <a:gd name="T14" fmla="*/ 7 w 64"/>
                <a:gd name="T15" fmla="*/ 4 h 88"/>
                <a:gd name="T16" fmla="*/ 57 w 64"/>
                <a:gd name="T17" fmla="*/ 4 h 88"/>
                <a:gd name="T18" fmla="*/ 57 w 64"/>
                <a:gd name="T19" fmla="*/ 0 h 88"/>
                <a:gd name="T20" fmla="*/ 7 w 64"/>
                <a:gd name="T21" fmla="*/ 0 h 88"/>
                <a:gd name="T22" fmla="*/ 0 w 64"/>
                <a:gd name="T23" fmla="*/ 7 h 88"/>
                <a:gd name="T24" fmla="*/ 0 w 64"/>
                <a:gd name="T25" fmla="*/ 81 h 88"/>
                <a:gd name="T26" fmla="*/ 7 w 64"/>
                <a:gd name="T27" fmla="*/ 88 h 88"/>
                <a:gd name="T28" fmla="*/ 57 w 64"/>
                <a:gd name="T29" fmla="*/ 88 h 88"/>
                <a:gd name="T30" fmla="*/ 64 w 64"/>
                <a:gd name="T31" fmla="*/ 81 h 88"/>
                <a:gd name="T32" fmla="*/ 64 w 64"/>
                <a:gd name="T33" fmla="*/ 7 h 88"/>
                <a:gd name="T34" fmla="*/ 57 w 64"/>
                <a:gd name="T3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88">
                  <a:moveTo>
                    <a:pt x="57" y="4"/>
                  </a:moveTo>
                  <a:cubicBezTo>
                    <a:pt x="58" y="4"/>
                    <a:pt x="60" y="5"/>
                    <a:pt x="60" y="7"/>
                  </a:cubicBezTo>
                  <a:cubicBezTo>
                    <a:pt x="60" y="81"/>
                    <a:pt x="60" y="81"/>
                    <a:pt x="60" y="81"/>
                  </a:cubicBezTo>
                  <a:cubicBezTo>
                    <a:pt x="60" y="82"/>
                    <a:pt x="58" y="84"/>
                    <a:pt x="57" y="84"/>
                  </a:cubicBezTo>
                  <a:cubicBezTo>
                    <a:pt x="7" y="84"/>
                    <a:pt x="7" y="84"/>
                    <a:pt x="7" y="84"/>
                  </a:cubicBezTo>
                  <a:cubicBezTo>
                    <a:pt x="5" y="84"/>
                    <a:pt x="4" y="82"/>
                    <a:pt x="4" y="81"/>
                  </a:cubicBezTo>
                  <a:cubicBezTo>
                    <a:pt x="4" y="7"/>
                    <a:pt x="4" y="7"/>
                    <a:pt x="4" y="7"/>
                  </a:cubicBezTo>
                  <a:cubicBezTo>
                    <a:pt x="4" y="5"/>
                    <a:pt x="5" y="4"/>
                    <a:pt x="7" y="4"/>
                  </a:cubicBezTo>
                  <a:cubicBezTo>
                    <a:pt x="57" y="4"/>
                    <a:pt x="57" y="4"/>
                    <a:pt x="57" y="4"/>
                  </a:cubicBezTo>
                  <a:moveTo>
                    <a:pt x="57" y="0"/>
                  </a:moveTo>
                  <a:cubicBezTo>
                    <a:pt x="7" y="0"/>
                    <a:pt x="7" y="0"/>
                    <a:pt x="7" y="0"/>
                  </a:cubicBezTo>
                  <a:cubicBezTo>
                    <a:pt x="3" y="0"/>
                    <a:pt x="0" y="3"/>
                    <a:pt x="0" y="7"/>
                  </a:cubicBezTo>
                  <a:cubicBezTo>
                    <a:pt x="0" y="81"/>
                    <a:pt x="0" y="81"/>
                    <a:pt x="0" y="81"/>
                  </a:cubicBezTo>
                  <a:cubicBezTo>
                    <a:pt x="0" y="85"/>
                    <a:pt x="3" y="88"/>
                    <a:pt x="7" y="88"/>
                  </a:cubicBezTo>
                  <a:cubicBezTo>
                    <a:pt x="57" y="88"/>
                    <a:pt x="57" y="88"/>
                    <a:pt x="57" y="88"/>
                  </a:cubicBezTo>
                  <a:cubicBezTo>
                    <a:pt x="61" y="88"/>
                    <a:pt x="64" y="85"/>
                    <a:pt x="64" y="81"/>
                  </a:cubicBezTo>
                  <a:cubicBezTo>
                    <a:pt x="64" y="7"/>
                    <a:pt x="64" y="7"/>
                    <a:pt x="64" y="7"/>
                  </a:cubicBezTo>
                  <a:cubicBezTo>
                    <a:pt x="64" y="3"/>
                    <a:pt x="61" y="0"/>
                    <a:pt x="57" y="0"/>
                  </a:cubicBezTo>
                  <a:close/>
                </a:path>
              </a:pathLst>
            </a:custGeom>
            <a:solidFill>
              <a:schemeClr val="accent1"/>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48" name="Oval 43">
              <a:extLst>
                <a:ext uri="{FF2B5EF4-FFF2-40B4-BE49-F238E27FC236}">
                  <a16:creationId xmlns:a16="http://schemas.microsoft.com/office/drawing/2014/main" id="{AE94B20F-3B10-1E47-8EA7-7760E44B8E57}"/>
                </a:ext>
              </a:extLst>
            </p:cNvPr>
            <p:cNvSpPr>
              <a:spLocks/>
            </p:cNvSpPr>
            <p:nvPr/>
          </p:nvSpPr>
          <p:spPr bwMode="auto">
            <a:xfrm>
              <a:off x="3533216" y="2624149"/>
              <a:ext cx="20638" cy="2063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cxnSp>
          <p:nvCxnSpPr>
            <p:cNvPr id="49" name="Straight Connector 39">
              <a:extLst>
                <a:ext uri="{FF2B5EF4-FFF2-40B4-BE49-F238E27FC236}">
                  <a16:creationId xmlns:a16="http://schemas.microsoft.com/office/drawing/2014/main" id="{0153261E-D844-3343-9E07-6D063A2D43E8}"/>
                </a:ext>
              </a:extLst>
            </p:cNvPr>
            <p:cNvCxnSpPr/>
            <p:nvPr/>
          </p:nvCxnSpPr>
          <p:spPr>
            <a:xfrm flipV="1">
              <a:off x="7112909" y="2677066"/>
              <a:ext cx="640808" cy="645389"/>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0">
              <a:extLst>
                <a:ext uri="{FF2B5EF4-FFF2-40B4-BE49-F238E27FC236}">
                  <a16:creationId xmlns:a16="http://schemas.microsoft.com/office/drawing/2014/main" id="{1440BE9B-0E98-164A-99B0-406C2DAEB50D}"/>
                </a:ext>
              </a:extLst>
            </p:cNvPr>
            <p:cNvCxnSpPr/>
            <p:nvPr/>
          </p:nvCxnSpPr>
          <p:spPr>
            <a:xfrm>
              <a:off x="7755088" y="2672890"/>
              <a:ext cx="696729" cy="0"/>
            </a:xfrm>
            <a:prstGeom prst="line">
              <a:avLst/>
            </a:prstGeom>
            <a:ln w="12700">
              <a:solidFill>
                <a:schemeClr val="bg1">
                  <a:lumMod val="85000"/>
                </a:schemeClr>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51" name="Straight Connector 37">
              <a:extLst>
                <a:ext uri="{FF2B5EF4-FFF2-40B4-BE49-F238E27FC236}">
                  <a16:creationId xmlns:a16="http://schemas.microsoft.com/office/drawing/2014/main" id="{1EE364CB-0E3D-DA45-8263-3DA674A914D1}"/>
                </a:ext>
              </a:extLst>
            </p:cNvPr>
            <p:cNvCxnSpPr/>
            <p:nvPr/>
          </p:nvCxnSpPr>
          <p:spPr>
            <a:xfrm flipH="1" flipV="1">
              <a:off x="4482283" y="2490799"/>
              <a:ext cx="529423" cy="533206"/>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38">
              <a:extLst>
                <a:ext uri="{FF2B5EF4-FFF2-40B4-BE49-F238E27FC236}">
                  <a16:creationId xmlns:a16="http://schemas.microsoft.com/office/drawing/2014/main" id="{51776E68-654E-4E49-AEFE-741357A3450C}"/>
                </a:ext>
              </a:extLst>
            </p:cNvPr>
            <p:cNvCxnSpPr/>
            <p:nvPr/>
          </p:nvCxnSpPr>
          <p:spPr>
            <a:xfrm flipH="1">
              <a:off x="3820550" y="2502773"/>
              <a:ext cx="659714" cy="0"/>
            </a:xfrm>
            <a:prstGeom prst="line">
              <a:avLst/>
            </a:prstGeom>
            <a:ln w="12700">
              <a:solidFill>
                <a:schemeClr val="bg1">
                  <a:lumMod val="85000"/>
                </a:schemeClr>
              </a:solidFill>
              <a:prstDash val="sysDash"/>
              <a:tailEnd type="diamond"/>
            </a:ln>
          </p:spPr>
          <p:style>
            <a:lnRef idx="1">
              <a:schemeClr val="accent1"/>
            </a:lnRef>
            <a:fillRef idx="0">
              <a:schemeClr val="accent1"/>
            </a:fillRef>
            <a:effectRef idx="0">
              <a:schemeClr val="accent1"/>
            </a:effectRef>
            <a:fontRef idx="minor">
              <a:schemeClr val="tx1"/>
            </a:fontRef>
          </p:style>
        </p:cxnSp>
        <p:sp>
          <p:nvSpPr>
            <p:cNvPr id="53" name="Freeform: Shape 35">
              <a:extLst>
                <a:ext uri="{FF2B5EF4-FFF2-40B4-BE49-F238E27FC236}">
                  <a16:creationId xmlns:a16="http://schemas.microsoft.com/office/drawing/2014/main" id="{A6D1C545-8367-A14A-8C1B-8522FFDD32A7}"/>
                </a:ext>
              </a:extLst>
            </p:cNvPr>
            <p:cNvSpPr>
              <a:spLocks/>
            </p:cNvSpPr>
            <p:nvPr/>
          </p:nvSpPr>
          <p:spPr bwMode="auto">
            <a:xfrm>
              <a:off x="3406707" y="4873676"/>
              <a:ext cx="301008" cy="199352"/>
            </a:xfrm>
            <a:custGeom>
              <a:avLst/>
              <a:gdLst>
                <a:gd name="T0" fmla="*/ 92 w 96"/>
                <a:gd name="T1" fmla="*/ 0 h 64"/>
                <a:gd name="T2" fmla="*/ 4 w 96"/>
                <a:gd name="T3" fmla="*/ 0 h 64"/>
                <a:gd name="T4" fmla="*/ 0 w 96"/>
                <a:gd name="T5" fmla="*/ 4 h 64"/>
                <a:gd name="T6" fmla="*/ 0 w 96"/>
                <a:gd name="T7" fmla="*/ 60 h 64"/>
                <a:gd name="T8" fmla="*/ 4 w 96"/>
                <a:gd name="T9" fmla="*/ 64 h 64"/>
                <a:gd name="T10" fmla="*/ 92 w 96"/>
                <a:gd name="T11" fmla="*/ 64 h 64"/>
                <a:gd name="T12" fmla="*/ 96 w 96"/>
                <a:gd name="T13" fmla="*/ 60 h 64"/>
                <a:gd name="T14" fmla="*/ 96 w 96"/>
                <a:gd name="T15" fmla="*/ 4 h 64"/>
                <a:gd name="T16" fmla="*/ 92 w 96"/>
                <a:gd name="T17" fmla="*/ 0 h 64"/>
                <a:gd name="T18" fmla="*/ 92 w 96"/>
                <a:gd name="T19" fmla="*/ 60 h 64"/>
                <a:gd name="T20" fmla="*/ 4 w 96"/>
                <a:gd name="T21" fmla="*/ 60 h 64"/>
                <a:gd name="T22" fmla="*/ 4 w 96"/>
                <a:gd name="T23" fmla="*/ 4 h 64"/>
                <a:gd name="T24" fmla="*/ 92 w 96"/>
                <a:gd name="T25" fmla="*/ 4 h 64"/>
                <a:gd name="T26" fmla="*/ 92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2" y="0"/>
                  </a:moveTo>
                  <a:cubicBezTo>
                    <a:pt x="4" y="0"/>
                    <a:pt x="4" y="0"/>
                    <a:pt x="4" y="0"/>
                  </a:cubicBezTo>
                  <a:cubicBezTo>
                    <a:pt x="2" y="0"/>
                    <a:pt x="0" y="2"/>
                    <a:pt x="0" y="4"/>
                  </a:cubicBezTo>
                  <a:cubicBezTo>
                    <a:pt x="0" y="60"/>
                    <a:pt x="0" y="60"/>
                    <a:pt x="0" y="60"/>
                  </a:cubicBezTo>
                  <a:cubicBezTo>
                    <a:pt x="0" y="62"/>
                    <a:pt x="2" y="64"/>
                    <a:pt x="4" y="64"/>
                  </a:cubicBezTo>
                  <a:cubicBezTo>
                    <a:pt x="92" y="64"/>
                    <a:pt x="92" y="64"/>
                    <a:pt x="92" y="64"/>
                  </a:cubicBezTo>
                  <a:cubicBezTo>
                    <a:pt x="94" y="64"/>
                    <a:pt x="96" y="62"/>
                    <a:pt x="96" y="60"/>
                  </a:cubicBezTo>
                  <a:cubicBezTo>
                    <a:pt x="96" y="4"/>
                    <a:pt x="96" y="4"/>
                    <a:pt x="96" y="4"/>
                  </a:cubicBezTo>
                  <a:cubicBezTo>
                    <a:pt x="96" y="2"/>
                    <a:pt x="94" y="0"/>
                    <a:pt x="92" y="0"/>
                  </a:cubicBezTo>
                  <a:close/>
                  <a:moveTo>
                    <a:pt x="92" y="60"/>
                  </a:moveTo>
                  <a:cubicBezTo>
                    <a:pt x="4" y="60"/>
                    <a:pt x="4" y="60"/>
                    <a:pt x="4" y="60"/>
                  </a:cubicBezTo>
                  <a:cubicBezTo>
                    <a:pt x="4" y="4"/>
                    <a:pt x="4" y="4"/>
                    <a:pt x="4" y="4"/>
                  </a:cubicBezTo>
                  <a:cubicBezTo>
                    <a:pt x="92" y="4"/>
                    <a:pt x="92" y="4"/>
                    <a:pt x="92" y="4"/>
                  </a:cubicBezTo>
                  <a:lnTo>
                    <a:pt x="92" y="60"/>
                  </a:lnTo>
                  <a:close/>
                </a:path>
              </a:pathLst>
            </a:custGeom>
            <a:solidFill>
              <a:schemeClr val="accent2"/>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54" name="Freeform: Shape 36">
              <a:extLst>
                <a:ext uri="{FF2B5EF4-FFF2-40B4-BE49-F238E27FC236}">
                  <a16:creationId xmlns:a16="http://schemas.microsoft.com/office/drawing/2014/main" id="{1A574304-4ACE-7346-81C0-3985CBA74190}"/>
                </a:ext>
              </a:extLst>
            </p:cNvPr>
            <p:cNvSpPr>
              <a:spLocks/>
            </p:cNvSpPr>
            <p:nvPr/>
          </p:nvSpPr>
          <p:spPr bwMode="auto">
            <a:xfrm>
              <a:off x="3356539" y="4813983"/>
              <a:ext cx="400024" cy="374940"/>
            </a:xfrm>
            <a:custGeom>
              <a:avLst/>
              <a:gdLst>
                <a:gd name="T0" fmla="*/ 116 w 128"/>
                <a:gd name="T1" fmla="*/ 0 h 120"/>
                <a:gd name="T2" fmla="*/ 12 w 128"/>
                <a:gd name="T3" fmla="*/ 0 h 120"/>
                <a:gd name="T4" fmla="*/ 0 w 128"/>
                <a:gd name="T5" fmla="*/ 12 h 120"/>
                <a:gd name="T6" fmla="*/ 0 w 128"/>
                <a:gd name="T7" fmla="*/ 92 h 120"/>
                <a:gd name="T8" fmla="*/ 12 w 128"/>
                <a:gd name="T9" fmla="*/ 104 h 120"/>
                <a:gd name="T10" fmla="*/ 52 w 128"/>
                <a:gd name="T11" fmla="*/ 104 h 120"/>
                <a:gd name="T12" fmla="*/ 52 w 128"/>
                <a:gd name="T13" fmla="*/ 109 h 120"/>
                <a:gd name="T14" fmla="*/ 27 w 128"/>
                <a:gd name="T15" fmla="*/ 112 h 120"/>
                <a:gd name="T16" fmla="*/ 24 w 128"/>
                <a:gd name="T17" fmla="*/ 116 h 120"/>
                <a:gd name="T18" fmla="*/ 28 w 128"/>
                <a:gd name="T19" fmla="*/ 120 h 120"/>
                <a:gd name="T20" fmla="*/ 100 w 128"/>
                <a:gd name="T21" fmla="*/ 120 h 120"/>
                <a:gd name="T22" fmla="*/ 104 w 128"/>
                <a:gd name="T23" fmla="*/ 116 h 120"/>
                <a:gd name="T24" fmla="*/ 101 w 128"/>
                <a:gd name="T25" fmla="*/ 112 h 120"/>
                <a:gd name="T26" fmla="*/ 76 w 128"/>
                <a:gd name="T27" fmla="*/ 109 h 120"/>
                <a:gd name="T28" fmla="*/ 76 w 128"/>
                <a:gd name="T29" fmla="*/ 104 h 120"/>
                <a:gd name="T30" fmla="*/ 116 w 128"/>
                <a:gd name="T31" fmla="*/ 104 h 120"/>
                <a:gd name="T32" fmla="*/ 128 w 128"/>
                <a:gd name="T33" fmla="*/ 92 h 120"/>
                <a:gd name="T34" fmla="*/ 128 w 128"/>
                <a:gd name="T35" fmla="*/ 12 h 120"/>
                <a:gd name="T36" fmla="*/ 116 w 128"/>
                <a:gd name="T37" fmla="*/ 0 h 120"/>
                <a:gd name="T38" fmla="*/ 120 w 128"/>
                <a:gd name="T39" fmla="*/ 92 h 120"/>
                <a:gd name="T40" fmla="*/ 116 w 128"/>
                <a:gd name="T41" fmla="*/ 96 h 120"/>
                <a:gd name="T42" fmla="*/ 80 w 128"/>
                <a:gd name="T43" fmla="*/ 96 h 120"/>
                <a:gd name="T44" fmla="*/ 48 w 128"/>
                <a:gd name="T45" fmla="*/ 96 h 120"/>
                <a:gd name="T46" fmla="*/ 12 w 128"/>
                <a:gd name="T47" fmla="*/ 96 h 120"/>
                <a:gd name="T48" fmla="*/ 8 w 128"/>
                <a:gd name="T49" fmla="*/ 92 h 120"/>
                <a:gd name="T50" fmla="*/ 8 w 128"/>
                <a:gd name="T51" fmla="*/ 12 h 120"/>
                <a:gd name="T52" fmla="*/ 12 w 128"/>
                <a:gd name="T53" fmla="*/ 8 h 120"/>
                <a:gd name="T54" fmla="*/ 116 w 128"/>
                <a:gd name="T55" fmla="*/ 8 h 120"/>
                <a:gd name="T56" fmla="*/ 120 w 128"/>
                <a:gd name="T57" fmla="*/ 12 h 120"/>
                <a:gd name="T58" fmla="*/ 120 w 128"/>
                <a:gd name="T59"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0">
                  <a:moveTo>
                    <a:pt x="116" y="0"/>
                  </a:moveTo>
                  <a:cubicBezTo>
                    <a:pt x="12" y="0"/>
                    <a:pt x="12" y="0"/>
                    <a:pt x="12" y="0"/>
                  </a:cubicBezTo>
                  <a:cubicBezTo>
                    <a:pt x="5" y="0"/>
                    <a:pt x="0" y="5"/>
                    <a:pt x="0" y="12"/>
                  </a:cubicBezTo>
                  <a:cubicBezTo>
                    <a:pt x="0" y="92"/>
                    <a:pt x="0" y="92"/>
                    <a:pt x="0" y="92"/>
                  </a:cubicBezTo>
                  <a:cubicBezTo>
                    <a:pt x="0" y="99"/>
                    <a:pt x="5" y="104"/>
                    <a:pt x="12" y="104"/>
                  </a:cubicBezTo>
                  <a:cubicBezTo>
                    <a:pt x="52" y="104"/>
                    <a:pt x="52" y="104"/>
                    <a:pt x="52" y="104"/>
                  </a:cubicBezTo>
                  <a:cubicBezTo>
                    <a:pt x="52" y="109"/>
                    <a:pt x="52" y="109"/>
                    <a:pt x="52" y="109"/>
                  </a:cubicBezTo>
                  <a:cubicBezTo>
                    <a:pt x="27" y="112"/>
                    <a:pt x="27" y="112"/>
                    <a:pt x="27" y="112"/>
                  </a:cubicBezTo>
                  <a:cubicBezTo>
                    <a:pt x="25" y="113"/>
                    <a:pt x="24" y="114"/>
                    <a:pt x="24" y="116"/>
                  </a:cubicBezTo>
                  <a:cubicBezTo>
                    <a:pt x="24" y="118"/>
                    <a:pt x="26" y="120"/>
                    <a:pt x="28" y="120"/>
                  </a:cubicBezTo>
                  <a:cubicBezTo>
                    <a:pt x="100" y="120"/>
                    <a:pt x="100" y="120"/>
                    <a:pt x="100" y="120"/>
                  </a:cubicBezTo>
                  <a:cubicBezTo>
                    <a:pt x="102" y="120"/>
                    <a:pt x="104" y="118"/>
                    <a:pt x="104" y="116"/>
                  </a:cubicBezTo>
                  <a:cubicBezTo>
                    <a:pt x="104" y="114"/>
                    <a:pt x="103" y="113"/>
                    <a:pt x="101" y="112"/>
                  </a:cubicBezTo>
                  <a:cubicBezTo>
                    <a:pt x="76" y="109"/>
                    <a:pt x="76" y="109"/>
                    <a:pt x="76" y="109"/>
                  </a:cubicBezTo>
                  <a:cubicBezTo>
                    <a:pt x="76" y="104"/>
                    <a:pt x="76" y="104"/>
                    <a:pt x="76" y="104"/>
                  </a:cubicBezTo>
                  <a:cubicBezTo>
                    <a:pt x="116" y="104"/>
                    <a:pt x="116" y="104"/>
                    <a:pt x="116" y="104"/>
                  </a:cubicBezTo>
                  <a:cubicBezTo>
                    <a:pt x="123" y="104"/>
                    <a:pt x="128" y="99"/>
                    <a:pt x="128" y="92"/>
                  </a:cubicBezTo>
                  <a:cubicBezTo>
                    <a:pt x="128" y="12"/>
                    <a:pt x="128" y="12"/>
                    <a:pt x="128" y="12"/>
                  </a:cubicBezTo>
                  <a:cubicBezTo>
                    <a:pt x="128" y="5"/>
                    <a:pt x="123" y="0"/>
                    <a:pt x="116" y="0"/>
                  </a:cubicBezTo>
                  <a:close/>
                  <a:moveTo>
                    <a:pt x="120" y="92"/>
                  </a:moveTo>
                  <a:cubicBezTo>
                    <a:pt x="120" y="94"/>
                    <a:pt x="118" y="96"/>
                    <a:pt x="116" y="96"/>
                  </a:cubicBezTo>
                  <a:cubicBezTo>
                    <a:pt x="80" y="96"/>
                    <a:pt x="80" y="96"/>
                    <a:pt x="80" y="96"/>
                  </a:cubicBezTo>
                  <a:cubicBezTo>
                    <a:pt x="48" y="96"/>
                    <a:pt x="48" y="96"/>
                    <a:pt x="48" y="96"/>
                  </a:cubicBezTo>
                  <a:cubicBezTo>
                    <a:pt x="12" y="96"/>
                    <a:pt x="12" y="96"/>
                    <a:pt x="12" y="96"/>
                  </a:cubicBezTo>
                  <a:cubicBezTo>
                    <a:pt x="10" y="96"/>
                    <a:pt x="8" y="94"/>
                    <a:pt x="8" y="92"/>
                  </a:cubicBezTo>
                  <a:cubicBezTo>
                    <a:pt x="8" y="12"/>
                    <a:pt x="8" y="12"/>
                    <a:pt x="8" y="12"/>
                  </a:cubicBezTo>
                  <a:cubicBezTo>
                    <a:pt x="8" y="10"/>
                    <a:pt x="10" y="8"/>
                    <a:pt x="12" y="8"/>
                  </a:cubicBezTo>
                  <a:cubicBezTo>
                    <a:pt x="116" y="8"/>
                    <a:pt x="116" y="8"/>
                    <a:pt x="116" y="8"/>
                  </a:cubicBezTo>
                  <a:cubicBezTo>
                    <a:pt x="118" y="8"/>
                    <a:pt x="120" y="10"/>
                    <a:pt x="120" y="12"/>
                  </a:cubicBezTo>
                  <a:lnTo>
                    <a:pt x="120" y="92"/>
                  </a:lnTo>
                  <a:close/>
                </a:path>
              </a:pathLst>
            </a:custGeom>
            <a:solidFill>
              <a:schemeClr val="accent2"/>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cxnSp>
          <p:nvCxnSpPr>
            <p:cNvPr id="55" name="Straight Connector 30">
              <a:extLst>
                <a:ext uri="{FF2B5EF4-FFF2-40B4-BE49-F238E27FC236}">
                  <a16:creationId xmlns:a16="http://schemas.microsoft.com/office/drawing/2014/main" id="{7A060BD8-9134-3246-8013-722B9E63BDF9}"/>
                </a:ext>
              </a:extLst>
            </p:cNvPr>
            <p:cNvCxnSpPr/>
            <p:nvPr/>
          </p:nvCxnSpPr>
          <p:spPr>
            <a:xfrm flipH="1">
              <a:off x="3922150" y="5017373"/>
              <a:ext cx="710514" cy="0"/>
            </a:xfrm>
            <a:prstGeom prst="line">
              <a:avLst/>
            </a:prstGeom>
            <a:ln w="12700">
              <a:solidFill>
                <a:schemeClr val="bg1">
                  <a:lumMod val="85000"/>
                </a:schemeClr>
              </a:solidFill>
              <a:prstDash val="sysDash"/>
              <a:tailEnd type="diamond"/>
            </a:ln>
          </p:spPr>
          <p:style>
            <a:lnRef idx="1">
              <a:schemeClr val="accent1"/>
            </a:lnRef>
            <a:fillRef idx="0">
              <a:schemeClr val="accent1"/>
            </a:fillRef>
            <a:effectRef idx="0">
              <a:schemeClr val="accent1"/>
            </a:effectRef>
            <a:fontRef idx="minor">
              <a:schemeClr val="tx1"/>
            </a:fontRef>
          </p:style>
        </p:cxnSp>
        <p:cxnSp>
          <p:nvCxnSpPr>
            <p:cNvPr id="56" name="Straight Connector 31">
              <a:extLst>
                <a:ext uri="{FF2B5EF4-FFF2-40B4-BE49-F238E27FC236}">
                  <a16:creationId xmlns:a16="http://schemas.microsoft.com/office/drawing/2014/main" id="{58F16441-5219-0D42-A7A8-663F341D89E0}"/>
                </a:ext>
              </a:extLst>
            </p:cNvPr>
            <p:cNvCxnSpPr/>
            <p:nvPr/>
          </p:nvCxnSpPr>
          <p:spPr>
            <a:xfrm>
              <a:off x="7137021" y="5068957"/>
              <a:ext cx="1255002" cy="0"/>
            </a:xfrm>
            <a:prstGeom prst="line">
              <a:avLst/>
            </a:prstGeom>
            <a:ln w="12700">
              <a:solidFill>
                <a:schemeClr val="bg1">
                  <a:lumMod val="85000"/>
                </a:schemeClr>
              </a:solidFill>
              <a:prstDash val="sysDash"/>
              <a:tailEnd type="diamond"/>
            </a:ln>
          </p:spPr>
          <p:style>
            <a:lnRef idx="1">
              <a:schemeClr val="accent1"/>
            </a:lnRef>
            <a:fillRef idx="0">
              <a:schemeClr val="accent1"/>
            </a:fillRef>
            <a:effectRef idx="0">
              <a:schemeClr val="accent1"/>
            </a:effectRef>
            <a:fontRef idx="minor">
              <a:schemeClr val="tx1"/>
            </a:fontRef>
          </p:style>
        </p:cxnSp>
        <p:sp>
          <p:nvSpPr>
            <p:cNvPr id="57" name="Freeform: Shape 33">
              <a:extLst>
                <a:ext uri="{FF2B5EF4-FFF2-40B4-BE49-F238E27FC236}">
                  <a16:creationId xmlns:a16="http://schemas.microsoft.com/office/drawing/2014/main" id="{B98AD73A-3DAD-8E47-993F-F9D24F1A92ED}"/>
                </a:ext>
              </a:extLst>
            </p:cNvPr>
            <p:cNvSpPr>
              <a:spLocks/>
            </p:cNvSpPr>
            <p:nvPr/>
          </p:nvSpPr>
          <p:spPr bwMode="auto">
            <a:xfrm>
              <a:off x="8450612" y="4915265"/>
              <a:ext cx="320443" cy="233159"/>
            </a:xfrm>
            <a:custGeom>
              <a:avLst/>
              <a:gdLst>
                <a:gd name="T0" fmla="*/ 41 w 367"/>
                <a:gd name="T1" fmla="*/ 267 h 267"/>
                <a:gd name="T2" fmla="*/ 325 w 367"/>
                <a:gd name="T3" fmla="*/ 267 h 267"/>
                <a:gd name="T4" fmla="*/ 355 w 367"/>
                <a:gd name="T5" fmla="*/ 255 h 267"/>
                <a:gd name="T6" fmla="*/ 367 w 367"/>
                <a:gd name="T7" fmla="*/ 225 h 267"/>
                <a:gd name="T8" fmla="*/ 367 w 367"/>
                <a:gd name="T9" fmla="*/ 42 h 267"/>
                <a:gd name="T10" fmla="*/ 355 w 367"/>
                <a:gd name="T11" fmla="*/ 12 h 267"/>
                <a:gd name="T12" fmla="*/ 325 w 367"/>
                <a:gd name="T13" fmla="*/ 0 h 267"/>
                <a:gd name="T14" fmla="*/ 41 w 367"/>
                <a:gd name="T15" fmla="*/ 0 h 267"/>
                <a:gd name="T16" fmla="*/ 12 w 367"/>
                <a:gd name="T17" fmla="*/ 12 h 267"/>
                <a:gd name="T18" fmla="*/ 0 w 367"/>
                <a:gd name="T19" fmla="*/ 42 h 267"/>
                <a:gd name="T20" fmla="*/ 0 w 367"/>
                <a:gd name="T21" fmla="*/ 225 h 267"/>
                <a:gd name="T22" fmla="*/ 12 w 367"/>
                <a:gd name="T23" fmla="*/ 255 h 267"/>
                <a:gd name="T24" fmla="*/ 41 w 367"/>
                <a:gd name="T25" fmla="*/ 267 h 267"/>
                <a:gd name="T26" fmla="*/ 33 w 367"/>
                <a:gd name="T27" fmla="*/ 42 h 267"/>
                <a:gd name="T28" fmla="*/ 36 w 367"/>
                <a:gd name="T29" fmla="*/ 36 h 267"/>
                <a:gd name="T30" fmla="*/ 41 w 367"/>
                <a:gd name="T31" fmla="*/ 33 h 267"/>
                <a:gd name="T32" fmla="*/ 325 w 367"/>
                <a:gd name="T33" fmla="*/ 33 h 267"/>
                <a:gd name="T34" fmla="*/ 331 w 367"/>
                <a:gd name="T35" fmla="*/ 36 h 267"/>
                <a:gd name="T36" fmla="*/ 333 w 367"/>
                <a:gd name="T37" fmla="*/ 42 h 267"/>
                <a:gd name="T38" fmla="*/ 333 w 367"/>
                <a:gd name="T39" fmla="*/ 225 h 267"/>
                <a:gd name="T40" fmla="*/ 331 w 367"/>
                <a:gd name="T41" fmla="*/ 231 h 267"/>
                <a:gd name="T42" fmla="*/ 325 w 367"/>
                <a:gd name="T43" fmla="*/ 234 h 267"/>
                <a:gd name="T44" fmla="*/ 41 w 367"/>
                <a:gd name="T45" fmla="*/ 234 h 267"/>
                <a:gd name="T46" fmla="*/ 36 w 367"/>
                <a:gd name="T47" fmla="*/ 231 h 267"/>
                <a:gd name="T48" fmla="*/ 33 w 367"/>
                <a:gd name="T49" fmla="*/ 225 h 267"/>
                <a:gd name="T50" fmla="*/ 33 w 367"/>
                <a:gd name="T51" fmla="*/ 42 h 267"/>
                <a:gd name="T52" fmla="*/ 33 w 367"/>
                <a:gd name="T53" fmla="*/ 42 h 267"/>
                <a:gd name="T54" fmla="*/ 33 w 367"/>
                <a:gd name="T55" fmla="*/ 4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7" h="267">
                  <a:moveTo>
                    <a:pt x="41" y="267"/>
                  </a:moveTo>
                  <a:cubicBezTo>
                    <a:pt x="325" y="267"/>
                    <a:pt x="325" y="267"/>
                    <a:pt x="325" y="267"/>
                  </a:cubicBezTo>
                  <a:cubicBezTo>
                    <a:pt x="337" y="267"/>
                    <a:pt x="346" y="263"/>
                    <a:pt x="355" y="255"/>
                  </a:cubicBezTo>
                  <a:cubicBezTo>
                    <a:pt x="363" y="247"/>
                    <a:pt x="367" y="237"/>
                    <a:pt x="367" y="225"/>
                  </a:cubicBezTo>
                  <a:cubicBezTo>
                    <a:pt x="367" y="42"/>
                    <a:pt x="367" y="42"/>
                    <a:pt x="367" y="42"/>
                  </a:cubicBezTo>
                  <a:cubicBezTo>
                    <a:pt x="367" y="30"/>
                    <a:pt x="363" y="20"/>
                    <a:pt x="355" y="12"/>
                  </a:cubicBezTo>
                  <a:cubicBezTo>
                    <a:pt x="346" y="4"/>
                    <a:pt x="337" y="0"/>
                    <a:pt x="325" y="0"/>
                  </a:cubicBezTo>
                  <a:cubicBezTo>
                    <a:pt x="41" y="0"/>
                    <a:pt x="41" y="0"/>
                    <a:pt x="41" y="0"/>
                  </a:cubicBezTo>
                  <a:cubicBezTo>
                    <a:pt x="30" y="0"/>
                    <a:pt x="20" y="4"/>
                    <a:pt x="12" y="12"/>
                  </a:cubicBezTo>
                  <a:cubicBezTo>
                    <a:pt x="4" y="20"/>
                    <a:pt x="0" y="30"/>
                    <a:pt x="0" y="42"/>
                  </a:cubicBezTo>
                  <a:cubicBezTo>
                    <a:pt x="0" y="225"/>
                    <a:pt x="0" y="225"/>
                    <a:pt x="0" y="225"/>
                  </a:cubicBezTo>
                  <a:cubicBezTo>
                    <a:pt x="0" y="237"/>
                    <a:pt x="4" y="247"/>
                    <a:pt x="12" y="255"/>
                  </a:cubicBezTo>
                  <a:cubicBezTo>
                    <a:pt x="20" y="263"/>
                    <a:pt x="30" y="267"/>
                    <a:pt x="41" y="267"/>
                  </a:cubicBezTo>
                  <a:close/>
                  <a:moveTo>
                    <a:pt x="33" y="42"/>
                  </a:moveTo>
                  <a:cubicBezTo>
                    <a:pt x="33" y="39"/>
                    <a:pt x="34" y="37"/>
                    <a:pt x="36" y="36"/>
                  </a:cubicBezTo>
                  <a:cubicBezTo>
                    <a:pt x="37" y="34"/>
                    <a:pt x="39" y="33"/>
                    <a:pt x="41" y="33"/>
                  </a:cubicBezTo>
                  <a:cubicBezTo>
                    <a:pt x="325" y="33"/>
                    <a:pt x="325" y="33"/>
                    <a:pt x="325" y="33"/>
                  </a:cubicBezTo>
                  <a:cubicBezTo>
                    <a:pt x="327" y="33"/>
                    <a:pt x="329" y="34"/>
                    <a:pt x="331" y="36"/>
                  </a:cubicBezTo>
                  <a:cubicBezTo>
                    <a:pt x="333" y="37"/>
                    <a:pt x="333" y="39"/>
                    <a:pt x="333" y="42"/>
                  </a:cubicBezTo>
                  <a:cubicBezTo>
                    <a:pt x="333" y="225"/>
                    <a:pt x="333" y="225"/>
                    <a:pt x="333" y="225"/>
                  </a:cubicBezTo>
                  <a:cubicBezTo>
                    <a:pt x="333" y="228"/>
                    <a:pt x="333" y="229"/>
                    <a:pt x="331" y="231"/>
                  </a:cubicBezTo>
                  <a:cubicBezTo>
                    <a:pt x="329" y="233"/>
                    <a:pt x="327" y="234"/>
                    <a:pt x="325" y="234"/>
                  </a:cubicBezTo>
                  <a:cubicBezTo>
                    <a:pt x="41" y="234"/>
                    <a:pt x="41" y="234"/>
                    <a:pt x="41" y="234"/>
                  </a:cubicBezTo>
                  <a:cubicBezTo>
                    <a:pt x="39" y="234"/>
                    <a:pt x="37" y="233"/>
                    <a:pt x="36" y="231"/>
                  </a:cubicBezTo>
                  <a:cubicBezTo>
                    <a:pt x="34" y="229"/>
                    <a:pt x="33" y="228"/>
                    <a:pt x="33" y="225"/>
                  </a:cubicBezTo>
                  <a:lnTo>
                    <a:pt x="33" y="42"/>
                  </a:lnTo>
                  <a:close/>
                  <a:moveTo>
                    <a:pt x="33" y="42"/>
                  </a:moveTo>
                  <a:cubicBezTo>
                    <a:pt x="33" y="42"/>
                    <a:pt x="33" y="42"/>
                    <a:pt x="33" y="42"/>
                  </a:cubicBezTo>
                </a:path>
              </a:pathLst>
            </a:custGeom>
            <a:solidFill>
              <a:schemeClr val="accent1"/>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Microsoft YaHei" panose="020B0503020204020204" pitchFamily="34" charset="-122"/>
                <a:ea typeface="Microsoft YaHei" panose="020B0503020204020204" pitchFamily="34" charset="-122"/>
              </a:endParaRPr>
            </a:p>
          </p:txBody>
        </p:sp>
        <p:sp>
          <p:nvSpPr>
            <p:cNvPr id="58" name="Freeform: Shape 34">
              <a:extLst>
                <a:ext uri="{FF2B5EF4-FFF2-40B4-BE49-F238E27FC236}">
                  <a16:creationId xmlns:a16="http://schemas.microsoft.com/office/drawing/2014/main" id="{022DB3D3-47FE-9345-BDFB-77A20EEB39CA}"/>
                </a:ext>
              </a:extLst>
            </p:cNvPr>
            <p:cNvSpPr>
              <a:spLocks/>
            </p:cNvSpPr>
            <p:nvPr/>
          </p:nvSpPr>
          <p:spPr bwMode="auto">
            <a:xfrm>
              <a:off x="8392023" y="5163967"/>
              <a:ext cx="437620" cy="43045"/>
            </a:xfrm>
            <a:custGeom>
              <a:avLst/>
              <a:gdLst>
                <a:gd name="T0" fmla="*/ 459 w 501"/>
                <a:gd name="T1" fmla="*/ 0 h 50"/>
                <a:gd name="T2" fmla="*/ 0 w 501"/>
                <a:gd name="T3" fmla="*/ 0 h 50"/>
                <a:gd name="T4" fmla="*/ 0 w 501"/>
                <a:gd name="T5" fmla="*/ 25 h 50"/>
                <a:gd name="T6" fmla="*/ 12 w 501"/>
                <a:gd name="T7" fmla="*/ 42 h 50"/>
                <a:gd name="T8" fmla="*/ 42 w 501"/>
                <a:gd name="T9" fmla="*/ 50 h 50"/>
                <a:gd name="T10" fmla="*/ 459 w 501"/>
                <a:gd name="T11" fmla="*/ 50 h 50"/>
                <a:gd name="T12" fmla="*/ 488 w 501"/>
                <a:gd name="T13" fmla="*/ 42 h 50"/>
                <a:gd name="T14" fmla="*/ 501 w 501"/>
                <a:gd name="T15" fmla="*/ 25 h 50"/>
                <a:gd name="T16" fmla="*/ 501 w 501"/>
                <a:gd name="T17" fmla="*/ 0 h 50"/>
                <a:gd name="T18" fmla="*/ 459 w 501"/>
                <a:gd name="T19" fmla="*/ 0 h 50"/>
                <a:gd name="T20" fmla="*/ 271 w 501"/>
                <a:gd name="T21" fmla="*/ 25 h 50"/>
                <a:gd name="T22" fmla="*/ 229 w 501"/>
                <a:gd name="T23" fmla="*/ 25 h 50"/>
                <a:gd name="T24" fmla="*/ 225 w 501"/>
                <a:gd name="T25" fmla="*/ 21 h 50"/>
                <a:gd name="T26" fmla="*/ 229 w 501"/>
                <a:gd name="T27" fmla="*/ 16 h 50"/>
                <a:gd name="T28" fmla="*/ 271 w 501"/>
                <a:gd name="T29" fmla="*/ 16 h 50"/>
                <a:gd name="T30" fmla="*/ 275 w 501"/>
                <a:gd name="T31" fmla="*/ 21 h 50"/>
                <a:gd name="T32" fmla="*/ 271 w 501"/>
                <a:gd name="T33" fmla="*/ 25 h 50"/>
                <a:gd name="T34" fmla="*/ 271 w 501"/>
                <a:gd name="T35" fmla="*/ 25 h 50"/>
                <a:gd name="T36" fmla="*/ 271 w 501"/>
                <a:gd name="T3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1" h="50">
                  <a:moveTo>
                    <a:pt x="459" y="0"/>
                  </a:moveTo>
                  <a:cubicBezTo>
                    <a:pt x="0" y="0"/>
                    <a:pt x="0" y="0"/>
                    <a:pt x="0" y="0"/>
                  </a:cubicBezTo>
                  <a:cubicBezTo>
                    <a:pt x="0" y="25"/>
                    <a:pt x="0" y="25"/>
                    <a:pt x="0" y="25"/>
                  </a:cubicBezTo>
                  <a:cubicBezTo>
                    <a:pt x="0" y="32"/>
                    <a:pt x="4" y="38"/>
                    <a:pt x="12" y="42"/>
                  </a:cubicBezTo>
                  <a:cubicBezTo>
                    <a:pt x="20" y="47"/>
                    <a:pt x="30" y="50"/>
                    <a:pt x="42" y="50"/>
                  </a:cubicBezTo>
                  <a:cubicBezTo>
                    <a:pt x="459" y="50"/>
                    <a:pt x="459" y="50"/>
                    <a:pt x="459" y="50"/>
                  </a:cubicBezTo>
                  <a:cubicBezTo>
                    <a:pt x="470" y="50"/>
                    <a:pt x="480" y="47"/>
                    <a:pt x="488" y="42"/>
                  </a:cubicBezTo>
                  <a:cubicBezTo>
                    <a:pt x="496" y="38"/>
                    <a:pt x="501" y="32"/>
                    <a:pt x="501" y="25"/>
                  </a:cubicBezTo>
                  <a:cubicBezTo>
                    <a:pt x="501" y="0"/>
                    <a:pt x="501" y="0"/>
                    <a:pt x="501" y="0"/>
                  </a:cubicBezTo>
                  <a:lnTo>
                    <a:pt x="459" y="0"/>
                  </a:lnTo>
                  <a:close/>
                  <a:moveTo>
                    <a:pt x="271" y="25"/>
                  </a:moveTo>
                  <a:cubicBezTo>
                    <a:pt x="229" y="25"/>
                    <a:pt x="229" y="25"/>
                    <a:pt x="229" y="25"/>
                  </a:cubicBezTo>
                  <a:cubicBezTo>
                    <a:pt x="227" y="25"/>
                    <a:pt x="225" y="23"/>
                    <a:pt x="225" y="21"/>
                  </a:cubicBezTo>
                  <a:cubicBezTo>
                    <a:pt x="225" y="18"/>
                    <a:pt x="227" y="16"/>
                    <a:pt x="229" y="16"/>
                  </a:cubicBezTo>
                  <a:cubicBezTo>
                    <a:pt x="271" y="16"/>
                    <a:pt x="271" y="16"/>
                    <a:pt x="271" y="16"/>
                  </a:cubicBezTo>
                  <a:cubicBezTo>
                    <a:pt x="274" y="16"/>
                    <a:pt x="275" y="18"/>
                    <a:pt x="275" y="21"/>
                  </a:cubicBezTo>
                  <a:cubicBezTo>
                    <a:pt x="275" y="23"/>
                    <a:pt x="274" y="25"/>
                    <a:pt x="271" y="25"/>
                  </a:cubicBezTo>
                  <a:close/>
                  <a:moveTo>
                    <a:pt x="271" y="25"/>
                  </a:moveTo>
                  <a:cubicBezTo>
                    <a:pt x="271" y="25"/>
                    <a:pt x="271" y="25"/>
                    <a:pt x="271" y="25"/>
                  </a:cubicBezTo>
                </a:path>
              </a:pathLst>
            </a:custGeom>
            <a:solidFill>
              <a:schemeClr val="accent1"/>
            </a:solidFill>
            <a:ln>
              <a:noFill/>
            </a:ln>
            <a:effectLst>
              <a:outerShdw blurRad="279400" dist="393700" dir="2700000" algn="tl" rotWithShape="0">
                <a:prstClr val="black">
                  <a:alpha val="7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dirty="0">
                <a:solidFill>
                  <a:schemeClr val="lt1"/>
                </a:solidFill>
                <a:latin typeface="Microsoft YaHei" panose="020B0503020204020204" pitchFamily="34" charset="-122"/>
                <a:ea typeface="Microsoft YaHei" panose="020B0503020204020204" pitchFamily="34" charset="-122"/>
              </a:endParaRPr>
            </a:p>
          </p:txBody>
        </p:sp>
      </p:grpSp>
      <p:grpSp>
        <p:nvGrpSpPr>
          <p:cNvPr id="59" name="组合 58">
            <a:extLst>
              <a:ext uri="{FF2B5EF4-FFF2-40B4-BE49-F238E27FC236}">
                <a16:creationId xmlns:a16="http://schemas.microsoft.com/office/drawing/2014/main" id="{D669EC9B-AFEB-7842-BAD2-FA04673FC722}"/>
              </a:ext>
            </a:extLst>
          </p:cNvPr>
          <p:cNvGrpSpPr/>
          <p:nvPr/>
        </p:nvGrpSpPr>
        <p:grpSpPr>
          <a:xfrm>
            <a:off x="8945444" y="2098039"/>
            <a:ext cx="2371844" cy="750904"/>
            <a:chOff x="874712" y="3408258"/>
            <a:chExt cx="2371844" cy="750904"/>
          </a:xfrm>
        </p:grpSpPr>
        <p:sp>
          <p:nvSpPr>
            <p:cNvPr id="60" name="矩形 59">
              <a:extLst>
                <a:ext uri="{FF2B5EF4-FFF2-40B4-BE49-F238E27FC236}">
                  <a16:creationId xmlns:a16="http://schemas.microsoft.com/office/drawing/2014/main" id="{9AEB6578-A5A3-F347-B0F7-BF4CDE89AC73}"/>
                </a:ext>
              </a:extLst>
            </p:cNvPr>
            <p:cNvSpPr/>
            <p:nvPr/>
          </p:nvSpPr>
          <p:spPr>
            <a:xfrm>
              <a:off x="874712" y="3677812"/>
              <a:ext cx="2371844" cy="481350"/>
            </a:xfrm>
            <a:prstGeom prst="rect">
              <a:avLst/>
            </a:prstGeom>
          </p:spPr>
          <p:txBody>
            <a:bodyPr wrap="square">
              <a:spAutoFit/>
              <a:scene3d>
                <a:camera prst="orthographicFront"/>
                <a:lightRig rig="threePt" dir="t"/>
              </a:scene3d>
              <a:sp3d contourW="12700"/>
            </a:bodyPr>
            <a:lstStyle/>
            <a:p>
              <a:pPr defTabSz="914378">
                <a:lnSpc>
                  <a:spcPct val="120000"/>
                </a:lnSpc>
                <a:spcBef>
                  <a:spcPct val="0"/>
                </a:spcBef>
                <a:defRP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sp>
          <p:nvSpPr>
            <p:cNvPr id="61" name="矩形 60">
              <a:extLst>
                <a:ext uri="{FF2B5EF4-FFF2-40B4-BE49-F238E27FC236}">
                  <a16:creationId xmlns:a16="http://schemas.microsoft.com/office/drawing/2014/main" id="{9F641CF7-602D-704A-B0D2-19BCED90E156}"/>
                </a:ext>
              </a:extLst>
            </p:cNvPr>
            <p:cNvSpPr/>
            <p:nvPr/>
          </p:nvSpPr>
          <p:spPr>
            <a:xfrm>
              <a:off x="874712" y="3408258"/>
              <a:ext cx="2241974" cy="334194"/>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rgbClr val="404040"/>
                  </a:solidFill>
                  <a:latin typeface="Microsoft YaHei" panose="020B0503020204020204" pitchFamily="34" charset="-122"/>
                  <a:ea typeface="Microsoft YaHei" panose="020B0503020204020204" pitchFamily="34" charset="-122"/>
                </a:rPr>
                <a:t>标题</a:t>
              </a:r>
            </a:p>
          </p:txBody>
        </p:sp>
      </p:grpSp>
      <p:grpSp>
        <p:nvGrpSpPr>
          <p:cNvPr id="62" name="组合 61">
            <a:extLst>
              <a:ext uri="{FF2B5EF4-FFF2-40B4-BE49-F238E27FC236}">
                <a16:creationId xmlns:a16="http://schemas.microsoft.com/office/drawing/2014/main" id="{8178B493-4EFC-E145-9935-D5ADACA6BCD7}"/>
              </a:ext>
            </a:extLst>
          </p:cNvPr>
          <p:cNvGrpSpPr/>
          <p:nvPr/>
        </p:nvGrpSpPr>
        <p:grpSpPr>
          <a:xfrm>
            <a:off x="8945444" y="4531215"/>
            <a:ext cx="2371844" cy="750904"/>
            <a:chOff x="874712" y="3408258"/>
            <a:chExt cx="2371844" cy="750904"/>
          </a:xfrm>
        </p:grpSpPr>
        <p:sp>
          <p:nvSpPr>
            <p:cNvPr id="63" name="矩形 62">
              <a:extLst>
                <a:ext uri="{FF2B5EF4-FFF2-40B4-BE49-F238E27FC236}">
                  <a16:creationId xmlns:a16="http://schemas.microsoft.com/office/drawing/2014/main" id="{15B629F9-91A5-EE4B-B188-E4CFA20C88EE}"/>
                </a:ext>
              </a:extLst>
            </p:cNvPr>
            <p:cNvSpPr/>
            <p:nvPr/>
          </p:nvSpPr>
          <p:spPr>
            <a:xfrm>
              <a:off x="874712" y="3677812"/>
              <a:ext cx="2371844" cy="481350"/>
            </a:xfrm>
            <a:prstGeom prst="rect">
              <a:avLst/>
            </a:prstGeom>
          </p:spPr>
          <p:txBody>
            <a:bodyPr wrap="square">
              <a:spAutoFit/>
              <a:scene3d>
                <a:camera prst="orthographicFront"/>
                <a:lightRig rig="threePt" dir="t"/>
              </a:scene3d>
              <a:sp3d contourW="12700"/>
            </a:bodyPr>
            <a:lstStyle/>
            <a:p>
              <a:pPr defTabSz="914378">
                <a:lnSpc>
                  <a:spcPct val="120000"/>
                </a:lnSpc>
                <a:spcBef>
                  <a:spcPct val="0"/>
                </a:spcBef>
                <a:defRP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sp>
          <p:nvSpPr>
            <p:cNvPr id="64" name="矩形 63">
              <a:extLst>
                <a:ext uri="{FF2B5EF4-FFF2-40B4-BE49-F238E27FC236}">
                  <a16:creationId xmlns:a16="http://schemas.microsoft.com/office/drawing/2014/main" id="{280DA5B6-F3DC-F247-8949-E0DCD2D5A340}"/>
                </a:ext>
              </a:extLst>
            </p:cNvPr>
            <p:cNvSpPr/>
            <p:nvPr/>
          </p:nvSpPr>
          <p:spPr>
            <a:xfrm>
              <a:off x="874712" y="3408258"/>
              <a:ext cx="2241974" cy="334194"/>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b="1" dirty="0">
                  <a:solidFill>
                    <a:srgbClr val="404040"/>
                  </a:solidFill>
                  <a:latin typeface="Microsoft YaHei" panose="020B0503020204020204" pitchFamily="34" charset="-122"/>
                  <a:ea typeface="Microsoft YaHei" panose="020B0503020204020204" pitchFamily="34" charset="-122"/>
                </a:rPr>
                <a:t>标题</a:t>
              </a:r>
            </a:p>
          </p:txBody>
        </p:sp>
      </p:grpSp>
      <p:grpSp>
        <p:nvGrpSpPr>
          <p:cNvPr id="65" name="组合 64">
            <a:extLst>
              <a:ext uri="{FF2B5EF4-FFF2-40B4-BE49-F238E27FC236}">
                <a16:creationId xmlns:a16="http://schemas.microsoft.com/office/drawing/2014/main" id="{7AC07702-C6F1-7C4E-8222-E71F3743075B}"/>
              </a:ext>
            </a:extLst>
          </p:cNvPr>
          <p:cNvGrpSpPr/>
          <p:nvPr/>
        </p:nvGrpSpPr>
        <p:grpSpPr>
          <a:xfrm>
            <a:off x="876135" y="2098039"/>
            <a:ext cx="2371844" cy="750904"/>
            <a:chOff x="874712" y="3408258"/>
            <a:chExt cx="2371844" cy="750904"/>
          </a:xfrm>
        </p:grpSpPr>
        <p:sp>
          <p:nvSpPr>
            <p:cNvPr id="66" name="矩形 65">
              <a:extLst>
                <a:ext uri="{FF2B5EF4-FFF2-40B4-BE49-F238E27FC236}">
                  <a16:creationId xmlns:a16="http://schemas.microsoft.com/office/drawing/2014/main" id="{022E1637-1195-F84B-B63C-8C0852D9EDFC}"/>
                </a:ext>
              </a:extLst>
            </p:cNvPr>
            <p:cNvSpPr/>
            <p:nvPr/>
          </p:nvSpPr>
          <p:spPr>
            <a:xfrm>
              <a:off x="874712" y="3677812"/>
              <a:ext cx="2371844" cy="481350"/>
            </a:xfrm>
            <a:prstGeom prst="rect">
              <a:avLst/>
            </a:prstGeom>
          </p:spPr>
          <p:txBody>
            <a:bodyPr wrap="square">
              <a:spAutoFit/>
              <a:scene3d>
                <a:camera prst="orthographicFront"/>
                <a:lightRig rig="threePt" dir="t"/>
              </a:scene3d>
              <a:sp3d contourW="12700"/>
            </a:bodyPr>
            <a:lstStyle/>
            <a:p>
              <a:pPr defTabSz="914378">
                <a:lnSpc>
                  <a:spcPct val="120000"/>
                </a:lnSpc>
                <a:spcBef>
                  <a:spcPct val="0"/>
                </a:spcBef>
                <a:defRP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sp>
          <p:nvSpPr>
            <p:cNvPr id="67" name="矩形 66">
              <a:extLst>
                <a:ext uri="{FF2B5EF4-FFF2-40B4-BE49-F238E27FC236}">
                  <a16:creationId xmlns:a16="http://schemas.microsoft.com/office/drawing/2014/main" id="{BDE83839-46BD-064E-9BEC-E2BCAC23B670}"/>
                </a:ext>
              </a:extLst>
            </p:cNvPr>
            <p:cNvSpPr/>
            <p:nvPr/>
          </p:nvSpPr>
          <p:spPr>
            <a:xfrm>
              <a:off x="1004582" y="3408258"/>
              <a:ext cx="2241974" cy="33419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b="1" dirty="0">
                  <a:solidFill>
                    <a:srgbClr val="404040"/>
                  </a:solidFill>
                  <a:latin typeface="Microsoft YaHei" panose="020B0503020204020204" pitchFamily="34" charset="-122"/>
                  <a:ea typeface="Microsoft YaHei" panose="020B0503020204020204" pitchFamily="34" charset="-122"/>
                </a:rPr>
                <a:t>标题</a:t>
              </a:r>
            </a:p>
          </p:txBody>
        </p:sp>
      </p:grpSp>
      <p:grpSp>
        <p:nvGrpSpPr>
          <p:cNvPr id="68" name="组合 67">
            <a:extLst>
              <a:ext uri="{FF2B5EF4-FFF2-40B4-BE49-F238E27FC236}">
                <a16:creationId xmlns:a16="http://schemas.microsoft.com/office/drawing/2014/main" id="{4DE67E53-E55B-6144-BEEA-2CCB42C9DB01}"/>
              </a:ext>
            </a:extLst>
          </p:cNvPr>
          <p:cNvGrpSpPr/>
          <p:nvPr/>
        </p:nvGrpSpPr>
        <p:grpSpPr>
          <a:xfrm>
            <a:off x="876135" y="4531215"/>
            <a:ext cx="2371844" cy="750904"/>
            <a:chOff x="874712" y="3408258"/>
            <a:chExt cx="2371844" cy="750904"/>
          </a:xfrm>
        </p:grpSpPr>
        <p:sp>
          <p:nvSpPr>
            <p:cNvPr id="69" name="矩形 68">
              <a:extLst>
                <a:ext uri="{FF2B5EF4-FFF2-40B4-BE49-F238E27FC236}">
                  <a16:creationId xmlns:a16="http://schemas.microsoft.com/office/drawing/2014/main" id="{892C7B8F-C69F-3446-AF8D-00B98CFEDE9E}"/>
                </a:ext>
              </a:extLst>
            </p:cNvPr>
            <p:cNvSpPr/>
            <p:nvPr/>
          </p:nvSpPr>
          <p:spPr>
            <a:xfrm>
              <a:off x="874712" y="3677812"/>
              <a:ext cx="2371844" cy="481350"/>
            </a:xfrm>
            <a:prstGeom prst="rect">
              <a:avLst/>
            </a:prstGeom>
          </p:spPr>
          <p:txBody>
            <a:bodyPr wrap="square">
              <a:spAutoFit/>
              <a:scene3d>
                <a:camera prst="orthographicFront"/>
                <a:lightRig rig="threePt" dir="t"/>
              </a:scene3d>
              <a:sp3d contourW="12700"/>
            </a:bodyPr>
            <a:lstStyle/>
            <a:p>
              <a:pPr defTabSz="914378">
                <a:lnSpc>
                  <a:spcPct val="120000"/>
                </a:lnSpc>
                <a:spcBef>
                  <a:spcPct val="0"/>
                </a:spcBef>
                <a:defRPr/>
              </a:pP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100"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sp>
          <p:nvSpPr>
            <p:cNvPr id="70" name="矩形 69">
              <a:extLst>
                <a:ext uri="{FF2B5EF4-FFF2-40B4-BE49-F238E27FC236}">
                  <a16:creationId xmlns:a16="http://schemas.microsoft.com/office/drawing/2014/main" id="{FA4F8A07-5B85-0A4A-8CDD-A9DBA6E7C76E}"/>
                </a:ext>
              </a:extLst>
            </p:cNvPr>
            <p:cNvSpPr/>
            <p:nvPr/>
          </p:nvSpPr>
          <p:spPr>
            <a:xfrm>
              <a:off x="1004582" y="3408258"/>
              <a:ext cx="2241974" cy="33419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b="1" dirty="0">
                  <a:solidFill>
                    <a:srgbClr val="404040"/>
                  </a:solidFill>
                  <a:latin typeface="Microsoft YaHei" panose="020B0503020204020204" pitchFamily="34" charset="-122"/>
                  <a:ea typeface="Microsoft YaHei" panose="020B0503020204020204" pitchFamily="34" charset="-122"/>
                </a:rPr>
                <a:t>标题</a:t>
              </a:r>
            </a:p>
          </p:txBody>
        </p:sp>
      </p:grpSp>
    </p:spTree>
    <p:extLst>
      <p:ext uri="{BB962C8B-B14F-4D97-AF65-F5344CB8AC3E}">
        <p14:creationId xmlns:p14="http://schemas.microsoft.com/office/powerpoint/2010/main" val="1355792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78" name="圆角矩形 77">
            <a:extLst>
              <a:ext uri="{FF2B5EF4-FFF2-40B4-BE49-F238E27FC236}">
                <a16:creationId xmlns:a16="http://schemas.microsoft.com/office/drawing/2014/main" id="{A9A42FFC-1CB1-1942-BC62-FD20F7E5E74A}"/>
              </a:ext>
            </a:extLst>
          </p:cNvPr>
          <p:cNvSpPr/>
          <p:nvPr/>
        </p:nvSpPr>
        <p:spPr>
          <a:xfrm>
            <a:off x="1959908" y="1584971"/>
            <a:ext cx="2930281" cy="5344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9363" tIns="29682" rIns="59363" bIns="29682" rtlCol="0" anchor="ctr"/>
          <a:lstStyle/>
          <a:p>
            <a:pPr algn="ctr"/>
            <a:endParaRPr lang="zh-CN" altLang="en-US" sz="1600" dirty="0">
              <a:latin typeface="Microsoft YaHei" panose="020B0503020204020204" pitchFamily="34" charset="-122"/>
              <a:ea typeface="Microsoft YaHei" panose="020B0503020204020204" pitchFamily="34" charset="-122"/>
            </a:endParaRPr>
          </a:p>
        </p:txBody>
      </p:sp>
      <p:sp>
        <p:nvSpPr>
          <p:cNvPr id="79" name="圆角矩形 78">
            <a:extLst>
              <a:ext uri="{FF2B5EF4-FFF2-40B4-BE49-F238E27FC236}">
                <a16:creationId xmlns:a16="http://schemas.microsoft.com/office/drawing/2014/main" id="{5021B681-E12C-5A43-9877-308195DEBF96}"/>
              </a:ext>
            </a:extLst>
          </p:cNvPr>
          <p:cNvSpPr/>
          <p:nvPr/>
        </p:nvSpPr>
        <p:spPr>
          <a:xfrm>
            <a:off x="7193161" y="1584971"/>
            <a:ext cx="2930281" cy="534455"/>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59363" tIns="29682" rIns="59363" bIns="29682" rtlCol="0" anchor="ctr"/>
          <a:lstStyle/>
          <a:p>
            <a:pPr algn="ctr"/>
            <a:endParaRPr lang="zh-CN" altLang="en-US" sz="1600" dirty="0">
              <a:latin typeface="Microsoft YaHei" panose="020B0503020204020204" pitchFamily="34" charset="-122"/>
              <a:ea typeface="Microsoft YaHei" panose="020B0503020204020204" pitchFamily="34" charset="-122"/>
            </a:endParaRPr>
          </a:p>
        </p:txBody>
      </p:sp>
      <p:cxnSp>
        <p:nvCxnSpPr>
          <p:cNvPr id="80" name="直接连接符 53">
            <a:extLst>
              <a:ext uri="{FF2B5EF4-FFF2-40B4-BE49-F238E27FC236}">
                <a16:creationId xmlns:a16="http://schemas.microsoft.com/office/drawing/2014/main" id="{4795D6F9-8B2A-8547-A367-B548364019BE}"/>
              </a:ext>
            </a:extLst>
          </p:cNvPr>
          <p:cNvCxnSpPr/>
          <p:nvPr/>
        </p:nvCxnSpPr>
        <p:spPr bwMode="auto">
          <a:xfrm>
            <a:off x="6096000" y="1178940"/>
            <a:ext cx="0" cy="1899965"/>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54">
            <a:extLst>
              <a:ext uri="{FF2B5EF4-FFF2-40B4-BE49-F238E27FC236}">
                <a16:creationId xmlns:a16="http://schemas.microsoft.com/office/drawing/2014/main" id="{6C637D7A-6005-9440-9408-FD34C79D7BBB}"/>
              </a:ext>
            </a:extLst>
          </p:cNvPr>
          <p:cNvCxnSpPr/>
          <p:nvPr/>
        </p:nvCxnSpPr>
        <p:spPr bwMode="auto">
          <a:xfrm>
            <a:off x="6096000" y="4340901"/>
            <a:ext cx="0" cy="2089961"/>
          </a:xfrm>
          <a:prstGeom prst="line">
            <a:avLst/>
          </a:pr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56">
            <a:extLst>
              <a:ext uri="{FF2B5EF4-FFF2-40B4-BE49-F238E27FC236}">
                <a16:creationId xmlns:a16="http://schemas.microsoft.com/office/drawing/2014/main" id="{BF116B7D-18E2-2848-8200-62D59DE24012}"/>
              </a:ext>
            </a:extLst>
          </p:cNvPr>
          <p:cNvSpPr txBox="1"/>
          <p:nvPr/>
        </p:nvSpPr>
        <p:spPr>
          <a:xfrm>
            <a:off x="2943980" y="1682925"/>
            <a:ext cx="1922308" cy="338546"/>
          </a:xfrm>
          <a:prstGeom prst="rect">
            <a:avLst/>
          </a:prstGeom>
          <a:noFill/>
        </p:spPr>
        <p:txBody>
          <a:bodyPr wrap="none" lIns="91433" tIns="45716" rIns="91433" bIns="45716" rtlCol="0">
            <a:spAutoFit/>
          </a:bodyPr>
          <a:lstStyle/>
          <a:p>
            <a:pPr algn="r"/>
            <a:r>
              <a:rPr lang="en-US" altLang="zh-CN" sz="1600" b="1" dirty="0">
                <a:solidFill>
                  <a:schemeClr val="bg1"/>
                </a:solidFill>
                <a:latin typeface="Microsoft YaHei" panose="020B0503020204020204" pitchFamily="34" charset="-122"/>
                <a:ea typeface="Microsoft YaHei" panose="020B0503020204020204" pitchFamily="34" charset="-122"/>
              </a:rPr>
              <a:t>2017</a:t>
            </a:r>
            <a:r>
              <a:rPr lang="zh-CN" altLang="en-US" sz="1600" b="1" dirty="0">
                <a:solidFill>
                  <a:schemeClr val="bg1"/>
                </a:solidFill>
                <a:latin typeface="Microsoft YaHei" panose="020B0503020204020204" pitchFamily="34" charset="-122"/>
                <a:ea typeface="Microsoft YaHei" panose="020B0503020204020204" pitchFamily="34" charset="-122"/>
              </a:rPr>
              <a:t>年上半年情况</a:t>
            </a:r>
          </a:p>
        </p:txBody>
      </p:sp>
      <p:sp>
        <p:nvSpPr>
          <p:cNvPr id="84" name="TextBox 57">
            <a:extLst>
              <a:ext uri="{FF2B5EF4-FFF2-40B4-BE49-F238E27FC236}">
                <a16:creationId xmlns:a16="http://schemas.microsoft.com/office/drawing/2014/main" id="{03F49CDE-75A1-6C49-9E8A-CFC38BC04A8E}"/>
              </a:ext>
            </a:extLst>
          </p:cNvPr>
          <p:cNvSpPr txBox="1"/>
          <p:nvPr/>
        </p:nvSpPr>
        <p:spPr>
          <a:xfrm>
            <a:off x="7214916" y="1682925"/>
            <a:ext cx="1922307" cy="338546"/>
          </a:xfrm>
          <a:prstGeom prst="rect">
            <a:avLst/>
          </a:prstGeom>
          <a:noFill/>
        </p:spPr>
        <p:txBody>
          <a:bodyPr wrap="none" lIns="91433" tIns="45716" rIns="91433" bIns="45716" rtlCol="0">
            <a:spAutoFit/>
          </a:bodyPr>
          <a:lstStyle/>
          <a:p>
            <a:r>
              <a:rPr lang="en-US" altLang="zh-CN" sz="1600" b="1" dirty="0">
                <a:solidFill>
                  <a:schemeClr val="bg1"/>
                </a:solidFill>
                <a:latin typeface="Microsoft YaHei" panose="020B0503020204020204" pitchFamily="34" charset="-122"/>
                <a:ea typeface="Microsoft YaHei" panose="020B0503020204020204" pitchFamily="34" charset="-122"/>
              </a:rPr>
              <a:t>2018</a:t>
            </a:r>
            <a:r>
              <a:rPr lang="zh-CN" altLang="en-US" sz="1600" b="1" dirty="0">
                <a:solidFill>
                  <a:schemeClr val="bg1"/>
                </a:solidFill>
                <a:latin typeface="Microsoft YaHei" panose="020B0503020204020204" pitchFamily="34" charset="-122"/>
                <a:ea typeface="Microsoft YaHei" panose="020B0503020204020204" pitchFamily="34" charset="-122"/>
              </a:rPr>
              <a:t>年上半年情况</a:t>
            </a:r>
          </a:p>
        </p:txBody>
      </p:sp>
      <p:sp>
        <p:nvSpPr>
          <p:cNvPr id="85" name="TextBox 58">
            <a:extLst>
              <a:ext uri="{FF2B5EF4-FFF2-40B4-BE49-F238E27FC236}">
                <a16:creationId xmlns:a16="http://schemas.microsoft.com/office/drawing/2014/main" id="{BA9BEF8D-64EF-184F-8F19-1D31AF05129E}"/>
              </a:ext>
            </a:extLst>
          </p:cNvPr>
          <p:cNvSpPr txBox="1"/>
          <p:nvPr/>
        </p:nvSpPr>
        <p:spPr>
          <a:xfrm>
            <a:off x="689344" y="2255224"/>
            <a:ext cx="4297902" cy="646323"/>
          </a:xfrm>
          <a:prstGeom prst="rect">
            <a:avLst/>
          </a:prstGeom>
          <a:noFill/>
        </p:spPr>
        <p:txBody>
          <a:bodyPr wrap="square" lIns="91433" tIns="45716" rIns="91433" bIns="45716" rtlCol="0">
            <a:spAutoFit/>
          </a:bodyPr>
          <a:lstStyle/>
          <a:p>
            <a:pPr algn="r"/>
            <a:r>
              <a:rPr lang="zh-CN" altLang="en-US" sz="1200" dirty="0">
                <a:solidFill>
                  <a:srgbClr val="404040"/>
                </a:solidFill>
                <a:latin typeface="Microsoft YaHei" panose="020B0503020204020204" pitchFamily="34" charset="-122"/>
                <a:ea typeface="Microsoft YaHei" panose="020B0503020204020204" pitchFamily="34" charset="-122"/>
              </a:rPr>
              <a:t>这里输入简要文字说明这里输入简要文字说明这里输入简要文字说明</a:t>
            </a:r>
          </a:p>
          <a:p>
            <a:pPr algn="r"/>
            <a:r>
              <a:rPr lang="zh-CN" altLang="en-US" sz="1200" dirty="0">
                <a:solidFill>
                  <a:srgbClr val="404040"/>
                </a:solidFill>
                <a:latin typeface="Microsoft YaHei" panose="020B0503020204020204" pitchFamily="34" charset="-122"/>
                <a:ea typeface="Microsoft YaHei" panose="020B0503020204020204" pitchFamily="34" charset="-122"/>
              </a:rPr>
              <a:t>这里输入简要文字说明</a:t>
            </a:r>
          </a:p>
        </p:txBody>
      </p:sp>
      <p:sp>
        <p:nvSpPr>
          <p:cNvPr id="86" name="TextBox 59">
            <a:extLst>
              <a:ext uri="{FF2B5EF4-FFF2-40B4-BE49-F238E27FC236}">
                <a16:creationId xmlns:a16="http://schemas.microsoft.com/office/drawing/2014/main" id="{1451FA9C-A689-1741-9126-50640834E67F}"/>
              </a:ext>
            </a:extLst>
          </p:cNvPr>
          <p:cNvSpPr txBox="1"/>
          <p:nvPr/>
        </p:nvSpPr>
        <p:spPr>
          <a:xfrm>
            <a:off x="7130498" y="2255224"/>
            <a:ext cx="4297902" cy="646323"/>
          </a:xfrm>
          <a:prstGeom prst="rect">
            <a:avLst/>
          </a:prstGeom>
          <a:noFill/>
        </p:spPr>
        <p:txBody>
          <a:bodyPr wrap="square" lIns="91433" tIns="45716" rIns="91433" bIns="45716" rtlCol="0">
            <a:spAutoFit/>
          </a:bodyPr>
          <a:lstStyle/>
          <a:p>
            <a:r>
              <a:rPr lang="zh-CN" altLang="en-US" sz="1200" dirty="0">
                <a:solidFill>
                  <a:srgbClr val="404040"/>
                </a:solidFill>
                <a:latin typeface="Microsoft YaHei" panose="020B0503020204020204" pitchFamily="34" charset="-122"/>
                <a:ea typeface="Microsoft YaHei" panose="020B0503020204020204" pitchFamily="34" charset="-122"/>
              </a:rPr>
              <a:t>这里输入简要文字说明这里输入简要文字说明这里输入简要文字说明</a:t>
            </a:r>
          </a:p>
          <a:p>
            <a:r>
              <a:rPr lang="zh-CN" altLang="en-US" sz="1200" dirty="0">
                <a:solidFill>
                  <a:srgbClr val="404040"/>
                </a:solidFill>
                <a:latin typeface="Microsoft YaHei" panose="020B0503020204020204" pitchFamily="34" charset="-122"/>
                <a:ea typeface="Microsoft YaHei" panose="020B0503020204020204" pitchFamily="34" charset="-122"/>
              </a:rPr>
              <a:t>这里输入简要文字说明</a:t>
            </a:r>
          </a:p>
        </p:txBody>
      </p:sp>
      <p:sp>
        <p:nvSpPr>
          <p:cNvPr id="87" name="矩形 86">
            <a:extLst>
              <a:ext uri="{FF2B5EF4-FFF2-40B4-BE49-F238E27FC236}">
                <a16:creationId xmlns:a16="http://schemas.microsoft.com/office/drawing/2014/main" id="{F5D341CB-D70D-6A4D-B999-6D0573A0C183}"/>
              </a:ext>
            </a:extLst>
          </p:cNvPr>
          <p:cNvSpPr/>
          <p:nvPr/>
        </p:nvSpPr>
        <p:spPr bwMode="auto">
          <a:xfrm>
            <a:off x="2302369" y="3712583"/>
            <a:ext cx="2539706" cy="417284"/>
          </a:xfrm>
          <a:prstGeom prst="rect">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lIns="92348" tIns="46174" rIns="92348" bIns="46174" spcCol="0" rtlCol="0" anchor="ctr"/>
          <a:lstStyle/>
          <a:p>
            <a:pPr algn="r"/>
            <a:r>
              <a:rPr lang="zh-CN" altLang="en-US" sz="1300" dirty="0">
                <a:latin typeface="Microsoft YaHei" panose="020B0503020204020204" pitchFamily="34" charset="-122"/>
                <a:ea typeface="Microsoft YaHei" panose="020B0503020204020204" pitchFamily="34" charset="-122"/>
              </a:rPr>
              <a:t>计划完成：</a:t>
            </a:r>
            <a:r>
              <a:rPr lang="en-US" altLang="zh-CN" sz="1300" dirty="0">
                <a:latin typeface="Microsoft YaHei" panose="020B0503020204020204" pitchFamily="34" charset="-122"/>
                <a:ea typeface="Microsoft YaHei" panose="020B0503020204020204" pitchFamily="34" charset="-122"/>
              </a:rPr>
              <a:t>60%</a:t>
            </a:r>
            <a:endParaRPr lang="zh-CN" altLang="en-US" sz="1300" dirty="0">
              <a:latin typeface="Microsoft YaHei" panose="020B0503020204020204" pitchFamily="34" charset="-122"/>
              <a:ea typeface="Microsoft YaHei" panose="020B0503020204020204" pitchFamily="34" charset="-122"/>
            </a:endParaRPr>
          </a:p>
        </p:txBody>
      </p:sp>
      <p:sp>
        <p:nvSpPr>
          <p:cNvPr id="88" name="矩形 87">
            <a:extLst>
              <a:ext uri="{FF2B5EF4-FFF2-40B4-BE49-F238E27FC236}">
                <a16:creationId xmlns:a16="http://schemas.microsoft.com/office/drawing/2014/main" id="{0D09B930-F0F7-5544-80CF-ABF6A5539E6A}"/>
              </a:ext>
            </a:extLst>
          </p:cNvPr>
          <p:cNvSpPr/>
          <p:nvPr/>
        </p:nvSpPr>
        <p:spPr bwMode="auto">
          <a:xfrm>
            <a:off x="1274769" y="4238187"/>
            <a:ext cx="3567306" cy="417284"/>
          </a:xfrm>
          <a:prstGeom prst="rect">
            <a:avLst/>
          </a:prstGeom>
          <a:solidFill>
            <a:srgbClr val="CF362A"/>
          </a:solidFill>
          <a:ln>
            <a:noFill/>
          </a:ln>
        </p:spPr>
        <p:style>
          <a:lnRef idx="2">
            <a:schemeClr val="accent3">
              <a:shade val="50000"/>
            </a:schemeClr>
          </a:lnRef>
          <a:fillRef idx="1">
            <a:schemeClr val="accent3"/>
          </a:fillRef>
          <a:effectRef idx="0">
            <a:schemeClr val="accent3"/>
          </a:effectRef>
          <a:fontRef idx="minor">
            <a:schemeClr val="lt1"/>
          </a:fontRef>
        </p:style>
        <p:txBody>
          <a:bodyPr lIns="92348" tIns="46174" rIns="92348" bIns="46174" spcCol="0" rtlCol="0" anchor="ctr"/>
          <a:lstStyle/>
          <a:p>
            <a:pPr algn="r"/>
            <a:r>
              <a:rPr lang="zh-CN" altLang="en-US" sz="1300" dirty="0">
                <a:latin typeface="Microsoft YaHei" panose="020B0503020204020204" pitchFamily="34" charset="-122"/>
                <a:ea typeface="Microsoft YaHei" panose="020B0503020204020204" pitchFamily="34" charset="-122"/>
              </a:rPr>
              <a:t>实际完成数：</a:t>
            </a:r>
            <a:r>
              <a:rPr lang="en-US" altLang="zh-CN" sz="1300" dirty="0">
                <a:latin typeface="Microsoft YaHei" panose="020B0503020204020204" pitchFamily="34" charset="-122"/>
                <a:ea typeface="Microsoft YaHei" panose="020B0503020204020204" pitchFamily="34" charset="-122"/>
              </a:rPr>
              <a:t>555</a:t>
            </a:r>
            <a:r>
              <a:rPr lang="zh-CN" altLang="en-US" sz="1300" dirty="0">
                <a:latin typeface="Microsoft YaHei" panose="020B0503020204020204" pitchFamily="34" charset="-122"/>
                <a:ea typeface="Microsoft YaHei" panose="020B0503020204020204" pitchFamily="34" charset="-122"/>
              </a:rPr>
              <a:t>万</a:t>
            </a:r>
          </a:p>
        </p:txBody>
      </p:sp>
      <p:sp>
        <p:nvSpPr>
          <p:cNvPr id="89" name="矩形 88">
            <a:extLst>
              <a:ext uri="{FF2B5EF4-FFF2-40B4-BE49-F238E27FC236}">
                <a16:creationId xmlns:a16="http://schemas.microsoft.com/office/drawing/2014/main" id="{B5F439AD-60AC-6F48-AD2C-52F6DBB0D9E9}"/>
              </a:ext>
            </a:extLst>
          </p:cNvPr>
          <p:cNvSpPr/>
          <p:nvPr/>
        </p:nvSpPr>
        <p:spPr bwMode="auto">
          <a:xfrm>
            <a:off x="1785171" y="4823857"/>
            <a:ext cx="3056904" cy="417284"/>
          </a:xfrm>
          <a:prstGeom prst="rect">
            <a:avLst/>
          </a:prstGeom>
          <a:solidFill>
            <a:srgbClr val="5A616F"/>
          </a:solidFill>
          <a:ln>
            <a:noFill/>
          </a:ln>
        </p:spPr>
        <p:style>
          <a:lnRef idx="2">
            <a:schemeClr val="accent4">
              <a:shade val="50000"/>
            </a:schemeClr>
          </a:lnRef>
          <a:fillRef idx="1">
            <a:schemeClr val="accent4"/>
          </a:fillRef>
          <a:effectRef idx="0">
            <a:schemeClr val="accent4"/>
          </a:effectRef>
          <a:fontRef idx="minor">
            <a:schemeClr val="lt1"/>
          </a:fontRef>
        </p:style>
        <p:txBody>
          <a:bodyPr lIns="92348" tIns="46174" rIns="92348" bIns="46174" spcCol="0" rtlCol="0" anchor="ctr"/>
          <a:lstStyle/>
          <a:p>
            <a:pPr algn="r"/>
            <a:r>
              <a:rPr lang="zh-CN" altLang="en-US" sz="1300" dirty="0">
                <a:latin typeface="Microsoft YaHei" panose="020B0503020204020204" pitchFamily="34" charset="-122"/>
                <a:ea typeface="Microsoft YaHei" panose="020B0503020204020204" pitchFamily="34" charset="-122"/>
              </a:rPr>
              <a:t>回款数：</a:t>
            </a:r>
            <a:r>
              <a:rPr lang="en-US" altLang="zh-CN" sz="1300" dirty="0">
                <a:latin typeface="Microsoft YaHei" panose="020B0503020204020204" pitchFamily="34" charset="-122"/>
                <a:ea typeface="Microsoft YaHei" panose="020B0503020204020204" pitchFamily="34" charset="-122"/>
              </a:rPr>
              <a:t>400</a:t>
            </a:r>
            <a:r>
              <a:rPr lang="zh-CN" altLang="en-US" sz="1300" dirty="0">
                <a:latin typeface="Microsoft YaHei" panose="020B0503020204020204" pitchFamily="34" charset="-122"/>
                <a:ea typeface="Microsoft YaHei" panose="020B0503020204020204" pitchFamily="34" charset="-122"/>
              </a:rPr>
              <a:t>万</a:t>
            </a:r>
          </a:p>
        </p:txBody>
      </p:sp>
      <p:sp>
        <p:nvSpPr>
          <p:cNvPr id="90" name="矩形 89">
            <a:extLst>
              <a:ext uri="{FF2B5EF4-FFF2-40B4-BE49-F238E27FC236}">
                <a16:creationId xmlns:a16="http://schemas.microsoft.com/office/drawing/2014/main" id="{0F30285B-943E-9F4C-8207-F495CA670C4F}"/>
              </a:ext>
            </a:extLst>
          </p:cNvPr>
          <p:cNvSpPr/>
          <p:nvPr/>
        </p:nvSpPr>
        <p:spPr bwMode="auto">
          <a:xfrm>
            <a:off x="2380642" y="5407067"/>
            <a:ext cx="2461433" cy="41728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92348" tIns="46174" rIns="92348" bIns="46174" spcCol="0" rtlCol="0" anchor="ctr"/>
          <a:lstStyle/>
          <a:p>
            <a:pPr algn="r"/>
            <a:r>
              <a:rPr lang="zh-CN" altLang="en-US" sz="1300" dirty="0">
                <a:latin typeface="Microsoft YaHei" panose="020B0503020204020204" pitchFamily="34" charset="-122"/>
                <a:ea typeface="Microsoft YaHei" panose="020B0503020204020204" pitchFamily="34" charset="-122"/>
              </a:rPr>
              <a:t>您的文字</a:t>
            </a:r>
          </a:p>
        </p:txBody>
      </p:sp>
      <p:sp>
        <p:nvSpPr>
          <p:cNvPr id="91" name="矩形 90">
            <a:extLst>
              <a:ext uri="{FF2B5EF4-FFF2-40B4-BE49-F238E27FC236}">
                <a16:creationId xmlns:a16="http://schemas.microsoft.com/office/drawing/2014/main" id="{28794C07-B120-BF41-AB7D-62AD7A72FB58}"/>
              </a:ext>
            </a:extLst>
          </p:cNvPr>
          <p:cNvSpPr/>
          <p:nvPr/>
        </p:nvSpPr>
        <p:spPr bwMode="auto">
          <a:xfrm>
            <a:off x="7360227" y="3712583"/>
            <a:ext cx="2760145" cy="417284"/>
          </a:xfrm>
          <a:prstGeom prst="rect">
            <a:avLst/>
          </a:prstGeom>
          <a:solidFill>
            <a:srgbClr val="CF362A"/>
          </a:solidFill>
          <a:ln>
            <a:noFill/>
          </a:ln>
        </p:spPr>
        <p:style>
          <a:lnRef idx="2">
            <a:schemeClr val="accent1">
              <a:shade val="50000"/>
            </a:schemeClr>
          </a:lnRef>
          <a:fillRef idx="1">
            <a:schemeClr val="accent1"/>
          </a:fillRef>
          <a:effectRef idx="0">
            <a:schemeClr val="accent1"/>
          </a:effectRef>
          <a:fontRef idx="minor">
            <a:schemeClr val="lt1"/>
          </a:fontRef>
        </p:style>
        <p:txBody>
          <a:bodyPr lIns="92348" tIns="46174" rIns="92348" bIns="46174" spcCol="0" rtlCol="0" anchor="ctr"/>
          <a:lstStyle/>
          <a:p>
            <a:r>
              <a:rPr lang="zh-CN" altLang="en-US" sz="1300" dirty="0">
                <a:latin typeface="Microsoft YaHei" panose="020B0503020204020204" pitchFamily="34" charset="-122"/>
                <a:ea typeface="Microsoft YaHei" panose="020B0503020204020204" pitchFamily="34" charset="-122"/>
              </a:rPr>
              <a:t>计划完成：</a:t>
            </a:r>
            <a:r>
              <a:rPr lang="en-US" altLang="zh-CN" sz="1300" dirty="0">
                <a:latin typeface="Microsoft YaHei" panose="020B0503020204020204" pitchFamily="34" charset="-122"/>
                <a:ea typeface="Microsoft YaHei" panose="020B0503020204020204" pitchFamily="34" charset="-122"/>
              </a:rPr>
              <a:t>80%</a:t>
            </a:r>
            <a:endParaRPr lang="zh-CN" altLang="en-US" sz="1300" dirty="0">
              <a:latin typeface="Microsoft YaHei" panose="020B0503020204020204" pitchFamily="34" charset="-122"/>
              <a:ea typeface="Microsoft YaHei" panose="020B0503020204020204" pitchFamily="34" charset="-122"/>
            </a:endParaRPr>
          </a:p>
        </p:txBody>
      </p:sp>
      <p:sp>
        <p:nvSpPr>
          <p:cNvPr id="92" name="矩形 91">
            <a:extLst>
              <a:ext uri="{FF2B5EF4-FFF2-40B4-BE49-F238E27FC236}">
                <a16:creationId xmlns:a16="http://schemas.microsoft.com/office/drawing/2014/main" id="{CD6E5436-29C0-1640-B644-CB1E861AD5BE}"/>
              </a:ext>
            </a:extLst>
          </p:cNvPr>
          <p:cNvSpPr/>
          <p:nvPr/>
        </p:nvSpPr>
        <p:spPr bwMode="auto">
          <a:xfrm>
            <a:off x="7360227" y="4238187"/>
            <a:ext cx="4118040" cy="417284"/>
          </a:xfrm>
          <a:prstGeom prst="rect">
            <a:avLst/>
          </a:prstGeom>
          <a:solidFill>
            <a:srgbClr val="CF362A"/>
          </a:solidFill>
          <a:ln>
            <a:noFill/>
          </a:ln>
        </p:spPr>
        <p:style>
          <a:lnRef idx="2">
            <a:schemeClr val="accent3">
              <a:shade val="50000"/>
            </a:schemeClr>
          </a:lnRef>
          <a:fillRef idx="1">
            <a:schemeClr val="accent3"/>
          </a:fillRef>
          <a:effectRef idx="0">
            <a:schemeClr val="accent3"/>
          </a:effectRef>
          <a:fontRef idx="minor">
            <a:schemeClr val="lt1"/>
          </a:fontRef>
        </p:style>
        <p:txBody>
          <a:bodyPr lIns="92348" tIns="46174" rIns="92348" bIns="46174" spcCol="0" rtlCol="0" anchor="ctr"/>
          <a:lstStyle/>
          <a:p>
            <a:r>
              <a:rPr lang="zh-CN" altLang="en-US" sz="1300" dirty="0">
                <a:latin typeface="Microsoft YaHei" panose="020B0503020204020204" pitchFamily="34" charset="-122"/>
                <a:ea typeface="Microsoft YaHei" panose="020B0503020204020204" pitchFamily="34" charset="-122"/>
              </a:rPr>
              <a:t>实际完成数：</a:t>
            </a:r>
            <a:r>
              <a:rPr lang="en-US" altLang="zh-CN" sz="1300" dirty="0">
                <a:latin typeface="Microsoft YaHei" panose="020B0503020204020204" pitchFamily="34" charset="-122"/>
                <a:ea typeface="Microsoft YaHei" panose="020B0503020204020204" pitchFamily="34" charset="-122"/>
              </a:rPr>
              <a:t>800</a:t>
            </a:r>
            <a:r>
              <a:rPr lang="zh-CN" altLang="en-US" sz="1300" dirty="0">
                <a:latin typeface="Microsoft YaHei" panose="020B0503020204020204" pitchFamily="34" charset="-122"/>
                <a:ea typeface="Microsoft YaHei" panose="020B0503020204020204" pitchFamily="34" charset="-122"/>
              </a:rPr>
              <a:t>万</a:t>
            </a:r>
          </a:p>
        </p:txBody>
      </p:sp>
      <p:sp>
        <p:nvSpPr>
          <p:cNvPr id="93" name="矩形 92">
            <a:extLst>
              <a:ext uri="{FF2B5EF4-FFF2-40B4-BE49-F238E27FC236}">
                <a16:creationId xmlns:a16="http://schemas.microsoft.com/office/drawing/2014/main" id="{C92EC97D-5C6E-154C-A3AC-FFD17FB77907}"/>
              </a:ext>
            </a:extLst>
          </p:cNvPr>
          <p:cNvSpPr/>
          <p:nvPr/>
        </p:nvSpPr>
        <p:spPr bwMode="auto">
          <a:xfrm>
            <a:off x="7360227" y="4823857"/>
            <a:ext cx="2150446" cy="417284"/>
          </a:xfrm>
          <a:prstGeom prst="rect">
            <a:avLst/>
          </a:prstGeom>
          <a:solidFill>
            <a:srgbClr val="5A616F"/>
          </a:solidFill>
          <a:ln>
            <a:noFill/>
          </a:ln>
        </p:spPr>
        <p:style>
          <a:lnRef idx="2">
            <a:schemeClr val="accent4">
              <a:shade val="50000"/>
            </a:schemeClr>
          </a:lnRef>
          <a:fillRef idx="1">
            <a:schemeClr val="accent4"/>
          </a:fillRef>
          <a:effectRef idx="0">
            <a:schemeClr val="accent4"/>
          </a:effectRef>
          <a:fontRef idx="minor">
            <a:schemeClr val="lt1"/>
          </a:fontRef>
        </p:style>
        <p:txBody>
          <a:bodyPr lIns="92348" tIns="46174" rIns="92348" bIns="46174" spcCol="0" rtlCol="0" anchor="ctr"/>
          <a:lstStyle/>
          <a:p>
            <a:r>
              <a:rPr lang="zh-CN" altLang="en-US" sz="1300" dirty="0">
                <a:latin typeface="Microsoft YaHei" panose="020B0503020204020204" pitchFamily="34" charset="-122"/>
                <a:ea typeface="Microsoft YaHei" panose="020B0503020204020204" pitchFamily="34" charset="-122"/>
              </a:rPr>
              <a:t>回款数：</a:t>
            </a:r>
            <a:r>
              <a:rPr lang="en-US" altLang="zh-CN" sz="1300" dirty="0">
                <a:latin typeface="Microsoft YaHei" panose="020B0503020204020204" pitchFamily="34" charset="-122"/>
                <a:ea typeface="Microsoft YaHei" panose="020B0503020204020204" pitchFamily="34" charset="-122"/>
              </a:rPr>
              <a:t>500</a:t>
            </a:r>
            <a:r>
              <a:rPr lang="zh-CN" altLang="en-US" sz="1300" dirty="0">
                <a:latin typeface="Microsoft YaHei" panose="020B0503020204020204" pitchFamily="34" charset="-122"/>
                <a:ea typeface="Microsoft YaHei" panose="020B0503020204020204" pitchFamily="34" charset="-122"/>
              </a:rPr>
              <a:t>万</a:t>
            </a:r>
          </a:p>
        </p:txBody>
      </p:sp>
      <p:sp>
        <p:nvSpPr>
          <p:cNvPr id="94" name="矩形 93">
            <a:extLst>
              <a:ext uri="{FF2B5EF4-FFF2-40B4-BE49-F238E27FC236}">
                <a16:creationId xmlns:a16="http://schemas.microsoft.com/office/drawing/2014/main" id="{420B9C80-A0C1-AD4B-AC3C-33158A74149B}"/>
              </a:ext>
            </a:extLst>
          </p:cNvPr>
          <p:cNvSpPr/>
          <p:nvPr/>
        </p:nvSpPr>
        <p:spPr bwMode="auto">
          <a:xfrm>
            <a:off x="7360227" y="5407067"/>
            <a:ext cx="2930281" cy="41728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92348" tIns="46174" rIns="92348" bIns="46174" spcCol="0" rtlCol="0" anchor="ctr"/>
          <a:lstStyle/>
          <a:p>
            <a:r>
              <a:rPr lang="zh-CN" altLang="en-US" sz="1300" dirty="0">
                <a:latin typeface="Microsoft YaHei" panose="020B0503020204020204" pitchFamily="34" charset="-122"/>
                <a:ea typeface="Microsoft YaHei" panose="020B0503020204020204" pitchFamily="34" charset="-122"/>
              </a:rPr>
              <a:t>您的文字</a:t>
            </a:r>
          </a:p>
        </p:txBody>
      </p:sp>
      <p:sp>
        <p:nvSpPr>
          <p:cNvPr id="82" name="椭圆 81">
            <a:extLst>
              <a:ext uri="{FF2B5EF4-FFF2-40B4-BE49-F238E27FC236}">
                <a16:creationId xmlns:a16="http://schemas.microsoft.com/office/drawing/2014/main" id="{DA7B2F7F-5269-DF49-AF34-C48C99B9EA05}"/>
              </a:ext>
            </a:extLst>
          </p:cNvPr>
          <p:cNvSpPr/>
          <p:nvPr/>
        </p:nvSpPr>
        <p:spPr bwMode="auto">
          <a:xfrm>
            <a:off x="5450861" y="3066841"/>
            <a:ext cx="1290278" cy="1291482"/>
          </a:xfrm>
          <a:prstGeom prst="ellipse">
            <a:avLst/>
          </a:prstGeom>
          <a:solidFill>
            <a:schemeClr val="accent2"/>
          </a:solidFill>
          <a:ln w="9525" cap="flat" cmpd="sng" algn="ctr">
            <a:solidFill>
              <a:srgbClr val="F8F8F8"/>
            </a:solidFill>
            <a:prstDash val="solid"/>
            <a:round/>
            <a:headEnd type="none" w="med" len="med"/>
            <a:tailEnd type="none" w="med" len="med"/>
          </a:ln>
          <a:effectLst/>
        </p:spPr>
        <p:txBody>
          <a:bodyPr vert="horz" wrap="square" lIns="91433" tIns="45716" rIns="91433" bIns="45716" numCol="1" rtlCol="0" anchor="t" anchorCtr="0" compatLnSpc="1"/>
          <a:lstStyle/>
          <a:p>
            <a:pPr defTabSz="913765"/>
            <a:endParaRPr lang="zh-CN" altLang="en-US" sz="1200" dirty="0">
              <a:latin typeface="Microsoft YaHei" panose="020B0503020204020204" pitchFamily="34" charset="-122"/>
              <a:ea typeface="Microsoft YaHei" panose="020B0503020204020204" pitchFamily="34" charset="-122"/>
            </a:endParaRPr>
          </a:p>
        </p:txBody>
      </p:sp>
      <p:sp>
        <p:nvSpPr>
          <p:cNvPr id="95" name="TextBox 68">
            <a:extLst>
              <a:ext uri="{FF2B5EF4-FFF2-40B4-BE49-F238E27FC236}">
                <a16:creationId xmlns:a16="http://schemas.microsoft.com/office/drawing/2014/main" id="{7C487A99-6EC7-3043-9150-A535E8AFAF18}"/>
              </a:ext>
            </a:extLst>
          </p:cNvPr>
          <p:cNvSpPr txBox="1"/>
          <p:nvPr/>
        </p:nvSpPr>
        <p:spPr>
          <a:xfrm>
            <a:off x="5759470" y="3440518"/>
            <a:ext cx="693381" cy="584767"/>
          </a:xfrm>
          <a:prstGeom prst="rect">
            <a:avLst/>
          </a:prstGeom>
          <a:noFill/>
        </p:spPr>
        <p:txBody>
          <a:bodyPr wrap="none" lIns="91433" tIns="45716" rIns="91433" bIns="45716" rtlCol="0">
            <a:spAutoFit/>
          </a:bodyPr>
          <a:lstStyle/>
          <a:p>
            <a:r>
              <a:rPr lang="en-US" altLang="zh-CN" sz="3200" dirty="0">
                <a:solidFill>
                  <a:srgbClr val="F8F8F8"/>
                </a:solidFill>
                <a:latin typeface="Microsoft YaHei" panose="020B0503020204020204" pitchFamily="34" charset="-122"/>
                <a:ea typeface="Microsoft YaHei" panose="020B0503020204020204" pitchFamily="34" charset="-122"/>
              </a:rPr>
              <a:t>VS</a:t>
            </a:r>
            <a:endParaRPr lang="zh-CN" altLang="en-US" sz="3200" dirty="0">
              <a:solidFill>
                <a:srgbClr val="F8F8F8"/>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89169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5" name="组合 4">
            <a:extLst>
              <a:ext uri="{FF2B5EF4-FFF2-40B4-BE49-F238E27FC236}">
                <a16:creationId xmlns:a16="http://schemas.microsoft.com/office/drawing/2014/main" id="{148527A8-264F-4148-A34D-A69D7B8AF8F9}"/>
              </a:ext>
            </a:extLst>
          </p:cNvPr>
          <p:cNvGrpSpPr/>
          <p:nvPr/>
        </p:nvGrpSpPr>
        <p:grpSpPr>
          <a:xfrm>
            <a:off x="1813602" y="1700160"/>
            <a:ext cx="8564797" cy="3605500"/>
            <a:chOff x="1948653" y="1700160"/>
            <a:chExt cx="8564797" cy="3605500"/>
          </a:xfrm>
        </p:grpSpPr>
        <p:sp>
          <p:nvSpPr>
            <p:cNvPr id="21" name="MH_Other_1">
              <a:extLst>
                <a:ext uri="{FF2B5EF4-FFF2-40B4-BE49-F238E27FC236}">
                  <a16:creationId xmlns:a16="http://schemas.microsoft.com/office/drawing/2014/main" id="{F101924C-5EC9-BE43-997D-A3183527D390}"/>
                </a:ext>
              </a:extLst>
            </p:cNvPr>
            <p:cNvSpPr>
              <a:spLocks noChangeArrowheads="1"/>
            </p:cNvSpPr>
            <p:nvPr/>
          </p:nvSpPr>
          <p:spPr bwMode="auto">
            <a:xfrm>
              <a:off x="2338310" y="2107170"/>
              <a:ext cx="2913798" cy="2916271"/>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11" tIns="35234" rIns="67611" bIns="3523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1800">
                <a:solidFill>
                  <a:srgbClr val="FFFFFF"/>
                </a:solidFill>
                <a:latin typeface="Microsoft YaHei" panose="020B0503020204020204" pitchFamily="34" charset="-122"/>
                <a:ea typeface="Microsoft YaHei" panose="020B0503020204020204" pitchFamily="34" charset="-122"/>
              </a:endParaRPr>
            </a:p>
          </p:txBody>
        </p:sp>
        <p:sp>
          <p:nvSpPr>
            <p:cNvPr id="22" name="MH_Title_1">
              <a:extLst>
                <a:ext uri="{FF2B5EF4-FFF2-40B4-BE49-F238E27FC236}">
                  <a16:creationId xmlns:a16="http://schemas.microsoft.com/office/drawing/2014/main" id="{5F17831F-9473-EF42-98E0-6C8BE8B97832}"/>
                </a:ext>
              </a:extLst>
            </p:cNvPr>
            <p:cNvSpPr>
              <a:spLocks noChangeArrowheads="1"/>
            </p:cNvSpPr>
            <p:nvPr/>
          </p:nvSpPr>
          <p:spPr bwMode="auto">
            <a:xfrm>
              <a:off x="4572604" y="3009506"/>
              <a:ext cx="1249595" cy="1247910"/>
            </a:xfrm>
            <a:prstGeom prst="ellipse">
              <a:avLst/>
            </a:prstGeom>
            <a:solidFill>
              <a:schemeClr val="accent1"/>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4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23" name="MH_SubTitle_3">
              <a:extLst>
                <a:ext uri="{FF2B5EF4-FFF2-40B4-BE49-F238E27FC236}">
                  <a16:creationId xmlns:a16="http://schemas.microsoft.com/office/drawing/2014/main" id="{88639A64-48A3-0B4F-A88B-23C7F9C43519}"/>
                </a:ext>
              </a:extLst>
            </p:cNvPr>
            <p:cNvSpPr>
              <a:spLocks noChangeArrowheads="1"/>
            </p:cNvSpPr>
            <p:nvPr/>
          </p:nvSpPr>
          <p:spPr bwMode="auto">
            <a:xfrm>
              <a:off x="1948653" y="3318604"/>
              <a:ext cx="815786" cy="815942"/>
            </a:xfrm>
            <a:prstGeom prst="ellipse">
              <a:avLst/>
            </a:prstGeom>
            <a:solidFill>
              <a:srgbClr val="5A616F"/>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24" name="MH_SubTitle_1">
              <a:extLst>
                <a:ext uri="{FF2B5EF4-FFF2-40B4-BE49-F238E27FC236}">
                  <a16:creationId xmlns:a16="http://schemas.microsoft.com/office/drawing/2014/main" id="{47C44291-A10E-E44F-AFEC-38EE18936F24}"/>
                </a:ext>
              </a:extLst>
            </p:cNvPr>
            <p:cNvSpPr>
              <a:spLocks noChangeArrowheads="1"/>
            </p:cNvSpPr>
            <p:nvPr/>
          </p:nvSpPr>
          <p:spPr bwMode="auto">
            <a:xfrm>
              <a:off x="3388274" y="1700160"/>
              <a:ext cx="813867" cy="815942"/>
            </a:xfrm>
            <a:prstGeom prst="ellipse">
              <a:avLst/>
            </a:prstGeom>
            <a:solidFill>
              <a:schemeClr val="accent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25" name="MH_SubTitle_5">
              <a:extLst>
                <a:ext uri="{FF2B5EF4-FFF2-40B4-BE49-F238E27FC236}">
                  <a16:creationId xmlns:a16="http://schemas.microsoft.com/office/drawing/2014/main" id="{E5756E00-B28C-1343-80B1-4B8FEDDF2AA9}"/>
                </a:ext>
              </a:extLst>
            </p:cNvPr>
            <p:cNvSpPr>
              <a:spLocks noChangeArrowheads="1"/>
            </p:cNvSpPr>
            <p:nvPr/>
          </p:nvSpPr>
          <p:spPr bwMode="auto">
            <a:xfrm>
              <a:off x="3261588" y="4489718"/>
              <a:ext cx="815786" cy="815942"/>
            </a:xfrm>
            <a:prstGeom prst="ellipse">
              <a:avLst/>
            </a:prstGeom>
            <a:solidFill>
              <a:srgbClr val="CF362A"/>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26" name="MH_Other_2">
              <a:extLst>
                <a:ext uri="{FF2B5EF4-FFF2-40B4-BE49-F238E27FC236}">
                  <a16:creationId xmlns:a16="http://schemas.microsoft.com/office/drawing/2014/main" id="{6EED57E0-4853-0B41-8524-406D783C063F}"/>
                </a:ext>
              </a:extLst>
            </p:cNvPr>
            <p:cNvSpPr>
              <a:spLocks noChangeArrowheads="1"/>
            </p:cNvSpPr>
            <p:nvPr/>
          </p:nvSpPr>
          <p:spPr bwMode="auto">
            <a:xfrm flipH="1">
              <a:off x="7209995" y="2107170"/>
              <a:ext cx="2915719" cy="2916271"/>
            </a:xfrm>
            <a:prstGeom prst="ellipse">
              <a:avLst/>
            </a:prstGeom>
            <a:noFill/>
            <a:ln w="9525">
              <a:solidFill>
                <a:schemeClr val="bg1">
                  <a:lumMod val="65000"/>
                </a:schemeClr>
              </a:solidFill>
              <a:round/>
            </a:ln>
            <a:extLst>
              <a:ext uri="{909E8E84-426E-40DD-AFC4-6F175D3DCCD1}">
                <a14:hiddenFill xmlns:a14="http://schemas.microsoft.com/office/drawing/2010/main">
                  <a:solidFill>
                    <a:srgbClr val="FFFFFF"/>
                  </a:solidFill>
                </a14:hiddenFill>
              </a:ext>
            </a:extLst>
          </p:spPr>
          <p:txBody>
            <a:bodyPr lIns="67611" tIns="35234" rIns="67611" bIns="3523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endParaRPr lang="en-US" altLang="zh-CN" sz="1800">
                <a:solidFill>
                  <a:srgbClr val="FFFFFF"/>
                </a:solidFill>
                <a:latin typeface="Microsoft YaHei" panose="020B0503020204020204" pitchFamily="34" charset="-122"/>
                <a:ea typeface="Microsoft YaHei" panose="020B0503020204020204" pitchFamily="34" charset="-122"/>
              </a:endParaRPr>
            </a:p>
          </p:txBody>
        </p:sp>
        <p:sp>
          <p:nvSpPr>
            <p:cNvPr id="27" name="MH_Title_2">
              <a:extLst>
                <a:ext uri="{FF2B5EF4-FFF2-40B4-BE49-F238E27FC236}">
                  <a16:creationId xmlns:a16="http://schemas.microsoft.com/office/drawing/2014/main" id="{BB8211BE-EF65-5042-B335-FDB1BFC2F5DC}"/>
                </a:ext>
              </a:extLst>
            </p:cNvPr>
            <p:cNvSpPr>
              <a:spLocks noChangeArrowheads="1"/>
            </p:cNvSpPr>
            <p:nvPr/>
          </p:nvSpPr>
          <p:spPr bwMode="auto">
            <a:xfrm flipH="1">
              <a:off x="6641823" y="3009506"/>
              <a:ext cx="1247673" cy="1247910"/>
            </a:xfrm>
            <a:prstGeom prst="ellipse">
              <a:avLst/>
            </a:prstGeom>
            <a:solidFill>
              <a:schemeClr val="accent1"/>
            </a:solidFill>
            <a:ln w="381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4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28" name="MH_SubTitle_4">
              <a:extLst>
                <a:ext uri="{FF2B5EF4-FFF2-40B4-BE49-F238E27FC236}">
                  <a16:creationId xmlns:a16="http://schemas.microsoft.com/office/drawing/2014/main" id="{7A47B8E8-0550-1245-91F2-464ADEC8E5C9}"/>
                </a:ext>
              </a:extLst>
            </p:cNvPr>
            <p:cNvSpPr>
              <a:spLocks noChangeArrowheads="1"/>
            </p:cNvSpPr>
            <p:nvPr/>
          </p:nvSpPr>
          <p:spPr bwMode="auto">
            <a:xfrm flipH="1">
              <a:off x="9699583" y="3318604"/>
              <a:ext cx="813867" cy="815942"/>
            </a:xfrm>
            <a:prstGeom prst="ellipse">
              <a:avLst/>
            </a:prstGeom>
            <a:solidFill>
              <a:srgbClr val="5A616F"/>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29" name="MH_SubTitle_2">
              <a:extLst>
                <a:ext uri="{FF2B5EF4-FFF2-40B4-BE49-F238E27FC236}">
                  <a16:creationId xmlns:a16="http://schemas.microsoft.com/office/drawing/2014/main" id="{7676EECF-599B-8741-A0DB-47CDBBB0C2D3}"/>
                </a:ext>
              </a:extLst>
            </p:cNvPr>
            <p:cNvSpPr>
              <a:spLocks noChangeArrowheads="1"/>
            </p:cNvSpPr>
            <p:nvPr/>
          </p:nvSpPr>
          <p:spPr bwMode="auto">
            <a:xfrm flipH="1">
              <a:off x="8259962" y="1700160"/>
              <a:ext cx="815786" cy="815942"/>
            </a:xfrm>
            <a:prstGeom prst="ellipse">
              <a:avLst/>
            </a:prstGeom>
            <a:solidFill>
              <a:srgbClr val="CF362A"/>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30" name="MH_SubTitle_6">
              <a:extLst>
                <a:ext uri="{FF2B5EF4-FFF2-40B4-BE49-F238E27FC236}">
                  <a16:creationId xmlns:a16="http://schemas.microsoft.com/office/drawing/2014/main" id="{6D4CB3B0-2E16-AF4F-9E27-722B080C3EAD}"/>
                </a:ext>
              </a:extLst>
            </p:cNvPr>
            <p:cNvSpPr>
              <a:spLocks noChangeArrowheads="1"/>
            </p:cNvSpPr>
            <p:nvPr/>
          </p:nvSpPr>
          <p:spPr bwMode="auto">
            <a:xfrm flipH="1">
              <a:off x="8386648" y="4489718"/>
              <a:ext cx="813867" cy="815942"/>
            </a:xfrm>
            <a:prstGeom prst="ellipse">
              <a:avLst/>
            </a:prstGeom>
            <a:solidFill>
              <a:schemeClr val="accent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rPr>
                <a:t>TITLE</a:t>
              </a:r>
              <a:endParaRPr lang="zh-CN" altLang="en-US" sz="1000" dirty="0">
                <a:solidFill>
                  <a:srgbClr val="FFFFFF"/>
                </a:solidFill>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31" name="MH_Other_3">
              <a:extLst>
                <a:ext uri="{FF2B5EF4-FFF2-40B4-BE49-F238E27FC236}">
                  <a16:creationId xmlns:a16="http://schemas.microsoft.com/office/drawing/2014/main" id="{F6135A4C-9999-6342-933A-C10E0711E53D}"/>
                </a:ext>
              </a:extLst>
            </p:cNvPr>
            <p:cNvSpPr/>
            <p:nvPr/>
          </p:nvSpPr>
          <p:spPr bwMode="auto">
            <a:xfrm rot="18955331">
              <a:off x="4900838" y="2542979"/>
              <a:ext cx="2681538" cy="2682049"/>
            </a:xfrm>
            <a:custGeom>
              <a:avLst/>
              <a:gdLst>
                <a:gd name="T0" fmla="*/ 1108868 w 2217737"/>
                <a:gd name="T1" fmla="*/ 0 h 2217738"/>
                <a:gd name="T2" fmla="*/ 2217737 w 2217737"/>
                <a:gd name="T3" fmla="*/ 1108869 h 2217738"/>
                <a:gd name="T4" fmla="*/ 1108869 w 2217737"/>
                <a:gd name="T5" fmla="*/ 1108869 h 2217738"/>
                <a:gd name="T6" fmla="*/ 1108868 w 2217737"/>
                <a:gd name="T7" fmla="*/ 0 h 2217738"/>
                <a:gd name="T8" fmla="*/ 1108868 w 2217737"/>
                <a:gd name="T9" fmla="*/ 0 h 2217738"/>
                <a:gd name="T10" fmla="*/ 2217737 w 2217737"/>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7737" h="2217738" stroke="0">
                  <a:moveTo>
                    <a:pt x="1108868" y="0"/>
                  </a:moveTo>
                  <a:cubicBezTo>
                    <a:pt x="1721279" y="0"/>
                    <a:pt x="2217737" y="496458"/>
                    <a:pt x="2217737" y="1108869"/>
                  </a:cubicBezTo>
                  <a:lnTo>
                    <a:pt x="1108869" y="1108869"/>
                  </a:lnTo>
                  <a:cubicBezTo>
                    <a:pt x="1108869" y="739246"/>
                    <a:pt x="1108868" y="369623"/>
                    <a:pt x="1108868" y="0"/>
                  </a:cubicBezTo>
                  <a:close/>
                </a:path>
                <a:path w="2217737" h="2217738" fill="none">
                  <a:moveTo>
                    <a:pt x="1108868" y="0"/>
                  </a:moveTo>
                  <a:cubicBezTo>
                    <a:pt x="1721279" y="0"/>
                    <a:pt x="2217737" y="496458"/>
                    <a:pt x="2217737"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12" tIns="32506" rIns="65012" bIns="32506" anchor="ctr"/>
            <a:lstStyle/>
            <a:p>
              <a:endParaRPr lang="zh-CN" altLang="en-US" sz="1800">
                <a:latin typeface="Microsoft YaHei" panose="020B0503020204020204" pitchFamily="34" charset="-122"/>
                <a:ea typeface="Microsoft YaHei" panose="020B0503020204020204" pitchFamily="34" charset="-122"/>
              </a:endParaRPr>
            </a:p>
          </p:txBody>
        </p:sp>
        <p:sp>
          <p:nvSpPr>
            <p:cNvPr id="32" name="MH_Other_4">
              <a:extLst>
                <a:ext uri="{FF2B5EF4-FFF2-40B4-BE49-F238E27FC236}">
                  <a16:creationId xmlns:a16="http://schemas.microsoft.com/office/drawing/2014/main" id="{0B65FB74-52E3-8441-9CE5-32B85B47FD47}"/>
                </a:ext>
              </a:extLst>
            </p:cNvPr>
            <p:cNvSpPr/>
            <p:nvPr/>
          </p:nvSpPr>
          <p:spPr bwMode="auto">
            <a:xfrm rot="18955331" flipH="1" flipV="1">
              <a:off x="4881643" y="2039977"/>
              <a:ext cx="2683458" cy="2682049"/>
            </a:xfrm>
            <a:custGeom>
              <a:avLst/>
              <a:gdLst>
                <a:gd name="T0" fmla="*/ 1109662 w 2219325"/>
                <a:gd name="T1" fmla="*/ 0 h 2217738"/>
                <a:gd name="T2" fmla="*/ 2219325 w 2219325"/>
                <a:gd name="T3" fmla="*/ 1108869 h 2217738"/>
                <a:gd name="T4" fmla="*/ 1109663 w 2219325"/>
                <a:gd name="T5" fmla="*/ 1108869 h 2217738"/>
                <a:gd name="T6" fmla="*/ 1109662 w 2219325"/>
                <a:gd name="T7" fmla="*/ 0 h 2217738"/>
                <a:gd name="T8" fmla="*/ 1109662 w 2219325"/>
                <a:gd name="T9" fmla="*/ 0 h 2217738"/>
                <a:gd name="T10" fmla="*/ 2219325 w 2219325"/>
                <a:gd name="T11" fmla="*/ 1108869 h 22177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19325" h="2217738" stroke="0">
                  <a:moveTo>
                    <a:pt x="1109662" y="0"/>
                  </a:moveTo>
                  <a:cubicBezTo>
                    <a:pt x="1722512" y="0"/>
                    <a:pt x="2219325" y="496458"/>
                    <a:pt x="2219325" y="1108869"/>
                  </a:cubicBezTo>
                  <a:lnTo>
                    <a:pt x="1109663" y="1108869"/>
                  </a:lnTo>
                  <a:cubicBezTo>
                    <a:pt x="1109663" y="739246"/>
                    <a:pt x="1109662" y="369623"/>
                    <a:pt x="1109662" y="0"/>
                  </a:cubicBezTo>
                  <a:close/>
                </a:path>
                <a:path w="2219325" h="2217738" fill="none">
                  <a:moveTo>
                    <a:pt x="1109662" y="0"/>
                  </a:moveTo>
                  <a:cubicBezTo>
                    <a:pt x="1722512" y="0"/>
                    <a:pt x="2219325" y="496458"/>
                    <a:pt x="2219325" y="1108869"/>
                  </a:cubicBezTo>
                </a:path>
              </a:pathLst>
            </a:custGeom>
            <a:noFill/>
            <a:ln w="9525" cap="flat" cmpd="sng">
              <a:solidFill>
                <a:schemeClr val="bg1">
                  <a:lumMod val="65000"/>
                </a:schemeClr>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65012" tIns="32506" rIns="65012" bIns="32506" anchor="ctr"/>
            <a:lstStyle/>
            <a:p>
              <a:endParaRPr lang="zh-CN" altLang="en-US" sz="1800">
                <a:latin typeface="Microsoft YaHei" panose="020B0503020204020204" pitchFamily="34" charset="-122"/>
                <a:ea typeface="Microsoft YaHei" panose="020B0503020204020204" pitchFamily="34" charset="-122"/>
              </a:endParaRPr>
            </a:p>
          </p:txBody>
        </p:sp>
      </p:grpSp>
      <p:sp>
        <p:nvSpPr>
          <p:cNvPr id="33" name="TextBox 23">
            <a:extLst>
              <a:ext uri="{FF2B5EF4-FFF2-40B4-BE49-F238E27FC236}">
                <a16:creationId xmlns:a16="http://schemas.microsoft.com/office/drawing/2014/main" id="{E27D5399-E88C-C946-8E1F-31C5A9892143}"/>
              </a:ext>
            </a:extLst>
          </p:cNvPr>
          <p:cNvSpPr txBox="1"/>
          <p:nvPr/>
        </p:nvSpPr>
        <p:spPr>
          <a:xfrm>
            <a:off x="4262854" y="5385772"/>
            <a:ext cx="2706081" cy="1192622"/>
          </a:xfrm>
          <a:prstGeom prst="rect">
            <a:avLst/>
          </a:prstGeom>
          <a:noFill/>
        </p:spPr>
        <p:txBody>
          <a:bodyPr wrap="square" lIns="65012" tIns="32506" rIns="65012" bIns="32506" rtlCol="0">
            <a:spAutoFit/>
          </a:bodyPr>
          <a:lstStyle/>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这里输入简要文字说明这里输入简要文字说明这里输入简要文字说明</a:t>
            </a: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endParaRPr lang="en-US" altLang="zh-CN" sz="1000" dirty="0">
              <a:solidFill>
                <a:srgbClr val="767171"/>
              </a:solidFill>
              <a:latin typeface="Microsoft YaHei" panose="020B0503020204020204" pitchFamily="34" charset="-122"/>
              <a:ea typeface="Microsoft YaHei" panose="020B0503020204020204" pitchFamily="34" charset="-122"/>
            </a:endParaRP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p>
          <a:p>
            <a:pPr>
              <a:lnSpc>
                <a:spcPct val="150000"/>
              </a:lnSpc>
            </a:pPr>
            <a:endParaRPr lang="zh-CN" altLang="en-US" sz="1000" dirty="0">
              <a:solidFill>
                <a:srgbClr val="767171"/>
              </a:solidFill>
              <a:latin typeface="Microsoft YaHei" panose="020B0503020204020204" pitchFamily="34" charset="-122"/>
              <a:ea typeface="Microsoft YaHei" panose="020B0503020204020204" pitchFamily="34" charset="-122"/>
            </a:endParaRPr>
          </a:p>
        </p:txBody>
      </p:sp>
      <p:sp>
        <p:nvSpPr>
          <p:cNvPr id="34" name="TextBox 24">
            <a:extLst>
              <a:ext uri="{FF2B5EF4-FFF2-40B4-BE49-F238E27FC236}">
                <a16:creationId xmlns:a16="http://schemas.microsoft.com/office/drawing/2014/main" id="{77ED03C9-B9BD-1D43-B8AC-333BBB694BD8}"/>
              </a:ext>
            </a:extLst>
          </p:cNvPr>
          <p:cNvSpPr txBox="1"/>
          <p:nvPr/>
        </p:nvSpPr>
        <p:spPr>
          <a:xfrm>
            <a:off x="4262856" y="5056878"/>
            <a:ext cx="592958" cy="342646"/>
          </a:xfrm>
          <a:prstGeom prst="rect">
            <a:avLst/>
          </a:prstGeom>
          <a:noFill/>
        </p:spPr>
        <p:txBody>
          <a:bodyPr wrap="none" lIns="65012" tIns="32506" rIns="65012" bIns="32506" rtlCol="0">
            <a:spAutoFit/>
          </a:bodyPr>
          <a:lstStyle/>
          <a:p>
            <a:r>
              <a:rPr lang="zh-CN" altLang="en-US" b="1" dirty="0">
                <a:solidFill>
                  <a:srgbClr val="404040"/>
                </a:solidFill>
                <a:latin typeface="Microsoft YaHei" panose="020B0503020204020204" pitchFamily="34" charset="-122"/>
                <a:ea typeface="Microsoft YaHei" panose="020B0503020204020204" pitchFamily="34" charset="-122"/>
              </a:rPr>
              <a:t>标题</a:t>
            </a:r>
          </a:p>
        </p:txBody>
      </p:sp>
      <p:sp>
        <p:nvSpPr>
          <p:cNvPr id="35" name="TextBox 23">
            <a:extLst>
              <a:ext uri="{FF2B5EF4-FFF2-40B4-BE49-F238E27FC236}">
                <a16:creationId xmlns:a16="http://schemas.microsoft.com/office/drawing/2014/main" id="{278EA031-2CA7-C847-AEA4-1767583FE608}"/>
              </a:ext>
            </a:extLst>
          </p:cNvPr>
          <p:cNvSpPr txBox="1"/>
          <p:nvPr/>
        </p:nvSpPr>
        <p:spPr>
          <a:xfrm>
            <a:off x="9255043" y="5385772"/>
            <a:ext cx="2706081" cy="1192622"/>
          </a:xfrm>
          <a:prstGeom prst="rect">
            <a:avLst/>
          </a:prstGeom>
          <a:noFill/>
        </p:spPr>
        <p:txBody>
          <a:bodyPr wrap="square" lIns="65012" tIns="32506" rIns="65012" bIns="32506" rtlCol="0">
            <a:spAutoFit/>
          </a:bodyPr>
          <a:lstStyle/>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这里输入简要文字说明这里输入简要文字说明这里输入简要文字说明</a:t>
            </a: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endParaRPr lang="en-US" altLang="zh-CN" sz="1000" dirty="0">
              <a:solidFill>
                <a:srgbClr val="767171"/>
              </a:solidFill>
              <a:latin typeface="Microsoft YaHei" panose="020B0503020204020204" pitchFamily="34" charset="-122"/>
              <a:ea typeface="Microsoft YaHei" panose="020B0503020204020204" pitchFamily="34" charset="-122"/>
            </a:endParaRP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p>
          <a:p>
            <a:pPr>
              <a:lnSpc>
                <a:spcPct val="150000"/>
              </a:lnSpc>
            </a:pPr>
            <a:endParaRPr lang="zh-CN" altLang="en-US" sz="1000" dirty="0">
              <a:solidFill>
                <a:srgbClr val="767171"/>
              </a:solidFill>
              <a:latin typeface="Microsoft YaHei" panose="020B0503020204020204" pitchFamily="34" charset="-122"/>
              <a:ea typeface="Microsoft YaHei" panose="020B0503020204020204" pitchFamily="34" charset="-122"/>
            </a:endParaRPr>
          </a:p>
        </p:txBody>
      </p:sp>
      <p:sp>
        <p:nvSpPr>
          <p:cNvPr id="36" name="TextBox 24">
            <a:extLst>
              <a:ext uri="{FF2B5EF4-FFF2-40B4-BE49-F238E27FC236}">
                <a16:creationId xmlns:a16="http://schemas.microsoft.com/office/drawing/2014/main" id="{A486FA44-9A45-6849-A2A0-A71A1F3E2DBA}"/>
              </a:ext>
            </a:extLst>
          </p:cNvPr>
          <p:cNvSpPr txBox="1"/>
          <p:nvPr/>
        </p:nvSpPr>
        <p:spPr>
          <a:xfrm>
            <a:off x="9255041" y="5056878"/>
            <a:ext cx="592958" cy="342646"/>
          </a:xfrm>
          <a:prstGeom prst="rect">
            <a:avLst/>
          </a:prstGeom>
          <a:noFill/>
        </p:spPr>
        <p:txBody>
          <a:bodyPr wrap="none" lIns="65012" tIns="32506" rIns="65012" bIns="32506" rtlCol="0">
            <a:spAutoFit/>
          </a:bodyPr>
          <a:lstStyle/>
          <a:p>
            <a:r>
              <a:rPr lang="zh-CN" altLang="en-US" b="1" dirty="0">
                <a:solidFill>
                  <a:srgbClr val="404040"/>
                </a:solidFill>
                <a:latin typeface="Microsoft YaHei" panose="020B0503020204020204" pitchFamily="34" charset="-122"/>
                <a:ea typeface="Microsoft YaHei" panose="020B0503020204020204" pitchFamily="34" charset="-122"/>
              </a:rPr>
              <a:t>标题</a:t>
            </a:r>
          </a:p>
        </p:txBody>
      </p:sp>
      <p:sp>
        <p:nvSpPr>
          <p:cNvPr id="37" name="TextBox 23">
            <a:extLst>
              <a:ext uri="{FF2B5EF4-FFF2-40B4-BE49-F238E27FC236}">
                <a16:creationId xmlns:a16="http://schemas.microsoft.com/office/drawing/2014/main" id="{E3F459E1-4E5D-624E-BE27-3384C567AD73}"/>
              </a:ext>
            </a:extLst>
          </p:cNvPr>
          <p:cNvSpPr txBox="1"/>
          <p:nvPr/>
        </p:nvSpPr>
        <p:spPr>
          <a:xfrm>
            <a:off x="634178" y="1530776"/>
            <a:ext cx="2706081" cy="1192622"/>
          </a:xfrm>
          <a:prstGeom prst="rect">
            <a:avLst/>
          </a:prstGeom>
          <a:noFill/>
        </p:spPr>
        <p:txBody>
          <a:bodyPr wrap="square" lIns="65012" tIns="32506" rIns="65012" bIns="32506" rtlCol="0">
            <a:spAutoFit/>
          </a:bodyPr>
          <a:lstStyle/>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这里输入简要文字说明这里输入简要文字说明这里输入简要文字说明</a:t>
            </a: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endParaRPr lang="en-US" altLang="zh-CN" sz="1000" dirty="0">
              <a:solidFill>
                <a:srgbClr val="767171"/>
              </a:solidFill>
              <a:latin typeface="Microsoft YaHei" panose="020B0503020204020204" pitchFamily="34" charset="-122"/>
              <a:ea typeface="Microsoft YaHei" panose="020B0503020204020204" pitchFamily="34" charset="-122"/>
            </a:endParaRP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p>
          <a:p>
            <a:pPr>
              <a:lnSpc>
                <a:spcPct val="150000"/>
              </a:lnSpc>
            </a:pPr>
            <a:endParaRPr lang="zh-CN" altLang="en-US" sz="1000" dirty="0">
              <a:solidFill>
                <a:srgbClr val="767171"/>
              </a:solidFill>
              <a:latin typeface="Microsoft YaHei" panose="020B0503020204020204" pitchFamily="34" charset="-122"/>
              <a:ea typeface="Microsoft YaHei" panose="020B0503020204020204" pitchFamily="34" charset="-122"/>
            </a:endParaRPr>
          </a:p>
        </p:txBody>
      </p:sp>
      <p:sp>
        <p:nvSpPr>
          <p:cNvPr id="38" name="TextBox 24">
            <a:extLst>
              <a:ext uri="{FF2B5EF4-FFF2-40B4-BE49-F238E27FC236}">
                <a16:creationId xmlns:a16="http://schemas.microsoft.com/office/drawing/2014/main" id="{A474E3F3-A87D-314E-A9AC-10A526165B46}"/>
              </a:ext>
            </a:extLst>
          </p:cNvPr>
          <p:cNvSpPr txBox="1"/>
          <p:nvPr/>
        </p:nvSpPr>
        <p:spPr>
          <a:xfrm>
            <a:off x="634180" y="1201884"/>
            <a:ext cx="592958" cy="342646"/>
          </a:xfrm>
          <a:prstGeom prst="rect">
            <a:avLst/>
          </a:prstGeom>
          <a:noFill/>
        </p:spPr>
        <p:txBody>
          <a:bodyPr wrap="none" lIns="65012" tIns="32506" rIns="65012" bIns="32506" rtlCol="0">
            <a:spAutoFit/>
          </a:bodyPr>
          <a:lstStyle/>
          <a:p>
            <a:r>
              <a:rPr lang="zh-CN" altLang="en-US" b="1" dirty="0">
                <a:solidFill>
                  <a:srgbClr val="404040"/>
                </a:solidFill>
                <a:latin typeface="Microsoft YaHei" panose="020B0503020204020204" pitchFamily="34" charset="-122"/>
                <a:ea typeface="Microsoft YaHei" panose="020B0503020204020204" pitchFamily="34" charset="-122"/>
              </a:rPr>
              <a:t>标题</a:t>
            </a:r>
          </a:p>
        </p:txBody>
      </p:sp>
      <p:sp>
        <p:nvSpPr>
          <p:cNvPr id="39" name="TextBox 23">
            <a:extLst>
              <a:ext uri="{FF2B5EF4-FFF2-40B4-BE49-F238E27FC236}">
                <a16:creationId xmlns:a16="http://schemas.microsoft.com/office/drawing/2014/main" id="{803470C5-D905-0C42-B477-EBE8E9B60490}"/>
              </a:ext>
            </a:extLst>
          </p:cNvPr>
          <p:cNvSpPr txBox="1"/>
          <p:nvPr/>
        </p:nvSpPr>
        <p:spPr>
          <a:xfrm>
            <a:off x="5200358" y="1530776"/>
            <a:ext cx="2706081" cy="1192622"/>
          </a:xfrm>
          <a:prstGeom prst="rect">
            <a:avLst/>
          </a:prstGeom>
          <a:noFill/>
        </p:spPr>
        <p:txBody>
          <a:bodyPr wrap="square" lIns="65012" tIns="32506" rIns="65012" bIns="32506" rtlCol="0">
            <a:spAutoFit/>
          </a:bodyPr>
          <a:lstStyle/>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这里输入简要文字说明这里输入简要文字说明这里输入简要文字说明</a:t>
            </a: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endParaRPr lang="en-US" altLang="zh-CN" sz="1000" dirty="0">
              <a:solidFill>
                <a:srgbClr val="767171"/>
              </a:solidFill>
              <a:latin typeface="Microsoft YaHei" panose="020B0503020204020204" pitchFamily="34" charset="-122"/>
              <a:ea typeface="Microsoft YaHei" panose="020B0503020204020204" pitchFamily="34" charset="-122"/>
            </a:endParaRPr>
          </a:p>
          <a:p>
            <a:pPr>
              <a:lnSpc>
                <a:spcPct val="150000"/>
              </a:lnSpc>
            </a:pPr>
            <a:r>
              <a:rPr lang="zh-CN" altLang="en-US" sz="1000" dirty="0">
                <a:solidFill>
                  <a:srgbClr val="767171"/>
                </a:solidFill>
                <a:latin typeface="Microsoft YaHei" panose="020B0503020204020204" pitchFamily="34" charset="-122"/>
                <a:ea typeface="Microsoft YaHei" panose="020B0503020204020204" pitchFamily="34" charset="-122"/>
              </a:rPr>
              <a:t>这里输入简要文字说明</a:t>
            </a:r>
          </a:p>
          <a:p>
            <a:pPr>
              <a:lnSpc>
                <a:spcPct val="150000"/>
              </a:lnSpc>
            </a:pPr>
            <a:endParaRPr lang="zh-CN" altLang="en-US" sz="1000" dirty="0">
              <a:solidFill>
                <a:srgbClr val="767171"/>
              </a:solidFill>
              <a:latin typeface="Microsoft YaHei" panose="020B0503020204020204" pitchFamily="34" charset="-122"/>
              <a:ea typeface="Microsoft YaHei" panose="020B0503020204020204" pitchFamily="34" charset="-122"/>
            </a:endParaRPr>
          </a:p>
        </p:txBody>
      </p:sp>
      <p:sp>
        <p:nvSpPr>
          <p:cNvPr id="40" name="TextBox 24">
            <a:extLst>
              <a:ext uri="{FF2B5EF4-FFF2-40B4-BE49-F238E27FC236}">
                <a16:creationId xmlns:a16="http://schemas.microsoft.com/office/drawing/2014/main" id="{090FCF72-71BF-0241-B4AF-0167C28786EC}"/>
              </a:ext>
            </a:extLst>
          </p:cNvPr>
          <p:cNvSpPr txBox="1"/>
          <p:nvPr/>
        </p:nvSpPr>
        <p:spPr>
          <a:xfrm>
            <a:off x="5200357" y="1201884"/>
            <a:ext cx="592958" cy="342646"/>
          </a:xfrm>
          <a:prstGeom prst="rect">
            <a:avLst/>
          </a:prstGeom>
          <a:noFill/>
        </p:spPr>
        <p:txBody>
          <a:bodyPr wrap="none" lIns="65012" tIns="32506" rIns="65012" bIns="32506" rtlCol="0">
            <a:spAutoFit/>
          </a:bodyPr>
          <a:lstStyle/>
          <a:p>
            <a:r>
              <a:rPr lang="zh-CN" altLang="en-US" b="1" dirty="0">
                <a:solidFill>
                  <a:srgbClr val="404040"/>
                </a:solidFill>
                <a:latin typeface="Microsoft YaHei" panose="020B0503020204020204" pitchFamily="34" charset="-122"/>
                <a:ea typeface="Microsoft YaHei" panose="020B0503020204020204" pitchFamily="34" charset="-122"/>
              </a:rPr>
              <a:t>标题</a:t>
            </a:r>
          </a:p>
        </p:txBody>
      </p:sp>
    </p:spTree>
    <p:extLst>
      <p:ext uri="{BB962C8B-B14F-4D97-AF65-F5344CB8AC3E}">
        <p14:creationId xmlns:p14="http://schemas.microsoft.com/office/powerpoint/2010/main" val="780765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41" name="组合 40">
            <a:extLst>
              <a:ext uri="{FF2B5EF4-FFF2-40B4-BE49-F238E27FC236}">
                <a16:creationId xmlns:a16="http://schemas.microsoft.com/office/drawing/2014/main" id="{9D2F8435-1E13-5447-92AF-1F3DC982A1A9}"/>
              </a:ext>
            </a:extLst>
          </p:cNvPr>
          <p:cNvGrpSpPr/>
          <p:nvPr/>
        </p:nvGrpSpPr>
        <p:grpSpPr>
          <a:xfrm>
            <a:off x="4177314" y="1547261"/>
            <a:ext cx="3469653" cy="4025155"/>
            <a:chOff x="3029025" y="774337"/>
            <a:chExt cx="3138733" cy="3640762"/>
          </a:xfrm>
        </p:grpSpPr>
        <p:sp>
          <p:nvSpPr>
            <p:cNvPr id="42" name="Freeform 13">
              <a:extLst>
                <a:ext uri="{FF2B5EF4-FFF2-40B4-BE49-F238E27FC236}">
                  <a16:creationId xmlns:a16="http://schemas.microsoft.com/office/drawing/2014/main" id="{FF26C08E-A096-7A4F-8AC7-E7CB807CE9E7}"/>
                </a:ext>
              </a:extLst>
            </p:cNvPr>
            <p:cNvSpPr/>
            <p:nvPr/>
          </p:nvSpPr>
          <p:spPr bwMode="auto">
            <a:xfrm rot="3569734">
              <a:off x="4908424" y="2018027"/>
              <a:ext cx="1756383" cy="762284"/>
            </a:xfrm>
            <a:custGeom>
              <a:avLst/>
              <a:gdLst>
                <a:gd name="T0" fmla="*/ 1855 w 1855"/>
                <a:gd name="T1" fmla="*/ 808 h 808"/>
                <a:gd name="T2" fmla="*/ 473 w 1855"/>
                <a:gd name="T3" fmla="*/ 0 h 808"/>
                <a:gd name="T4" fmla="*/ 0 w 1855"/>
                <a:gd name="T5" fmla="*/ 808 h 808"/>
                <a:gd name="T6" fmla="*/ 1855 w 1855"/>
                <a:gd name="T7" fmla="*/ 808 h 808"/>
                <a:gd name="connsiteX0" fmla="*/ 10037 w 10037"/>
                <a:gd name="connsiteY0" fmla="*/ 10000 h 10000"/>
                <a:gd name="connsiteX1" fmla="*/ 2587 w 10037"/>
                <a:gd name="connsiteY1" fmla="*/ 0 h 10000"/>
                <a:gd name="connsiteX2" fmla="*/ 0 w 10037"/>
                <a:gd name="connsiteY2" fmla="*/ 9949 h 10000"/>
                <a:gd name="connsiteX3" fmla="*/ 10037 w 10037"/>
                <a:gd name="connsiteY3" fmla="*/ 10000 h 10000"/>
              </a:gdLst>
              <a:ahLst/>
              <a:cxnLst>
                <a:cxn ang="0">
                  <a:pos x="connsiteX0" y="connsiteY0"/>
                </a:cxn>
                <a:cxn ang="0">
                  <a:pos x="connsiteX1" y="connsiteY1"/>
                </a:cxn>
                <a:cxn ang="0">
                  <a:pos x="connsiteX2" y="connsiteY2"/>
                </a:cxn>
                <a:cxn ang="0">
                  <a:pos x="connsiteX3" y="connsiteY3"/>
                </a:cxn>
              </a:cxnLst>
              <a:rect l="l" t="t" r="r" b="b"/>
              <a:pathLst>
                <a:path w="10037" h="10000">
                  <a:moveTo>
                    <a:pt x="10037" y="10000"/>
                  </a:moveTo>
                  <a:lnTo>
                    <a:pt x="2587" y="0"/>
                  </a:lnTo>
                  <a:lnTo>
                    <a:pt x="0" y="9949"/>
                  </a:lnTo>
                  <a:lnTo>
                    <a:pt x="10037" y="10000"/>
                  </a:lnTo>
                  <a:close/>
                </a:path>
              </a:pathLst>
            </a:custGeom>
            <a:solidFill>
              <a:schemeClr val="accent2"/>
            </a:solidFill>
            <a:ln>
              <a:noFill/>
            </a:ln>
          </p:spPr>
          <p:txBody>
            <a:bodyPr lIns="0" tIns="269917" rIns="242925" bIns="0"/>
            <a:lstStyle/>
            <a:p>
              <a:pPr algn="ctr">
                <a:defRPr/>
              </a:pPr>
              <a:endParaRPr lang="zh-CN" altLang="en-US" sz="1200" kern="0" dirty="0">
                <a:solidFill>
                  <a:srgbClr val="080808"/>
                </a:solidFill>
                <a:latin typeface="Microsoft YaHei" panose="020B0503020204020204" pitchFamily="34" charset="-122"/>
                <a:ea typeface="Microsoft YaHei" panose="020B0503020204020204" pitchFamily="34" charset="-122"/>
              </a:endParaRPr>
            </a:p>
          </p:txBody>
        </p:sp>
        <p:sp>
          <p:nvSpPr>
            <p:cNvPr id="43" name="Freeform 13">
              <a:extLst>
                <a:ext uri="{FF2B5EF4-FFF2-40B4-BE49-F238E27FC236}">
                  <a16:creationId xmlns:a16="http://schemas.microsoft.com/office/drawing/2014/main" id="{236EBE67-0B32-3444-9DEC-104F73B1B0BE}"/>
                </a:ext>
              </a:extLst>
            </p:cNvPr>
            <p:cNvSpPr/>
            <p:nvPr/>
          </p:nvSpPr>
          <p:spPr bwMode="auto">
            <a:xfrm rot="14345172">
              <a:off x="2534821" y="2400591"/>
              <a:ext cx="1753538" cy="765129"/>
            </a:xfrm>
            <a:custGeom>
              <a:avLst/>
              <a:gdLst>
                <a:gd name="T0" fmla="*/ 1855 w 1855"/>
                <a:gd name="T1" fmla="*/ 808 h 808"/>
                <a:gd name="T2" fmla="*/ 473 w 1855"/>
                <a:gd name="T3" fmla="*/ 0 h 808"/>
                <a:gd name="T4" fmla="*/ 0 w 1855"/>
                <a:gd name="T5" fmla="*/ 808 h 808"/>
                <a:gd name="T6" fmla="*/ 1855 w 1855"/>
                <a:gd name="T7" fmla="*/ 808 h 808"/>
                <a:gd name="connsiteX0" fmla="*/ 10085 w 10085"/>
                <a:gd name="connsiteY0" fmla="*/ 10000 h 10000"/>
                <a:gd name="connsiteX1" fmla="*/ 2635 w 10085"/>
                <a:gd name="connsiteY1" fmla="*/ 0 h 10000"/>
                <a:gd name="connsiteX2" fmla="*/ 0 w 10085"/>
                <a:gd name="connsiteY2" fmla="*/ 9940 h 10000"/>
                <a:gd name="connsiteX3" fmla="*/ 10085 w 10085"/>
                <a:gd name="connsiteY3" fmla="*/ 10000 h 10000"/>
                <a:gd name="connsiteX0-1" fmla="*/ 10074 w 10074"/>
                <a:gd name="connsiteY0-2" fmla="*/ 10043 h 10043"/>
                <a:gd name="connsiteX1-3" fmla="*/ 2635 w 10074"/>
                <a:gd name="connsiteY1-4" fmla="*/ 0 h 10043"/>
                <a:gd name="connsiteX2-5" fmla="*/ 0 w 10074"/>
                <a:gd name="connsiteY2-6" fmla="*/ 9940 h 10043"/>
                <a:gd name="connsiteX3-7" fmla="*/ 10074 w 10074"/>
                <a:gd name="connsiteY3-8" fmla="*/ 10043 h 10043"/>
                <a:gd name="connsiteX0-9" fmla="*/ 10052 w 10052"/>
                <a:gd name="connsiteY0-10" fmla="*/ 10043 h 10043"/>
                <a:gd name="connsiteX1-11" fmla="*/ 2613 w 10052"/>
                <a:gd name="connsiteY1-12" fmla="*/ 0 h 10043"/>
                <a:gd name="connsiteX2-13" fmla="*/ 0 w 10052"/>
                <a:gd name="connsiteY2-14" fmla="*/ 9855 h 10043"/>
                <a:gd name="connsiteX3-15" fmla="*/ 10052 w 10052"/>
                <a:gd name="connsiteY3-16" fmla="*/ 10043 h 10043"/>
                <a:gd name="connsiteX0-17" fmla="*/ 10022 w 10022"/>
                <a:gd name="connsiteY0-18" fmla="*/ 10043 h 10043"/>
                <a:gd name="connsiteX1-19" fmla="*/ 2583 w 10022"/>
                <a:gd name="connsiteY1-20" fmla="*/ 0 h 10043"/>
                <a:gd name="connsiteX2-21" fmla="*/ 0 w 10022"/>
                <a:gd name="connsiteY2-22" fmla="*/ 9838 h 10043"/>
                <a:gd name="connsiteX3-23" fmla="*/ 10022 w 10022"/>
                <a:gd name="connsiteY3-24" fmla="*/ 10043 h 10043"/>
                <a:gd name="connsiteX0-25" fmla="*/ 10003 w 10003"/>
                <a:gd name="connsiteY0-26" fmla="*/ 10043 h 10043"/>
                <a:gd name="connsiteX1-27" fmla="*/ 2564 w 10003"/>
                <a:gd name="connsiteY1-28" fmla="*/ 0 h 10043"/>
                <a:gd name="connsiteX2-29" fmla="*/ 0 w 10003"/>
                <a:gd name="connsiteY2-30" fmla="*/ 9864 h 10043"/>
                <a:gd name="connsiteX3-31" fmla="*/ 10003 w 10003"/>
                <a:gd name="connsiteY3-32" fmla="*/ 10043 h 10043"/>
                <a:gd name="connsiteX0-33" fmla="*/ 10003 w 10003"/>
                <a:gd name="connsiteY0-34" fmla="*/ 10043 h 10043"/>
                <a:gd name="connsiteX1-35" fmla="*/ 2564 w 10003"/>
                <a:gd name="connsiteY1-36" fmla="*/ 0 h 10043"/>
                <a:gd name="connsiteX2-37" fmla="*/ 0 w 10003"/>
                <a:gd name="connsiteY2-38" fmla="*/ 9864 h 10043"/>
                <a:gd name="connsiteX3-39" fmla="*/ 10003 w 10003"/>
                <a:gd name="connsiteY3-40" fmla="*/ 10043 h 10043"/>
                <a:gd name="connsiteX0-41" fmla="*/ 10022 w 10022"/>
                <a:gd name="connsiteY0-42" fmla="*/ 10043 h 10043"/>
                <a:gd name="connsiteX1-43" fmla="*/ 2583 w 10022"/>
                <a:gd name="connsiteY1-44" fmla="*/ 0 h 10043"/>
                <a:gd name="connsiteX2-45" fmla="*/ 0 w 10022"/>
                <a:gd name="connsiteY2-46" fmla="*/ 9838 h 10043"/>
                <a:gd name="connsiteX3-47" fmla="*/ 10022 w 10022"/>
                <a:gd name="connsiteY3-48" fmla="*/ 10043 h 10043"/>
              </a:gdLst>
              <a:ahLst/>
              <a:cxnLst>
                <a:cxn ang="0">
                  <a:pos x="connsiteX0-1" y="connsiteY0-2"/>
                </a:cxn>
                <a:cxn ang="0">
                  <a:pos x="connsiteX1-3" y="connsiteY1-4"/>
                </a:cxn>
                <a:cxn ang="0">
                  <a:pos x="connsiteX2-5" y="connsiteY2-6"/>
                </a:cxn>
                <a:cxn ang="0">
                  <a:pos x="connsiteX3-7" y="connsiteY3-8"/>
                </a:cxn>
              </a:cxnLst>
              <a:rect l="l" t="t" r="r" b="b"/>
              <a:pathLst>
                <a:path w="10022" h="10043">
                  <a:moveTo>
                    <a:pt x="10022" y="10043"/>
                  </a:moveTo>
                  <a:lnTo>
                    <a:pt x="2583" y="0"/>
                  </a:lnTo>
                  <a:lnTo>
                    <a:pt x="0" y="9838"/>
                  </a:lnTo>
                  <a:lnTo>
                    <a:pt x="10022" y="10043"/>
                  </a:lnTo>
                  <a:close/>
                </a:path>
              </a:pathLst>
            </a:custGeom>
            <a:solidFill>
              <a:schemeClr val="accent1"/>
            </a:solidFill>
            <a:ln>
              <a:noFill/>
            </a:ln>
          </p:spPr>
          <p:txBody>
            <a:bodyPr lIns="0" tIns="269917" rIns="242925" bIns="0"/>
            <a:lstStyle/>
            <a:p>
              <a:pPr algn="ctr">
                <a:defRPr/>
              </a:pPr>
              <a:endParaRPr lang="zh-CN" altLang="en-US" sz="1200" kern="0" dirty="0">
                <a:solidFill>
                  <a:srgbClr val="080808"/>
                </a:solidFill>
                <a:latin typeface="Microsoft YaHei" panose="020B0503020204020204" pitchFamily="34" charset="-122"/>
                <a:ea typeface="Microsoft YaHei" panose="020B0503020204020204" pitchFamily="34" charset="-122"/>
              </a:endParaRPr>
            </a:p>
          </p:txBody>
        </p:sp>
        <p:grpSp>
          <p:nvGrpSpPr>
            <p:cNvPr id="44" name="组合 43">
              <a:extLst>
                <a:ext uri="{FF2B5EF4-FFF2-40B4-BE49-F238E27FC236}">
                  <a16:creationId xmlns:a16="http://schemas.microsoft.com/office/drawing/2014/main" id="{B31A0246-2DF0-C244-A22B-97EBB4678989}"/>
                </a:ext>
              </a:extLst>
            </p:cNvPr>
            <p:cNvGrpSpPr/>
            <p:nvPr/>
          </p:nvGrpSpPr>
          <p:grpSpPr>
            <a:xfrm>
              <a:off x="3297815" y="774337"/>
              <a:ext cx="2599731" cy="3640762"/>
              <a:chOff x="3297815" y="774337"/>
              <a:chExt cx="2599731" cy="3640762"/>
            </a:xfrm>
          </p:grpSpPr>
          <p:sp>
            <p:nvSpPr>
              <p:cNvPr id="45" name="Freeform 13">
                <a:extLst>
                  <a:ext uri="{FF2B5EF4-FFF2-40B4-BE49-F238E27FC236}">
                    <a16:creationId xmlns:a16="http://schemas.microsoft.com/office/drawing/2014/main" id="{38C8A9E3-960A-8644-873C-44FD186F2353}"/>
                  </a:ext>
                </a:extLst>
              </p:cNvPr>
              <p:cNvSpPr/>
              <p:nvPr/>
            </p:nvSpPr>
            <p:spPr bwMode="auto">
              <a:xfrm>
                <a:off x="4144008" y="1072994"/>
                <a:ext cx="1753538" cy="765129"/>
              </a:xfrm>
              <a:custGeom>
                <a:avLst/>
                <a:gdLst>
                  <a:gd name="T0" fmla="*/ 1855 w 1855"/>
                  <a:gd name="T1" fmla="*/ 808 h 808"/>
                  <a:gd name="T2" fmla="*/ 473 w 1855"/>
                  <a:gd name="T3" fmla="*/ 0 h 808"/>
                  <a:gd name="T4" fmla="*/ 0 w 1855"/>
                  <a:gd name="T5" fmla="*/ 808 h 808"/>
                  <a:gd name="T6" fmla="*/ 1855 w 1855"/>
                  <a:gd name="T7" fmla="*/ 808 h 808"/>
                  <a:gd name="connsiteX0" fmla="*/ 10022 w 10022"/>
                  <a:gd name="connsiteY0" fmla="*/ 10050 h 10050"/>
                  <a:gd name="connsiteX1" fmla="*/ 2550 w 10022"/>
                  <a:gd name="connsiteY1" fmla="*/ 0 h 10050"/>
                  <a:gd name="connsiteX2" fmla="*/ 0 w 10022"/>
                  <a:gd name="connsiteY2" fmla="*/ 10000 h 10050"/>
                  <a:gd name="connsiteX3" fmla="*/ 10022 w 10022"/>
                  <a:gd name="connsiteY3" fmla="*/ 10050 h 10050"/>
                </a:gdLst>
                <a:ahLst/>
                <a:cxnLst>
                  <a:cxn ang="0">
                    <a:pos x="connsiteX0" y="connsiteY0"/>
                  </a:cxn>
                  <a:cxn ang="0">
                    <a:pos x="connsiteX1" y="connsiteY1"/>
                  </a:cxn>
                  <a:cxn ang="0">
                    <a:pos x="connsiteX2" y="connsiteY2"/>
                  </a:cxn>
                  <a:cxn ang="0">
                    <a:pos x="connsiteX3" y="connsiteY3"/>
                  </a:cxn>
                </a:cxnLst>
                <a:rect l="l" t="t" r="r" b="b"/>
                <a:pathLst>
                  <a:path w="10022" h="10050">
                    <a:moveTo>
                      <a:pt x="10022" y="10050"/>
                    </a:moveTo>
                    <a:lnTo>
                      <a:pt x="2550" y="0"/>
                    </a:lnTo>
                    <a:lnTo>
                      <a:pt x="0" y="10000"/>
                    </a:lnTo>
                    <a:lnTo>
                      <a:pt x="10022" y="10050"/>
                    </a:lnTo>
                    <a:close/>
                  </a:path>
                </a:pathLst>
              </a:custGeom>
              <a:solidFill>
                <a:schemeClr val="accent1"/>
              </a:solidFill>
              <a:ln>
                <a:noFill/>
              </a:ln>
            </p:spPr>
            <p:txBody>
              <a:bodyPr lIns="0" tIns="269917" rIns="242925" bIns="0"/>
              <a:lstStyle/>
              <a:p>
                <a:pPr algn="ctr">
                  <a:defRPr/>
                </a:pPr>
                <a:endParaRPr lang="zh-CN" altLang="en-US" sz="1200" kern="0" dirty="0">
                  <a:solidFill>
                    <a:srgbClr val="080808"/>
                  </a:solidFill>
                  <a:latin typeface="Microsoft YaHei" panose="020B0503020204020204" pitchFamily="34" charset="-122"/>
                  <a:ea typeface="Microsoft YaHei" panose="020B0503020204020204" pitchFamily="34" charset="-122"/>
                </a:endParaRPr>
              </a:p>
            </p:txBody>
          </p:sp>
          <p:sp>
            <p:nvSpPr>
              <p:cNvPr id="46" name="Freeform 13">
                <a:extLst>
                  <a:ext uri="{FF2B5EF4-FFF2-40B4-BE49-F238E27FC236}">
                    <a16:creationId xmlns:a16="http://schemas.microsoft.com/office/drawing/2014/main" id="{1260B448-66EF-F543-B66C-ACD252951DAD}"/>
                  </a:ext>
                </a:extLst>
              </p:cNvPr>
              <p:cNvSpPr/>
              <p:nvPr/>
            </p:nvSpPr>
            <p:spPr bwMode="auto">
              <a:xfrm rot="7171573">
                <a:off x="4483907" y="3157898"/>
                <a:ext cx="1749272" cy="765129"/>
              </a:xfrm>
              <a:custGeom>
                <a:avLst/>
                <a:gdLst>
                  <a:gd name="T0" fmla="*/ 1855 w 1855"/>
                  <a:gd name="T1" fmla="*/ 808 h 808"/>
                  <a:gd name="T2" fmla="*/ 473 w 1855"/>
                  <a:gd name="T3" fmla="*/ 0 h 808"/>
                  <a:gd name="T4" fmla="*/ 0 w 1855"/>
                  <a:gd name="T5" fmla="*/ 808 h 808"/>
                  <a:gd name="T6" fmla="*/ 1855 w 1855"/>
                  <a:gd name="T7" fmla="*/ 808 h 808"/>
                  <a:gd name="connsiteX0" fmla="*/ 10000 w 10000"/>
                  <a:gd name="connsiteY0" fmla="*/ 10029 h 10029"/>
                  <a:gd name="connsiteX1" fmla="*/ 2503 w 10000"/>
                  <a:gd name="connsiteY1" fmla="*/ 0 h 10029"/>
                  <a:gd name="connsiteX2" fmla="*/ 0 w 10000"/>
                  <a:gd name="connsiteY2" fmla="*/ 10029 h 10029"/>
                  <a:gd name="connsiteX3" fmla="*/ 10000 w 10000"/>
                  <a:gd name="connsiteY3" fmla="*/ 10029 h 10029"/>
                </a:gdLst>
                <a:ahLst/>
                <a:cxnLst>
                  <a:cxn ang="0">
                    <a:pos x="connsiteX0" y="connsiteY0"/>
                  </a:cxn>
                  <a:cxn ang="0">
                    <a:pos x="connsiteX1" y="connsiteY1"/>
                  </a:cxn>
                  <a:cxn ang="0">
                    <a:pos x="connsiteX2" y="connsiteY2"/>
                  </a:cxn>
                  <a:cxn ang="0">
                    <a:pos x="connsiteX3" y="connsiteY3"/>
                  </a:cxn>
                </a:cxnLst>
                <a:rect l="l" t="t" r="r" b="b"/>
                <a:pathLst>
                  <a:path w="10000" h="10029">
                    <a:moveTo>
                      <a:pt x="10000" y="10029"/>
                    </a:moveTo>
                    <a:lnTo>
                      <a:pt x="2503" y="0"/>
                    </a:lnTo>
                    <a:lnTo>
                      <a:pt x="0" y="10029"/>
                    </a:lnTo>
                    <a:lnTo>
                      <a:pt x="10000" y="10029"/>
                    </a:lnTo>
                    <a:close/>
                  </a:path>
                </a:pathLst>
              </a:custGeom>
              <a:solidFill>
                <a:srgbClr val="CF362A"/>
              </a:solidFill>
              <a:ln>
                <a:noFill/>
              </a:ln>
            </p:spPr>
            <p:txBody>
              <a:bodyPr lIns="0" tIns="269917" rIns="242925" bIns="0"/>
              <a:lstStyle/>
              <a:p>
                <a:pPr algn="ctr">
                  <a:defRPr/>
                </a:pPr>
                <a:endParaRPr lang="zh-CN" altLang="en-US" sz="1200" kern="0" dirty="0">
                  <a:solidFill>
                    <a:srgbClr val="080808"/>
                  </a:solidFill>
                  <a:latin typeface="Microsoft YaHei" panose="020B0503020204020204" pitchFamily="34" charset="-122"/>
                  <a:ea typeface="Microsoft YaHei" panose="020B0503020204020204" pitchFamily="34" charset="-122"/>
                </a:endParaRPr>
              </a:p>
            </p:txBody>
          </p:sp>
          <p:sp>
            <p:nvSpPr>
              <p:cNvPr id="47" name="Freeform 13">
                <a:extLst>
                  <a:ext uri="{FF2B5EF4-FFF2-40B4-BE49-F238E27FC236}">
                    <a16:creationId xmlns:a16="http://schemas.microsoft.com/office/drawing/2014/main" id="{1FEEB187-1269-D84C-8DB8-9CAB2479EF5C}"/>
                  </a:ext>
                </a:extLst>
              </p:cNvPr>
              <p:cNvSpPr/>
              <p:nvPr/>
            </p:nvSpPr>
            <p:spPr bwMode="auto">
              <a:xfrm rot="10800000">
                <a:off x="3297815" y="3339936"/>
                <a:ext cx="1735050" cy="773662"/>
              </a:xfrm>
              <a:custGeom>
                <a:avLst/>
                <a:gdLst>
                  <a:gd name="T0" fmla="*/ 1855 w 1855"/>
                  <a:gd name="T1" fmla="*/ 808 h 808"/>
                  <a:gd name="T2" fmla="*/ 473 w 1855"/>
                  <a:gd name="T3" fmla="*/ 0 h 808"/>
                  <a:gd name="T4" fmla="*/ 0 w 1855"/>
                  <a:gd name="T5" fmla="*/ 808 h 808"/>
                  <a:gd name="T6" fmla="*/ 1855 w 1855"/>
                  <a:gd name="T7" fmla="*/ 808 h 808"/>
                  <a:gd name="connsiteX0" fmla="*/ 9957 w 9957"/>
                  <a:gd name="connsiteY0" fmla="*/ 10000 h 10050"/>
                  <a:gd name="connsiteX1" fmla="*/ 2507 w 9957"/>
                  <a:gd name="connsiteY1" fmla="*/ 0 h 10050"/>
                  <a:gd name="connsiteX2" fmla="*/ 0 w 9957"/>
                  <a:gd name="connsiteY2" fmla="*/ 10050 h 10050"/>
                  <a:gd name="connsiteX3" fmla="*/ 9957 w 9957"/>
                  <a:gd name="connsiteY3" fmla="*/ 10000 h 10050"/>
                  <a:gd name="connsiteX0-1" fmla="*/ 9956 w 9956"/>
                  <a:gd name="connsiteY0-2" fmla="*/ 9950 h 10000"/>
                  <a:gd name="connsiteX1-3" fmla="*/ 2474 w 9956"/>
                  <a:gd name="connsiteY1-4" fmla="*/ 0 h 10000"/>
                  <a:gd name="connsiteX2-5" fmla="*/ 0 w 9956"/>
                  <a:gd name="connsiteY2-6" fmla="*/ 10000 h 10000"/>
                  <a:gd name="connsiteX3-7" fmla="*/ 9956 w 9956"/>
                  <a:gd name="connsiteY3-8" fmla="*/ 9950 h 10000"/>
                  <a:gd name="connsiteX0-9" fmla="*/ 10000 w 10000"/>
                  <a:gd name="connsiteY0-10" fmla="*/ 10049 h 10099"/>
                  <a:gd name="connsiteX1-11" fmla="*/ 2507 w 10000"/>
                  <a:gd name="connsiteY1-12" fmla="*/ 0 h 10099"/>
                  <a:gd name="connsiteX2-13" fmla="*/ 0 w 10000"/>
                  <a:gd name="connsiteY2-14" fmla="*/ 10099 h 10099"/>
                  <a:gd name="connsiteX3-15" fmla="*/ 10000 w 10000"/>
                  <a:gd name="connsiteY3-16" fmla="*/ 10049 h 10099"/>
                </a:gdLst>
                <a:ahLst/>
                <a:cxnLst>
                  <a:cxn ang="0">
                    <a:pos x="connsiteX0-1" y="connsiteY0-2"/>
                  </a:cxn>
                  <a:cxn ang="0">
                    <a:pos x="connsiteX1-3" y="connsiteY1-4"/>
                  </a:cxn>
                  <a:cxn ang="0">
                    <a:pos x="connsiteX2-5" y="connsiteY2-6"/>
                  </a:cxn>
                  <a:cxn ang="0">
                    <a:pos x="connsiteX3-7" y="connsiteY3-8"/>
                  </a:cxn>
                </a:cxnLst>
                <a:rect l="l" t="t" r="r" b="b"/>
                <a:pathLst>
                  <a:path w="10000" h="10099">
                    <a:moveTo>
                      <a:pt x="10000" y="10049"/>
                    </a:moveTo>
                    <a:lnTo>
                      <a:pt x="2507" y="0"/>
                    </a:lnTo>
                    <a:lnTo>
                      <a:pt x="0" y="10099"/>
                    </a:lnTo>
                    <a:lnTo>
                      <a:pt x="10000" y="10049"/>
                    </a:lnTo>
                    <a:close/>
                  </a:path>
                </a:pathLst>
              </a:custGeom>
              <a:solidFill>
                <a:srgbClr val="5A616F"/>
              </a:solidFill>
              <a:ln>
                <a:noFill/>
              </a:ln>
            </p:spPr>
            <p:txBody>
              <a:bodyPr lIns="0" tIns="269917" rIns="242925" bIns="0"/>
              <a:lstStyle/>
              <a:p>
                <a:pPr algn="ctr">
                  <a:defRPr/>
                </a:pPr>
                <a:endParaRPr lang="zh-CN" altLang="en-US" sz="1200" kern="0" dirty="0">
                  <a:solidFill>
                    <a:srgbClr val="080808"/>
                  </a:solidFill>
                  <a:latin typeface="Microsoft YaHei" panose="020B0503020204020204" pitchFamily="34" charset="-122"/>
                  <a:ea typeface="Microsoft YaHei" panose="020B0503020204020204" pitchFamily="34" charset="-122"/>
                </a:endParaRPr>
              </a:p>
            </p:txBody>
          </p:sp>
          <p:sp>
            <p:nvSpPr>
              <p:cNvPr id="48" name="Freeform 7">
                <a:extLst>
                  <a:ext uri="{FF2B5EF4-FFF2-40B4-BE49-F238E27FC236}">
                    <a16:creationId xmlns:a16="http://schemas.microsoft.com/office/drawing/2014/main" id="{3550805D-A506-E247-A11B-5452F706B05D}"/>
                  </a:ext>
                </a:extLst>
              </p:cNvPr>
              <p:cNvSpPr>
                <a:spLocks noEditPoints="1"/>
              </p:cNvSpPr>
              <p:nvPr/>
            </p:nvSpPr>
            <p:spPr bwMode="auto">
              <a:xfrm>
                <a:off x="3823810" y="1917016"/>
                <a:ext cx="1516036" cy="1361018"/>
              </a:xfrm>
              <a:custGeom>
                <a:avLst/>
                <a:gdLst>
                  <a:gd name="T0" fmla="*/ 264 w 724"/>
                  <a:gd name="T1" fmla="*/ 592 h 650"/>
                  <a:gd name="T2" fmla="*/ 179 w 724"/>
                  <a:gd name="T3" fmla="*/ 543 h 650"/>
                  <a:gd name="T4" fmla="*/ 81 w 724"/>
                  <a:gd name="T5" fmla="*/ 374 h 650"/>
                  <a:gd name="T6" fmla="*/ 81 w 724"/>
                  <a:gd name="T7" fmla="*/ 276 h 650"/>
                  <a:gd name="T8" fmla="*/ 179 w 724"/>
                  <a:gd name="T9" fmla="*/ 106 h 650"/>
                  <a:gd name="T10" fmla="*/ 264 w 724"/>
                  <a:gd name="T11" fmla="*/ 57 h 650"/>
                  <a:gd name="T12" fmla="*/ 460 w 724"/>
                  <a:gd name="T13" fmla="*/ 57 h 650"/>
                  <a:gd name="T14" fmla="*/ 545 w 724"/>
                  <a:gd name="T15" fmla="*/ 106 h 650"/>
                  <a:gd name="T16" fmla="*/ 643 w 724"/>
                  <a:gd name="T17" fmla="*/ 276 h 650"/>
                  <a:gd name="T18" fmla="*/ 643 w 724"/>
                  <a:gd name="T19" fmla="*/ 374 h 650"/>
                  <a:gd name="T20" fmla="*/ 545 w 724"/>
                  <a:gd name="T21" fmla="*/ 543 h 650"/>
                  <a:gd name="T22" fmla="*/ 460 w 724"/>
                  <a:gd name="T23" fmla="*/ 592 h 650"/>
                  <a:gd name="T24" fmla="*/ 264 w 724"/>
                  <a:gd name="T25" fmla="*/ 592 h 650"/>
                  <a:gd name="T26" fmla="*/ 493 w 724"/>
                  <a:gd name="T27" fmla="*/ 0 h 650"/>
                  <a:gd name="T28" fmla="*/ 231 w 724"/>
                  <a:gd name="T29" fmla="*/ 0 h 650"/>
                  <a:gd name="T30" fmla="*/ 146 w 724"/>
                  <a:gd name="T31" fmla="*/ 49 h 650"/>
                  <a:gd name="T32" fmla="*/ 15 w 724"/>
                  <a:gd name="T33" fmla="*/ 276 h 650"/>
                  <a:gd name="T34" fmla="*/ 15 w 724"/>
                  <a:gd name="T35" fmla="*/ 374 h 650"/>
                  <a:gd name="T36" fmla="*/ 146 w 724"/>
                  <a:gd name="T37" fmla="*/ 601 h 650"/>
                  <a:gd name="T38" fmla="*/ 231 w 724"/>
                  <a:gd name="T39" fmla="*/ 650 h 650"/>
                  <a:gd name="T40" fmla="*/ 493 w 724"/>
                  <a:gd name="T41" fmla="*/ 650 h 650"/>
                  <a:gd name="T42" fmla="*/ 578 w 724"/>
                  <a:gd name="T43" fmla="*/ 601 h 650"/>
                  <a:gd name="T44" fmla="*/ 709 w 724"/>
                  <a:gd name="T45" fmla="*/ 374 h 650"/>
                  <a:gd name="T46" fmla="*/ 709 w 724"/>
                  <a:gd name="T47" fmla="*/ 276 h 650"/>
                  <a:gd name="T48" fmla="*/ 578 w 724"/>
                  <a:gd name="T49" fmla="*/ 49 h 650"/>
                  <a:gd name="T50" fmla="*/ 493 w 724"/>
                  <a:gd name="T51"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4" h="650">
                    <a:moveTo>
                      <a:pt x="264" y="592"/>
                    </a:moveTo>
                    <a:cubicBezTo>
                      <a:pt x="233" y="592"/>
                      <a:pt x="195" y="570"/>
                      <a:pt x="179" y="543"/>
                    </a:cubicBezTo>
                    <a:cubicBezTo>
                      <a:pt x="81" y="374"/>
                      <a:pt x="81" y="374"/>
                      <a:pt x="81" y="374"/>
                    </a:cubicBezTo>
                    <a:cubicBezTo>
                      <a:pt x="66" y="347"/>
                      <a:pt x="66" y="303"/>
                      <a:pt x="81" y="276"/>
                    </a:cubicBezTo>
                    <a:cubicBezTo>
                      <a:pt x="179" y="106"/>
                      <a:pt x="179" y="106"/>
                      <a:pt x="179" y="106"/>
                    </a:cubicBezTo>
                    <a:cubicBezTo>
                      <a:pt x="195" y="79"/>
                      <a:pt x="233" y="57"/>
                      <a:pt x="264" y="57"/>
                    </a:cubicBezTo>
                    <a:cubicBezTo>
                      <a:pt x="460" y="57"/>
                      <a:pt x="460" y="57"/>
                      <a:pt x="460" y="57"/>
                    </a:cubicBezTo>
                    <a:cubicBezTo>
                      <a:pt x="491" y="57"/>
                      <a:pt x="529" y="79"/>
                      <a:pt x="545" y="106"/>
                    </a:cubicBezTo>
                    <a:cubicBezTo>
                      <a:pt x="643" y="276"/>
                      <a:pt x="643" y="276"/>
                      <a:pt x="643" y="276"/>
                    </a:cubicBezTo>
                    <a:cubicBezTo>
                      <a:pt x="658" y="303"/>
                      <a:pt x="658" y="347"/>
                      <a:pt x="643" y="374"/>
                    </a:cubicBezTo>
                    <a:cubicBezTo>
                      <a:pt x="545" y="543"/>
                      <a:pt x="545" y="543"/>
                      <a:pt x="545" y="543"/>
                    </a:cubicBezTo>
                    <a:cubicBezTo>
                      <a:pt x="529" y="570"/>
                      <a:pt x="491" y="592"/>
                      <a:pt x="460" y="592"/>
                    </a:cubicBezTo>
                    <a:cubicBezTo>
                      <a:pt x="264" y="592"/>
                      <a:pt x="264" y="592"/>
                      <a:pt x="264" y="592"/>
                    </a:cubicBezTo>
                    <a:moveTo>
                      <a:pt x="493" y="0"/>
                    </a:moveTo>
                    <a:cubicBezTo>
                      <a:pt x="231" y="0"/>
                      <a:pt x="231" y="0"/>
                      <a:pt x="231" y="0"/>
                    </a:cubicBezTo>
                    <a:cubicBezTo>
                      <a:pt x="200" y="0"/>
                      <a:pt x="162" y="22"/>
                      <a:pt x="146" y="49"/>
                    </a:cubicBezTo>
                    <a:cubicBezTo>
                      <a:pt x="15" y="276"/>
                      <a:pt x="15" y="276"/>
                      <a:pt x="15" y="276"/>
                    </a:cubicBezTo>
                    <a:cubicBezTo>
                      <a:pt x="0" y="303"/>
                      <a:pt x="0" y="347"/>
                      <a:pt x="15" y="374"/>
                    </a:cubicBezTo>
                    <a:cubicBezTo>
                      <a:pt x="146" y="601"/>
                      <a:pt x="146" y="601"/>
                      <a:pt x="146" y="601"/>
                    </a:cubicBezTo>
                    <a:cubicBezTo>
                      <a:pt x="162" y="628"/>
                      <a:pt x="200" y="650"/>
                      <a:pt x="231" y="650"/>
                    </a:cubicBezTo>
                    <a:cubicBezTo>
                      <a:pt x="493" y="650"/>
                      <a:pt x="493" y="650"/>
                      <a:pt x="493" y="650"/>
                    </a:cubicBezTo>
                    <a:cubicBezTo>
                      <a:pt x="524" y="650"/>
                      <a:pt x="562" y="628"/>
                      <a:pt x="578" y="601"/>
                    </a:cubicBezTo>
                    <a:cubicBezTo>
                      <a:pt x="709" y="374"/>
                      <a:pt x="709" y="374"/>
                      <a:pt x="709" y="374"/>
                    </a:cubicBezTo>
                    <a:cubicBezTo>
                      <a:pt x="724" y="347"/>
                      <a:pt x="724" y="303"/>
                      <a:pt x="709" y="276"/>
                    </a:cubicBezTo>
                    <a:cubicBezTo>
                      <a:pt x="578" y="49"/>
                      <a:pt x="578" y="49"/>
                      <a:pt x="578" y="49"/>
                    </a:cubicBezTo>
                    <a:cubicBezTo>
                      <a:pt x="562" y="22"/>
                      <a:pt x="524" y="0"/>
                      <a:pt x="493" y="0"/>
                    </a:cubicBezTo>
                  </a:path>
                </a:pathLst>
              </a:custGeom>
              <a:noFill/>
              <a:ln>
                <a:noFill/>
              </a:ln>
            </p:spPr>
            <p:txBody>
              <a:bodyPr lIns="68559" tIns="34279" rIns="68559" bIns="34279" anchor="ctr"/>
              <a:lstStyle/>
              <a:p>
                <a:pPr algn="ctr">
                  <a:defRPr/>
                </a:pPr>
                <a:r>
                  <a:rPr lang="zh-CN" altLang="en-US" sz="1200" kern="0" dirty="0">
                    <a:solidFill>
                      <a:schemeClr val="bg1"/>
                    </a:solidFill>
                    <a:latin typeface="Microsoft YaHei" panose="020B0503020204020204" pitchFamily="34" charset="-122"/>
                    <a:ea typeface="Microsoft YaHei" panose="020B0503020204020204" pitchFamily="34" charset="-122"/>
                  </a:rPr>
                  <a:t>标题</a:t>
                </a:r>
                <a:endParaRPr lang="en-US" altLang="zh-CN" sz="1200" kern="0" dirty="0">
                  <a:solidFill>
                    <a:schemeClr val="bg1"/>
                  </a:solidFill>
                  <a:latin typeface="Microsoft YaHei" panose="020B0503020204020204" pitchFamily="34" charset="-122"/>
                  <a:ea typeface="Microsoft YaHei" panose="020B0503020204020204" pitchFamily="34" charset="-122"/>
                </a:endParaRPr>
              </a:p>
              <a:p>
                <a:pPr algn="ctr">
                  <a:defRPr/>
                </a:pPr>
                <a:r>
                  <a:rPr lang="zh-CN" altLang="en-US" sz="1200" kern="0" dirty="0">
                    <a:solidFill>
                      <a:schemeClr val="bg1"/>
                    </a:solidFill>
                    <a:latin typeface="Microsoft YaHei" panose="020B0503020204020204" pitchFamily="34" charset="-122"/>
                    <a:ea typeface="Microsoft YaHei" panose="020B0503020204020204" pitchFamily="34" charset="-122"/>
                  </a:rPr>
                  <a:t>文字</a:t>
                </a:r>
              </a:p>
            </p:txBody>
          </p:sp>
          <p:sp>
            <p:nvSpPr>
              <p:cNvPr id="49" name="Freeform 13">
                <a:extLst>
                  <a:ext uri="{FF2B5EF4-FFF2-40B4-BE49-F238E27FC236}">
                    <a16:creationId xmlns:a16="http://schemas.microsoft.com/office/drawing/2014/main" id="{111E4CC8-8FE7-8041-B58D-CD026EC75CA1}"/>
                  </a:ext>
                </a:extLst>
              </p:cNvPr>
              <p:cNvSpPr/>
              <p:nvPr/>
            </p:nvSpPr>
            <p:spPr bwMode="auto">
              <a:xfrm rot="17971099">
                <a:off x="2955782" y="1265698"/>
                <a:ext cx="1746428" cy="763706"/>
              </a:xfrm>
              <a:custGeom>
                <a:avLst/>
                <a:gdLst>
                  <a:gd name="T0" fmla="*/ 1855 w 1855"/>
                  <a:gd name="T1" fmla="*/ 808 h 808"/>
                  <a:gd name="T2" fmla="*/ 473 w 1855"/>
                  <a:gd name="T3" fmla="*/ 0 h 808"/>
                  <a:gd name="T4" fmla="*/ 0 w 1855"/>
                  <a:gd name="T5" fmla="*/ 808 h 808"/>
                  <a:gd name="T6" fmla="*/ 1855 w 1855"/>
                  <a:gd name="T7" fmla="*/ 808 h 808"/>
                  <a:gd name="connsiteX0" fmla="*/ 9981 w 9981"/>
                  <a:gd name="connsiteY0" fmla="*/ 10024 h 10024"/>
                  <a:gd name="connsiteX1" fmla="*/ 2550 w 9981"/>
                  <a:gd name="connsiteY1" fmla="*/ 0 h 10024"/>
                  <a:gd name="connsiteX2" fmla="*/ 0 w 9981"/>
                  <a:gd name="connsiteY2" fmla="*/ 10000 h 10024"/>
                  <a:gd name="connsiteX3" fmla="*/ 9981 w 9981"/>
                  <a:gd name="connsiteY3" fmla="*/ 10024 h 10024"/>
                </a:gdLst>
                <a:ahLst/>
                <a:cxnLst>
                  <a:cxn ang="0">
                    <a:pos x="connsiteX0" y="connsiteY0"/>
                  </a:cxn>
                  <a:cxn ang="0">
                    <a:pos x="connsiteX1" y="connsiteY1"/>
                  </a:cxn>
                  <a:cxn ang="0">
                    <a:pos x="connsiteX2" y="connsiteY2"/>
                  </a:cxn>
                  <a:cxn ang="0">
                    <a:pos x="connsiteX3" y="connsiteY3"/>
                  </a:cxn>
                </a:cxnLst>
                <a:rect l="l" t="t" r="r" b="b"/>
                <a:pathLst>
                  <a:path w="9981" h="10024">
                    <a:moveTo>
                      <a:pt x="9981" y="10024"/>
                    </a:moveTo>
                    <a:lnTo>
                      <a:pt x="2550" y="0"/>
                    </a:lnTo>
                    <a:lnTo>
                      <a:pt x="0" y="10000"/>
                    </a:lnTo>
                    <a:lnTo>
                      <a:pt x="9981" y="10024"/>
                    </a:lnTo>
                    <a:close/>
                  </a:path>
                </a:pathLst>
              </a:custGeom>
              <a:solidFill>
                <a:schemeClr val="accent2"/>
              </a:solidFill>
              <a:ln>
                <a:noFill/>
              </a:ln>
            </p:spPr>
            <p:txBody>
              <a:bodyPr lIns="0" tIns="269917" rIns="242925" bIns="0"/>
              <a:lstStyle/>
              <a:p>
                <a:pPr algn="ctr">
                  <a:defRPr/>
                </a:pPr>
                <a:endParaRPr lang="zh-CN" altLang="en-US" sz="1200" kern="0" dirty="0">
                  <a:solidFill>
                    <a:srgbClr val="080808"/>
                  </a:solidFill>
                  <a:latin typeface="Microsoft YaHei" panose="020B0503020204020204" pitchFamily="34" charset="-122"/>
                  <a:ea typeface="Microsoft YaHei" panose="020B0503020204020204" pitchFamily="34" charset="-122"/>
                </a:endParaRPr>
              </a:p>
            </p:txBody>
          </p:sp>
          <p:grpSp>
            <p:nvGrpSpPr>
              <p:cNvPr id="50" name="组合 49">
                <a:extLst>
                  <a:ext uri="{FF2B5EF4-FFF2-40B4-BE49-F238E27FC236}">
                    <a16:creationId xmlns:a16="http://schemas.microsoft.com/office/drawing/2014/main" id="{5BAD00B2-FF95-994D-B79B-9960961CA521}"/>
                  </a:ext>
                </a:extLst>
              </p:cNvPr>
              <p:cNvGrpSpPr/>
              <p:nvPr/>
            </p:nvGrpSpPr>
            <p:grpSpPr>
              <a:xfrm>
                <a:off x="3652579" y="1867726"/>
                <a:ext cx="164827" cy="180632"/>
                <a:chOff x="4495801" y="1552576"/>
                <a:chExt cx="115888" cy="127000"/>
              </a:xfrm>
              <a:solidFill>
                <a:schemeClr val="accent2"/>
              </a:solidFill>
            </p:grpSpPr>
            <p:sp>
              <p:nvSpPr>
                <p:cNvPr id="51" name="Freeform 355">
                  <a:extLst>
                    <a:ext uri="{FF2B5EF4-FFF2-40B4-BE49-F238E27FC236}">
                      <a16:creationId xmlns:a16="http://schemas.microsoft.com/office/drawing/2014/main" id="{CB15B4D8-B828-854D-B4BD-14332223E8F9}"/>
                    </a:ext>
                  </a:extLst>
                </p:cNvPr>
                <p:cNvSpPr/>
                <p:nvPr/>
              </p:nvSpPr>
              <p:spPr bwMode="auto">
                <a:xfrm>
                  <a:off x="4546601" y="1651001"/>
                  <a:ext cx="65088" cy="28575"/>
                </a:xfrm>
                <a:custGeom>
                  <a:avLst/>
                  <a:gdLst>
                    <a:gd name="T0" fmla="*/ 10 w 81"/>
                    <a:gd name="T1" fmla="*/ 0 h 37"/>
                    <a:gd name="T2" fmla="*/ 0 w 81"/>
                    <a:gd name="T3" fmla="*/ 33 h 37"/>
                    <a:gd name="T4" fmla="*/ 0 w 81"/>
                    <a:gd name="T5" fmla="*/ 33 h 37"/>
                    <a:gd name="T6" fmla="*/ 1 w 81"/>
                    <a:gd name="T7" fmla="*/ 36 h 37"/>
                    <a:gd name="T8" fmla="*/ 5 w 81"/>
                    <a:gd name="T9" fmla="*/ 37 h 37"/>
                    <a:gd name="T10" fmla="*/ 76 w 81"/>
                    <a:gd name="T11" fmla="*/ 37 h 37"/>
                    <a:gd name="T12" fmla="*/ 76 w 81"/>
                    <a:gd name="T13" fmla="*/ 37 h 37"/>
                    <a:gd name="T14" fmla="*/ 79 w 81"/>
                    <a:gd name="T15" fmla="*/ 36 h 37"/>
                    <a:gd name="T16" fmla="*/ 81 w 81"/>
                    <a:gd name="T17" fmla="*/ 33 h 37"/>
                    <a:gd name="T18" fmla="*/ 70 w 81"/>
                    <a:gd name="T19" fmla="*/ 0 h 37"/>
                    <a:gd name="T20" fmla="*/ 10 w 81"/>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7">
                      <a:moveTo>
                        <a:pt x="10" y="0"/>
                      </a:moveTo>
                      <a:lnTo>
                        <a:pt x="0" y="33"/>
                      </a:lnTo>
                      <a:lnTo>
                        <a:pt x="0" y="33"/>
                      </a:lnTo>
                      <a:lnTo>
                        <a:pt x="1" y="36"/>
                      </a:lnTo>
                      <a:lnTo>
                        <a:pt x="5" y="37"/>
                      </a:lnTo>
                      <a:lnTo>
                        <a:pt x="76" y="37"/>
                      </a:lnTo>
                      <a:lnTo>
                        <a:pt x="76" y="37"/>
                      </a:lnTo>
                      <a:lnTo>
                        <a:pt x="79" y="36"/>
                      </a:lnTo>
                      <a:lnTo>
                        <a:pt x="81" y="33"/>
                      </a:lnTo>
                      <a:lnTo>
                        <a:pt x="70" y="0"/>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1200">
                    <a:solidFill>
                      <a:srgbClr val="080808"/>
                    </a:solidFill>
                    <a:latin typeface="Microsoft YaHei" panose="020B0503020204020204" pitchFamily="34" charset="-122"/>
                    <a:ea typeface="Microsoft YaHei" panose="020B0503020204020204" pitchFamily="34" charset="-122"/>
                  </a:endParaRPr>
                </a:p>
              </p:txBody>
            </p:sp>
            <p:sp>
              <p:nvSpPr>
                <p:cNvPr id="52" name="Freeform 361">
                  <a:extLst>
                    <a:ext uri="{FF2B5EF4-FFF2-40B4-BE49-F238E27FC236}">
                      <a16:creationId xmlns:a16="http://schemas.microsoft.com/office/drawing/2014/main" id="{71EB34F6-C1A0-9148-B7FC-FD6CC78D7FA7}"/>
                    </a:ext>
                  </a:extLst>
                </p:cNvPr>
                <p:cNvSpPr/>
                <p:nvPr/>
              </p:nvSpPr>
              <p:spPr bwMode="auto">
                <a:xfrm>
                  <a:off x="4495801" y="1552576"/>
                  <a:ext cx="28575" cy="34925"/>
                </a:xfrm>
                <a:custGeom>
                  <a:avLst/>
                  <a:gdLst>
                    <a:gd name="T0" fmla="*/ 1 w 35"/>
                    <a:gd name="T1" fmla="*/ 43 h 43"/>
                    <a:gd name="T2" fmla="*/ 30 w 35"/>
                    <a:gd name="T3" fmla="*/ 43 h 43"/>
                    <a:gd name="T4" fmla="*/ 30 w 35"/>
                    <a:gd name="T5" fmla="*/ 43 h 43"/>
                    <a:gd name="T6" fmla="*/ 31 w 35"/>
                    <a:gd name="T7" fmla="*/ 42 h 43"/>
                    <a:gd name="T8" fmla="*/ 35 w 35"/>
                    <a:gd name="T9" fmla="*/ 19 h 43"/>
                    <a:gd name="T10" fmla="*/ 35 w 35"/>
                    <a:gd name="T11" fmla="*/ 19 h 43"/>
                    <a:gd name="T12" fmla="*/ 35 w 35"/>
                    <a:gd name="T13" fmla="*/ 17 h 43"/>
                    <a:gd name="T14" fmla="*/ 35 w 35"/>
                    <a:gd name="T15" fmla="*/ 17 h 43"/>
                    <a:gd name="T16" fmla="*/ 32 w 35"/>
                    <a:gd name="T17" fmla="*/ 15 h 43"/>
                    <a:gd name="T18" fmla="*/ 32 w 35"/>
                    <a:gd name="T19" fmla="*/ 12 h 43"/>
                    <a:gd name="T20" fmla="*/ 32 w 35"/>
                    <a:gd name="T21" fmla="*/ 12 h 43"/>
                    <a:gd name="T22" fmla="*/ 32 w 35"/>
                    <a:gd name="T23" fmla="*/ 9 h 43"/>
                    <a:gd name="T24" fmla="*/ 34 w 35"/>
                    <a:gd name="T25" fmla="*/ 7 h 43"/>
                    <a:gd name="T26" fmla="*/ 34 w 35"/>
                    <a:gd name="T27" fmla="*/ 7 h 43"/>
                    <a:gd name="T28" fmla="*/ 35 w 35"/>
                    <a:gd name="T29" fmla="*/ 5 h 43"/>
                    <a:gd name="T30" fmla="*/ 35 w 35"/>
                    <a:gd name="T31" fmla="*/ 5 h 43"/>
                    <a:gd name="T32" fmla="*/ 34 w 35"/>
                    <a:gd name="T33" fmla="*/ 5 h 43"/>
                    <a:gd name="T34" fmla="*/ 34 w 35"/>
                    <a:gd name="T35" fmla="*/ 5 h 43"/>
                    <a:gd name="T36" fmla="*/ 28 w 35"/>
                    <a:gd name="T37" fmla="*/ 2 h 43"/>
                    <a:gd name="T38" fmla="*/ 23 w 35"/>
                    <a:gd name="T39" fmla="*/ 0 h 43"/>
                    <a:gd name="T40" fmla="*/ 23 w 35"/>
                    <a:gd name="T41" fmla="*/ 0 h 43"/>
                    <a:gd name="T42" fmla="*/ 23 w 35"/>
                    <a:gd name="T43" fmla="*/ 0 h 43"/>
                    <a:gd name="T44" fmla="*/ 23 w 35"/>
                    <a:gd name="T45" fmla="*/ 0 h 43"/>
                    <a:gd name="T46" fmla="*/ 17 w 35"/>
                    <a:gd name="T47" fmla="*/ 2 h 43"/>
                    <a:gd name="T48" fmla="*/ 13 w 35"/>
                    <a:gd name="T49" fmla="*/ 7 h 43"/>
                    <a:gd name="T50" fmla="*/ 9 w 35"/>
                    <a:gd name="T51" fmla="*/ 11 h 43"/>
                    <a:gd name="T52" fmla="*/ 7 w 35"/>
                    <a:gd name="T53" fmla="*/ 16 h 43"/>
                    <a:gd name="T54" fmla="*/ 2 w 35"/>
                    <a:gd name="T55" fmla="*/ 28 h 43"/>
                    <a:gd name="T56" fmla="*/ 0 w 35"/>
                    <a:gd name="T57" fmla="*/ 42 h 43"/>
                    <a:gd name="T58" fmla="*/ 0 w 35"/>
                    <a:gd name="T59" fmla="*/ 42 h 43"/>
                    <a:gd name="T60" fmla="*/ 1 w 35"/>
                    <a:gd name="T61" fmla="*/ 43 h 43"/>
                    <a:gd name="T62" fmla="*/ 1 w 35"/>
                    <a:gd name="T63" fmla="*/ 43 h 43"/>
                    <a:gd name="T64" fmla="*/ 1 w 35"/>
                    <a:gd name="T65" fmla="*/ 43 h 43"/>
                    <a:gd name="T66" fmla="*/ 1 w 35"/>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3">
                      <a:moveTo>
                        <a:pt x="1" y="43"/>
                      </a:moveTo>
                      <a:lnTo>
                        <a:pt x="30" y="43"/>
                      </a:lnTo>
                      <a:lnTo>
                        <a:pt x="30" y="43"/>
                      </a:lnTo>
                      <a:lnTo>
                        <a:pt x="31" y="42"/>
                      </a:lnTo>
                      <a:lnTo>
                        <a:pt x="35" y="19"/>
                      </a:lnTo>
                      <a:lnTo>
                        <a:pt x="35" y="19"/>
                      </a:lnTo>
                      <a:lnTo>
                        <a:pt x="35" y="17"/>
                      </a:lnTo>
                      <a:lnTo>
                        <a:pt x="35" y="17"/>
                      </a:lnTo>
                      <a:lnTo>
                        <a:pt x="32" y="15"/>
                      </a:lnTo>
                      <a:lnTo>
                        <a:pt x="32" y="12"/>
                      </a:lnTo>
                      <a:lnTo>
                        <a:pt x="32" y="12"/>
                      </a:lnTo>
                      <a:lnTo>
                        <a:pt x="32" y="9"/>
                      </a:lnTo>
                      <a:lnTo>
                        <a:pt x="34" y="7"/>
                      </a:lnTo>
                      <a:lnTo>
                        <a:pt x="34" y="7"/>
                      </a:lnTo>
                      <a:lnTo>
                        <a:pt x="35" y="5"/>
                      </a:lnTo>
                      <a:lnTo>
                        <a:pt x="35" y="5"/>
                      </a:lnTo>
                      <a:lnTo>
                        <a:pt x="34" y="5"/>
                      </a:lnTo>
                      <a:lnTo>
                        <a:pt x="34" y="5"/>
                      </a:lnTo>
                      <a:lnTo>
                        <a:pt x="28" y="2"/>
                      </a:lnTo>
                      <a:lnTo>
                        <a:pt x="23" y="0"/>
                      </a:lnTo>
                      <a:lnTo>
                        <a:pt x="23" y="0"/>
                      </a:lnTo>
                      <a:lnTo>
                        <a:pt x="23" y="0"/>
                      </a:lnTo>
                      <a:lnTo>
                        <a:pt x="23" y="0"/>
                      </a:lnTo>
                      <a:lnTo>
                        <a:pt x="17" y="2"/>
                      </a:lnTo>
                      <a:lnTo>
                        <a:pt x="13" y="7"/>
                      </a:lnTo>
                      <a:lnTo>
                        <a:pt x="9" y="11"/>
                      </a:lnTo>
                      <a:lnTo>
                        <a:pt x="7" y="16"/>
                      </a:lnTo>
                      <a:lnTo>
                        <a:pt x="2" y="28"/>
                      </a:lnTo>
                      <a:lnTo>
                        <a:pt x="0" y="42"/>
                      </a:lnTo>
                      <a:lnTo>
                        <a:pt x="0" y="42"/>
                      </a:lnTo>
                      <a:lnTo>
                        <a:pt x="1" y="43"/>
                      </a:lnTo>
                      <a:lnTo>
                        <a:pt x="1" y="43"/>
                      </a:lnTo>
                      <a:lnTo>
                        <a:pt x="1" y="43"/>
                      </a:lnTo>
                      <a:lnTo>
                        <a:pt x="1"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12" tIns="45706" rIns="91412" bIns="45706" numCol="1" anchor="t" anchorCtr="0" compatLnSpc="1"/>
                <a:lstStyle/>
                <a:p>
                  <a:endParaRPr lang="zh-CN" altLang="en-US" sz="1200">
                    <a:solidFill>
                      <a:srgbClr val="080808"/>
                    </a:solidFill>
                    <a:latin typeface="Microsoft YaHei" panose="020B0503020204020204" pitchFamily="34" charset="-122"/>
                    <a:ea typeface="Microsoft YaHei" panose="020B0503020204020204" pitchFamily="34" charset="-122"/>
                  </a:endParaRPr>
                </a:p>
              </p:txBody>
            </p:sp>
          </p:grpSp>
        </p:grpSp>
      </p:grpSp>
      <p:grpSp>
        <p:nvGrpSpPr>
          <p:cNvPr id="53" name="组合 52">
            <a:extLst>
              <a:ext uri="{FF2B5EF4-FFF2-40B4-BE49-F238E27FC236}">
                <a16:creationId xmlns:a16="http://schemas.microsoft.com/office/drawing/2014/main" id="{22A275A2-B810-B140-B331-2732C4BFF629}"/>
              </a:ext>
            </a:extLst>
          </p:cNvPr>
          <p:cNvGrpSpPr/>
          <p:nvPr/>
        </p:nvGrpSpPr>
        <p:grpSpPr>
          <a:xfrm>
            <a:off x="6839298" y="1907302"/>
            <a:ext cx="3713803" cy="3654122"/>
            <a:chOff x="5257568" y="1134377"/>
            <a:chExt cx="3359597" cy="3305161"/>
          </a:xfrm>
        </p:grpSpPr>
        <p:cxnSp>
          <p:nvCxnSpPr>
            <p:cNvPr id="54" name="直接连接符 38">
              <a:extLst>
                <a:ext uri="{FF2B5EF4-FFF2-40B4-BE49-F238E27FC236}">
                  <a16:creationId xmlns:a16="http://schemas.microsoft.com/office/drawing/2014/main" id="{3F0F17B2-41FB-3D4C-8CAD-E52F95AE20FE}"/>
                </a:ext>
              </a:extLst>
            </p:cNvPr>
            <p:cNvCxnSpPr/>
            <p:nvPr/>
          </p:nvCxnSpPr>
          <p:spPr bwMode="auto">
            <a:xfrm flipH="1">
              <a:off x="5591779" y="2567696"/>
              <a:ext cx="685487" cy="0"/>
            </a:xfrm>
            <a:prstGeom prst="line">
              <a:avLst/>
            </a:prstGeom>
            <a:noFill/>
            <a:ln w="12700" cap="flat" cmpd="sng" algn="ctr">
              <a:solidFill>
                <a:schemeClr val="bg1">
                  <a:lumMod val="75000"/>
                </a:schemeClr>
              </a:solidFill>
              <a:prstDash val="solid"/>
              <a:miter lim="800000"/>
            </a:ln>
            <a:effectLst/>
          </p:spPr>
        </p:cxnSp>
        <p:cxnSp>
          <p:nvCxnSpPr>
            <p:cNvPr id="55" name="直接连接符 39">
              <a:extLst>
                <a:ext uri="{FF2B5EF4-FFF2-40B4-BE49-F238E27FC236}">
                  <a16:creationId xmlns:a16="http://schemas.microsoft.com/office/drawing/2014/main" id="{E2587EAC-F934-9044-8561-B8C274F90548}"/>
                </a:ext>
              </a:extLst>
            </p:cNvPr>
            <p:cNvCxnSpPr/>
            <p:nvPr/>
          </p:nvCxnSpPr>
          <p:spPr bwMode="auto">
            <a:xfrm flipH="1">
              <a:off x="5257568" y="1462668"/>
              <a:ext cx="1014009" cy="0"/>
            </a:xfrm>
            <a:prstGeom prst="line">
              <a:avLst/>
            </a:prstGeom>
            <a:noFill/>
            <a:ln w="12700" cap="flat" cmpd="sng" algn="ctr">
              <a:solidFill>
                <a:schemeClr val="bg1">
                  <a:lumMod val="75000"/>
                </a:schemeClr>
              </a:solidFill>
              <a:prstDash val="solid"/>
              <a:miter lim="800000"/>
            </a:ln>
            <a:effectLst/>
          </p:spPr>
        </p:cxnSp>
        <p:cxnSp>
          <p:nvCxnSpPr>
            <p:cNvPr id="56" name="直接连接符 40">
              <a:extLst>
                <a:ext uri="{FF2B5EF4-FFF2-40B4-BE49-F238E27FC236}">
                  <a16:creationId xmlns:a16="http://schemas.microsoft.com/office/drawing/2014/main" id="{4C5EBEC3-D496-5A40-B937-100D8C3BA1F4}"/>
                </a:ext>
              </a:extLst>
            </p:cNvPr>
            <p:cNvCxnSpPr/>
            <p:nvPr/>
          </p:nvCxnSpPr>
          <p:spPr bwMode="auto">
            <a:xfrm flipH="1">
              <a:off x="5263256" y="3770854"/>
              <a:ext cx="1014009" cy="0"/>
            </a:xfrm>
            <a:prstGeom prst="line">
              <a:avLst/>
            </a:prstGeom>
            <a:noFill/>
            <a:ln w="12700" cap="flat" cmpd="sng" algn="ctr">
              <a:solidFill>
                <a:schemeClr val="bg1">
                  <a:lumMod val="75000"/>
                </a:schemeClr>
              </a:solidFill>
              <a:prstDash val="solid"/>
              <a:miter lim="800000"/>
            </a:ln>
            <a:effectLst/>
          </p:spPr>
        </p:cxnSp>
        <p:cxnSp>
          <p:nvCxnSpPr>
            <p:cNvPr id="57" name="直接连接符 41">
              <a:extLst>
                <a:ext uri="{FF2B5EF4-FFF2-40B4-BE49-F238E27FC236}">
                  <a16:creationId xmlns:a16="http://schemas.microsoft.com/office/drawing/2014/main" id="{7278DA89-C7CE-954F-8DD3-E214B8BAC085}"/>
                </a:ext>
              </a:extLst>
            </p:cNvPr>
            <p:cNvCxnSpPr/>
            <p:nvPr/>
          </p:nvCxnSpPr>
          <p:spPr bwMode="auto">
            <a:xfrm>
              <a:off x="6277266" y="2333038"/>
              <a:ext cx="0" cy="489227"/>
            </a:xfrm>
            <a:prstGeom prst="line">
              <a:avLst/>
            </a:prstGeom>
            <a:noFill/>
            <a:ln w="76200" cap="flat" cmpd="sng" algn="ctr">
              <a:solidFill>
                <a:schemeClr val="accent2"/>
              </a:solidFill>
              <a:prstDash val="solid"/>
              <a:miter lim="800000"/>
            </a:ln>
            <a:effectLst/>
          </p:spPr>
        </p:cxnSp>
        <p:cxnSp>
          <p:nvCxnSpPr>
            <p:cNvPr id="58" name="直接连接符 42">
              <a:extLst>
                <a:ext uri="{FF2B5EF4-FFF2-40B4-BE49-F238E27FC236}">
                  <a16:creationId xmlns:a16="http://schemas.microsoft.com/office/drawing/2014/main" id="{14E5D7AA-9D48-5146-8231-A59662621723}"/>
                </a:ext>
              </a:extLst>
            </p:cNvPr>
            <p:cNvCxnSpPr/>
            <p:nvPr/>
          </p:nvCxnSpPr>
          <p:spPr bwMode="auto">
            <a:xfrm>
              <a:off x="6277265" y="1228009"/>
              <a:ext cx="0" cy="489227"/>
            </a:xfrm>
            <a:prstGeom prst="line">
              <a:avLst/>
            </a:prstGeom>
            <a:noFill/>
            <a:ln w="76200" cap="flat" cmpd="sng" algn="ctr">
              <a:solidFill>
                <a:schemeClr val="accent1"/>
              </a:solidFill>
              <a:prstDash val="solid"/>
              <a:miter lim="800000"/>
            </a:ln>
            <a:effectLst/>
          </p:spPr>
        </p:cxnSp>
        <p:cxnSp>
          <p:nvCxnSpPr>
            <p:cNvPr id="59" name="直接连接符 43">
              <a:extLst>
                <a:ext uri="{FF2B5EF4-FFF2-40B4-BE49-F238E27FC236}">
                  <a16:creationId xmlns:a16="http://schemas.microsoft.com/office/drawing/2014/main" id="{11B99F6F-E362-2E47-99DD-14CC0FB9AAE6}"/>
                </a:ext>
              </a:extLst>
            </p:cNvPr>
            <p:cNvCxnSpPr/>
            <p:nvPr/>
          </p:nvCxnSpPr>
          <p:spPr bwMode="auto">
            <a:xfrm>
              <a:off x="6277265" y="3536199"/>
              <a:ext cx="0" cy="489227"/>
            </a:xfrm>
            <a:prstGeom prst="line">
              <a:avLst/>
            </a:prstGeom>
            <a:noFill/>
            <a:ln w="76200" cap="flat" cmpd="sng" algn="ctr">
              <a:solidFill>
                <a:srgbClr val="CF362A"/>
              </a:solidFill>
              <a:prstDash val="solid"/>
              <a:miter lim="800000"/>
            </a:ln>
            <a:effectLst/>
          </p:spPr>
        </p:cxnSp>
        <p:sp>
          <p:nvSpPr>
            <p:cNvPr id="60" name="文本框 49">
              <a:extLst>
                <a:ext uri="{FF2B5EF4-FFF2-40B4-BE49-F238E27FC236}">
                  <a16:creationId xmlns:a16="http://schemas.microsoft.com/office/drawing/2014/main" id="{56D12A56-FB94-D543-9BD3-708F2E3EC1DC}"/>
                </a:ext>
              </a:extLst>
            </p:cNvPr>
            <p:cNvSpPr txBox="1"/>
            <p:nvPr/>
          </p:nvSpPr>
          <p:spPr>
            <a:xfrm>
              <a:off x="6402162" y="1134377"/>
              <a:ext cx="2215003" cy="842093"/>
            </a:xfrm>
            <a:prstGeom prst="rect">
              <a:avLst/>
            </a:prstGeom>
            <a:noFill/>
          </p:spPr>
          <p:txBody>
            <a:bodyPr wrap="square" lIns="68559" tIns="34279" rIns="68559" bIns="34279" rtlCol="0">
              <a:spAutoFit/>
            </a:bodyPr>
            <a:lstStyle/>
            <a:p>
              <a:pPr>
                <a:spcBef>
                  <a:spcPts val="450"/>
                </a:spcBef>
              </a:pPr>
              <a:r>
                <a:rPr lang="zh-CN" altLang="en-US" sz="1600" b="1" dirty="0">
                  <a:solidFill>
                    <a:srgbClr val="404040"/>
                  </a:solidFill>
                  <a:latin typeface="Microsoft YaHei" panose="020B0503020204020204" pitchFamily="34" charset="-122"/>
                  <a:ea typeface="Microsoft YaHei" panose="020B0503020204020204" pitchFamily="34" charset="-122"/>
                </a:rPr>
                <a:t>添加标题</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0"/>
                </a:spcBef>
                <a:buNone/>
              </a:pPr>
              <a:r>
                <a:rPr lang="zh-CN" altLang="en-US" sz="10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p>
            <a:p>
              <a:pPr>
                <a:spcBef>
                  <a:spcPct val="0"/>
                </a:spcBef>
                <a:buNone/>
              </a:pPr>
              <a:r>
                <a:rPr lang="zh-CN" altLang="en-US" sz="10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endParaRPr lang="zh-CN" altLang="en-US" sz="10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1" name="文本框 50">
              <a:extLst>
                <a:ext uri="{FF2B5EF4-FFF2-40B4-BE49-F238E27FC236}">
                  <a16:creationId xmlns:a16="http://schemas.microsoft.com/office/drawing/2014/main" id="{48A3EA48-2820-E142-8399-B4EA49E1E670}"/>
                </a:ext>
              </a:extLst>
            </p:cNvPr>
            <p:cNvSpPr txBox="1"/>
            <p:nvPr/>
          </p:nvSpPr>
          <p:spPr>
            <a:xfrm>
              <a:off x="6402162" y="2247208"/>
              <a:ext cx="2215003" cy="953447"/>
            </a:xfrm>
            <a:prstGeom prst="rect">
              <a:avLst/>
            </a:prstGeom>
            <a:noFill/>
          </p:spPr>
          <p:txBody>
            <a:bodyPr wrap="square" lIns="68559" tIns="34279" rIns="68559" bIns="34279" rtlCol="0">
              <a:spAutoFit/>
            </a:bodyPr>
            <a:lstStyle/>
            <a:p>
              <a:pPr>
                <a:spcBef>
                  <a:spcPts val="450"/>
                </a:spcBef>
              </a:pPr>
              <a:r>
                <a:rPr lang="zh-CN" altLang="en-US" sz="1600" b="1" dirty="0">
                  <a:solidFill>
                    <a:srgbClr val="404040"/>
                  </a:solidFill>
                  <a:latin typeface="Microsoft YaHei" panose="020B0503020204020204" pitchFamily="34" charset="-122"/>
                  <a:ea typeface="Microsoft YaHei" panose="020B0503020204020204" pitchFamily="34" charset="-122"/>
                </a:rPr>
                <a:t>添加标题</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endParaRPr lang="zh-CN" altLang="en-US" sz="12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62" name="文本框 51">
              <a:extLst>
                <a:ext uri="{FF2B5EF4-FFF2-40B4-BE49-F238E27FC236}">
                  <a16:creationId xmlns:a16="http://schemas.microsoft.com/office/drawing/2014/main" id="{83E9800C-9943-E643-9AC4-9008D465DE52}"/>
                </a:ext>
              </a:extLst>
            </p:cNvPr>
            <p:cNvSpPr txBox="1"/>
            <p:nvPr/>
          </p:nvSpPr>
          <p:spPr>
            <a:xfrm>
              <a:off x="6402162" y="3486091"/>
              <a:ext cx="2215003" cy="953447"/>
            </a:xfrm>
            <a:prstGeom prst="rect">
              <a:avLst/>
            </a:prstGeom>
            <a:noFill/>
          </p:spPr>
          <p:txBody>
            <a:bodyPr wrap="square" lIns="68559" tIns="34279" rIns="68559" bIns="34279" rtlCol="0">
              <a:spAutoFit/>
            </a:bodyPr>
            <a:lstStyle/>
            <a:p>
              <a:pPr>
                <a:spcBef>
                  <a:spcPts val="450"/>
                </a:spcBef>
              </a:pPr>
              <a:r>
                <a:rPr lang="zh-CN" altLang="en-US" sz="1600" b="1" dirty="0">
                  <a:solidFill>
                    <a:srgbClr val="404040"/>
                  </a:solidFill>
                  <a:latin typeface="Microsoft YaHei" panose="020B0503020204020204" pitchFamily="34" charset="-122"/>
                  <a:ea typeface="Microsoft YaHei" panose="020B0503020204020204" pitchFamily="34" charset="-122"/>
                </a:rPr>
                <a:t>添加标题</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endParaRPr lang="zh-CN" altLang="en-US" sz="1200" dirty="0">
                <a:solidFill>
                  <a:schemeClr val="bg1">
                    <a:lumMod val="50000"/>
                  </a:schemeClr>
                </a:solidFill>
                <a:latin typeface="Microsoft YaHei" panose="020B0503020204020204" pitchFamily="34" charset="-122"/>
                <a:ea typeface="Microsoft YaHei" panose="020B0503020204020204" pitchFamily="34" charset="-122"/>
              </a:endParaRPr>
            </a:p>
          </p:txBody>
        </p:sp>
      </p:grpSp>
      <p:grpSp>
        <p:nvGrpSpPr>
          <p:cNvPr id="63" name="组合 62">
            <a:extLst>
              <a:ext uri="{FF2B5EF4-FFF2-40B4-BE49-F238E27FC236}">
                <a16:creationId xmlns:a16="http://schemas.microsoft.com/office/drawing/2014/main" id="{A050D1A2-9D76-024C-B537-1B97139B92EA}"/>
              </a:ext>
            </a:extLst>
          </p:cNvPr>
          <p:cNvGrpSpPr/>
          <p:nvPr/>
        </p:nvGrpSpPr>
        <p:grpSpPr>
          <a:xfrm>
            <a:off x="1360859" y="1907301"/>
            <a:ext cx="3657858" cy="3661477"/>
            <a:chOff x="628805" y="1134377"/>
            <a:chExt cx="3308987" cy="3311813"/>
          </a:xfrm>
        </p:grpSpPr>
        <p:cxnSp>
          <p:nvCxnSpPr>
            <p:cNvPr id="64" name="直接连接符 48">
              <a:extLst>
                <a:ext uri="{FF2B5EF4-FFF2-40B4-BE49-F238E27FC236}">
                  <a16:creationId xmlns:a16="http://schemas.microsoft.com/office/drawing/2014/main" id="{0C9090D4-560B-994A-8527-C330B6D395C1}"/>
                </a:ext>
              </a:extLst>
            </p:cNvPr>
            <p:cNvCxnSpPr/>
            <p:nvPr/>
          </p:nvCxnSpPr>
          <p:spPr bwMode="auto">
            <a:xfrm>
              <a:off x="2925205" y="3816805"/>
              <a:ext cx="1012587" cy="0"/>
            </a:xfrm>
            <a:prstGeom prst="line">
              <a:avLst/>
            </a:prstGeom>
            <a:noFill/>
            <a:ln w="12700" cap="flat" cmpd="sng" algn="ctr">
              <a:solidFill>
                <a:schemeClr val="bg1">
                  <a:lumMod val="75000"/>
                </a:schemeClr>
              </a:solidFill>
              <a:prstDash val="solid"/>
              <a:miter lim="800000"/>
            </a:ln>
            <a:effectLst/>
          </p:spPr>
        </p:cxnSp>
        <p:cxnSp>
          <p:nvCxnSpPr>
            <p:cNvPr id="65" name="直接连接符 49">
              <a:extLst>
                <a:ext uri="{FF2B5EF4-FFF2-40B4-BE49-F238E27FC236}">
                  <a16:creationId xmlns:a16="http://schemas.microsoft.com/office/drawing/2014/main" id="{F24C8176-1A11-AE4F-8007-D0F6939FE453}"/>
                </a:ext>
              </a:extLst>
            </p:cNvPr>
            <p:cNvCxnSpPr/>
            <p:nvPr/>
          </p:nvCxnSpPr>
          <p:spPr bwMode="auto">
            <a:xfrm>
              <a:off x="2925206" y="2567696"/>
              <a:ext cx="685487" cy="0"/>
            </a:xfrm>
            <a:prstGeom prst="line">
              <a:avLst/>
            </a:prstGeom>
            <a:noFill/>
            <a:ln w="12700" cap="flat" cmpd="sng" algn="ctr">
              <a:solidFill>
                <a:schemeClr val="bg1">
                  <a:lumMod val="75000"/>
                </a:schemeClr>
              </a:solidFill>
              <a:prstDash val="solid"/>
              <a:miter lim="800000"/>
            </a:ln>
            <a:effectLst/>
          </p:spPr>
        </p:cxnSp>
        <p:cxnSp>
          <p:nvCxnSpPr>
            <p:cNvPr id="66" name="直接连接符 50">
              <a:extLst>
                <a:ext uri="{FF2B5EF4-FFF2-40B4-BE49-F238E27FC236}">
                  <a16:creationId xmlns:a16="http://schemas.microsoft.com/office/drawing/2014/main" id="{5AC04320-D753-5F4F-9E05-9E883FBCBB42}"/>
                </a:ext>
              </a:extLst>
            </p:cNvPr>
            <p:cNvCxnSpPr/>
            <p:nvPr/>
          </p:nvCxnSpPr>
          <p:spPr bwMode="auto">
            <a:xfrm>
              <a:off x="2925205" y="1462668"/>
              <a:ext cx="1012587" cy="0"/>
            </a:xfrm>
            <a:prstGeom prst="line">
              <a:avLst/>
            </a:prstGeom>
            <a:noFill/>
            <a:ln w="12700" cap="flat" cmpd="sng" algn="ctr">
              <a:solidFill>
                <a:schemeClr val="bg1">
                  <a:lumMod val="75000"/>
                </a:schemeClr>
              </a:solidFill>
              <a:prstDash val="solid"/>
              <a:miter lim="800000"/>
            </a:ln>
            <a:effectLst/>
          </p:spPr>
        </p:cxnSp>
        <p:cxnSp>
          <p:nvCxnSpPr>
            <p:cNvPr id="67" name="直接连接符 51">
              <a:extLst>
                <a:ext uri="{FF2B5EF4-FFF2-40B4-BE49-F238E27FC236}">
                  <a16:creationId xmlns:a16="http://schemas.microsoft.com/office/drawing/2014/main" id="{F3618351-BB3F-494E-9988-AF94CE24D07C}"/>
                </a:ext>
              </a:extLst>
            </p:cNvPr>
            <p:cNvCxnSpPr/>
            <p:nvPr/>
          </p:nvCxnSpPr>
          <p:spPr bwMode="auto">
            <a:xfrm flipH="1">
              <a:off x="2925205" y="3582149"/>
              <a:ext cx="0" cy="489227"/>
            </a:xfrm>
            <a:prstGeom prst="line">
              <a:avLst/>
            </a:prstGeom>
            <a:noFill/>
            <a:ln w="76200" cap="flat" cmpd="sng" algn="ctr">
              <a:solidFill>
                <a:srgbClr val="5A616F"/>
              </a:solidFill>
              <a:prstDash val="solid"/>
              <a:miter lim="800000"/>
            </a:ln>
            <a:effectLst/>
          </p:spPr>
        </p:cxnSp>
        <p:cxnSp>
          <p:nvCxnSpPr>
            <p:cNvPr id="68" name="直接连接符 52">
              <a:extLst>
                <a:ext uri="{FF2B5EF4-FFF2-40B4-BE49-F238E27FC236}">
                  <a16:creationId xmlns:a16="http://schemas.microsoft.com/office/drawing/2014/main" id="{00FF493A-2C9F-6A49-9FD2-82574BFEC58A}"/>
                </a:ext>
              </a:extLst>
            </p:cNvPr>
            <p:cNvCxnSpPr/>
            <p:nvPr/>
          </p:nvCxnSpPr>
          <p:spPr bwMode="auto">
            <a:xfrm flipH="1">
              <a:off x="2925206" y="2333038"/>
              <a:ext cx="0" cy="489227"/>
            </a:xfrm>
            <a:prstGeom prst="line">
              <a:avLst/>
            </a:prstGeom>
            <a:noFill/>
            <a:ln w="76200" cap="flat" cmpd="sng" algn="ctr">
              <a:solidFill>
                <a:schemeClr val="accent1"/>
              </a:solidFill>
              <a:prstDash val="solid"/>
              <a:miter lim="800000"/>
            </a:ln>
            <a:effectLst/>
          </p:spPr>
        </p:cxnSp>
        <p:cxnSp>
          <p:nvCxnSpPr>
            <p:cNvPr id="69" name="直接连接符 53">
              <a:extLst>
                <a:ext uri="{FF2B5EF4-FFF2-40B4-BE49-F238E27FC236}">
                  <a16:creationId xmlns:a16="http://schemas.microsoft.com/office/drawing/2014/main" id="{B0568802-7A0C-234B-A946-14696E75A414}"/>
                </a:ext>
              </a:extLst>
            </p:cNvPr>
            <p:cNvCxnSpPr/>
            <p:nvPr/>
          </p:nvCxnSpPr>
          <p:spPr bwMode="auto">
            <a:xfrm flipH="1">
              <a:off x="2925205" y="1228009"/>
              <a:ext cx="0" cy="489227"/>
            </a:xfrm>
            <a:prstGeom prst="line">
              <a:avLst/>
            </a:prstGeom>
            <a:noFill/>
            <a:ln w="76200" cap="flat" cmpd="sng" algn="ctr">
              <a:solidFill>
                <a:schemeClr val="accent2"/>
              </a:solidFill>
              <a:prstDash val="solid"/>
              <a:miter lim="800000"/>
            </a:ln>
            <a:effectLst/>
          </p:spPr>
        </p:cxnSp>
        <p:sp>
          <p:nvSpPr>
            <p:cNvPr id="70" name="文本框 52">
              <a:extLst>
                <a:ext uri="{FF2B5EF4-FFF2-40B4-BE49-F238E27FC236}">
                  <a16:creationId xmlns:a16="http://schemas.microsoft.com/office/drawing/2014/main" id="{6C74BF44-8CB0-D547-8ACB-233244DB4751}"/>
                </a:ext>
              </a:extLst>
            </p:cNvPr>
            <p:cNvSpPr txBox="1"/>
            <p:nvPr/>
          </p:nvSpPr>
          <p:spPr>
            <a:xfrm>
              <a:off x="641134" y="1134377"/>
              <a:ext cx="2215003" cy="1178475"/>
            </a:xfrm>
            <a:prstGeom prst="rect">
              <a:avLst/>
            </a:prstGeom>
            <a:noFill/>
          </p:spPr>
          <p:txBody>
            <a:bodyPr wrap="square" lIns="68559" tIns="34279" rIns="68559" bIns="34279" rtlCol="0">
              <a:spAutoFit/>
            </a:bodyPr>
            <a:lstStyle/>
            <a:p>
              <a:pPr algn="r">
                <a:spcBef>
                  <a:spcPts val="450"/>
                </a:spcBef>
              </a:pPr>
              <a:r>
                <a:rPr lang="zh-CN" altLang="en-US" sz="1600" b="1" dirty="0">
                  <a:solidFill>
                    <a:srgbClr val="404040"/>
                  </a:solidFill>
                  <a:latin typeface="Microsoft YaHei" panose="020B0503020204020204" pitchFamily="34" charset="-122"/>
                  <a:ea typeface="Microsoft YaHei" panose="020B0503020204020204" pitchFamily="34" charset="-122"/>
                </a:rPr>
                <a:t>添加标题</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endParaRPr lang="zh-CN" altLang="en-US" sz="1200" dirty="0">
                <a:solidFill>
                  <a:schemeClr val="bg1">
                    <a:lumMod val="50000"/>
                  </a:schemeClr>
                </a:solidFill>
                <a:latin typeface="Microsoft YaHei" panose="020B0503020204020204" pitchFamily="34" charset="-122"/>
                <a:ea typeface="Microsoft YaHei" panose="020B0503020204020204" pitchFamily="34" charset="-122"/>
              </a:endParaRPr>
            </a:p>
            <a:p>
              <a:pPr algn="r">
                <a:spcBef>
                  <a:spcPts val="450"/>
                </a:spcBef>
              </a:pPr>
              <a:endParaRPr lang="zh-CN" altLang="en-US" sz="12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71" name="文本框 53">
              <a:extLst>
                <a:ext uri="{FF2B5EF4-FFF2-40B4-BE49-F238E27FC236}">
                  <a16:creationId xmlns:a16="http://schemas.microsoft.com/office/drawing/2014/main" id="{77FDD43B-E511-F842-8B65-C75B5845FC2C}"/>
                </a:ext>
              </a:extLst>
            </p:cNvPr>
            <p:cNvSpPr txBox="1"/>
            <p:nvPr/>
          </p:nvSpPr>
          <p:spPr>
            <a:xfrm>
              <a:off x="641134" y="2232876"/>
              <a:ext cx="2215003" cy="953447"/>
            </a:xfrm>
            <a:prstGeom prst="rect">
              <a:avLst/>
            </a:prstGeom>
            <a:noFill/>
          </p:spPr>
          <p:txBody>
            <a:bodyPr wrap="square" lIns="68559" tIns="34279" rIns="68559" bIns="34279" rtlCol="0">
              <a:spAutoFit/>
            </a:bodyPr>
            <a:lstStyle/>
            <a:p>
              <a:pPr algn="r">
                <a:spcBef>
                  <a:spcPts val="450"/>
                </a:spcBef>
              </a:pPr>
              <a:r>
                <a:rPr lang="zh-CN" altLang="en-US" sz="1600" b="1" dirty="0">
                  <a:solidFill>
                    <a:srgbClr val="404040"/>
                  </a:solidFill>
                  <a:latin typeface="Microsoft YaHei" panose="020B0503020204020204" pitchFamily="34" charset="-122"/>
                  <a:ea typeface="Microsoft YaHei" panose="020B0503020204020204" pitchFamily="34" charset="-122"/>
                </a:rPr>
                <a:t>添加标题</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endParaRPr lang="zh-CN" altLang="en-US" sz="1200" dirty="0">
                <a:solidFill>
                  <a:schemeClr val="bg1">
                    <a:lumMod val="50000"/>
                  </a:schemeClr>
                </a:solidFill>
                <a:latin typeface="Microsoft YaHei" panose="020B0503020204020204" pitchFamily="34" charset="-122"/>
                <a:ea typeface="Microsoft YaHei" panose="020B0503020204020204" pitchFamily="34" charset="-122"/>
              </a:endParaRPr>
            </a:p>
          </p:txBody>
        </p:sp>
        <p:sp>
          <p:nvSpPr>
            <p:cNvPr id="72" name="文本框 54">
              <a:extLst>
                <a:ext uri="{FF2B5EF4-FFF2-40B4-BE49-F238E27FC236}">
                  <a16:creationId xmlns:a16="http://schemas.microsoft.com/office/drawing/2014/main" id="{73B3CC05-72DA-7547-A63E-EBFA9CEC6B5A}"/>
                </a:ext>
              </a:extLst>
            </p:cNvPr>
            <p:cNvSpPr txBox="1"/>
            <p:nvPr/>
          </p:nvSpPr>
          <p:spPr>
            <a:xfrm>
              <a:off x="628805" y="3492743"/>
              <a:ext cx="2215003" cy="953447"/>
            </a:xfrm>
            <a:prstGeom prst="rect">
              <a:avLst/>
            </a:prstGeom>
            <a:noFill/>
          </p:spPr>
          <p:txBody>
            <a:bodyPr wrap="square" lIns="68559" tIns="34279" rIns="68559" bIns="34279" rtlCol="0">
              <a:spAutoFit/>
            </a:bodyPr>
            <a:lstStyle/>
            <a:p>
              <a:pPr algn="r">
                <a:spcBef>
                  <a:spcPts val="450"/>
                </a:spcBef>
              </a:pPr>
              <a:r>
                <a:rPr lang="zh-CN" altLang="en-US" sz="1600" b="1" dirty="0">
                  <a:solidFill>
                    <a:srgbClr val="404040"/>
                  </a:solidFill>
                  <a:latin typeface="Microsoft YaHei" panose="020B0503020204020204" pitchFamily="34" charset="-122"/>
                  <a:ea typeface="Microsoft YaHei" panose="020B0503020204020204" pitchFamily="34" charset="-122"/>
                </a:rPr>
                <a:t>添加标题</a:t>
              </a:r>
              <a:endParaRPr lang="en-US" altLang="zh-CN" sz="1600" b="1" dirty="0">
                <a:solidFill>
                  <a:srgbClr val="404040"/>
                </a:solidFill>
                <a:latin typeface="Microsoft YaHei" panose="020B0503020204020204" pitchFamily="34" charset="-122"/>
                <a:ea typeface="Microsoft YaHei" panose="020B0503020204020204" pitchFamily="34" charset="-122"/>
              </a:endParaRP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p>
            <a:p>
              <a:pPr>
                <a:spcBef>
                  <a:spcPct val="0"/>
                </a:spcBef>
                <a:buNone/>
              </a:pPr>
              <a:r>
                <a:rPr lang="zh-CN" altLang="en-US" sz="1200" dirty="0">
                  <a:solidFill>
                    <a:schemeClr val="bg1">
                      <a:lumMod val="50000"/>
                    </a:schemeClr>
                  </a:solidFill>
                  <a:latin typeface="Microsoft YaHei" panose="020B0503020204020204" pitchFamily="34" charset="-122"/>
                  <a:ea typeface="Microsoft YaHei" panose="020B0503020204020204" pitchFamily="34" charset="-122"/>
                  <a:sym typeface="微软雅黑" panose="020B0503020204020204" pitchFamily="34" charset="-122"/>
                </a:rPr>
                <a:t>摄图网带给你创意和灵感，摄图网带给你创意和灵感</a:t>
              </a:r>
              <a:endParaRPr lang="zh-CN" altLang="en-US" sz="1200" dirty="0">
                <a:solidFill>
                  <a:schemeClr val="bg1">
                    <a:lumMod val="50000"/>
                  </a:schemeClr>
                </a:solidFill>
                <a:latin typeface="Microsoft YaHei" panose="020B0503020204020204" pitchFamily="34" charset="-122"/>
                <a:ea typeface="Microsoft YaHei" panose="020B0503020204020204" pitchFamily="34" charset="-122"/>
              </a:endParaRPr>
            </a:p>
          </p:txBody>
        </p:sp>
      </p:grpSp>
      <p:sp>
        <p:nvSpPr>
          <p:cNvPr id="73" name="Freeform: Shape 43">
            <a:extLst>
              <a:ext uri="{FF2B5EF4-FFF2-40B4-BE49-F238E27FC236}">
                <a16:creationId xmlns:a16="http://schemas.microsoft.com/office/drawing/2014/main" id="{0A120934-9004-0E4B-A0AB-0D29347272E3}"/>
              </a:ext>
            </a:extLst>
          </p:cNvPr>
          <p:cNvSpPr>
            <a:spLocks noChangeAspect="1"/>
          </p:cNvSpPr>
          <p:nvPr/>
        </p:nvSpPr>
        <p:spPr bwMode="auto">
          <a:xfrm>
            <a:off x="4842930" y="2645167"/>
            <a:ext cx="302284" cy="260666"/>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74" name="Freeform 34">
            <a:extLst>
              <a:ext uri="{FF2B5EF4-FFF2-40B4-BE49-F238E27FC236}">
                <a16:creationId xmlns:a16="http://schemas.microsoft.com/office/drawing/2014/main" id="{9450B2CD-ADE0-D44C-8F49-9983AD2EF474}"/>
              </a:ext>
            </a:extLst>
          </p:cNvPr>
          <p:cNvSpPr>
            <a:spLocks noEditPoints="1"/>
          </p:cNvSpPr>
          <p:nvPr/>
        </p:nvSpPr>
        <p:spPr bwMode="auto">
          <a:xfrm rot="5400000">
            <a:off x="5995734" y="2292704"/>
            <a:ext cx="277478" cy="198892"/>
          </a:xfrm>
          <a:custGeom>
            <a:avLst/>
            <a:gdLst/>
            <a:ahLst/>
            <a:cxnLst>
              <a:cxn ang="0">
                <a:pos x="72" y="54"/>
              </a:cxn>
              <a:cxn ang="0">
                <a:pos x="70" y="57"/>
              </a:cxn>
              <a:cxn ang="0">
                <a:pos x="3" y="57"/>
              </a:cxn>
              <a:cxn ang="0">
                <a:pos x="0" y="54"/>
              </a:cxn>
              <a:cxn ang="0">
                <a:pos x="0" y="49"/>
              </a:cxn>
              <a:cxn ang="0">
                <a:pos x="3" y="47"/>
              </a:cxn>
              <a:cxn ang="0">
                <a:pos x="70" y="47"/>
              </a:cxn>
              <a:cxn ang="0">
                <a:pos x="72" y="49"/>
              </a:cxn>
              <a:cxn ang="0">
                <a:pos x="72" y="54"/>
              </a:cxn>
              <a:cxn ang="0">
                <a:pos x="72" y="24"/>
              </a:cxn>
              <a:cxn ang="0">
                <a:pos x="70" y="26"/>
              </a:cxn>
              <a:cxn ang="0">
                <a:pos x="8" y="26"/>
              </a:cxn>
              <a:cxn ang="0">
                <a:pos x="6" y="24"/>
              </a:cxn>
              <a:cxn ang="0">
                <a:pos x="6" y="18"/>
              </a:cxn>
              <a:cxn ang="0">
                <a:pos x="8" y="16"/>
              </a:cxn>
              <a:cxn ang="0">
                <a:pos x="70" y="16"/>
              </a:cxn>
              <a:cxn ang="0">
                <a:pos x="72" y="18"/>
              </a:cxn>
              <a:cxn ang="0">
                <a:pos x="72" y="24"/>
              </a:cxn>
              <a:cxn ang="0">
                <a:pos x="72" y="39"/>
              </a:cxn>
              <a:cxn ang="0">
                <a:pos x="70" y="42"/>
              </a:cxn>
              <a:cxn ang="0">
                <a:pos x="18" y="42"/>
              </a:cxn>
              <a:cxn ang="0">
                <a:pos x="16" y="39"/>
              </a:cxn>
              <a:cxn ang="0">
                <a:pos x="16" y="34"/>
              </a:cxn>
              <a:cxn ang="0">
                <a:pos x="18" y="31"/>
              </a:cxn>
              <a:cxn ang="0">
                <a:pos x="70" y="31"/>
              </a:cxn>
              <a:cxn ang="0">
                <a:pos x="72" y="34"/>
              </a:cxn>
              <a:cxn ang="0">
                <a:pos x="72" y="39"/>
              </a:cxn>
              <a:cxn ang="0">
                <a:pos x="72" y="8"/>
              </a:cxn>
              <a:cxn ang="0">
                <a:pos x="70" y="11"/>
              </a:cxn>
              <a:cxn ang="0">
                <a:pos x="24" y="11"/>
              </a:cxn>
              <a:cxn ang="0">
                <a:pos x="21" y="8"/>
              </a:cxn>
              <a:cxn ang="0">
                <a:pos x="21" y="3"/>
              </a:cxn>
              <a:cxn ang="0">
                <a:pos x="24" y="0"/>
              </a:cxn>
              <a:cxn ang="0">
                <a:pos x="70" y="0"/>
              </a:cxn>
              <a:cxn ang="0">
                <a:pos x="72" y="3"/>
              </a:cxn>
              <a:cxn ang="0">
                <a:pos x="72" y="8"/>
              </a:cxn>
            </a:cxnLst>
            <a:rect l="0" t="0" r="r" b="b"/>
            <a:pathLst>
              <a:path w="72" h="57">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75" name="Freeform: Shape 23">
            <a:extLst>
              <a:ext uri="{FF2B5EF4-FFF2-40B4-BE49-F238E27FC236}">
                <a16:creationId xmlns:a16="http://schemas.microsoft.com/office/drawing/2014/main" id="{B166B0C5-BB5C-6A41-A291-024F667B8E51}"/>
              </a:ext>
            </a:extLst>
          </p:cNvPr>
          <p:cNvSpPr>
            <a:spLocks/>
          </p:cNvSpPr>
          <p:nvPr/>
        </p:nvSpPr>
        <p:spPr bwMode="auto">
          <a:xfrm>
            <a:off x="4670290" y="3840280"/>
            <a:ext cx="296769" cy="24483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76" name="Freeform 66">
            <a:extLst>
              <a:ext uri="{FF2B5EF4-FFF2-40B4-BE49-F238E27FC236}">
                <a16:creationId xmlns:a16="http://schemas.microsoft.com/office/drawing/2014/main" id="{FC7D8F11-1928-9A4C-AFDB-BEF88C233B23}"/>
              </a:ext>
            </a:extLst>
          </p:cNvPr>
          <p:cNvSpPr>
            <a:spLocks noEditPoints="1"/>
          </p:cNvSpPr>
          <p:nvPr/>
        </p:nvSpPr>
        <p:spPr bwMode="auto">
          <a:xfrm>
            <a:off x="6942454" y="3038503"/>
            <a:ext cx="201763" cy="235672"/>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77" name="Freeform: Shape 21">
            <a:extLst>
              <a:ext uri="{FF2B5EF4-FFF2-40B4-BE49-F238E27FC236}">
                <a16:creationId xmlns:a16="http://schemas.microsoft.com/office/drawing/2014/main" id="{4F99A6C5-43FD-E14B-ADA0-3DF9701BE793}"/>
              </a:ext>
            </a:extLst>
          </p:cNvPr>
          <p:cNvSpPr>
            <a:spLocks/>
          </p:cNvSpPr>
          <p:nvPr/>
        </p:nvSpPr>
        <p:spPr bwMode="auto">
          <a:xfrm>
            <a:off x="6687901" y="4150715"/>
            <a:ext cx="238151" cy="261966"/>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78" name="Freeform: Shape 41">
            <a:extLst>
              <a:ext uri="{FF2B5EF4-FFF2-40B4-BE49-F238E27FC236}">
                <a16:creationId xmlns:a16="http://schemas.microsoft.com/office/drawing/2014/main" id="{9BEFD485-ACFE-4E47-A6C8-B1D036FE52EF}"/>
              </a:ext>
            </a:extLst>
          </p:cNvPr>
          <p:cNvSpPr>
            <a:spLocks/>
          </p:cNvSpPr>
          <p:nvPr/>
        </p:nvSpPr>
        <p:spPr bwMode="auto">
          <a:xfrm>
            <a:off x="5544932" y="4580580"/>
            <a:ext cx="277584" cy="256811"/>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anchor="ctr"/>
          <a:lstStyle/>
          <a:p>
            <a:pPr algn="ctr"/>
            <a:endParaRPr sz="2400">
              <a:cs typeface="+mn-ea"/>
              <a:sym typeface="+mn-lt"/>
            </a:endParaRPr>
          </a:p>
        </p:txBody>
      </p:sp>
    </p:spTree>
    <p:extLst>
      <p:ext uri="{BB962C8B-B14F-4D97-AF65-F5344CB8AC3E}">
        <p14:creationId xmlns:p14="http://schemas.microsoft.com/office/powerpoint/2010/main" val="120239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a:t>
            </a:r>
          </a:p>
        </p:txBody>
      </p:sp>
      <p:graphicFrame>
        <p:nvGraphicFramePr>
          <p:cNvPr id="79" name="图表 78">
            <a:extLst>
              <a:ext uri="{FF2B5EF4-FFF2-40B4-BE49-F238E27FC236}">
                <a16:creationId xmlns:a16="http://schemas.microsoft.com/office/drawing/2014/main" id="{839B0ED4-B49A-8946-9E1E-025993BDC2E8}"/>
              </a:ext>
            </a:extLst>
          </p:cNvPr>
          <p:cNvGraphicFramePr/>
          <p:nvPr>
            <p:extLst>
              <p:ext uri="{D42A27DB-BD31-4B8C-83A1-F6EECF244321}">
                <p14:modId xmlns:p14="http://schemas.microsoft.com/office/powerpoint/2010/main" val="1731697187"/>
              </p:ext>
            </p:extLst>
          </p:nvPr>
        </p:nvGraphicFramePr>
        <p:xfrm>
          <a:off x="432596" y="1204686"/>
          <a:ext cx="11196593" cy="4824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621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a:t>
            </a:r>
          </a:p>
        </p:txBody>
      </p:sp>
      <p:graphicFrame>
        <p:nvGraphicFramePr>
          <p:cNvPr id="35" name="Chart 2">
            <a:extLst>
              <a:ext uri="{FF2B5EF4-FFF2-40B4-BE49-F238E27FC236}">
                <a16:creationId xmlns:a16="http://schemas.microsoft.com/office/drawing/2014/main" id="{CA542053-50CE-E44F-9DDE-FA764293B2B6}"/>
              </a:ext>
            </a:extLst>
          </p:cNvPr>
          <p:cNvGraphicFramePr/>
          <p:nvPr>
            <p:extLst>
              <p:ext uri="{D42A27DB-BD31-4B8C-83A1-F6EECF244321}">
                <p14:modId xmlns:p14="http://schemas.microsoft.com/office/powerpoint/2010/main" val="540406421"/>
              </p:ext>
            </p:extLst>
          </p:nvPr>
        </p:nvGraphicFramePr>
        <p:xfrm>
          <a:off x="711200" y="1808265"/>
          <a:ext cx="10642601" cy="3159555"/>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 Placeholder 24">
            <a:extLst>
              <a:ext uri="{FF2B5EF4-FFF2-40B4-BE49-F238E27FC236}">
                <a16:creationId xmlns:a16="http://schemas.microsoft.com/office/drawing/2014/main" id="{2CA70CF7-B30A-A040-B032-29CB280A7EA5}"/>
              </a:ext>
            </a:extLst>
          </p:cNvPr>
          <p:cNvSpPr txBox="1">
            <a:spLocks/>
          </p:cNvSpPr>
          <p:nvPr/>
        </p:nvSpPr>
        <p:spPr>
          <a:xfrm>
            <a:off x="1035340" y="5239630"/>
            <a:ext cx="10120541" cy="6686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id-ID" sz="1400" dirty="0">
                <a:solidFill>
                  <a:srgbClr val="5A616F"/>
                </a:solidFill>
              </a:rPr>
              <a:t>Right Click -&gt; Edit Data -&gt; Replace it with your own data. If you want to change colors, right click -&gt; Format Data Series -&gt; Fill -&gt; change with color that you want </a:t>
            </a:r>
            <a:endParaRPr lang="en-US" sz="1400" b="1" dirty="0">
              <a:solidFill>
                <a:srgbClr val="5A616F"/>
              </a:solidFill>
              <a:latin typeface="Signika Negative" pitchFamily="2" charset="0"/>
            </a:endParaRPr>
          </a:p>
        </p:txBody>
      </p:sp>
    </p:spTree>
    <p:extLst>
      <p:ext uri="{BB962C8B-B14F-4D97-AF65-F5344CB8AC3E}">
        <p14:creationId xmlns:p14="http://schemas.microsoft.com/office/powerpoint/2010/main" val="3231784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a:t>
            </a:r>
          </a:p>
        </p:txBody>
      </p:sp>
      <p:graphicFrame>
        <p:nvGraphicFramePr>
          <p:cNvPr id="5" name="Chart 5">
            <a:extLst>
              <a:ext uri="{FF2B5EF4-FFF2-40B4-BE49-F238E27FC236}">
                <a16:creationId xmlns:a16="http://schemas.microsoft.com/office/drawing/2014/main" id="{5559CD36-5C13-954B-81D1-E24DB8F2709D}"/>
              </a:ext>
            </a:extLst>
          </p:cNvPr>
          <p:cNvGraphicFramePr/>
          <p:nvPr>
            <p:extLst/>
          </p:nvPr>
        </p:nvGraphicFramePr>
        <p:xfrm>
          <a:off x="877084" y="2124246"/>
          <a:ext cx="3362528" cy="20928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6">
            <a:extLst>
              <a:ext uri="{FF2B5EF4-FFF2-40B4-BE49-F238E27FC236}">
                <a16:creationId xmlns:a16="http://schemas.microsoft.com/office/drawing/2014/main" id="{F6C7CDB8-69A0-C149-BD79-C302877C1B5C}"/>
              </a:ext>
            </a:extLst>
          </p:cNvPr>
          <p:cNvGraphicFramePr/>
          <p:nvPr>
            <p:extLst/>
          </p:nvPr>
        </p:nvGraphicFramePr>
        <p:xfrm>
          <a:off x="4464498" y="2124246"/>
          <a:ext cx="3362528" cy="20928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7">
            <a:extLst>
              <a:ext uri="{FF2B5EF4-FFF2-40B4-BE49-F238E27FC236}">
                <a16:creationId xmlns:a16="http://schemas.microsoft.com/office/drawing/2014/main" id="{BB8D67C1-5187-2A45-8895-503F16113E20}"/>
              </a:ext>
            </a:extLst>
          </p:cNvPr>
          <p:cNvGraphicFramePr/>
          <p:nvPr>
            <p:extLst/>
          </p:nvPr>
        </p:nvGraphicFramePr>
        <p:xfrm>
          <a:off x="7952389" y="2124246"/>
          <a:ext cx="3362528" cy="2092831"/>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14">
            <a:extLst>
              <a:ext uri="{FF2B5EF4-FFF2-40B4-BE49-F238E27FC236}">
                <a16:creationId xmlns:a16="http://schemas.microsoft.com/office/drawing/2014/main" id="{C91D0539-38B4-1847-A7BA-86F0144B74C0}"/>
              </a:ext>
            </a:extLst>
          </p:cNvPr>
          <p:cNvSpPr txBox="1"/>
          <p:nvPr/>
        </p:nvSpPr>
        <p:spPr>
          <a:xfrm>
            <a:off x="877084" y="4426752"/>
            <a:ext cx="1029449" cy="307777"/>
          </a:xfrm>
          <a:prstGeom prst="rect">
            <a:avLst/>
          </a:prstGeom>
          <a:noFill/>
        </p:spPr>
        <p:txBody>
          <a:bodyPr wrap="none" rtlCol="0">
            <a:spAutoFit/>
          </a:bodyPr>
          <a:lstStyle/>
          <a:p>
            <a:r>
              <a:rPr lang="en-US" sz="1400" dirty="0">
                <a:solidFill>
                  <a:srgbClr val="404040"/>
                </a:solidFill>
                <a:latin typeface="+mj-lt"/>
              </a:rPr>
              <a:t>Description</a:t>
            </a:r>
            <a:endParaRPr lang="id-ID" sz="1400" dirty="0">
              <a:solidFill>
                <a:srgbClr val="404040"/>
              </a:solidFill>
              <a:latin typeface="+mj-lt"/>
            </a:endParaRPr>
          </a:p>
        </p:txBody>
      </p:sp>
      <p:sp>
        <p:nvSpPr>
          <p:cNvPr id="9" name="TextBox 15">
            <a:extLst>
              <a:ext uri="{FF2B5EF4-FFF2-40B4-BE49-F238E27FC236}">
                <a16:creationId xmlns:a16="http://schemas.microsoft.com/office/drawing/2014/main" id="{8E930043-9F84-DA48-8160-DA630AD742B5}"/>
              </a:ext>
            </a:extLst>
          </p:cNvPr>
          <p:cNvSpPr txBox="1"/>
          <p:nvPr/>
        </p:nvSpPr>
        <p:spPr>
          <a:xfrm>
            <a:off x="877084" y="4636427"/>
            <a:ext cx="3237715" cy="886846"/>
          </a:xfrm>
          <a:prstGeom prst="rect">
            <a:avLst/>
          </a:prstGeom>
          <a:noFill/>
        </p:spPr>
        <p:txBody>
          <a:bodyPr wrap="square" rtlCol="0">
            <a:spAutoFit/>
          </a:bodyPr>
          <a:lstStyle/>
          <a:p>
            <a:pPr>
              <a:lnSpc>
                <a:spcPct val="150000"/>
              </a:lnSpc>
            </a:pPr>
            <a:r>
              <a:rPr lang="en-GB" sz="1200" dirty="0">
                <a:solidFill>
                  <a:srgbClr val="767171"/>
                </a:solidFill>
              </a:rPr>
              <a:t>Suitable for all category, Lorem Ipsum is not simply random text. If you are going to use a passage of Lorem Ipsum Great!</a:t>
            </a:r>
          </a:p>
        </p:txBody>
      </p:sp>
      <p:sp>
        <p:nvSpPr>
          <p:cNvPr id="10" name="TextBox 16">
            <a:extLst>
              <a:ext uri="{FF2B5EF4-FFF2-40B4-BE49-F238E27FC236}">
                <a16:creationId xmlns:a16="http://schemas.microsoft.com/office/drawing/2014/main" id="{09ADC1BE-CF0B-2949-A515-90FF946E4606}"/>
              </a:ext>
            </a:extLst>
          </p:cNvPr>
          <p:cNvSpPr txBox="1"/>
          <p:nvPr/>
        </p:nvSpPr>
        <p:spPr>
          <a:xfrm>
            <a:off x="4464498" y="4426752"/>
            <a:ext cx="1029449" cy="307777"/>
          </a:xfrm>
          <a:prstGeom prst="rect">
            <a:avLst/>
          </a:prstGeom>
          <a:noFill/>
        </p:spPr>
        <p:txBody>
          <a:bodyPr wrap="none" rtlCol="0">
            <a:spAutoFit/>
          </a:bodyPr>
          <a:lstStyle/>
          <a:p>
            <a:r>
              <a:rPr lang="en-US" sz="1400" dirty="0">
                <a:solidFill>
                  <a:srgbClr val="404040"/>
                </a:solidFill>
                <a:latin typeface="+mj-lt"/>
              </a:rPr>
              <a:t>Description</a:t>
            </a:r>
          </a:p>
        </p:txBody>
      </p:sp>
      <p:sp>
        <p:nvSpPr>
          <p:cNvPr id="11" name="TextBox 17">
            <a:extLst>
              <a:ext uri="{FF2B5EF4-FFF2-40B4-BE49-F238E27FC236}">
                <a16:creationId xmlns:a16="http://schemas.microsoft.com/office/drawing/2014/main" id="{16A02B4E-F267-3C4D-9CD3-DF05439F311A}"/>
              </a:ext>
            </a:extLst>
          </p:cNvPr>
          <p:cNvSpPr txBox="1"/>
          <p:nvPr/>
        </p:nvSpPr>
        <p:spPr>
          <a:xfrm>
            <a:off x="4464498" y="4636427"/>
            <a:ext cx="3237715" cy="886846"/>
          </a:xfrm>
          <a:prstGeom prst="rect">
            <a:avLst/>
          </a:prstGeom>
          <a:noFill/>
        </p:spPr>
        <p:txBody>
          <a:bodyPr wrap="square" rtlCol="0">
            <a:spAutoFit/>
          </a:bodyPr>
          <a:lstStyle/>
          <a:p>
            <a:pPr>
              <a:lnSpc>
                <a:spcPct val="150000"/>
              </a:lnSpc>
            </a:pPr>
            <a:r>
              <a:rPr lang="en-GB" sz="1200" dirty="0">
                <a:solidFill>
                  <a:srgbClr val="767171"/>
                </a:solidFill>
              </a:rPr>
              <a:t>Suitable for all category, Lorem Ipsum is not simply random text. If you are going to use a passage of Lorem Ipsum Great!</a:t>
            </a:r>
          </a:p>
        </p:txBody>
      </p:sp>
      <p:sp>
        <p:nvSpPr>
          <p:cNvPr id="12" name="TextBox 18">
            <a:extLst>
              <a:ext uri="{FF2B5EF4-FFF2-40B4-BE49-F238E27FC236}">
                <a16:creationId xmlns:a16="http://schemas.microsoft.com/office/drawing/2014/main" id="{EB3E6E80-B496-AC4F-AF30-90CFD1E76D1A}"/>
              </a:ext>
            </a:extLst>
          </p:cNvPr>
          <p:cNvSpPr txBox="1"/>
          <p:nvPr/>
        </p:nvSpPr>
        <p:spPr>
          <a:xfrm>
            <a:off x="7952389" y="4426752"/>
            <a:ext cx="1029449" cy="307777"/>
          </a:xfrm>
          <a:prstGeom prst="rect">
            <a:avLst/>
          </a:prstGeom>
          <a:noFill/>
        </p:spPr>
        <p:txBody>
          <a:bodyPr wrap="none" rtlCol="0">
            <a:spAutoFit/>
          </a:bodyPr>
          <a:lstStyle/>
          <a:p>
            <a:r>
              <a:rPr lang="en-US" sz="1400" dirty="0">
                <a:solidFill>
                  <a:srgbClr val="404040"/>
                </a:solidFill>
                <a:latin typeface="+mj-lt"/>
              </a:rPr>
              <a:t>Description</a:t>
            </a:r>
          </a:p>
        </p:txBody>
      </p:sp>
      <p:sp>
        <p:nvSpPr>
          <p:cNvPr id="13" name="TextBox 19">
            <a:extLst>
              <a:ext uri="{FF2B5EF4-FFF2-40B4-BE49-F238E27FC236}">
                <a16:creationId xmlns:a16="http://schemas.microsoft.com/office/drawing/2014/main" id="{4D98B17D-3932-764A-AF9A-5B6E66EAD72A}"/>
              </a:ext>
            </a:extLst>
          </p:cNvPr>
          <p:cNvSpPr txBox="1"/>
          <p:nvPr/>
        </p:nvSpPr>
        <p:spPr>
          <a:xfrm>
            <a:off x="7952389" y="4636427"/>
            <a:ext cx="3237715" cy="886846"/>
          </a:xfrm>
          <a:prstGeom prst="rect">
            <a:avLst/>
          </a:prstGeom>
          <a:noFill/>
        </p:spPr>
        <p:txBody>
          <a:bodyPr wrap="square" rtlCol="0">
            <a:spAutoFit/>
          </a:bodyPr>
          <a:lstStyle/>
          <a:p>
            <a:pPr>
              <a:lnSpc>
                <a:spcPct val="150000"/>
              </a:lnSpc>
            </a:pPr>
            <a:r>
              <a:rPr lang="en-GB" sz="1200" dirty="0">
                <a:solidFill>
                  <a:srgbClr val="767171"/>
                </a:solidFill>
              </a:rPr>
              <a:t>Suitable for all category, Lorem Ipsum is not simply random text. If you are going to use a passage of Lorem Ipsum Great!</a:t>
            </a:r>
          </a:p>
        </p:txBody>
      </p:sp>
    </p:spTree>
    <p:extLst>
      <p:ext uri="{BB962C8B-B14F-4D97-AF65-F5344CB8AC3E}">
        <p14:creationId xmlns:p14="http://schemas.microsoft.com/office/powerpoint/2010/main" val="3638657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a:t>
            </a:r>
          </a:p>
        </p:txBody>
      </p:sp>
      <p:graphicFrame>
        <p:nvGraphicFramePr>
          <p:cNvPr id="14" name="Content Placeholder 5">
            <a:extLst>
              <a:ext uri="{FF2B5EF4-FFF2-40B4-BE49-F238E27FC236}">
                <a16:creationId xmlns:a16="http://schemas.microsoft.com/office/drawing/2014/main" id="{95091AA2-8055-B84F-95D9-8CFD3E122689}"/>
              </a:ext>
            </a:extLst>
          </p:cNvPr>
          <p:cNvGraphicFramePr>
            <a:graphicFrameLocks/>
          </p:cNvGraphicFramePr>
          <p:nvPr>
            <p:extLst>
              <p:ext uri="{D42A27DB-BD31-4B8C-83A1-F6EECF244321}">
                <p14:modId xmlns:p14="http://schemas.microsoft.com/office/powerpoint/2010/main" val="4214218018"/>
              </p:ext>
            </p:extLst>
          </p:nvPr>
        </p:nvGraphicFramePr>
        <p:xfrm>
          <a:off x="838200" y="1666240"/>
          <a:ext cx="10515600" cy="44128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8366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a:t>
            </a:r>
          </a:p>
        </p:txBody>
      </p:sp>
      <p:graphicFrame>
        <p:nvGraphicFramePr>
          <p:cNvPr id="4" name="Chart 5">
            <a:extLst>
              <a:ext uri="{FF2B5EF4-FFF2-40B4-BE49-F238E27FC236}">
                <a16:creationId xmlns:a16="http://schemas.microsoft.com/office/drawing/2014/main" id="{1463EB70-71D1-244A-9581-E1345CAE3FFB}"/>
              </a:ext>
            </a:extLst>
          </p:cNvPr>
          <p:cNvGraphicFramePr/>
          <p:nvPr>
            <p:extLst/>
          </p:nvPr>
        </p:nvGraphicFramePr>
        <p:xfrm>
          <a:off x="838200" y="1771227"/>
          <a:ext cx="5013960" cy="22140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6">
            <a:extLst>
              <a:ext uri="{FF2B5EF4-FFF2-40B4-BE49-F238E27FC236}">
                <a16:creationId xmlns:a16="http://schemas.microsoft.com/office/drawing/2014/main" id="{CE603C55-7691-3F4C-B99C-E5A09AE0B9AD}"/>
              </a:ext>
            </a:extLst>
          </p:cNvPr>
          <p:cNvGraphicFramePr/>
          <p:nvPr>
            <p:extLst/>
          </p:nvPr>
        </p:nvGraphicFramePr>
        <p:xfrm>
          <a:off x="6431280" y="1771226"/>
          <a:ext cx="5013960" cy="2214033"/>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7">
            <a:extLst>
              <a:ext uri="{FF2B5EF4-FFF2-40B4-BE49-F238E27FC236}">
                <a16:creationId xmlns:a16="http://schemas.microsoft.com/office/drawing/2014/main" id="{983964CE-D065-ED40-B37D-8F952713AD29}"/>
              </a:ext>
            </a:extLst>
          </p:cNvPr>
          <p:cNvCxnSpPr/>
          <p:nvPr/>
        </p:nvCxnSpPr>
        <p:spPr>
          <a:xfrm>
            <a:off x="6093171" y="1859280"/>
            <a:ext cx="0" cy="4236720"/>
          </a:xfrm>
          <a:prstGeom prst="line">
            <a:avLst/>
          </a:prstGeom>
          <a:ln w="1270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BEBC53FD-5BB1-1642-B467-203FD8F421FE}"/>
              </a:ext>
            </a:extLst>
          </p:cNvPr>
          <p:cNvSpPr txBox="1"/>
          <p:nvPr/>
        </p:nvSpPr>
        <p:spPr>
          <a:xfrm>
            <a:off x="896635" y="4068495"/>
            <a:ext cx="1976823" cy="420564"/>
          </a:xfrm>
          <a:prstGeom prst="rect">
            <a:avLst/>
          </a:prstGeom>
          <a:noFill/>
        </p:spPr>
        <p:txBody>
          <a:bodyPr wrap="none" rtlCol="0">
            <a:spAutoFit/>
          </a:bodyPr>
          <a:lstStyle/>
          <a:p>
            <a:r>
              <a:rPr lang="id-ID" sz="2133" dirty="0">
                <a:latin typeface="+mj-lt"/>
              </a:rPr>
              <a:t>Sales Analysis</a:t>
            </a:r>
          </a:p>
        </p:txBody>
      </p:sp>
      <p:sp>
        <p:nvSpPr>
          <p:cNvPr id="8" name="TextBox 11">
            <a:extLst>
              <a:ext uri="{FF2B5EF4-FFF2-40B4-BE49-F238E27FC236}">
                <a16:creationId xmlns:a16="http://schemas.microsoft.com/office/drawing/2014/main" id="{1C6ADF68-C24D-0344-B119-51CD09DEC993}"/>
              </a:ext>
            </a:extLst>
          </p:cNvPr>
          <p:cNvSpPr txBox="1"/>
          <p:nvPr/>
        </p:nvSpPr>
        <p:spPr>
          <a:xfrm>
            <a:off x="2581334" y="4481831"/>
            <a:ext cx="3194443" cy="646331"/>
          </a:xfrm>
          <a:prstGeom prst="rect">
            <a:avLst/>
          </a:prstGeom>
          <a:noFill/>
        </p:spPr>
        <p:txBody>
          <a:bodyPr wrap="square" rtlCol="0">
            <a:spAutoFit/>
          </a:bodyPr>
          <a:lstStyle/>
          <a:p>
            <a:pPr algn="just">
              <a:lnSpc>
                <a:spcPct val="150000"/>
              </a:lnSpc>
            </a:pPr>
            <a:r>
              <a:rPr lang="id-ID" sz="1200" dirty="0"/>
              <a:t>Of shopping carts are abandoned right before the transaction. Suitable for all categories</a:t>
            </a:r>
          </a:p>
        </p:txBody>
      </p:sp>
      <p:sp>
        <p:nvSpPr>
          <p:cNvPr id="9" name="TextBox 12">
            <a:extLst>
              <a:ext uri="{FF2B5EF4-FFF2-40B4-BE49-F238E27FC236}">
                <a16:creationId xmlns:a16="http://schemas.microsoft.com/office/drawing/2014/main" id="{7148D302-790E-B143-9A4E-2B92FBFAB5AF}"/>
              </a:ext>
            </a:extLst>
          </p:cNvPr>
          <p:cNvSpPr txBox="1"/>
          <p:nvPr/>
        </p:nvSpPr>
        <p:spPr>
          <a:xfrm>
            <a:off x="896635" y="4420277"/>
            <a:ext cx="1659429" cy="769441"/>
          </a:xfrm>
          <a:prstGeom prst="rect">
            <a:avLst/>
          </a:prstGeom>
          <a:noFill/>
        </p:spPr>
        <p:txBody>
          <a:bodyPr wrap="none" rtlCol="0">
            <a:spAutoFit/>
          </a:bodyPr>
          <a:lstStyle/>
          <a:p>
            <a:r>
              <a:rPr lang="id-ID" sz="4400" b="1" dirty="0">
                <a:solidFill>
                  <a:schemeClr val="accent1"/>
                </a:solidFill>
                <a:latin typeface="+mj-lt"/>
              </a:rPr>
              <a:t>$37M</a:t>
            </a:r>
          </a:p>
        </p:txBody>
      </p:sp>
      <p:sp>
        <p:nvSpPr>
          <p:cNvPr id="10" name="TextBox 13">
            <a:extLst>
              <a:ext uri="{FF2B5EF4-FFF2-40B4-BE49-F238E27FC236}">
                <a16:creationId xmlns:a16="http://schemas.microsoft.com/office/drawing/2014/main" id="{B21C50D1-7F55-C443-9837-22B5A5A922C4}"/>
              </a:ext>
            </a:extLst>
          </p:cNvPr>
          <p:cNvSpPr txBox="1"/>
          <p:nvPr/>
        </p:nvSpPr>
        <p:spPr>
          <a:xfrm>
            <a:off x="6474658" y="4068495"/>
            <a:ext cx="1976823" cy="420564"/>
          </a:xfrm>
          <a:prstGeom prst="rect">
            <a:avLst/>
          </a:prstGeom>
          <a:noFill/>
        </p:spPr>
        <p:txBody>
          <a:bodyPr wrap="none" rtlCol="0">
            <a:spAutoFit/>
          </a:bodyPr>
          <a:lstStyle/>
          <a:p>
            <a:r>
              <a:rPr lang="id-ID" sz="2133" dirty="0">
                <a:latin typeface="+mj-lt"/>
              </a:rPr>
              <a:t>Sales Analysis</a:t>
            </a:r>
          </a:p>
        </p:txBody>
      </p:sp>
      <p:sp>
        <p:nvSpPr>
          <p:cNvPr id="11" name="TextBox 14">
            <a:extLst>
              <a:ext uri="{FF2B5EF4-FFF2-40B4-BE49-F238E27FC236}">
                <a16:creationId xmlns:a16="http://schemas.microsoft.com/office/drawing/2014/main" id="{541F1C52-977D-4541-8C1B-54FE6790ABAC}"/>
              </a:ext>
            </a:extLst>
          </p:cNvPr>
          <p:cNvSpPr txBox="1"/>
          <p:nvPr/>
        </p:nvSpPr>
        <p:spPr>
          <a:xfrm>
            <a:off x="8159357" y="4481831"/>
            <a:ext cx="3194443" cy="646331"/>
          </a:xfrm>
          <a:prstGeom prst="rect">
            <a:avLst/>
          </a:prstGeom>
          <a:noFill/>
        </p:spPr>
        <p:txBody>
          <a:bodyPr wrap="square" rtlCol="0">
            <a:spAutoFit/>
          </a:bodyPr>
          <a:lstStyle/>
          <a:p>
            <a:pPr algn="just">
              <a:lnSpc>
                <a:spcPct val="150000"/>
              </a:lnSpc>
            </a:pPr>
            <a:r>
              <a:rPr lang="id-ID" sz="1200" dirty="0"/>
              <a:t>Of shopping carts are abandoned right before the transaction. Suitable for all categories</a:t>
            </a:r>
          </a:p>
        </p:txBody>
      </p:sp>
      <p:sp>
        <p:nvSpPr>
          <p:cNvPr id="12" name="TextBox 15">
            <a:extLst>
              <a:ext uri="{FF2B5EF4-FFF2-40B4-BE49-F238E27FC236}">
                <a16:creationId xmlns:a16="http://schemas.microsoft.com/office/drawing/2014/main" id="{8BCDB13F-8CC9-6447-A52A-8C1313BF998E}"/>
              </a:ext>
            </a:extLst>
          </p:cNvPr>
          <p:cNvSpPr txBox="1"/>
          <p:nvPr/>
        </p:nvSpPr>
        <p:spPr>
          <a:xfrm>
            <a:off x="6474658" y="4420277"/>
            <a:ext cx="1659429" cy="769441"/>
          </a:xfrm>
          <a:prstGeom prst="rect">
            <a:avLst/>
          </a:prstGeom>
          <a:noFill/>
        </p:spPr>
        <p:txBody>
          <a:bodyPr wrap="none" rtlCol="0">
            <a:spAutoFit/>
          </a:bodyPr>
          <a:lstStyle/>
          <a:p>
            <a:r>
              <a:rPr lang="id-ID" sz="4400" b="1" dirty="0">
                <a:solidFill>
                  <a:schemeClr val="accent2"/>
                </a:solidFill>
                <a:latin typeface="+mj-lt"/>
              </a:rPr>
              <a:t>$37M</a:t>
            </a:r>
          </a:p>
        </p:txBody>
      </p:sp>
      <p:sp>
        <p:nvSpPr>
          <p:cNvPr id="13" name="TextBox 16">
            <a:extLst>
              <a:ext uri="{FF2B5EF4-FFF2-40B4-BE49-F238E27FC236}">
                <a16:creationId xmlns:a16="http://schemas.microsoft.com/office/drawing/2014/main" id="{5F487CC6-E62D-064B-BB2B-048612F66775}"/>
              </a:ext>
            </a:extLst>
          </p:cNvPr>
          <p:cNvSpPr txBox="1"/>
          <p:nvPr/>
        </p:nvSpPr>
        <p:spPr>
          <a:xfrm>
            <a:off x="1084826" y="5293893"/>
            <a:ext cx="840295" cy="307777"/>
          </a:xfrm>
          <a:prstGeom prst="rect">
            <a:avLst/>
          </a:prstGeom>
          <a:noFill/>
        </p:spPr>
        <p:txBody>
          <a:bodyPr wrap="none" rtlCol="0">
            <a:spAutoFit/>
          </a:bodyPr>
          <a:lstStyle/>
          <a:p>
            <a:r>
              <a:rPr lang="id-ID" sz="1400" b="1" dirty="0">
                <a:latin typeface="+mj-lt"/>
                <a:ea typeface="Open Sans" panose="020B0606030504020204" pitchFamily="34" charset="0"/>
                <a:cs typeface="Open Sans" panose="020B0606030504020204" pitchFamily="34" charset="0"/>
              </a:rPr>
              <a:t>920,000</a:t>
            </a:r>
            <a:endParaRPr lang="en-US" sz="1400" b="1" dirty="0">
              <a:latin typeface="+mj-lt"/>
              <a:ea typeface="Open Sans" panose="020B0606030504020204" pitchFamily="34" charset="0"/>
              <a:cs typeface="Open Sans" panose="020B0606030504020204" pitchFamily="34" charset="0"/>
            </a:endParaRPr>
          </a:p>
        </p:txBody>
      </p:sp>
      <p:sp>
        <p:nvSpPr>
          <p:cNvPr id="15" name="TextBox 17">
            <a:extLst>
              <a:ext uri="{FF2B5EF4-FFF2-40B4-BE49-F238E27FC236}">
                <a16:creationId xmlns:a16="http://schemas.microsoft.com/office/drawing/2014/main" id="{24551921-DA76-8243-87D1-771FB77BEDE1}"/>
              </a:ext>
            </a:extLst>
          </p:cNvPr>
          <p:cNvSpPr txBox="1"/>
          <p:nvPr/>
        </p:nvSpPr>
        <p:spPr>
          <a:xfrm>
            <a:off x="3636046" y="5307387"/>
            <a:ext cx="840295" cy="307777"/>
          </a:xfrm>
          <a:prstGeom prst="rect">
            <a:avLst/>
          </a:prstGeom>
          <a:noFill/>
        </p:spPr>
        <p:txBody>
          <a:bodyPr wrap="none" rtlCol="0">
            <a:spAutoFit/>
          </a:bodyPr>
          <a:lstStyle/>
          <a:p>
            <a:r>
              <a:rPr lang="id-ID" sz="1400" b="1" dirty="0">
                <a:latin typeface="+mj-lt"/>
                <a:ea typeface="Open Sans" panose="020B0606030504020204" pitchFamily="34" charset="0"/>
                <a:cs typeface="Open Sans" panose="020B0606030504020204" pitchFamily="34" charset="0"/>
              </a:rPr>
              <a:t>2</a:t>
            </a:r>
            <a:r>
              <a:rPr lang="en-US" sz="1400" b="1" dirty="0">
                <a:latin typeface="+mj-lt"/>
                <a:ea typeface="Open Sans" panose="020B0606030504020204" pitchFamily="34" charset="0"/>
                <a:cs typeface="Open Sans" panose="020B0606030504020204" pitchFamily="34" charset="0"/>
              </a:rPr>
              <a:t>80,000</a:t>
            </a:r>
          </a:p>
        </p:txBody>
      </p:sp>
      <p:sp>
        <p:nvSpPr>
          <p:cNvPr id="16" name="TextBox 18">
            <a:extLst>
              <a:ext uri="{FF2B5EF4-FFF2-40B4-BE49-F238E27FC236}">
                <a16:creationId xmlns:a16="http://schemas.microsoft.com/office/drawing/2014/main" id="{DD90EA55-6D96-7F49-A654-0495D577783B}"/>
              </a:ext>
            </a:extLst>
          </p:cNvPr>
          <p:cNvSpPr txBox="1"/>
          <p:nvPr/>
        </p:nvSpPr>
        <p:spPr>
          <a:xfrm>
            <a:off x="1084826" y="5569929"/>
            <a:ext cx="1889048" cy="246221"/>
          </a:xfrm>
          <a:prstGeom prst="rect">
            <a:avLst/>
          </a:prstGeom>
          <a:noFill/>
        </p:spPr>
        <p:txBody>
          <a:bodyPr wrap="square" rtlCol="0">
            <a:spAutoFit/>
          </a:bodyPr>
          <a:lstStyle/>
          <a:p>
            <a:r>
              <a:rPr lang="en-US" sz="1000" dirty="0">
                <a:ea typeface="Open Sans" panose="020B0606030504020204" pitchFamily="34" charset="0"/>
                <a:cs typeface="Open Sans" panose="020B0606030504020204" pitchFamily="34" charset="0"/>
              </a:rPr>
              <a:t>Lorem ipsum dolor sit </a:t>
            </a:r>
            <a:r>
              <a:rPr lang="en-US" sz="1000" dirty="0" err="1">
                <a:ea typeface="Open Sans" panose="020B0606030504020204" pitchFamily="34" charset="0"/>
                <a:cs typeface="Open Sans" panose="020B0606030504020204" pitchFamily="34" charset="0"/>
              </a:rPr>
              <a:t>amet</a:t>
            </a:r>
            <a:r>
              <a:rPr lang="en-US" sz="1000" dirty="0">
                <a:ea typeface="Open Sans" panose="020B0606030504020204" pitchFamily="34" charset="0"/>
                <a:cs typeface="Open Sans" panose="020B0606030504020204" pitchFamily="34" charset="0"/>
              </a:rPr>
              <a:t>.</a:t>
            </a:r>
          </a:p>
        </p:txBody>
      </p:sp>
      <p:sp>
        <p:nvSpPr>
          <p:cNvPr id="17" name="TextBox 19">
            <a:extLst>
              <a:ext uri="{FF2B5EF4-FFF2-40B4-BE49-F238E27FC236}">
                <a16:creationId xmlns:a16="http://schemas.microsoft.com/office/drawing/2014/main" id="{721CD00D-52B8-1F4C-B8E7-0F26ACA95901}"/>
              </a:ext>
            </a:extLst>
          </p:cNvPr>
          <p:cNvSpPr txBox="1"/>
          <p:nvPr/>
        </p:nvSpPr>
        <p:spPr>
          <a:xfrm>
            <a:off x="3636046" y="5570252"/>
            <a:ext cx="1889048" cy="246221"/>
          </a:xfrm>
          <a:prstGeom prst="rect">
            <a:avLst/>
          </a:prstGeom>
          <a:noFill/>
        </p:spPr>
        <p:txBody>
          <a:bodyPr wrap="square" rtlCol="0">
            <a:spAutoFit/>
          </a:bodyPr>
          <a:lstStyle/>
          <a:p>
            <a:r>
              <a:rPr lang="en-US" sz="1000">
                <a:ea typeface="Open Sans" panose="020B0606030504020204" pitchFamily="34" charset="0"/>
                <a:cs typeface="Open Sans" panose="020B0606030504020204" pitchFamily="34" charset="0"/>
              </a:rPr>
              <a:t>Lorem ipsum dolor sit amet.</a:t>
            </a:r>
          </a:p>
        </p:txBody>
      </p:sp>
      <p:sp>
        <p:nvSpPr>
          <p:cNvPr id="18" name="Oval 20">
            <a:extLst>
              <a:ext uri="{FF2B5EF4-FFF2-40B4-BE49-F238E27FC236}">
                <a16:creationId xmlns:a16="http://schemas.microsoft.com/office/drawing/2014/main" id="{50C7075E-127B-2745-BF0A-85D95040BE24}"/>
              </a:ext>
            </a:extLst>
          </p:cNvPr>
          <p:cNvSpPr/>
          <p:nvPr/>
        </p:nvSpPr>
        <p:spPr>
          <a:xfrm>
            <a:off x="984170" y="5462113"/>
            <a:ext cx="91440" cy="9144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19" name="Oval 21">
            <a:extLst>
              <a:ext uri="{FF2B5EF4-FFF2-40B4-BE49-F238E27FC236}">
                <a16:creationId xmlns:a16="http://schemas.microsoft.com/office/drawing/2014/main" id="{566629DE-4C24-5B4F-8601-AA216FFC2998}"/>
              </a:ext>
            </a:extLst>
          </p:cNvPr>
          <p:cNvSpPr/>
          <p:nvPr/>
        </p:nvSpPr>
        <p:spPr>
          <a:xfrm>
            <a:off x="3554066" y="5462113"/>
            <a:ext cx="91440" cy="91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20" name="TextBox 22">
            <a:extLst>
              <a:ext uri="{FF2B5EF4-FFF2-40B4-BE49-F238E27FC236}">
                <a16:creationId xmlns:a16="http://schemas.microsoft.com/office/drawing/2014/main" id="{E2F55DC0-1B4F-5143-BB00-4F77CE908F74}"/>
              </a:ext>
            </a:extLst>
          </p:cNvPr>
          <p:cNvSpPr txBox="1"/>
          <p:nvPr/>
        </p:nvSpPr>
        <p:spPr>
          <a:xfrm>
            <a:off x="6755282" y="5293893"/>
            <a:ext cx="840295" cy="307777"/>
          </a:xfrm>
          <a:prstGeom prst="rect">
            <a:avLst/>
          </a:prstGeom>
          <a:noFill/>
        </p:spPr>
        <p:txBody>
          <a:bodyPr wrap="none" rtlCol="0">
            <a:spAutoFit/>
          </a:bodyPr>
          <a:lstStyle/>
          <a:p>
            <a:r>
              <a:rPr lang="id-ID" sz="1400" b="1" dirty="0">
                <a:latin typeface="+mj-lt"/>
                <a:ea typeface="Open Sans" panose="020B0606030504020204" pitchFamily="34" charset="0"/>
                <a:cs typeface="Open Sans" panose="020B0606030504020204" pitchFamily="34" charset="0"/>
              </a:rPr>
              <a:t>5</a:t>
            </a:r>
            <a:r>
              <a:rPr lang="en-US" sz="1400" b="1" dirty="0">
                <a:latin typeface="+mj-lt"/>
                <a:ea typeface="Open Sans" panose="020B0606030504020204" pitchFamily="34" charset="0"/>
                <a:cs typeface="Open Sans" panose="020B0606030504020204" pitchFamily="34" charset="0"/>
              </a:rPr>
              <a:t>20,000</a:t>
            </a:r>
          </a:p>
        </p:txBody>
      </p:sp>
      <p:sp>
        <p:nvSpPr>
          <p:cNvPr id="21" name="TextBox 23">
            <a:extLst>
              <a:ext uri="{FF2B5EF4-FFF2-40B4-BE49-F238E27FC236}">
                <a16:creationId xmlns:a16="http://schemas.microsoft.com/office/drawing/2014/main" id="{D10CFA83-BB09-424C-956B-C4D103E08A6E}"/>
              </a:ext>
            </a:extLst>
          </p:cNvPr>
          <p:cNvSpPr txBox="1"/>
          <p:nvPr/>
        </p:nvSpPr>
        <p:spPr>
          <a:xfrm>
            <a:off x="9306502" y="5307387"/>
            <a:ext cx="840295" cy="307777"/>
          </a:xfrm>
          <a:prstGeom prst="rect">
            <a:avLst/>
          </a:prstGeom>
          <a:noFill/>
        </p:spPr>
        <p:txBody>
          <a:bodyPr wrap="none" rtlCol="0">
            <a:spAutoFit/>
          </a:bodyPr>
          <a:lstStyle/>
          <a:p>
            <a:r>
              <a:rPr lang="id-ID" sz="1400" b="1" dirty="0">
                <a:latin typeface="+mj-lt"/>
                <a:ea typeface="Open Sans" panose="020B0606030504020204" pitchFamily="34" charset="0"/>
                <a:cs typeface="Open Sans" panose="020B0606030504020204" pitchFamily="34" charset="0"/>
              </a:rPr>
              <a:t>21</a:t>
            </a:r>
            <a:r>
              <a:rPr lang="en-US" sz="1400" b="1" dirty="0">
                <a:latin typeface="+mj-lt"/>
                <a:ea typeface="Open Sans" panose="020B0606030504020204" pitchFamily="34" charset="0"/>
                <a:cs typeface="Open Sans" panose="020B0606030504020204" pitchFamily="34" charset="0"/>
              </a:rPr>
              <a:t>0,0</a:t>
            </a:r>
            <a:r>
              <a:rPr lang="id-ID" sz="1400" b="1" dirty="0">
                <a:latin typeface="+mj-lt"/>
                <a:ea typeface="Open Sans" panose="020B0606030504020204" pitchFamily="34" charset="0"/>
                <a:cs typeface="Open Sans" panose="020B0606030504020204" pitchFamily="34" charset="0"/>
              </a:rPr>
              <a:t>00</a:t>
            </a:r>
            <a:endParaRPr lang="en-US" sz="1400" b="1" dirty="0">
              <a:latin typeface="+mj-lt"/>
              <a:ea typeface="Open Sans" panose="020B0606030504020204" pitchFamily="34" charset="0"/>
              <a:cs typeface="Open Sans" panose="020B0606030504020204" pitchFamily="34" charset="0"/>
            </a:endParaRPr>
          </a:p>
        </p:txBody>
      </p:sp>
      <p:sp>
        <p:nvSpPr>
          <p:cNvPr id="22" name="TextBox 24">
            <a:extLst>
              <a:ext uri="{FF2B5EF4-FFF2-40B4-BE49-F238E27FC236}">
                <a16:creationId xmlns:a16="http://schemas.microsoft.com/office/drawing/2014/main" id="{6BCC3F01-C0F9-8A4A-ACE1-D796E01CDCD8}"/>
              </a:ext>
            </a:extLst>
          </p:cNvPr>
          <p:cNvSpPr txBox="1"/>
          <p:nvPr/>
        </p:nvSpPr>
        <p:spPr>
          <a:xfrm>
            <a:off x="6755282" y="5569929"/>
            <a:ext cx="1889048" cy="246221"/>
          </a:xfrm>
          <a:prstGeom prst="rect">
            <a:avLst/>
          </a:prstGeom>
          <a:noFill/>
        </p:spPr>
        <p:txBody>
          <a:bodyPr wrap="square" rtlCol="0">
            <a:spAutoFit/>
          </a:bodyPr>
          <a:lstStyle/>
          <a:p>
            <a:r>
              <a:rPr lang="en-US" sz="1000">
                <a:latin typeface="+mj-lt"/>
                <a:ea typeface="Open Sans" panose="020B0606030504020204" pitchFamily="34" charset="0"/>
                <a:cs typeface="Open Sans" panose="020B0606030504020204" pitchFamily="34" charset="0"/>
              </a:rPr>
              <a:t>Lorem ipsum dolor sit amet.</a:t>
            </a:r>
          </a:p>
        </p:txBody>
      </p:sp>
      <p:sp>
        <p:nvSpPr>
          <p:cNvPr id="23" name="TextBox 25">
            <a:extLst>
              <a:ext uri="{FF2B5EF4-FFF2-40B4-BE49-F238E27FC236}">
                <a16:creationId xmlns:a16="http://schemas.microsoft.com/office/drawing/2014/main" id="{11B6F641-7B79-9A4E-8042-127A18A7810F}"/>
              </a:ext>
            </a:extLst>
          </p:cNvPr>
          <p:cNvSpPr txBox="1"/>
          <p:nvPr/>
        </p:nvSpPr>
        <p:spPr>
          <a:xfrm>
            <a:off x="9306502" y="5570252"/>
            <a:ext cx="1889048" cy="246221"/>
          </a:xfrm>
          <a:prstGeom prst="rect">
            <a:avLst/>
          </a:prstGeom>
          <a:noFill/>
        </p:spPr>
        <p:txBody>
          <a:bodyPr wrap="square" rtlCol="0">
            <a:spAutoFit/>
          </a:bodyPr>
          <a:lstStyle/>
          <a:p>
            <a:r>
              <a:rPr lang="en-US" sz="1000">
                <a:ea typeface="Open Sans" panose="020B0606030504020204" pitchFamily="34" charset="0"/>
                <a:cs typeface="Open Sans" panose="020B0606030504020204" pitchFamily="34" charset="0"/>
              </a:rPr>
              <a:t>Lorem ipsum dolor sit amet.</a:t>
            </a:r>
          </a:p>
        </p:txBody>
      </p:sp>
      <p:sp>
        <p:nvSpPr>
          <p:cNvPr id="24" name="Oval 26">
            <a:extLst>
              <a:ext uri="{FF2B5EF4-FFF2-40B4-BE49-F238E27FC236}">
                <a16:creationId xmlns:a16="http://schemas.microsoft.com/office/drawing/2014/main" id="{B800F778-4183-9C4A-A269-DD083D6BB0F7}"/>
              </a:ext>
            </a:extLst>
          </p:cNvPr>
          <p:cNvSpPr/>
          <p:nvPr/>
        </p:nvSpPr>
        <p:spPr>
          <a:xfrm>
            <a:off x="6654626" y="5462113"/>
            <a:ext cx="91440" cy="91440"/>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25" name="Oval 27">
            <a:extLst>
              <a:ext uri="{FF2B5EF4-FFF2-40B4-BE49-F238E27FC236}">
                <a16:creationId xmlns:a16="http://schemas.microsoft.com/office/drawing/2014/main" id="{434C51E1-7994-3349-9C03-C8B8EFF31BE0}"/>
              </a:ext>
            </a:extLst>
          </p:cNvPr>
          <p:cNvSpPr/>
          <p:nvPr/>
        </p:nvSpPr>
        <p:spPr>
          <a:xfrm>
            <a:off x="9224522" y="5462113"/>
            <a:ext cx="91440" cy="914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Tree>
    <p:extLst>
      <p:ext uri="{BB962C8B-B14F-4D97-AF65-F5344CB8AC3E}">
        <p14:creationId xmlns:p14="http://schemas.microsoft.com/office/powerpoint/2010/main" val="1494559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4" name="矩形 33">
            <a:extLst>
              <a:ext uri="{FF2B5EF4-FFF2-40B4-BE49-F238E27FC236}">
                <a16:creationId xmlns:a16="http://schemas.microsoft.com/office/drawing/2014/main" id="{B501D42C-B040-CF44-B7B8-11E96728DBEF}"/>
              </a:ext>
            </a:extLst>
          </p:cNvPr>
          <p:cNvSpPr/>
          <p:nvPr/>
        </p:nvSpPr>
        <p:spPr>
          <a:xfrm>
            <a:off x="5974289" y="1603045"/>
            <a:ext cx="5107852" cy="385490"/>
          </a:xfrm>
          <a:prstGeom prst="rect">
            <a:avLst/>
          </a:prstGeom>
        </p:spPr>
        <p:txBody>
          <a:bodyPr wrap="square">
            <a:spAutoFit/>
          </a:bodyPr>
          <a:lstStyle/>
          <a:p>
            <a:pPr algn="ctr"/>
            <a:r>
              <a:rPr lang="zh-CN" altLang="en-US" sz="1905" b="1" dirty="0">
                <a:solidFill>
                  <a:srgbClr val="E2231A"/>
                </a:solidFill>
                <a:latin typeface="微软雅黑" panose="020B0503020204020204" pitchFamily="34" charset="-122"/>
                <a:ea typeface="微软雅黑" panose="020B0503020204020204" pitchFamily="34" charset="-122"/>
              </a:rPr>
              <a:t>专注平台化，让京东没有难做的业务开发！</a:t>
            </a:r>
          </a:p>
        </p:txBody>
      </p:sp>
      <p:sp>
        <p:nvSpPr>
          <p:cNvPr id="36" name="TextBox 25">
            <a:extLst>
              <a:ext uri="{FF2B5EF4-FFF2-40B4-BE49-F238E27FC236}">
                <a16:creationId xmlns:a16="http://schemas.microsoft.com/office/drawing/2014/main" id="{357DFB8A-747C-1648-8FA2-5F44517E072C}"/>
              </a:ext>
            </a:extLst>
          </p:cNvPr>
          <p:cNvSpPr txBox="1"/>
          <p:nvPr/>
        </p:nvSpPr>
        <p:spPr>
          <a:xfrm>
            <a:off x="2108365" y="1569146"/>
            <a:ext cx="1382243" cy="335989"/>
          </a:xfrm>
          <a:prstGeom prst="rect">
            <a:avLst/>
          </a:prstGeom>
          <a:noFill/>
        </p:spPr>
        <p:txBody>
          <a:bodyPr wrap="square" rtlCol="0" anchor="ctr">
            <a:spAutoFit/>
          </a:bodyPr>
          <a:lstStyle>
            <a:defPPr>
              <a:defRPr lang="zh-HK"/>
            </a:defPPr>
            <a:lvl1pPr>
              <a:lnSpc>
                <a:spcPts val="1875"/>
              </a:lnSpc>
              <a:defRPr b="1">
                <a:solidFill>
                  <a:srgbClr val="0C0C0C"/>
                </a:solidFill>
                <a:latin typeface="微软雅黑" panose="020B0503020204020204" pitchFamily="34" charset="-122"/>
                <a:ea typeface="微软雅黑" panose="020B0503020204020204" pitchFamily="34" charset="-122"/>
              </a:defRPr>
            </a:lvl1pPr>
          </a:lstStyle>
          <a:p>
            <a:r>
              <a:rPr lang="zh-CN" altLang="en-US" sz="1905" dirty="0">
                <a:solidFill>
                  <a:srgbClr val="404040"/>
                </a:solidFill>
              </a:rPr>
              <a:t>优势</a:t>
            </a:r>
            <a:endParaRPr lang="en-US" altLang="zh-CN" sz="1905" dirty="0">
              <a:solidFill>
                <a:srgbClr val="404040"/>
              </a:solidFill>
            </a:endParaRPr>
          </a:p>
        </p:txBody>
      </p:sp>
      <p:sp>
        <p:nvSpPr>
          <p:cNvPr id="37" name="TextBox 30">
            <a:extLst>
              <a:ext uri="{FF2B5EF4-FFF2-40B4-BE49-F238E27FC236}">
                <a16:creationId xmlns:a16="http://schemas.microsoft.com/office/drawing/2014/main" id="{8AC3A152-8A80-9549-9219-6DF3217F1FFF}"/>
              </a:ext>
            </a:extLst>
          </p:cNvPr>
          <p:cNvSpPr txBox="1"/>
          <p:nvPr/>
        </p:nvSpPr>
        <p:spPr>
          <a:xfrm>
            <a:off x="2108365" y="3094828"/>
            <a:ext cx="1382244" cy="335989"/>
          </a:xfrm>
          <a:prstGeom prst="rect">
            <a:avLst/>
          </a:prstGeom>
          <a:noFill/>
        </p:spPr>
        <p:txBody>
          <a:bodyPr wrap="square" rtlCol="0" anchor="ctr">
            <a:spAutoFit/>
          </a:bodyPr>
          <a:lstStyle>
            <a:defPPr>
              <a:defRPr lang="zh-HK"/>
            </a:defPPr>
            <a:lvl1pPr>
              <a:lnSpc>
                <a:spcPts val="1875"/>
              </a:lnSpc>
              <a:defRPr b="1">
                <a:solidFill>
                  <a:srgbClr val="0C0C0C"/>
                </a:solidFill>
                <a:latin typeface="微软雅黑" panose="020B0503020204020204" pitchFamily="34" charset="-122"/>
                <a:ea typeface="微软雅黑" panose="020B0503020204020204" pitchFamily="34" charset="-122"/>
              </a:defRPr>
            </a:lvl1pPr>
          </a:lstStyle>
          <a:p>
            <a:r>
              <a:rPr lang="zh-CN" altLang="en-US" sz="1905" dirty="0">
                <a:solidFill>
                  <a:srgbClr val="404040"/>
                </a:solidFill>
              </a:rPr>
              <a:t>优势</a:t>
            </a:r>
            <a:endParaRPr lang="en-US" altLang="zh-CN" sz="1905" dirty="0">
              <a:solidFill>
                <a:srgbClr val="404040"/>
              </a:solidFill>
            </a:endParaRPr>
          </a:p>
        </p:txBody>
      </p:sp>
      <p:sp>
        <p:nvSpPr>
          <p:cNvPr id="39" name="TextBox 32">
            <a:extLst>
              <a:ext uri="{FF2B5EF4-FFF2-40B4-BE49-F238E27FC236}">
                <a16:creationId xmlns:a16="http://schemas.microsoft.com/office/drawing/2014/main" id="{25F35205-917A-9F44-8CC6-4C449390C92E}"/>
              </a:ext>
            </a:extLst>
          </p:cNvPr>
          <p:cNvSpPr txBox="1"/>
          <p:nvPr/>
        </p:nvSpPr>
        <p:spPr>
          <a:xfrm>
            <a:off x="2108365" y="4665832"/>
            <a:ext cx="1563216" cy="285143"/>
          </a:xfrm>
          <a:prstGeom prst="rect">
            <a:avLst/>
          </a:prstGeom>
          <a:noFill/>
        </p:spPr>
        <p:txBody>
          <a:bodyPr wrap="square" rtlCol="0" anchor="ctr">
            <a:spAutoFit/>
          </a:bodyPr>
          <a:lstStyle/>
          <a:p>
            <a:pPr>
              <a:lnSpc>
                <a:spcPts val="1406"/>
              </a:lnSpc>
              <a:defRPr/>
            </a:pPr>
            <a:r>
              <a:rPr lang="zh-CN" altLang="en-US" sz="1905" b="1" dirty="0">
                <a:solidFill>
                  <a:srgbClr val="404040"/>
                </a:solidFill>
                <a:latin typeface="微软雅黑" panose="020B0503020204020204" pitchFamily="34" charset="-122"/>
                <a:ea typeface="微软雅黑" panose="020B0503020204020204" pitchFamily="34" charset="-122"/>
              </a:rPr>
              <a:t>优势</a:t>
            </a:r>
            <a:endParaRPr lang="en-US" sz="1905" b="1" dirty="0">
              <a:solidFill>
                <a:srgbClr val="404040"/>
              </a:solidFill>
              <a:latin typeface="微软雅黑" panose="020B0503020204020204" pitchFamily="34" charset="-122"/>
              <a:ea typeface="微软雅黑" panose="020B0503020204020204" pitchFamily="34" charset="-122"/>
            </a:endParaRPr>
          </a:p>
        </p:txBody>
      </p:sp>
      <p:sp>
        <p:nvSpPr>
          <p:cNvPr id="41" name="Freeform 5"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a:extLst>
              <a:ext uri="{FF2B5EF4-FFF2-40B4-BE49-F238E27FC236}">
                <a16:creationId xmlns:a16="http://schemas.microsoft.com/office/drawing/2014/main" id="{568B66FA-4BE2-9940-B3B0-CF70FA0705EF}"/>
              </a:ext>
            </a:extLst>
          </p:cNvPr>
          <p:cNvSpPr>
            <a:spLocks noEditPoints="1"/>
          </p:cNvSpPr>
          <p:nvPr/>
        </p:nvSpPr>
        <p:spPr bwMode="auto">
          <a:xfrm>
            <a:off x="5798842" y="5596565"/>
            <a:ext cx="4557324" cy="1261435"/>
          </a:xfrm>
          <a:custGeom>
            <a:avLst/>
            <a:gdLst>
              <a:gd name="T0" fmla="*/ 93 w 3149"/>
              <a:gd name="T1" fmla="*/ 872 h 872"/>
              <a:gd name="T2" fmla="*/ 0 w 3149"/>
              <a:gd name="T3" fmla="*/ 627 h 872"/>
              <a:gd name="T4" fmla="*/ 364 w 3149"/>
              <a:gd name="T5" fmla="*/ 261 h 872"/>
              <a:gd name="T6" fmla="*/ 670 w 3149"/>
              <a:gd name="T7" fmla="*/ 426 h 872"/>
              <a:gd name="T8" fmla="*/ 541 w 3149"/>
              <a:gd name="T9" fmla="*/ 611 h 872"/>
              <a:gd name="T10" fmla="*/ 1269 w 3149"/>
              <a:gd name="T11" fmla="*/ 619 h 872"/>
              <a:gd name="T12" fmla="*/ 1455 w 3149"/>
              <a:gd name="T13" fmla="*/ 650 h 872"/>
              <a:gd name="T14" fmla="*/ 1756 w 3149"/>
              <a:gd name="T15" fmla="*/ 492 h 872"/>
              <a:gd name="T16" fmla="*/ 1855 w 3149"/>
              <a:gd name="T17" fmla="*/ 597 h 872"/>
              <a:gd name="T18" fmla="*/ 2197 w 3149"/>
              <a:gd name="T19" fmla="*/ 328 h 872"/>
              <a:gd name="T20" fmla="*/ 2123 w 3149"/>
              <a:gd name="T21" fmla="*/ 210 h 872"/>
              <a:gd name="T22" fmla="*/ 2528 w 3149"/>
              <a:gd name="T23" fmla="*/ 211 h 872"/>
              <a:gd name="T24" fmla="*/ 2530 w 3149"/>
              <a:gd name="T25" fmla="*/ 214 h 872"/>
              <a:gd name="T26" fmla="*/ 2407 w 3149"/>
              <a:gd name="T27" fmla="*/ 262 h 872"/>
              <a:gd name="T28" fmla="*/ 2835 w 3149"/>
              <a:gd name="T29" fmla="*/ 752 h 872"/>
              <a:gd name="T30" fmla="*/ 3149 w 3149"/>
              <a:gd name="T31" fmla="*/ 872 h 872"/>
              <a:gd name="T32" fmla="*/ 93 w 3149"/>
              <a:gd name="T33" fmla="*/ 872 h 872"/>
              <a:gd name="T34" fmla="*/ 2450 w 3149"/>
              <a:gd name="T35" fmla="*/ 736 h 872"/>
              <a:gd name="T36" fmla="*/ 2122 w 3149"/>
              <a:gd name="T37" fmla="*/ 541 h 872"/>
              <a:gd name="T38" fmla="*/ 2123 w 3149"/>
              <a:gd name="T39" fmla="*/ 535 h 872"/>
              <a:gd name="T40" fmla="*/ 2119 w 3149"/>
              <a:gd name="T41" fmla="*/ 541 h 872"/>
              <a:gd name="T42" fmla="*/ 2008 w 3149"/>
              <a:gd name="T43" fmla="*/ 569 h 872"/>
              <a:gd name="T44" fmla="*/ 1888 w 3149"/>
              <a:gd name="T45" fmla="*/ 662 h 872"/>
              <a:gd name="T46" fmla="*/ 1992 w 3149"/>
              <a:gd name="T47" fmla="*/ 594 h 872"/>
              <a:gd name="T48" fmla="*/ 2451 w 3149"/>
              <a:gd name="T49" fmla="*/ 739 h 872"/>
              <a:gd name="T50" fmla="*/ 2450 w 3149"/>
              <a:gd name="T51" fmla="*/ 73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49" h="872">
                <a:moveTo>
                  <a:pt x="93" y="872"/>
                </a:moveTo>
                <a:cubicBezTo>
                  <a:pt x="35" y="821"/>
                  <a:pt x="0" y="720"/>
                  <a:pt x="0" y="627"/>
                </a:cubicBezTo>
                <a:cubicBezTo>
                  <a:pt x="0" y="425"/>
                  <a:pt x="163" y="261"/>
                  <a:pt x="364" y="261"/>
                </a:cubicBezTo>
                <a:cubicBezTo>
                  <a:pt x="493" y="261"/>
                  <a:pt x="605" y="326"/>
                  <a:pt x="670" y="426"/>
                </a:cubicBezTo>
                <a:cubicBezTo>
                  <a:pt x="613" y="475"/>
                  <a:pt x="567" y="537"/>
                  <a:pt x="541" y="611"/>
                </a:cubicBezTo>
                <a:cubicBezTo>
                  <a:pt x="718" y="331"/>
                  <a:pt x="1098" y="335"/>
                  <a:pt x="1269" y="619"/>
                </a:cubicBezTo>
                <a:cubicBezTo>
                  <a:pt x="1334" y="617"/>
                  <a:pt x="1397" y="628"/>
                  <a:pt x="1455" y="650"/>
                </a:cubicBezTo>
                <a:cubicBezTo>
                  <a:pt x="1525" y="551"/>
                  <a:pt x="1638" y="494"/>
                  <a:pt x="1756" y="492"/>
                </a:cubicBezTo>
                <a:cubicBezTo>
                  <a:pt x="1778" y="538"/>
                  <a:pt x="1813" y="574"/>
                  <a:pt x="1855" y="597"/>
                </a:cubicBezTo>
                <a:cubicBezTo>
                  <a:pt x="1576" y="368"/>
                  <a:pt x="2037" y="0"/>
                  <a:pt x="2197" y="328"/>
                </a:cubicBezTo>
                <a:cubicBezTo>
                  <a:pt x="2184" y="279"/>
                  <a:pt x="2158" y="240"/>
                  <a:pt x="2123" y="210"/>
                </a:cubicBezTo>
                <a:cubicBezTo>
                  <a:pt x="2201" y="38"/>
                  <a:pt x="2449" y="35"/>
                  <a:pt x="2528" y="211"/>
                </a:cubicBezTo>
                <a:cubicBezTo>
                  <a:pt x="2529" y="212"/>
                  <a:pt x="2529" y="213"/>
                  <a:pt x="2530" y="214"/>
                </a:cubicBezTo>
                <a:cubicBezTo>
                  <a:pt x="2488" y="222"/>
                  <a:pt x="2447" y="238"/>
                  <a:pt x="2407" y="262"/>
                </a:cubicBezTo>
                <a:cubicBezTo>
                  <a:pt x="2707" y="142"/>
                  <a:pt x="2993" y="469"/>
                  <a:pt x="2835" y="752"/>
                </a:cubicBezTo>
                <a:cubicBezTo>
                  <a:pt x="2953" y="734"/>
                  <a:pt x="3072" y="771"/>
                  <a:pt x="3149" y="872"/>
                </a:cubicBezTo>
                <a:cubicBezTo>
                  <a:pt x="1774" y="872"/>
                  <a:pt x="1469" y="872"/>
                  <a:pt x="93" y="872"/>
                </a:cubicBezTo>
                <a:close/>
                <a:moveTo>
                  <a:pt x="2450" y="736"/>
                </a:moveTo>
                <a:cubicBezTo>
                  <a:pt x="2390" y="605"/>
                  <a:pt x="2257" y="531"/>
                  <a:pt x="2122" y="541"/>
                </a:cubicBezTo>
                <a:cubicBezTo>
                  <a:pt x="2122" y="539"/>
                  <a:pt x="2122" y="537"/>
                  <a:pt x="2123" y="535"/>
                </a:cubicBezTo>
                <a:cubicBezTo>
                  <a:pt x="2121" y="537"/>
                  <a:pt x="2120" y="539"/>
                  <a:pt x="2119" y="541"/>
                </a:cubicBezTo>
                <a:cubicBezTo>
                  <a:pt x="2082" y="544"/>
                  <a:pt x="2044" y="553"/>
                  <a:pt x="2008" y="569"/>
                </a:cubicBezTo>
                <a:cubicBezTo>
                  <a:pt x="1960" y="591"/>
                  <a:pt x="1919" y="623"/>
                  <a:pt x="1888" y="662"/>
                </a:cubicBezTo>
                <a:cubicBezTo>
                  <a:pt x="1917" y="634"/>
                  <a:pt x="1952" y="611"/>
                  <a:pt x="1992" y="594"/>
                </a:cubicBezTo>
                <a:cubicBezTo>
                  <a:pt x="2163" y="522"/>
                  <a:pt x="2362" y="587"/>
                  <a:pt x="2451" y="739"/>
                </a:cubicBezTo>
                <a:cubicBezTo>
                  <a:pt x="2450" y="738"/>
                  <a:pt x="2450" y="737"/>
                  <a:pt x="2450" y="736"/>
                </a:cubicBezTo>
                <a:close/>
              </a:path>
            </a:pathLst>
          </a:custGeom>
          <a:solidFill>
            <a:schemeClr val="accent5">
              <a:lumMod val="40000"/>
              <a:lumOff val="60000"/>
              <a:alpha val="37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2" name="Group 4" descr="e7d195523061f1c0f55f9af68525816972d868573ada39bc763F3977967589A5F92C178830C92595A6CE4D0132F8C206B2B04C416AAA86B7FD80AB023F78DAEB544E2F013E11B2B95AD21703D1C90034A379EC9026EFAAF5D8D3F6EDD7215B01D0409FDE2EB8F6E929173B8073E2301F364EE885D6D8697F6674C70ED10ED42D334E50A353488E95E90D50708BC427BA">
            <a:extLst>
              <a:ext uri="{FF2B5EF4-FFF2-40B4-BE49-F238E27FC236}">
                <a16:creationId xmlns:a16="http://schemas.microsoft.com/office/drawing/2014/main" id="{36E9CD5C-44F3-6E49-9D7F-299A1DEF1DFA}"/>
              </a:ext>
            </a:extLst>
          </p:cNvPr>
          <p:cNvGrpSpPr/>
          <p:nvPr/>
        </p:nvGrpSpPr>
        <p:grpSpPr>
          <a:xfrm>
            <a:off x="6495355" y="2782971"/>
            <a:ext cx="3176539" cy="3134308"/>
            <a:chOff x="6495355" y="2782971"/>
            <a:chExt cx="3176539" cy="3134308"/>
          </a:xfrm>
        </p:grpSpPr>
        <p:sp>
          <p:nvSpPr>
            <p:cNvPr id="43" name="Freeform 6">
              <a:extLst>
                <a:ext uri="{FF2B5EF4-FFF2-40B4-BE49-F238E27FC236}">
                  <a16:creationId xmlns:a16="http://schemas.microsoft.com/office/drawing/2014/main" id="{3E80DA5C-94CE-4F45-8CD0-7F5641D3A68E}"/>
                </a:ext>
              </a:extLst>
            </p:cNvPr>
            <p:cNvSpPr>
              <a:spLocks/>
            </p:cNvSpPr>
            <p:nvPr/>
          </p:nvSpPr>
          <p:spPr bwMode="auto">
            <a:xfrm>
              <a:off x="7418327" y="4529762"/>
              <a:ext cx="554517" cy="555742"/>
            </a:xfrm>
            <a:custGeom>
              <a:avLst/>
              <a:gdLst>
                <a:gd name="T0" fmla="*/ 369 w 383"/>
                <a:gd name="T1" fmla="*/ 319 h 384"/>
                <a:gd name="T2" fmla="*/ 64 w 383"/>
                <a:gd name="T3" fmla="*/ 14 h 384"/>
                <a:gd name="T4" fmla="*/ 23 w 383"/>
                <a:gd name="T5" fmla="*/ 10 h 384"/>
                <a:gd name="T6" fmla="*/ 10 w 383"/>
                <a:gd name="T7" fmla="*/ 23 h 384"/>
                <a:gd name="T8" fmla="*/ 14 w 383"/>
                <a:gd name="T9" fmla="*/ 65 h 384"/>
                <a:gd name="T10" fmla="*/ 319 w 383"/>
                <a:gd name="T11" fmla="*/ 369 h 384"/>
                <a:gd name="T12" fmla="*/ 360 w 383"/>
                <a:gd name="T13" fmla="*/ 373 h 384"/>
                <a:gd name="T14" fmla="*/ 373 w 383"/>
                <a:gd name="T15" fmla="*/ 361 h 384"/>
                <a:gd name="T16" fmla="*/ 369 w 383"/>
                <a:gd name="T17" fmla="*/ 31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84">
                  <a:moveTo>
                    <a:pt x="369" y="319"/>
                  </a:moveTo>
                  <a:cubicBezTo>
                    <a:pt x="64" y="14"/>
                    <a:pt x="64" y="14"/>
                    <a:pt x="64" y="14"/>
                  </a:cubicBezTo>
                  <a:cubicBezTo>
                    <a:pt x="52" y="2"/>
                    <a:pt x="33" y="0"/>
                    <a:pt x="23" y="10"/>
                  </a:cubicBezTo>
                  <a:cubicBezTo>
                    <a:pt x="10" y="23"/>
                    <a:pt x="10" y="23"/>
                    <a:pt x="10" y="23"/>
                  </a:cubicBezTo>
                  <a:cubicBezTo>
                    <a:pt x="0" y="33"/>
                    <a:pt x="1" y="52"/>
                    <a:pt x="14" y="65"/>
                  </a:cubicBezTo>
                  <a:cubicBezTo>
                    <a:pt x="319" y="369"/>
                    <a:pt x="319" y="369"/>
                    <a:pt x="319" y="369"/>
                  </a:cubicBezTo>
                  <a:cubicBezTo>
                    <a:pt x="331" y="382"/>
                    <a:pt x="350" y="384"/>
                    <a:pt x="360" y="373"/>
                  </a:cubicBezTo>
                  <a:cubicBezTo>
                    <a:pt x="373" y="361"/>
                    <a:pt x="373" y="361"/>
                    <a:pt x="373" y="361"/>
                  </a:cubicBezTo>
                  <a:cubicBezTo>
                    <a:pt x="383" y="350"/>
                    <a:pt x="382" y="331"/>
                    <a:pt x="369" y="319"/>
                  </a:cubicBezTo>
                  <a:close/>
                </a:path>
              </a:pathLst>
            </a:custGeom>
            <a:solidFill>
              <a:srgbClr val="E2231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BF44C7B3-0F8E-A346-8AE5-6AFD86361BF6}"/>
                </a:ext>
              </a:extLst>
            </p:cNvPr>
            <p:cNvSpPr>
              <a:spLocks/>
            </p:cNvSpPr>
            <p:nvPr/>
          </p:nvSpPr>
          <p:spPr bwMode="auto">
            <a:xfrm>
              <a:off x="7335699" y="4612388"/>
              <a:ext cx="554517" cy="555742"/>
            </a:xfrm>
            <a:custGeom>
              <a:avLst/>
              <a:gdLst>
                <a:gd name="T0" fmla="*/ 369 w 383"/>
                <a:gd name="T1" fmla="*/ 319 h 384"/>
                <a:gd name="T2" fmla="*/ 64 w 383"/>
                <a:gd name="T3" fmla="*/ 14 h 384"/>
                <a:gd name="T4" fmla="*/ 23 w 383"/>
                <a:gd name="T5" fmla="*/ 10 h 384"/>
                <a:gd name="T6" fmla="*/ 10 w 383"/>
                <a:gd name="T7" fmla="*/ 23 h 384"/>
                <a:gd name="T8" fmla="*/ 14 w 383"/>
                <a:gd name="T9" fmla="*/ 65 h 384"/>
                <a:gd name="T10" fmla="*/ 319 w 383"/>
                <a:gd name="T11" fmla="*/ 369 h 384"/>
                <a:gd name="T12" fmla="*/ 360 w 383"/>
                <a:gd name="T13" fmla="*/ 373 h 384"/>
                <a:gd name="T14" fmla="*/ 373 w 383"/>
                <a:gd name="T15" fmla="*/ 361 h 384"/>
                <a:gd name="T16" fmla="*/ 369 w 383"/>
                <a:gd name="T17" fmla="*/ 31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84">
                  <a:moveTo>
                    <a:pt x="369" y="319"/>
                  </a:moveTo>
                  <a:cubicBezTo>
                    <a:pt x="64" y="14"/>
                    <a:pt x="64" y="14"/>
                    <a:pt x="64" y="14"/>
                  </a:cubicBezTo>
                  <a:cubicBezTo>
                    <a:pt x="52" y="2"/>
                    <a:pt x="33" y="0"/>
                    <a:pt x="23" y="10"/>
                  </a:cubicBezTo>
                  <a:cubicBezTo>
                    <a:pt x="10" y="23"/>
                    <a:pt x="10" y="23"/>
                    <a:pt x="10" y="23"/>
                  </a:cubicBezTo>
                  <a:cubicBezTo>
                    <a:pt x="0" y="33"/>
                    <a:pt x="1" y="52"/>
                    <a:pt x="14" y="65"/>
                  </a:cubicBezTo>
                  <a:cubicBezTo>
                    <a:pt x="319" y="369"/>
                    <a:pt x="319" y="369"/>
                    <a:pt x="319" y="369"/>
                  </a:cubicBezTo>
                  <a:cubicBezTo>
                    <a:pt x="331" y="382"/>
                    <a:pt x="350" y="384"/>
                    <a:pt x="360" y="373"/>
                  </a:cubicBezTo>
                  <a:cubicBezTo>
                    <a:pt x="373" y="361"/>
                    <a:pt x="373" y="361"/>
                    <a:pt x="373" y="361"/>
                  </a:cubicBezTo>
                  <a:cubicBezTo>
                    <a:pt x="383" y="350"/>
                    <a:pt x="382" y="331"/>
                    <a:pt x="369" y="319"/>
                  </a:cubicBezTo>
                  <a:close/>
                </a:path>
              </a:pathLst>
            </a:custGeom>
            <a:solidFill>
              <a:srgbClr val="E2231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F59A481E-281F-7744-A313-26F6E499188C}"/>
                </a:ext>
              </a:extLst>
            </p:cNvPr>
            <p:cNvSpPr>
              <a:spLocks/>
            </p:cNvSpPr>
            <p:nvPr/>
          </p:nvSpPr>
          <p:spPr bwMode="auto">
            <a:xfrm>
              <a:off x="7253685" y="4695015"/>
              <a:ext cx="553905" cy="555129"/>
            </a:xfrm>
            <a:custGeom>
              <a:avLst/>
              <a:gdLst>
                <a:gd name="T0" fmla="*/ 369 w 383"/>
                <a:gd name="T1" fmla="*/ 319 h 384"/>
                <a:gd name="T2" fmla="*/ 64 w 383"/>
                <a:gd name="T3" fmla="*/ 14 h 384"/>
                <a:gd name="T4" fmla="*/ 23 w 383"/>
                <a:gd name="T5" fmla="*/ 10 h 384"/>
                <a:gd name="T6" fmla="*/ 10 w 383"/>
                <a:gd name="T7" fmla="*/ 23 h 384"/>
                <a:gd name="T8" fmla="*/ 14 w 383"/>
                <a:gd name="T9" fmla="*/ 65 h 384"/>
                <a:gd name="T10" fmla="*/ 319 w 383"/>
                <a:gd name="T11" fmla="*/ 369 h 384"/>
                <a:gd name="T12" fmla="*/ 360 w 383"/>
                <a:gd name="T13" fmla="*/ 373 h 384"/>
                <a:gd name="T14" fmla="*/ 373 w 383"/>
                <a:gd name="T15" fmla="*/ 361 h 384"/>
                <a:gd name="T16" fmla="*/ 369 w 383"/>
                <a:gd name="T17" fmla="*/ 31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84">
                  <a:moveTo>
                    <a:pt x="369" y="319"/>
                  </a:moveTo>
                  <a:cubicBezTo>
                    <a:pt x="64" y="14"/>
                    <a:pt x="64" y="14"/>
                    <a:pt x="64" y="14"/>
                  </a:cubicBezTo>
                  <a:cubicBezTo>
                    <a:pt x="52" y="2"/>
                    <a:pt x="33" y="0"/>
                    <a:pt x="23" y="10"/>
                  </a:cubicBezTo>
                  <a:cubicBezTo>
                    <a:pt x="10" y="23"/>
                    <a:pt x="10" y="23"/>
                    <a:pt x="10" y="23"/>
                  </a:cubicBezTo>
                  <a:cubicBezTo>
                    <a:pt x="0" y="33"/>
                    <a:pt x="1" y="52"/>
                    <a:pt x="14" y="65"/>
                  </a:cubicBezTo>
                  <a:cubicBezTo>
                    <a:pt x="319" y="369"/>
                    <a:pt x="319" y="369"/>
                    <a:pt x="319" y="369"/>
                  </a:cubicBezTo>
                  <a:cubicBezTo>
                    <a:pt x="331" y="382"/>
                    <a:pt x="350" y="384"/>
                    <a:pt x="360" y="373"/>
                  </a:cubicBezTo>
                  <a:cubicBezTo>
                    <a:pt x="373" y="361"/>
                    <a:pt x="373" y="361"/>
                    <a:pt x="373" y="361"/>
                  </a:cubicBezTo>
                  <a:cubicBezTo>
                    <a:pt x="383" y="350"/>
                    <a:pt x="382" y="331"/>
                    <a:pt x="369" y="319"/>
                  </a:cubicBezTo>
                  <a:close/>
                </a:path>
              </a:pathLst>
            </a:custGeom>
            <a:solidFill>
              <a:srgbClr val="E2231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E25424C-DA88-C944-BD7A-5AD556FD5FE5}"/>
                </a:ext>
              </a:extLst>
            </p:cNvPr>
            <p:cNvSpPr>
              <a:spLocks/>
            </p:cNvSpPr>
            <p:nvPr/>
          </p:nvSpPr>
          <p:spPr bwMode="auto">
            <a:xfrm>
              <a:off x="7265314" y="4852312"/>
              <a:ext cx="384367" cy="386816"/>
            </a:xfrm>
            <a:custGeom>
              <a:avLst/>
              <a:gdLst>
                <a:gd name="T0" fmla="*/ 37 w 266"/>
                <a:gd name="T1" fmla="*/ 0 h 267"/>
                <a:gd name="T2" fmla="*/ 266 w 266"/>
                <a:gd name="T3" fmla="*/ 229 h 267"/>
                <a:gd name="T4" fmla="*/ 89 w 266"/>
                <a:gd name="T5" fmla="*/ 177 h 267"/>
                <a:gd name="T6" fmla="*/ 37 w 266"/>
                <a:gd name="T7" fmla="*/ 0 h 267"/>
              </a:gdLst>
              <a:ahLst/>
              <a:cxnLst>
                <a:cxn ang="0">
                  <a:pos x="T0" y="T1"/>
                </a:cxn>
                <a:cxn ang="0">
                  <a:pos x="T2" y="T3"/>
                </a:cxn>
                <a:cxn ang="0">
                  <a:pos x="T4" y="T5"/>
                </a:cxn>
                <a:cxn ang="0">
                  <a:pos x="T6" y="T7"/>
                </a:cxn>
              </a:cxnLst>
              <a:rect l="0" t="0" r="r" b="b"/>
              <a:pathLst>
                <a:path w="266" h="267">
                  <a:moveTo>
                    <a:pt x="37" y="0"/>
                  </a:moveTo>
                  <a:cubicBezTo>
                    <a:pt x="266" y="229"/>
                    <a:pt x="266" y="229"/>
                    <a:pt x="266" y="229"/>
                  </a:cubicBezTo>
                  <a:cubicBezTo>
                    <a:pt x="228" y="267"/>
                    <a:pt x="142" y="231"/>
                    <a:pt x="89" y="177"/>
                  </a:cubicBezTo>
                  <a:cubicBezTo>
                    <a:pt x="35" y="124"/>
                    <a:pt x="0" y="38"/>
                    <a:pt x="37" y="0"/>
                  </a:cubicBezTo>
                  <a:close/>
                </a:path>
              </a:pathLst>
            </a:custGeom>
            <a:solidFill>
              <a:srgbClr val="E2231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581E359D-C7BB-ED45-A337-4D640BC9923F}"/>
                </a:ext>
              </a:extLst>
            </p:cNvPr>
            <p:cNvSpPr>
              <a:spLocks/>
            </p:cNvSpPr>
            <p:nvPr/>
          </p:nvSpPr>
          <p:spPr bwMode="auto">
            <a:xfrm>
              <a:off x="7564606" y="3260370"/>
              <a:ext cx="1820237" cy="1683138"/>
            </a:xfrm>
            <a:custGeom>
              <a:avLst/>
              <a:gdLst>
                <a:gd name="T0" fmla="*/ 705 w 1258"/>
                <a:gd name="T1" fmla="*/ 0 h 1163"/>
                <a:gd name="T2" fmla="*/ 1024 w 1258"/>
                <a:gd name="T3" fmla="*/ 116 h 1163"/>
                <a:gd name="T4" fmla="*/ 1146 w 1258"/>
                <a:gd name="T5" fmla="*/ 639 h 1163"/>
                <a:gd name="T6" fmla="*/ 913 w 1258"/>
                <a:gd name="T7" fmla="*/ 871 h 1163"/>
                <a:gd name="T8" fmla="*/ 619 w 1258"/>
                <a:gd name="T9" fmla="*/ 982 h 1163"/>
                <a:gd name="T10" fmla="*/ 393 w 1258"/>
                <a:gd name="T11" fmla="*/ 1092 h 1163"/>
                <a:gd name="T12" fmla="*/ 276 w 1258"/>
                <a:gd name="T13" fmla="*/ 1130 h 1163"/>
                <a:gd name="T14" fmla="*/ 43 w 1258"/>
                <a:gd name="T15" fmla="*/ 897 h 1163"/>
                <a:gd name="T16" fmla="*/ 63 w 1258"/>
                <a:gd name="T17" fmla="*/ 792 h 1163"/>
                <a:gd name="T18" fmla="*/ 198 w 1258"/>
                <a:gd name="T19" fmla="*/ 507 h 1163"/>
                <a:gd name="T20" fmla="*/ 361 w 1258"/>
                <a:gd name="T21" fmla="*/ 164 h 1163"/>
                <a:gd name="T22" fmla="*/ 705 w 1258"/>
                <a:gd name="T23" fmla="*/ 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8" h="1163">
                  <a:moveTo>
                    <a:pt x="705" y="0"/>
                  </a:moveTo>
                  <a:cubicBezTo>
                    <a:pt x="705" y="0"/>
                    <a:pt x="890" y="1"/>
                    <a:pt x="1024" y="116"/>
                  </a:cubicBezTo>
                  <a:cubicBezTo>
                    <a:pt x="1024" y="116"/>
                    <a:pt x="1258" y="305"/>
                    <a:pt x="1146" y="639"/>
                  </a:cubicBezTo>
                  <a:cubicBezTo>
                    <a:pt x="1146" y="639"/>
                    <a:pt x="1012" y="816"/>
                    <a:pt x="913" y="871"/>
                  </a:cubicBezTo>
                  <a:cubicBezTo>
                    <a:pt x="913" y="871"/>
                    <a:pt x="636" y="963"/>
                    <a:pt x="619" y="982"/>
                  </a:cubicBezTo>
                  <a:cubicBezTo>
                    <a:pt x="393" y="1092"/>
                    <a:pt x="393" y="1092"/>
                    <a:pt x="393" y="1092"/>
                  </a:cubicBezTo>
                  <a:cubicBezTo>
                    <a:pt x="393" y="1092"/>
                    <a:pt x="308" y="1163"/>
                    <a:pt x="276" y="1130"/>
                  </a:cubicBezTo>
                  <a:cubicBezTo>
                    <a:pt x="43" y="897"/>
                    <a:pt x="43" y="897"/>
                    <a:pt x="43" y="897"/>
                  </a:cubicBezTo>
                  <a:cubicBezTo>
                    <a:pt x="43" y="897"/>
                    <a:pt x="0" y="855"/>
                    <a:pt x="63" y="792"/>
                  </a:cubicBezTo>
                  <a:cubicBezTo>
                    <a:pt x="63" y="792"/>
                    <a:pt x="182" y="580"/>
                    <a:pt x="198" y="507"/>
                  </a:cubicBezTo>
                  <a:cubicBezTo>
                    <a:pt x="198" y="507"/>
                    <a:pt x="301" y="224"/>
                    <a:pt x="361" y="164"/>
                  </a:cubicBezTo>
                  <a:cubicBezTo>
                    <a:pt x="361" y="164"/>
                    <a:pt x="436" y="14"/>
                    <a:pt x="705" y="0"/>
                  </a:cubicBezTo>
                  <a:close/>
                </a:path>
              </a:pathLst>
            </a:custGeom>
            <a:solidFill>
              <a:srgbClr val="E2231A">
                <a:alpha val="50196"/>
              </a:srgb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1">
              <a:extLst>
                <a:ext uri="{FF2B5EF4-FFF2-40B4-BE49-F238E27FC236}">
                  <a16:creationId xmlns:a16="http://schemas.microsoft.com/office/drawing/2014/main" id="{907D25C0-8996-0942-8672-2ADB24CDE975}"/>
                </a:ext>
              </a:extLst>
            </p:cNvPr>
            <p:cNvSpPr>
              <a:spLocks/>
            </p:cNvSpPr>
            <p:nvPr/>
          </p:nvSpPr>
          <p:spPr bwMode="auto">
            <a:xfrm>
              <a:off x="7636828" y="3945254"/>
              <a:ext cx="992745" cy="917463"/>
            </a:xfrm>
            <a:custGeom>
              <a:avLst/>
              <a:gdLst>
                <a:gd name="T0" fmla="*/ 17 w 686"/>
                <a:gd name="T1" fmla="*/ 411 h 634"/>
                <a:gd name="T2" fmla="*/ 147 w 686"/>
                <a:gd name="T3" fmla="*/ 354 h 634"/>
                <a:gd name="T4" fmla="*/ 332 w 686"/>
                <a:gd name="T5" fmla="*/ 247 h 634"/>
                <a:gd name="T6" fmla="*/ 473 w 686"/>
                <a:gd name="T7" fmla="*/ 123 h 634"/>
                <a:gd name="T8" fmla="*/ 496 w 686"/>
                <a:gd name="T9" fmla="*/ 66 h 634"/>
                <a:gd name="T10" fmla="*/ 465 w 686"/>
                <a:gd name="T11" fmla="*/ 8 h 634"/>
                <a:gd name="T12" fmla="*/ 401 w 686"/>
                <a:gd name="T13" fmla="*/ 42 h 634"/>
                <a:gd name="T14" fmla="*/ 378 w 686"/>
                <a:gd name="T15" fmla="*/ 133 h 634"/>
                <a:gd name="T16" fmla="*/ 431 w 686"/>
                <a:gd name="T17" fmla="*/ 211 h 634"/>
                <a:gd name="T18" fmla="*/ 521 w 686"/>
                <a:gd name="T19" fmla="*/ 245 h 634"/>
                <a:gd name="T20" fmla="*/ 598 w 686"/>
                <a:gd name="T21" fmla="*/ 189 h 634"/>
                <a:gd name="T22" fmla="*/ 583 w 686"/>
                <a:gd name="T23" fmla="*/ 124 h 634"/>
                <a:gd name="T24" fmla="*/ 517 w 686"/>
                <a:gd name="T25" fmla="*/ 142 h 634"/>
                <a:gd name="T26" fmla="*/ 474 w 686"/>
                <a:gd name="T27" fmla="*/ 257 h 634"/>
                <a:gd name="T28" fmla="*/ 517 w 686"/>
                <a:gd name="T29" fmla="*/ 323 h 634"/>
                <a:gd name="T30" fmla="*/ 614 w 686"/>
                <a:gd name="T31" fmla="*/ 311 h 634"/>
                <a:gd name="T32" fmla="*/ 679 w 686"/>
                <a:gd name="T33" fmla="*/ 243 h 634"/>
                <a:gd name="T34" fmla="*/ 615 w 686"/>
                <a:gd name="T35" fmla="*/ 235 h 634"/>
                <a:gd name="T36" fmla="*/ 504 w 686"/>
                <a:gd name="T37" fmla="*/ 302 h 634"/>
                <a:gd name="T38" fmla="*/ 398 w 686"/>
                <a:gd name="T39" fmla="*/ 402 h 634"/>
                <a:gd name="T40" fmla="*/ 202 w 686"/>
                <a:gd name="T41" fmla="*/ 628 h 634"/>
                <a:gd name="T42" fmla="*/ 224 w 686"/>
                <a:gd name="T43" fmla="*/ 627 h 634"/>
                <a:gd name="T44" fmla="*/ 438 w 686"/>
                <a:gd name="T45" fmla="*/ 382 h 634"/>
                <a:gd name="T46" fmla="*/ 567 w 686"/>
                <a:gd name="T47" fmla="*/ 271 h 634"/>
                <a:gd name="T48" fmla="*/ 636 w 686"/>
                <a:gd name="T49" fmla="*/ 241 h 634"/>
                <a:gd name="T50" fmla="*/ 649 w 686"/>
                <a:gd name="T51" fmla="*/ 268 h 634"/>
                <a:gd name="T52" fmla="*/ 519 w 686"/>
                <a:gd name="T53" fmla="*/ 301 h 634"/>
                <a:gd name="T54" fmla="*/ 511 w 686"/>
                <a:gd name="T55" fmla="*/ 187 h 634"/>
                <a:gd name="T56" fmla="*/ 550 w 686"/>
                <a:gd name="T57" fmla="*/ 132 h 634"/>
                <a:gd name="T58" fmla="*/ 577 w 686"/>
                <a:gd name="T59" fmla="*/ 151 h 634"/>
                <a:gd name="T60" fmla="*/ 524 w 686"/>
                <a:gd name="T61" fmla="*/ 234 h 634"/>
                <a:gd name="T62" fmla="*/ 429 w 686"/>
                <a:gd name="T63" fmla="*/ 177 h 634"/>
                <a:gd name="T64" fmla="*/ 404 w 686"/>
                <a:gd name="T65" fmla="*/ 86 h 634"/>
                <a:gd name="T66" fmla="*/ 425 w 686"/>
                <a:gd name="T67" fmla="*/ 38 h 634"/>
                <a:gd name="T68" fmla="*/ 441 w 686"/>
                <a:gd name="T69" fmla="*/ 21 h 634"/>
                <a:gd name="T70" fmla="*/ 458 w 686"/>
                <a:gd name="T71" fmla="*/ 28 h 634"/>
                <a:gd name="T72" fmla="*/ 467 w 686"/>
                <a:gd name="T73" fmla="*/ 94 h 634"/>
                <a:gd name="T74" fmla="*/ 348 w 686"/>
                <a:gd name="T75" fmla="*/ 220 h 634"/>
                <a:gd name="T76" fmla="*/ 162 w 686"/>
                <a:gd name="T77" fmla="*/ 334 h 634"/>
                <a:gd name="T78" fmla="*/ 14 w 686"/>
                <a:gd name="T79" fmla="*/ 401 h 634"/>
                <a:gd name="T80" fmla="*/ 17 w 686"/>
                <a:gd name="T81" fmla="*/ 41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6" h="634">
                  <a:moveTo>
                    <a:pt x="17" y="411"/>
                  </a:moveTo>
                  <a:cubicBezTo>
                    <a:pt x="62" y="396"/>
                    <a:pt x="105" y="375"/>
                    <a:pt x="147" y="354"/>
                  </a:cubicBezTo>
                  <a:cubicBezTo>
                    <a:pt x="211" y="322"/>
                    <a:pt x="273" y="287"/>
                    <a:pt x="332" y="247"/>
                  </a:cubicBezTo>
                  <a:cubicBezTo>
                    <a:pt x="383" y="213"/>
                    <a:pt x="437" y="174"/>
                    <a:pt x="473" y="123"/>
                  </a:cubicBezTo>
                  <a:cubicBezTo>
                    <a:pt x="485" y="107"/>
                    <a:pt x="495" y="87"/>
                    <a:pt x="496" y="66"/>
                  </a:cubicBezTo>
                  <a:cubicBezTo>
                    <a:pt x="497" y="45"/>
                    <a:pt x="487" y="16"/>
                    <a:pt x="465" y="8"/>
                  </a:cubicBezTo>
                  <a:cubicBezTo>
                    <a:pt x="439" y="0"/>
                    <a:pt x="414" y="23"/>
                    <a:pt x="401" y="42"/>
                  </a:cubicBezTo>
                  <a:cubicBezTo>
                    <a:pt x="383" y="68"/>
                    <a:pt x="373" y="102"/>
                    <a:pt x="378" y="133"/>
                  </a:cubicBezTo>
                  <a:cubicBezTo>
                    <a:pt x="383" y="164"/>
                    <a:pt x="409" y="192"/>
                    <a:pt x="431" y="211"/>
                  </a:cubicBezTo>
                  <a:cubicBezTo>
                    <a:pt x="455" y="232"/>
                    <a:pt x="488" y="248"/>
                    <a:pt x="521" y="245"/>
                  </a:cubicBezTo>
                  <a:cubicBezTo>
                    <a:pt x="555" y="241"/>
                    <a:pt x="584" y="220"/>
                    <a:pt x="598" y="189"/>
                  </a:cubicBezTo>
                  <a:cubicBezTo>
                    <a:pt x="608" y="168"/>
                    <a:pt x="606" y="136"/>
                    <a:pt x="583" y="124"/>
                  </a:cubicBezTo>
                  <a:cubicBezTo>
                    <a:pt x="561" y="112"/>
                    <a:pt x="533" y="126"/>
                    <a:pt x="517" y="142"/>
                  </a:cubicBezTo>
                  <a:cubicBezTo>
                    <a:pt x="488" y="169"/>
                    <a:pt x="472" y="218"/>
                    <a:pt x="474" y="257"/>
                  </a:cubicBezTo>
                  <a:cubicBezTo>
                    <a:pt x="475" y="286"/>
                    <a:pt x="491" y="311"/>
                    <a:pt x="517" y="323"/>
                  </a:cubicBezTo>
                  <a:cubicBezTo>
                    <a:pt x="547" y="337"/>
                    <a:pt x="585" y="325"/>
                    <a:pt x="614" y="311"/>
                  </a:cubicBezTo>
                  <a:cubicBezTo>
                    <a:pt x="634" y="301"/>
                    <a:pt x="686" y="273"/>
                    <a:pt x="679" y="243"/>
                  </a:cubicBezTo>
                  <a:cubicBezTo>
                    <a:pt x="674" y="220"/>
                    <a:pt x="628" y="231"/>
                    <a:pt x="615" y="235"/>
                  </a:cubicBezTo>
                  <a:cubicBezTo>
                    <a:pt x="573" y="246"/>
                    <a:pt x="537" y="276"/>
                    <a:pt x="504" y="302"/>
                  </a:cubicBezTo>
                  <a:cubicBezTo>
                    <a:pt x="466" y="332"/>
                    <a:pt x="431" y="366"/>
                    <a:pt x="398" y="402"/>
                  </a:cubicBezTo>
                  <a:cubicBezTo>
                    <a:pt x="330" y="475"/>
                    <a:pt x="270" y="555"/>
                    <a:pt x="202" y="628"/>
                  </a:cubicBezTo>
                  <a:cubicBezTo>
                    <a:pt x="196" y="634"/>
                    <a:pt x="220" y="632"/>
                    <a:pt x="224" y="627"/>
                  </a:cubicBezTo>
                  <a:cubicBezTo>
                    <a:pt x="298" y="548"/>
                    <a:pt x="363" y="460"/>
                    <a:pt x="438" y="382"/>
                  </a:cubicBezTo>
                  <a:cubicBezTo>
                    <a:pt x="477" y="341"/>
                    <a:pt x="520" y="303"/>
                    <a:pt x="567" y="271"/>
                  </a:cubicBezTo>
                  <a:cubicBezTo>
                    <a:pt x="588" y="257"/>
                    <a:pt x="611" y="242"/>
                    <a:pt x="636" y="241"/>
                  </a:cubicBezTo>
                  <a:cubicBezTo>
                    <a:pt x="656" y="240"/>
                    <a:pt x="659" y="255"/>
                    <a:pt x="649" y="268"/>
                  </a:cubicBezTo>
                  <a:cubicBezTo>
                    <a:pt x="622" y="306"/>
                    <a:pt x="557" y="336"/>
                    <a:pt x="519" y="301"/>
                  </a:cubicBezTo>
                  <a:cubicBezTo>
                    <a:pt x="488" y="272"/>
                    <a:pt x="496" y="222"/>
                    <a:pt x="511" y="187"/>
                  </a:cubicBezTo>
                  <a:cubicBezTo>
                    <a:pt x="519" y="167"/>
                    <a:pt x="530" y="144"/>
                    <a:pt x="550" y="132"/>
                  </a:cubicBezTo>
                  <a:cubicBezTo>
                    <a:pt x="562" y="126"/>
                    <a:pt x="573" y="143"/>
                    <a:pt x="577" y="151"/>
                  </a:cubicBezTo>
                  <a:cubicBezTo>
                    <a:pt x="590" y="185"/>
                    <a:pt x="559" y="232"/>
                    <a:pt x="524" y="234"/>
                  </a:cubicBezTo>
                  <a:cubicBezTo>
                    <a:pt x="487" y="236"/>
                    <a:pt x="451" y="204"/>
                    <a:pt x="429" y="177"/>
                  </a:cubicBezTo>
                  <a:cubicBezTo>
                    <a:pt x="407" y="150"/>
                    <a:pt x="396" y="121"/>
                    <a:pt x="404" y="86"/>
                  </a:cubicBezTo>
                  <a:cubicBezTo>
                    <a:pt x="408" y="69"/>
                    <a:pt x="415" y="52"/>
                    <a:pt x="425" y="38"/>
                  </a:cubicBezTo>
                  <a:cubicBezTo>
                    <a:pt x="430" y="31"/>
                    <a:pt x="435" y="26"/>
                    <a:pt x="441" y="21"/>
                  </a:cubicBezTo>
                  <a:cubicBezTo>
                    <a:pt x="448" y="16"/>
                    <a:pt x="454" y="24"/>
                    <a:pt x="458" y="28"/>
                  </a:cubicBezTo>
                  <a:cubicBezTo>
                    <a:pt x="473" y="47"/>
                    <a:pt x="474" y="73"/>
                    <a:pt x="467" y="94"/>
                  </a:cubicBezTo>
                  <a:cubicBezTo>
                    <a:pt x="448" y="148"/>
                    <a:pt x="392" y="188"/>
                    <a:pt x="348" y="220"/>
                  </a:cubicBezTo>
                  <a:cubicBezTo>
                    <a:pt x="290" y="264"/>
                    <a:pt x="226" y="300"/>
                    <a:pt x="162" y="334"/>
                  </a:cubicBezTo>
                  <a:cubicBezTo>
                    <a:pt x="115" y="359"/>
                    <a:pt x="64" y="385"/>
                    <a:pt x="14" y="401"/>
                  </a:cubicBezTo>
                  <a:cubicBezTo>
                    <a:pt x="0" y="406"/>
                    <a:pt x="3" y="416"/>
                    <a:pt x="17" y="411"/>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DB09B134-BF81-9D40-A0D9-2E71466E7F9D}"/>
                </a:ext>
              </a:extLst>
            </p:cNvPr>
            <p:cNvSpPr>
              <a:spLocks noEditPoints="1"/>
            </p:cNvSpPr>
            <p:nvPr/>
          </p:nvSpPr>
          <p:spPr bwMode="auto">
            <a:xfrm>
              <a:off x="7547469" y="3153261"/>
              <a:ext cx="1801263" cy="1803712"/>
            </a:xfrm>
            <a:custGeom>
              <a:avLst/>
              <a:gdLst>
                <a:gd name="T0" fmla="*/ 1058 w 1245"/>
                <a:gd name="T1" fmla="*/ 187 h 1246"/>
                <a:gd name="T2" fmla="*/ 378 w 1245"/>
                <a:gd name="T3" fmla="*/ 187 h 1246"/>
                <a:gd name="T4" fmla="*/ 254 w 1245"/>
                <a:gd name="T5" fmla="*/ 402 h 1246"/>
                <a:gd name="T6" fmla="*/ 57 w 1245"/>
                <a:gd name="T7" fmla="*/ 838 h 1246"/>
                <a:gd name="T8" fmla="*/ 51 w 1245"/>
                <a:gd name="T9" fmla="*/ 1001 h 1246"/>
                <a:gd name="T10" fmla="*/ 148 w 1245"/>
                <a:gd name="T11" fmla="*/ 1097 h 1246"/>
                <a:gd name="T12" fmla="*/ 244 w 1245"/>
                <a:gd name="T13" fmla="*/ 1194 h 1246"/>
                <a:gd name="T14" fmla="*/ 407 w 1245"/>
                <a:gd name="T15" fmla="*/ 1188 h 1246"/>
                <a:gd name="T16" fmla="*/ 843 w 1245"/>
                <a:gd name="T17" fmla="*/ 991 h 1246"/>
                <a:gd name="T18" fmla="*/ 1058 w 1245"/>
                <a:gd name="T19" fmla="*/ 867 h 1246"/>
                <a:gd name="T20" fmla="*/ 1058 w 1245"/>
                <a:gd name="T21" fmla="*/ 187 h 1246"/>
                <a:gd name="T22" fmla="*/ 831 w 1245"/>
                <a:gd name="T23" fmla="*/ 950 h 1246"/>
                <a:gd name="T24" fmla="*/ 382 w 1245"/>
                <a:gd name="T25" fmla="*/ 1153 h 1246"/>
                <a:gd name="T26" fmla="*/ 314 w 1245"/>
                <a:gd name="T27" fmla="*/ 1189 h 1246"/>
                <a:gd name="T28" fmla="*/ 275 w 1245"/>
                <a:gd name="T29" fmla="*/ 1163 h 1246"/>
                <a:gd name="T30" fmla="*/ 178 w 1245"/>
                <a:gd name="T31" fmla="*/ 1067 h 1246"/>
                <a:gd name="T32" fmla="*/ 82 w 1245"/>
                <a:gd name="T33" fmla="*/ 971 h 1246"/>
                <a:gd name="T34" fmla="*/ 57 w 1245"/>
                <a:gd name="T35" fmla="*/ 931 h 1246"/>
                <a:gd name="T36" fmla="*/ 92 w 1245"/>
                <a:gd name="T37" fmla="*/ 863 h 1246"/>
                <a:gd name="T38" fmla="*/ 296 w 1245"/>
                <a:gd name="T39" fmla="*/ 414 h 1246"/>
                <a:gd name="T40" fmla="*/ 409 w 1245"/>
                <a:gd name="T41" fmla="*/ 218 h 1246"/>
                <a:gd name="T42" fmla="*/ 1027 w 1245"/>
                <a:gd name="T43" fmla="*/ 218 h 1246"/>
                <a:gd name="T44" fmla="*/ 1027 w 1245"/>
                <a:gd name="T45" fmla="*/ 836 h 1246"/>
                <a:gd name="T46" fmla="*/ 831 w 1245"/>
                <a:gd name="T47" fmla="*/ 950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5" h="1246">
                  <a:moveTo>
                    <a:pt x="1058" y="187"/>
                  </a:moveTo>
                  <a:cubicBezTo>
                    <a:pt x="870" y="0"/>
                    <a:pt x="566" y="0"/>
                    <a:pt x="378" y="187"/>
                  </a:cubicBezTo>
                  <a:cubicBezTo>
                    <a:pt x="317" y="249"/>
                    <a:pt x="277" y="324"/>
                    <a:pt x="254" y="402"/>
                  </a:cubicBezTo>
                  <a:cubicBezTo>
                    <a:pt x="187" y="636"/>
                    <a:pt x="125" y="743"/>
                    <a:pt x="57" y="838"/>
                  </a:cubicBezTo>
                  <a:cubicBezTo>
                    <a:pt x="0" y="918"/>
                    <a:pt x="0" y="949"/>
                    <a:pt x="51" y="1001"/>
                  </a:cubicBezTo>
                  <a:cubicBezTo>
                    <a:pt x="73" y="1023"/>
                    <a:pt x="109" y="1059"/>
                    <a:pt x="148" y="1097"/>
                  </a:cubicBezTo>
                  <a:cubicBezTo>
                    <a:pt x="186" y="1136"/>
                    <a:pt x="222" y="1172"/>
                    <a:pt x="244" y="1194"/>
                  </a:cubicBezTo>
                  <a:cubicBezTo>
                    <a:pt x="296" y="1246"/>
                    <a:pt x="328" y="1245"/>
                    <a:pt x="407" y="1188"/>
                  </a:cubicBezTo>
                  <a:cubicBezTo>
                    <a:pt x="503" y="1120"/>
                    <a:pt x="609" y="1058"/>
                    <a:pt x="843" y="991"/>
                  </a:cubicBezTo>
                  <a:cubicBezTo>
                    <a:pt x="921" y="969"/>
                    <a:pt x="996" y="929"/>
                    <a:pt x="1058" y="867"/>
                  </a:cubicBezTo>
                  <a:cubicBezTo>
                    <a:pt x="1245" y="679"/>
                    <a:pt x="1245" y="375"/>
                    <a:pt x="1058" y="187"/>
                  </a:cubicBezTo>
                  <a:close/>
                  <a:moveTo>
                    <a:pt x="831" y="950"/>
                  </a:moveTo>
                  <a:cubicBezTo>
                    <a:pt x="604" y="1015"/>
                    <a:pt x="491" y="1076"/>
                    <a:pt x="382" y="1153"/>
                  </a:cubicBezTo>
                  <a:cubicBezTo>
                    <a:pt x="370" y="1162"/>
                    <a:pt x="333" y="1188"/>
                    <a:pt x="314" y="1189"/>
                  </a:cubicBezTo>
                  <a:cubicBezTo>
                    <a:pt x="307" y="1189"/>
                    <a:pt x="297" y="1186"/>
                    <a:pt x="275" y="1163"/>
                  </a:cubicBezTo>
                  <a:cubicBezTo>
                    <a:pt x="178" y="1067"/>
                    <a:pt x="178" y="1067"/>
                    <a:pt x="178" y="1067"/>
                  </a:cubicBezTo>
                  <a:cubicBezTo>
                    <a:pt x="82" y="971"/>
                    <a:pt x="82" y="971"/>
                    <a:pt x="82" y="971"/>
                  </a:cubicBezTo>
                  <a:cubicBezTo>
                    <a:pt x="59" y="948"/>
                    <a:pt x="56" y="938"/>
                    <a:pt x="57" y="931"/>
                  </a:cubicBezTo>
                  <a:cubicBezTo>
                    <a:pt x="57" y="912"/>
                    <a:pt x="83" y="875"/>
                    <a:pt x="92" y="863"/>
                  </a:cubicBezTo>
                  <a:cubicBezTo>
                    <a:pt x="169" y="755"/>
                    <a:pt x="231" y="642"/>
                    <a:pt x="296" y="414"/>
                  </a:cubicBezTo>
                  <a:cubicBezTo>
                    <a:pt x="318" y="337"/>
                    <a:pt x="356" y="271"/>
                    <a:pt x="409" y="218"/>
                  </a:cubicBezTo>
                  <a:cubicBezTo>
                    <a:pt x="579" y="48"/>
                    <a:pt x="857" y="48"/>
                    <a:pt x="1027" y="218"/>
                  </a:cubicBezTo>
                  <a:cubicBezTo>
                    <a:pt x="1198" y="388"/>
                    <a:pt x="1198" y="666"/>
                    <a:pt x="1027" y="836"/>
                  </a:cubicBezTo>
                  <a:cubicBezTo>
                    <a:pt x="974" y="889"/>
                    <a:pt x="908" y="927"/>
                    <a:pt x="831" y="9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F4D65EB2-468F-0C47-95F6-413A006FFD84}"/>
                </a:ext>
              </a:extLst>
            </p:cNvPr>
            <p:cNvSpPr>
              <a:spLocks/>
            </p:cNvSpPr>
            <p:nvPr/>
          </p:nvSpPr>
          <p:spPr bwMode="auto">
            <a:xfrm>
              <a:off x="6495355" y="5085503"/>
              <a:ext cx="943169" cy="831776"/>
            </a:xfrm>
            <a:custGeom>
              <a:avLst/>
              <a:gdLst>
                <a:gd name="T0" fmla="*/ 306 w 652"/>
                <a:gd name="T1" fmla="*/ 547 h 575"/>
                <a:gd name="T2" fmla="*/ 293 w 652"/>
                <a:gd name="T3" fmla="*/ 547 h 575"/>
                <a:gd name="T4" fmla="*/ 287 w 652"/>
                <a:gd name="T5" fmla="*/ 535 h 575"/>
                <a:gd name="T6" fmla="*/ 309 w 652"/>
                <a:gd name="T7" fmla="*/ 433 h 575"/>
                <a:gd name="T8" fmla="*/ 13 w 652"/>
                <a:gd name="T9" fmla="*/ 575 h 575"/>
                <a:gd name="T10" fmla="*/ 13 w 652"/>
                <a:gd name="T11" fmla="*/ 575 h 575"/>
                <a:gd name="T12" fmla="*/ 2 w 652"/>
                <a:gd name="T13" fmla="*/ 569 h 575"/>
                <a:gd name="T14" fmla="*/ 2 w 652"/>
                <a:gd name="T15" fmla="*/ 556 h 575"/>
                <a:gd name="T16" fmla="*/ 172 w 652"/>
                <a:gd name="T17" fmla="*/ 335 h 575"/>
                <a:gd name="T18" fmla="*/ 67 w 652"/>
                <a:gd name="T19" fmla="*/ 367 h 575"/>
                <a:gd name="T20" fmla="*/ 54 w 652"/>
                <a:gd name="T21" fmla="*/ 362 h 575"/>
                <a:gd name="T22" fmla="*/ 53 w 652"/>
                <a:gd name="T23" fmla="*/ 348 h 575"/>
                <a:gd name="T24" fmla="*/ 453 w 652"/>
                <a:gd name="T25" fmla="*/ 0 h 575"/>
                <a:gd name="T26" fmla="*/ 464 w 652"/>
                <a:gd name="T27" fmla="*/ 4 h 575"/>
                <a:gd name="T28" fmla="*/ 482 w 652"/>
                <a:gd name="T29" fmla="*/ 22 h 575"/>
                <a:gd name="T30" fmla="*/ 383 w 652"/>
                <a:gd name="T31" fmla="*/ 135 h 575"/>
                <a:gd name="T32" fmla="*/ 383 w 652"/>
                <a:gd name="T33" fmla="*/ 141 h 575"/>
                <a:gd name="T34" fmla="*/ 388 w 652"/>
                <a:gd name="T35" fmla="*/ 143 h 575"/>
                <a:gd name="T36" fmla="*/ 429 w 652"/>
                <a:gd name="T37" fmla="*/ 130 h 575"/>
                <a:gd name="T38" fmla="*/ 363 w 652"/>
                <a:gd name="T39" fmla="*/ 216 h 575"/>
                <a:gd name="T40" fmla="*/ 363 w 652"/>
                <a:gd name="T41" fmla="*/ 221 h 575"/>
                <a:gd name="T42" fmla="*/ 367 w 652"/>
                <a:gd name="T43" fmla="*/ 223 h 575"/>
                <a:gd name="T44" fmla="*/ 367 w 652"/>
                <a:gd name="T45" fmla="*/ 223 h 575"/>
                <a:gd name="T46" fmla="*/ 482 w 652"/>
                <a:gd name="T47" fmla="*/ 168 h 575"/>
                <a:gd name="T48" fmla="*/ 473 w 652"/>
                <a:gd name="T49" fmla="*/ 208 h 575"/>
                <a:gd name="T50" fmla="*/ 476 w 652"/>
                <a:gd name="T51" fmla="*/ 212 h 575"/>
                <a:gd name="T52" fmla="*/ 481 w 652"/>
                <a:gd name="T53" fmla="*/ 212 h 575"/>
                <a:gd name="T54" fmla="*/ 586 w 652"/>
                <a:gd name="T55" fmla="*/ 125 h 575"/>
                <a:gd name="T56" fmla="*/ 621 w 652"/>
                <a:gd name="T57" fmla="*/ 160 h 575"/>
                <a:gd name="T58" fmla="*/ 625 w 652"/>
                <a:gd name="T59" fmla="*/ 167 h 575"/>
                <a:gd name="T60" fmla="*/ 306 w 652"/>
                <a:gd name="T61" fmla="*/ 547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52" h="575">
                  <a:moveTo>
                    <a:pt x="306" y="547"/>
                  </a:moveTo>
                  <a:cubicBezTo>
                    <a:pt x="302" y="549"/>
                    <a:pt x="297" y="549"/>
                    <a:pt x="293" y="547"/>
                  </a:cubicBezTo>
                  <a:cubicBezTo>
                    <a:pt x="289" y="544"/>
                    <a:pt x="287" y="540"/>
                    <a:pt x="287" y="535"/>
                  </a:cubicBezTo>
                  <a:cubicBezTo>
                    <a:pt x="287" y="497"/>
                    <a:pt x="296" y="463"/>
                    <a:pt x="309" y="433"/>
                  </a:cubicBezTo>
                  <a:cubicBezTo>
                    <a:pt x="139" y="573"/>
                    <a:pt x="19" y="575"/>
                    <a:pt x="13" y="575"/>
                  </a:cubicBezTo>
                  <a:cubicBezTo>
                    <a:pt x="13" y="575"/>
                    <a:pt x="13" y="575"/>
                    <a:pt x="13" y="575"/>
                  </a:cubicBezTo>
                  <a:cubicBezTo>
                    <a:pt x="8" y="575"/>
                    <a:pt x="5" y="573"/>
                    <a:pt x="2" y="569"/>
                  </a:cubicBezTo>
                  <a:cubicBezTo>
                    <a:pt x="0" y="565"/>
                    <a:pt x="0" y="560"/>
                    <a:pt x="2" y="556"/>
                  </a:cubicBezTo>
                  <a:cubicBezTo>
                    <a:pt x="34" y="491"/>
                    <a:pt x="114" y="398"/>
                    <a:pt x="172" y="335"/>
                  </a:cubicBezTo>
                  <a:cubicBezTo>
                    <a:pt x="121" y="355"/>
                    <a:pt x="71" y="366"/>
                    <a:pt x="67" y="367"/>
                  </a:cubicBezTo>
                  <a:cubicBezTo>
                    <a:pt x="62" y="368"/>
                    <a:pt x="58" y="366"/>
                    <a:pt x="54" y="362"/>
                  </a:cubicBezTo>
                  <a:cubicBezTo>
                    <a:pt x="51" y="357"/>
                    <a:pt x="51" y="352"/>
                    <a:pt x="53" y="348"/>
                  </a:cubicBezTo>
                  <a:cubicBezTo>
                    <a:pt x="210" y="31"/>
                    <a:pt x="444" y="2"/>
                    <a:pt x="453" y="0"/>
                  </a:cubicBezTo>
                  <a:cubicBezTo>
                    <a:pt x="457" y="0"/>
                    <a:pt x="461" y="1"/>
                    <a:pt x="464" y="4"/>
                  </a:cubicBezTo>
                  <a:cubicBezTo>
                    <a:pt x="482" y="22"/>
                    <a:pt x="482" y="22"/>
                    <a:pt x="482" y="22"/>
                  </a:cubicBezTo>
                  <a:cubicBezTo>
                    <a:pt x="451" y="40"/>
                    <a:pt x="413" y="74"/>
                    <a:pt x="383" y="135"/>
                  </a:cubicBezTo>
                  <a:cubicBezTo>
                    <a:pt x="382" y="137"/>
                    <a:pt x="382" y="139"/>
                    <a:pt x="383" y="141"/>
                  </a:cubicBezTo>
                  <a:cubicBezTo>
                    <a:pt x="384" y="142"/>
                    <a:pt x="386" y="143"/>
                    <a:pt x="388" y="143"/>
                  </a:cubicBezTo>
                  <a:cubicBezTo>
                    <a:pt x="389" y="142"/>
                    <a:pt x="409" y="138"/>
                    <a:pt x="429" y="130"/>
                  </a:cubicBezTo>
                  <a:cubicBezTo>
                    <a:pt x="406" y="155"/>
                    <a:pt x="375" y="191"/>
                    <a:pt x="363" y="216"/>
                  </a:cubicBezTo>
                  <a:cubicBezTo>
                    <a:pt x="362" y="218"/>
                    <a:pt x="362" y="219"/>
                    <a:pt x="363" y="221"/>
                  </a:cubicBezTo>
                  <a:cubicBezTo>
                    <a:pt x="364" y="223"/>
                    <a:pt x="365" y="223"/>
                    <a:pt x="367" y="223"/>
                  </a:cubicBezTo>
                  <a:cubicBezTo>
                    <a:pt x="367" y="223"/>
                    <a:pt x="367" y="223"/>
                    <a:pt x="367" y="223"/>
                  </a:cubicBezTo>
                  <a:cubicBezTo>
                    <a:pt x="370" y="223"/>
                    <a:pt x="416" y="223"/>
                    <a:pt x="482" y="168"/>
                  </a:cubicBezTo>
                  <a:cubicBezTo>
                    <a:pt x="477" y="179"/>
                    <a:pt x="473" y="193"/>
                    <a:pt x="473" y="208"/>
                  </a:cubicBezTo>
                  <a:cubicBezTo>
                    <a:pt x="473" y="210"/>
                    <a:pt x="474" y="211"/>
                    <a:pt x="476" y="212"/>
                  </a:cubicBezTo>
                  <a:cubicBezTo>
                    <a:pt x="477" y="213"/>
                    <a:pt x="479" y="213"/>
                    <a:pt x="481" y="212"/>
                  </a:cubicBezTo>
                  <a:cubicBezTo>
                    <a:pt x="485" y="210"/>
                    <a:pt x="552" y="173"/>
                    <a:pt x="586" y="125"/>
                  </a:cubicBezTo>
                  <a:cubicBezTo>
                    <a:pt x="621" y="160"/>
                    <a:pt x="621" y="160"/>
                    <a:pt x="621" y="160"/>
                  </a:cubicBezTo>
                  <a:cubicBezTo>
                    <a:pt x="623" y="162"/>
                    <a:pt x="624" y="164"/>
                    <a:pt x="625" y="167"/>
                  </a:cubicBezTo>
                  <a:cubicBezTo>
                    <a:pt x="652" y="357"/>
                    <a:pt x="320" y="540"/>
                    <a:pt x="306" y="547"/>
                  </a:cubicBezTo>
                  <a:close/>
                </a:path>
              </a:pathLst>
            </a:custGeom>
            <a:solidFill>
              <a:srgbClr val="D9D9D9"/>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F7F995F6-1F06-934A-946B-9AF872297D31}"/>
                </a:ext>
              </a:extLst>
            </p:cNvPr>
            <p:cNvSpPr>
              <a:spLocks/>
            </p:cNvSpPr>
            <p:nvPr/>
          </p:nvSpPr>
          <p:spPr bwMode="auto">
            <a:xfrm>
              <a:off x="8128916" y="3445821"/>
              <a:ext cx="367842" cy="342748"/>
            </a:xfrm>
            <a:custGeom>
              <a:avLst/>
              <a:gdLst>
                <a:gd name="T0" fmla="*/ 228 w 254"/>
                <a:gd name="T1" fmla="*/ 52 h 237"/>
                <a:gd name="T2" fmla="*/ 46 w 254"/>
                <a:gd name="T3" fmla="*/ 217 h 237"/>
                <a:gd name="T4" fmla="*/ 19 w 254"/>
                <a:gd name="T5" fmla="*/ 234 h 237"/>
                <a:gd name="T6" fmla="*/ 8 w 254"/>
                <a:gd name="T7" fmla="*/ 228 h 237"/>
                <a:gd name="T8" fmla="*/ 2 w 254"/>
                <a:gd name="T9" fmla="*/ 207 h 237"/>
                <a:gd name="T10" fmla="*/ 233 w 254"/>
                <a:gd name="T11" fmla="*/ 7 h 237"/>
                <a:gd name="T12" fmla="*/ 253 w 254"/>
                <a:gd name="T13" fmla="*/ 32 h 237"/>
                <a:gd name="T14" fmla="*/ 228 w 254"/>
                <a:gd name="T15" fmla="*/ 52 h 2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37">
                  <a:moveTo>
                    <a:pt x="228" y="52"/>
                  </a:moveTo>
                  <a:cubicBezTo>
                    <a:pt x="204" y="50"/>
                    <a:pt x="84" y="47"/>
                    <a:pt x="46" y="217"/>
                  </a:cubicBezTo>
                  <a:cubicBezTo>
                    <a:pt x="43" y="229"/>
                    <a:pt x="31" y="237"/>
                    <a:pt x="19" y="234"/>
                  </a:cubicBezTo>
                  <a:cubicBezTo>
                    <a:pt x="15" y="233"/>
                    <a:pt x="11" y="231"/>
                    <a:pt x="8" y="228"/>
                  </a:cubicBezTo>
                  <a:cubicBezTo>
                    <a:pt x="3" y="223"/>
                    <a:pt x="0" y="215"/>
                    <a:pt x="2" y="207"/>
                  </a:cubicBezTo>
                  <a:cubicBezTo>
                    <a:pt x="48" y="0"/>
                    <a:pt x="202" y="4"/>
                    <a:pt x="233" y="7"/>
                  </a:cubicBezTo>
                  <a:cubicBezTo>
                    <a:pt x="245" y="9"/>
                    <a:pt x="254" y="19"/>
                    <a:pt x="253" y="32"/>
                  </a:cubicBezTo>
                  <a:cubicBezTo>
                    <a:pt x="251" y="44"/>
                    <a:pt x="241" y="53"/>
                    <a:pt x="228"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6FAA8A5E-0233-9C43-9A45-710CC6BB55E3}"/>
                </a:ext>
              </a:extLst>
            </p:cNvPr>
            <p:cNvSpPr>
              <a:spLocks/>
            </p:cNvSpPr>
            <p:nvPr/>
          </p:nvSpPr>
          <p:spPr bwMode="auto">
            <a:xfrm>
              <a:off x="9154712" y="4438566"/>
              <a:ext cx="216053" cy="215442"/>
            </a:xfrm>
            <a:custGeom>
              <a:avLst/>
              <a:gdLst>
                <a:gd name="T0" fmla="*/ 142 w 149"/>
                <a:gd name="T1" fmla="*/ 118 h 149"/>
                <a:gd name="T2" fmla="*/ 31 w 149"/>
                <a:gd name="T3" fmla="*/ 6 h 149"/>
                <a:gd name="T4" fmla="*/ 7 w 149"/>
                <a:gd name="T5" fmla="*/ 6 h 149"/>
                <a:gd name="T6" fmla="*/ 7 w 149"/>
                <a:gd name="T7" fmla="*/ 31 h 149"/>
                <a:gd name="T8" fmla="*/ 118 w 149"/>
                <a:gd name="T9" fmla="*/ 142 h 149"/>
                <a:gd name="T10" fmla="*/ 142 w 149"/>
                <a:gd name="T11" fmla="*/ 142 h 149"/>
                <a:gd name="T12" fmla="*/ 142 w 149"/>
                <a:gd name="T13" fmla="*/ 118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142" y="118"/>
                  </a:moveTo>
                  <a:cubicBezTo>
                    <a:pt x="31" y="6"/>
                    <a:pt x="31" y="6"/>
                    <a:pt x="31" y="6"/>
                  </a:cubicBezTo>
                  <a:cubicBezTo>
                    <a:pt x="24" y="0"/>
                    <a:pt x="13" y="0"/>
                    <a:pt x="7" y="6"/>
                  </a:cubicBezTo>
                  <a:cubicBezTo>
                    <a:pt x="0" y="13"/>
                    <a:pt x="0" y="24"/>
                    <a:pt x="7" y="31"/>
                  </a:cubicBezTo>
                  <a:cubicBezTo>
                    <a:pt x="118" y="142"/>
                    <a:pt x="118" y="142"/>
                    <a:pt x="118" y="142"/>
                  </a:cubicBezTo>
                  <a:cubicBezTo>
                    <a:pt x="124" y="149"/>
                    <a:pt x="135" y="149"/>
                    <a:pt x="142" y="142"/>
                  </a:cubicBezTo>
                  <a:cubicBezTo>
                    <a:pt x="149" y="135"/>
                    <a:pt x="149" y="124"/>
                    <a:pt x="142" y="118"/>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C96E5950-40D8-1C48-AE06-AB0A9A5FB4B1}"/>
                </a:ext>
              </a:extLst>
            </p:cNvPr>
            <p:cNvSpPr>
              <a:spLocks/>
            </p:cNvSpPr>
            <p:nvPr/>
          </p:nvSpPr>
          <p:spPr bwMode="auto">
            <a:xfrm>
              <a:off x="9371989" y="4117240"/>
              <a:ext cx="274811" cy="113229"/>
            </a:xfrm>
            <a:custGeom>
              <a:avLst/>
              <a:gdLst>
                <a:gd name="T0" fmla="*/ 6 w 190"/>
                <a:gd name="T1" fmla="*/ 31 h 78"/>
                <a:gd name="T2" fmla="*/ 14 w 190"/>
                <a:gd name="T3" fmla="*/ 36 h 78"/>
                <a:gd name="T4" fmla="*/ 166 w 190"/>
                <a:gd name="T5" fmla="*/ 76 h 78"/>
                <a:gd name="T6" fmla="*/ 187 w 190"/>
                <a:gd name="T7" fmla="*/ 64 h 78"/>
                <a:gd name="T8" fmla="*/ 175 w 190"/>
                <a:gd name="T9" fmla="*/ 43 h 78"/>
                <a:gd name="T10" fmla="*/ 23 w 190"/>
                <a:gd name="T11" fmla="*/ 3 h 78"/>
                <a:gd name="T12" fmla="*/ 2 w 190"/>
                <a:gd name="T13" fmla="*/ 15 h 78"/>
                <a:gd name="T14" fmla="*/ 6 w 190"/>
                <a:gd name="T15" fmla="*/ 31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78">
                  <a:moveTo>
                    <a:pt x="6" y="31"/>
                  </a:moveTo>
                  <a:cubicBezTo>
                    <a:pt x="9" y="33"/>
                    <a:pt x="11" y="35"/>
                    <a:pt x="14" y="36"/>
                  </a:cubicBezTo>
                  <a:cubicBezTo>
                    <a:pt x="166" y="76"/>
                    <a:pt x="166" y="76"/>
                    <a:pt x="166" y="76"/>
                  </a:cubicBezTo>
                  <a:cubicBezTo>
                    <a:pt x="175" y="78"/>
                    <a:pt x="185" y="73"/>
                    <a:pt x="187" y="64"/>
                  </a:cubicBezTo>
                  <a:cubicBezTo>
                    <a:pt x="190" y="55"/>
                    <a:pt x="184" y="45"/>
                    <a:pt x="175" y="43"/>
                  </a:cubicBezTo>
                  <a:cubicBezTo>
                    <a:pt x="23" y="3"/>
                    <a:pt x="23" y="3"/>
                    <a:pt x="23" y="3"/>
                  </a:cubicBezTo>
                  <a:cubicBezTo>
                    <a:pt x="14" y="0"/>
                    <a:pt x="4" y="6"/>
                    <a:pt x="2" y="15"/>
                  </a:cubicBezTo>
                  <a:cubicBezTo>
                    <a:pt x="0" y="21"/>
                    <a:pt x="2" y="27"/>
                    <a:pt x="6" y="31"/>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58CFDF98-6860-0F4C-8C34-E6EC50386F3A}"/>
                </a:ext>
              </a:extLst>
            </p:cNvPr>
            <p:cNvSpPr>
              <a:spLocks/>
            </p:cNvSpPr>
            <p:nvPr/>
          </p:nvSpPr>
          <p:spPr bwMode="auto">
            <a:xfrm>
              <a:off x="9396472" y="3609239"/>
              <a:ext cx="275422" cy="114453"/>
            </a:xfrm>
            <a:custGeom>
              <a:avLst/>
              <a:gdLst>
                <a:gd name="T0" fmla="*/ 3 w 190"/>
                <a:gd name="T1" fmla="*/ 65 h 79"/>
                <a:gd name="T2" fmla="*/ 7 w 190"/>
                <a:gd name="T3" fmla="*/ 73 h 79"/>
                <a:gd name="T4" fmla="*/ 24 w 190"/>
                <a:gd name="T5" fmla="*/ 77 h 79"/>
                <a:gd name="T6" fmla="*/ 176 w 190"/>
                <a:gd name="T7" fmla="*/ 36 h 79"/>
                <a:gd name="T8" fmla="*/ 188 w 190"/>
                <a:gd name="T9" fmla="*/ 15 h 79"/>
                <a:gd name="T10" fmla="*/ 167 w 190"/>
                <a:gd name="T11" fmla="*/ 3 h 79"/>
                <a:gd name="T12" fmla="*/ 15 w 190"/>
                <a:gd name="T13" fmla="*/ 44 h 79"/>
                <a:gd name="T14" fmla="*/ 3 w 190"/>
                <a:gd name="T15" fmla="*/ 65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79">
                  <a:moveTo>
                    <a:pt x="3" y="65"/>
                  </a:moveTo>
                  <a:cubicBezTo>
                    <a:pt x="4" y="68"/>
                    <a:pt x="5" y="71"/>
                    <a:pt x="7" y="73"/>
                  </a:cubicBezTo>
                  <a:cubicBezTo>
                    <a:pt x="11" y="77"/>
                    <a:pt x="18" y="79"/>
                    <a:pt x="24" y="77"/>
                  </a:cubicBezTo>
                  <a:cubicBezTo>
                    <a:pt x="176" y="36"/>
                    <a:pt x="176" y="36"/>
                    <a:pt x="176" y="36"/>
                  </a:cubicBezTo>
                  <a:cubicBezTo>
                    <a:pt x="185" y="33"/>
                    <a:pt x="190" y="24"/>
                    <a:pt x="188" y="15"/>
                  </a:cubicBezTo>
                  <a:cubicBezTo>
                    <a:pt x="185" y="6"/>
                    <a:pt x="176" y="0"/>
                    <a:pt x="167" y="3"/>
                  </a:cubicBezTo>
                  <a:cubicBezTo>
                    <a:pt x="15" y="44"/>
                    <a:pt x="15" y="44"/>
                    <a:pt x="15" y="44"/>
                  </a:cubicBezTo>
                  <a:cubicBezTo>
                    <a:pt x="6" y="47"/>
                    <a:pt x="0" y="56"/>
                    <a:pt x="3" y="65"/>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EAAE83B2-DF3A-DA4C-AAD5-7333CF26B80A}"/>
                </a:ext>
              </a:extLst>
            </p:cNvPr>
            <p:cNvSpPr>
              <a:spLocks/>
            </p:cNvSpPr>
            <p:nvPr/>
          </p:nvSpPr>
          <p:spPr bwMode="auto">
            <a:xfrm>
              <a:off x="8254998" y="2807453"/>
              <a:ext cx="114453" cy="275422"/>
            </a:xfrm>
            <a:custGeom>
              <a:avLst/>
              <a:gdLst>
                <a:gd name="T0" fmla="*/ 76 w 79"/>
                <a:gd name="T1" fmla="*/ 167 h 190"/>
                <a:gd name="T2" fmla="*/ 36 w 79"/>
                <a:gd name="T3" fmla="*/ 15 h 190"/>
                <a:gd name="T4" fmla="*/ 15 w 79"/>
                <a:gd name="T5" fmla="*/ 3 h 190"/>
                <a:gd name="T6" fmla="*/ 3 w 79"/>
                <a:gd name="T7" fmla="*/ 24 h 190"/>
                <a:gd name="T8" fmla="*/ 43 w 79"/>
                <a:gd name="T9" fmla="*/ 176 h 190"/>
                <a:gd name="T10" fmla="*/ 47 w 79"/>
                <a:gd name="T11" fmla="*/ 183 h 190"/>
                <a:gd name="T12" fmla="*/ 64 w 79"/>
                <a:gd name="T13" fmla="*/ 188 h 190"/>
                <a:gd name="T14" fmla="*/ 76 w 79"/>
                <a:gd name="T15" fmla="*/ 167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90">
                  <a:moveTo>
                    <a:pt x="76" y="167"/>
                  </a:moveTo>
                  <a:cubicBezTo>
                    <a:pt x="36" y="15"/>
                    <a:pt x="36" y="15"/>
                    <a:pt x="36" y="15"/>
                  </a:cubicBezTo>
                  <a:cubicBezTo>
                    <a:pt x="34" y="6"/>
                    <a:pt x="24" y="0"/>
                    <a:pt x="15" y="3"/>
                  </a:cubicBezTo>
                  <a:cubicBezTo>
                    <a:pt x="6" y="5"/>
                    <a:pt x="0" y="15"/>
                    <a:pt x="3" y="24"/>
                  </a:cubicBezTo>
                  <a:cubicBezTo>
                    <a:pt x="43" y="176"/>
                    <a:pt x="43" y="176"/>
                    <a:pt x="43" y="176"/>
                  </a:cubicBezTo>
                  <a:cubicBezTo>
                    <a:pt x="44" y="179"/>
                    <a:pt x="45" y="181"/>
                    <a:pt x="47" y="183"/>
                  </a:cubicBezTo>
                  <a:cubicBezTo>
                    <a:pt x="51" y="188"/>
                    <a:pt x="58" y="190"/>
                    <a:pt x="64" y="188"/>
                  </a:cubicBezTo>
                  <a:cubicBezTo>
                    <a:pt x="73" y="186"/>
                    <a:pt x="79" y="176"/>
                    <a:pt x="76" y="167"/>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44A1DFE3-9267-774F-8D3C-DEFE96B85EC2}"/>
                </a:ext>
              </a:extLst>
            </p:cNvPr>
            <p:cNvSpPr>
              <a:spLocks/>
            </p:cNvSpPr>
            <p:nvPr/>
          </p:nvSpPr>
          <p:spPr bwMode="auto">
            <a:xfrm>
              <a:off x="8849911" y="4639931"/>
              <a:ext cx="112617" cy="273586"/>
            </a:xfrm>
            <a:custGeom>
              <a:avLst/>
              <a:gdLst>
                <a:gd name="T0" fmla="*/ 76 w 78"/>
                <a:gd name="T1" fmla="*/ 167 h 189"/>
                <a:gd name="T2" fmla="*/ 36 w 78"/>
                <a:gd name="T3" fmla="*/ 15 h 189"/>
                <a:gd name="T4" fmla="*/ 14 w 78"/>
                <a:gd name="T5" fmla="*/ 2 h 189"/>
                <a:gd name="T6" fmla="*/ 2 w 78"/>
                <a:gd name="T7" fmla="*/ 23 h 189"/>
                <a:gd name="T8" fmla="*/ 42 w 78"/>
                <a:gd name="T9" fmla="*/ 175 h 189"/>
                <a:gd name="T10" fmla="*/ 47 w 78"/>
                <a:gd name="T11" fmla="*/ 183 h 189"/>
                <a:gd name="T12" fmla="*/ 63 w 78"/>
                <a:gd name="T13" fmla="*/ 188 h 189"/>
                <a:gd name="T14" fmla="*/ 76 w 78"/>
                <a:gd name="T15" fmla="*/ 167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89">
                  <a:moveTo>
                    <a:pt x="76" y="167"/>
                  </a:moveTo>
                  <a:cubicBezTo>
                    <a:pt x="36" y="15"/>
                    <a:pt x="36" y="15"/>
                    <a:pt x="36" y="15"/>
                  </a:cubicBezTo>
                  <a:cubicBezTo>
                    <a:pt x="33" y="5"/>
                    <a:pt x="24" y="0"/>
                    <a:pt x="14" y="2"/>
                  </a:cubicBezTo>
                  <a:cubicBezTo>
                    <a:pt x="5" y="5"/>
                    <a:pt x="0" y="14"/>
                    <a:pt x="2" y="23"/>
                  </a:cubicBezTo>
                  <a:cubicBezTo>
                    <a:pt x="42" y="175"/>
                    <a:pt x="42" y="175"/>
                    <a:pt x="42" y="175"/>
                  </a:cubicBezTo>
                  <a:cubicBezTo>
                    <a:pt x="43" y="178"/>
                    <a:pt x="45" y="181"/>
                    <a:pt x="47" y="183"/>
                  </a:cubicBezTo>
                  <a:cubicBezTo>
                    <a:pt x="51" y="187"/>
                    <a:pt x="57" y="189"/>
                    <a:pt x="63" y="188"/>
                  </a:cubicBezTo>
                  <a:cubicBezTo>
                    <a:pt x="73" y="185"/>
                    <a:pt x="78" y="176"/>
                    <a:pt x="76" y="167"/>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EE8E16F6-D682-AA4B-806E-76A5200BCA6C}"/>
                </a:ext>
              </a:extLst>
            </p:cNvPr>
            <p:cNvSpPr>
              <a:spLocks/>
            </p:cNvSpPr>
            <p:nvPr/>
          </p:nvSpPr>
          <p:spPr bwMode="auto">
            <a:xfrm>
              <a:off x="7541348" y="3524163"/>
              <a:ext cx="273586" cy="112618"/>
            </a:xfrm>
            <a:custGeom>
              <a:avLst/>
              <a:gdLst>
                <a:gd name="T0" fmla="*/ 174 w 189"/>
                <a:gd name="T1" fmla="*/ 42 h 78"/>
                <a:gd name="T2" fmla="*/ 22 w 189"/>
                <a:gd name="T3" fmla="*/ 2 h 78"/>
                <a:gd name="T4" fmla="*/ 1 w 189"/>
                <a:gd name="T5" fmla="*/ 14 h 78"/>
                <a:gd name="T6" fmla="*/ 6 w 189"/>
                <a:gd name="T7" fmla="*/ 31 h 78"/>
                <a:gd name="T8" fmla="*/ 14 w 189"/>
                <a:gd name="T9" fmla="*/ 35 h 78"/>
                <a:gd name="T10" fmla="*/ 166 w 189"/>
                <a:gd name="T11" fmla="*/ 75 h 78"/>
                <a:gd name="T12" fmla="*/ 187 w 189"/>
                <a:gd name="T13" fmla="*/ 63 h 78"/>
                <a:gd name="T14" fmla="*/ 174 w 189"/>
                <a:gd name="T15" fmla="*/ 4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 h="78">
                  <a:moveTo>
                    <a:pt x="174" y="42"/>
                  </a:moveTo>
                  <a:cubicBezTo>
                    <a:pt x="22" y="2"/>
                    <a:pt x="22" y="2"/>
                    <a:pt x="22" y="2"/>
                  </a:cubicBezTo>
                  <a:cubicBezTo>
                    <a:pt x="13" y="0"/>
                    <a:pt x="4" y="5"/>
                    <a:pt x="1" y="14"/>
                  </a:cubicBezTo>
                  <a:cubicBezTo>
                    <a:pt x="0" y="20"/>
                    <a:pt x="2" y="27"/>
                    <a:pt x="6" y="31"/>
                  </a:cubicBezTo>
                  <a:cubicBezTo>
                    <a:pt x="8" y="33"/>
                    <a:pt x="10" y="35"/>
                    <a:pt x="14" y="35"/>
                  </a:cubicBezTo>
                  <a:cubicBezTo>
                    <a:pt x="166" y="75"/>
                    <a:pt x="166" y="75"/>
                    <a:pt x="166" y="75"/>
                  </a:cubicBezTo>
                  <a:cubicBezTo>
                    <a:pt x="175" y="78"/>
                    <a:pt x="184" y="72"/>
                    <a:pt x="187" y="63"/>
                  </a:cubicBezTo>
                  <a:cubicBezTo>
                    <a:pt x="189" y="54"/>
                    <a:pt x="184" y="45"/>
                    <a:pt x="174" y="42"/>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C8DE446C-4F7C-8E4A-9143-81BE1AFBF0BE}"/>
                </a:ext>
              </a:extLst>
            </p:cNvPr>
            <p:cNvSpPr>
              <a:spLocks/>
            </p:cNvSpPr>
            <p:nvPr/>
          </p:nvSpPr>
          <p:spPr bwMode="auto">
            <a:xfrm>
              <a:off x="8763000" y="2782971"/>
              <a:ext cx="112617" cy="274811"/>
            </a:xfrm>
            <a:custGeom>
              <a:avLst/>
              <a:gdLst>
                <a:gd name="T0" fmla="*/ 1 w 78"/>
                <a:gd name="T1" fmla="*/ 166 h 190"/>
                <a:gd name="T2" fmla="*/ 6 w 78"/>
                <a:gd name="T3" fmla="*/ 183 h 190"/>
                <a:gd name="T4" fmla="*/ 13 w 78"/>
                <a:gd name="T5" fmla="*/ 187 h 190"/>
                <a:gd name="T6" fmla="*/ 35 w 78"/>
                <a:gd name="T7" fmla="*/ 175 h 190"/>
                <a:gd name="T8" fmla="*/ 76 w 78"/>
                <a:gd name="T9" fmla="*/ 23 h 190"/>
                <a:gd name="T10" fmla="*/ 64 w 78"/>
                <a:gd name="T11" fmla="*/ 2 h 190"/>
                <a:gd name="T12" fmla="*/ 43 w 78"/>
                <a:gd name="T13" fmla="*/ 14 h 190"/>
                <a:gd name="T14" fmla="*/ 1 w 78"/>
                <a:gd name="T15" fmla="*/ 166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90">
                  <a:moveTo>
                    <a:pt x="1" y="166"/>
                  </a:moveTo>
                  <a:cubicBezTo>
                    <a:pt x="0" y="172"/>
                    <a:pt x="1" y="179"/>
                    <a:pt x="6" y="183"/>
                  </a:cubicBezTo>
                  <a:cubicBezTo>
                    <a:pt x="8" y="185"/>
                    <a:pt x="10" y="186"/>
                    <a:pt x="13" y="187"/>
                  </a:cubicBezTo>
                  <a:cubicBezTo>
                    <a:pt x="23" y="190"/>
                    <a:pt x="32" y="184"/>
                    <a:pt x="35" y="175"/>
                  </a:cubicBezTo>
                  <a:cubicBezTo>
                    <a:pt x="76" y="23"/>
                    <a:pt x="76" y="23"/>
                    <a:pt x="76" y="23"/>
                  </a:cubicBezTo>
                  <a:cubicBezTo>
                    <a:pt x="78" y="14"/>
                    <a:pt x="73" y="5"/>
                    <a:pt x="64" y="2"/>
                  </a:cubicBezTo>
                  <a:cubicBezTo>
                    <a:pt x="55" y="0"/>
                    <a:pt x="45" y="5"/>
                    <a:pt x="43" y="14"/>
                  </a:cubicBezTo>
                  <a:lnTo>
                    <a:pt x="1" y="166"/>
                  </a:ln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7DC87F2-5240-8942-AFE6-24AB474279DC}"/>
                </a:ext>
              </a:extLst>
            </p:cNvPr>
            <p:cNvSpPr>
              <a:spLocks/>
            </p:cNvSpPr>
            <p:nvPr/>
          </p:nvSpPr>
          <p:spPr bwMode="auto">
            <a:xfrm>
              <a:off x="9159608" y="3107357"/>
              <a:ext cx="215442" cy="216666"/>
            </a:xfrm>
            <a:custGeom>
              <a:avLst/>
              <a:gdLst>
                <a:gd name="T0" fmla="*/ 7 w 149"/>
                <a:gd name="T1" fmla="*/ 143 h 150"/>
                <a:gd name="T2" fmla="*/ 31 w 149"/>
                <a:gd name="T3" fmla="*/ 143 h 150"/>
                <a:gd name="T4" fmla="*/ 143 w 149"/>
                <a:gd name="T5" fmla="*/ 32 h 150"/>
                <a:gd name="T6" fmla="*/ 143 w 149"/>
                <a:gd name="T7" fmla="*/ 7 h 150"/>
                <a:gd name="T8" fmla="*/ 118 w 149"/>
                <a:gd name="T9" fmla="*/ 7 h 150"/>
                <a:gd name="T10" fmla="*/ 7 w 149"/>
                <a:gd name="T11" fmla="*/ 118 h 150"/>
                <a:gd name="T12" fmla="*/ 7 w 149"/>
                <a:gd name="T13" fmla="*/ 143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 y="143"/>
                  </a:moveTo>
                  <a:cubicBezTo>
                    <a:pt x="14" y="150"/>
                    <a:pt x="25" y="150"/>
                    <a:pt x="31" y="143"/>
                  </a:cubicBezTo>
                  <a:cubicBezTo>
                    <a:pt x="143" y="32"/>
                    <a:pt x="143" y="32"/>
                    <a:pt x="143" y="32"/>
                  </a:cubicBezTo>
                  <a:cubicBezTo>
                    <a:pt x="149" y="25"/>
                    <a:pt x="149" y="14"/>
                    <a:pt x="143" y="7"/>
                  </a:cubicBezTo>
                  <a:cubicBezTo>
                    <a:pt x="136" y="0"/>
                    <a:pt x="125" y="0"/>
                    <a:pt x="118" y="7"/>
                  </a:cubicBezTo>
                  <a:cubicBezTo>
                    <a:pt x="7" y="118"/>
                    <a:pt x="7" y="118"/>
                    <a:pt x="7" y="118"/>
                  </a:cubicBezTo>
                  <a:cubicBezTo>
                    <a:pt x="0" y="125"/>
                    <a:pt x="0" y="136"/>
                    <a:pt x="7" y="143"/>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6059D2A3-5DA8-B746-9ACA-C3E3E3043E17}"/>
                </a:ext>
              </a:extLst>
            </p:cNvPr>
            <p:cNvSpPr>
              <a:spLocks/>
            </p:cNvSpPr>
            <p:nvPr/>
          </p:nvSpPr>
          <p:spPr bwMode="auto">
            <a:xfrm>
              <a:off x="7849822" y="3131840"/>
              <a:ext cx="215442" cy="215442"/>
            </a:xfrm>
            <a:custGeom>
              <a:avLst/>
              <a:gdLst>
                <a:gd name="T0" fmla="*/ 142 w 149"/>
                <a:gd name="T1" fmla="*/ 143 h 149"/>
                <a:gd name="T2" fmla="*/ 142 w 149"/>
                <a:gd name="T3" fmla="*/ 118 h 149"/>
                <a:gd name="T4" fmla="*/ 31 w 149"/>
                <a:gd name="T5" fmla="*/ 7 h 149"/>
                <a:gd name="T6" fmla="*/ 6 w 149"/>
                <a:gd name="T7" fmla="*/ 7 h 149"/>
                <a:gd name="T8" fmla="*/ 6 w 149"/>
                <a:gd name="T9" fmla="*/ 31 h 149"/>
                <a:gd name="T10" fmla="*/ 117 w 149"/>
                <a:gd name="T11" fmla="*/ 143 h 149"/>
                <a:gd name="T12" fmla="*/ 142 w 149"/>
                <a:gd name="T13" fmla="*/ 143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142" y="143"/>
                  </a:moveTo>
                  <a:cubicBezTo>
                    <a:pt x="149" y="136"/>
                    <a:pt x="149" y="125"/>
                    <a:pt x="142" y="118"/>
                  </a:cubicBezTo>
                  <a:cubicBezTo>
                    <a:pt x="31" y="7"/>
                    <a:pt x="31" y="7"/>
                    <a:pt x="31" y="7"/>
                  </a:cubicBezTo>
                  <a:cubicBezTo>
                    <a:pt x="24" y="0"/>
                    <a:pt x="13" y="0"/>
                    <a:pt x="6" y="7"/>
                  </a:cubicBezTo>
                  <a:cubicBezTo>
                    <a:pt x="0" y="14"/>
                    <a:pt x="0" y="25"/>
                    <a:pt x="6" y="31"/>
                  </a:cubicBezTo>
                  <a:cubicBezTo>
                    <a:pt x="117" y="143"/>
                    <a:pt x="117" y="143"/>
                    <a:pt x="117" y="143"/>
                  </a:cubicBezTo>
                  <a:cubicBezTo>
                    <a:pt x="124" y="149"/>
                    <a:pt x="135" y="149"/>
                    <a:pt x="142" y="143"/>
                  </a:cubicBezTo>
                  <a:close/>
                </a:path>
              </a:pathLst>
            </a:custGeom>
            <a:solidFill>
              <a:srgbClr val="D9D9D9"/>
            </a:solidFill>
            <a:ln w="38100" cap="flat">
              <a:solidFill>
                <a:srgbClr val="D9D9D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61" name="Freeform 55">
            <a:extLst>
              <a:ext uri="{FF2B5EF4-FFF2-40B4-BE49-F238E27FC236}">
                <a16:creationId xmlns:a16="http://schemas.microsoft.com/office/drawing/2014/main" id="{31491C3C-846E-BE46-8560-407BF2FEBAA2}"/>
              </a:ext>
            </a:extLst>
          </p:cNvPr>
          <p:cNvSpPr/>
          <p:nvPr/>
        </p:nvSpPr>
        <p:spPr>
          <a:xfrm flipV="1">
            <a:off x="5974289" y="1292401"/>
            <a:ext cx="5049312" cy="1404511"/>
          </a:xfrm>
          <a:custGeom>
            <a:avLst/>
            <a:gdLst>
              <a:gd name="connsiteX0" fmla="*/ 180539 w 4093700"/>
              <a:gd name="connsiteY0" fmla="*/ 1444084 h 1444084"/>
              <a:gd name="connsiteX1" fmla="*/ 3913161 w 4093700"/>
              <a:gd name="connsiteY1" fmla="*/ 1444084 h 1444084"/>
              <a:gd name="connsiteX2" fmla="*/ 4093700 w 4093700"/>
              <a:gd name="connsiteY2" fmla="*/ 1263545 h 1444084"/>
              <a:gd name="connsiteX3" fmla="*/ 4093700 w 4093700"/>
              <a:gd name="connsiteY3" fmla="*/ 541411 h 1444084"/>
              <a:gd name="connsiteX4" fmla="*/ 3913161 w 4093700"/>
              <a:gd name="connsiteY4" fmla="*/ 360872 h 1444084"/>
              <a:gd name="connsiteX5" fmla="*/ 3552093 w 4093700"/>
              <a:gd name="connsiteY5" fmla="*/ 360872 h 1444084"/>
              <a:gd name="connsiteX6" fmla="*/ 3183506 w 4093700"/>
              <a:gd name="connsiteY6" fmla="*/ 0 h 1444084"/>
              <a:gd name="connsiteX7" fmla="*/ 3097238 w 4093700"/>
              <a:gd name="connsiteY7" fmla="*/ 360872 h 1444084"/>
              <a:gd name="connsiteX8" fmla="*/ 180539 w 4093700"/>
              <a:gd name="connsiteY8" fmla="*/ 360872 h 1444084"/>
              <a:gd name="connsiteX9" fmla="*/ 0 w 4093700"/>
              <a:gd name="connsiteY9" fmla="*/ 541411 h 1444084"/>
              <a:gd name="connsiteX10" fmla="*/ 0 w 4093700"/>
              <a:gd name="connsiteY10" fmla="*/ 1263545 h 1444084"/>
              <a:gd name="connsiteX11" fmla="*/ 180539 w 4093700"/>
              <a:gd name="connsiteY11" fmla="*/ 1444084 h 144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3700" h="1444084">
                <a:moveTo>
                  <a:pt x="180539" y="1444084"/>
                </a:moveTo>
                <a:lnTo>
                  <a:pt x="3913161" y="1444084"/>
                </a:lnTo>
                <a:cubicBezTo>
                  <a:pt x="4012870" y="1444084"/>
                  <a:pt x="4093700" y="1363254"/>
                  <a:pt x="4093700" y="1263545"/>
                </a:cubicBezTo>
                <a:lnTo>
                  <a:pt x="4093700" y="541411"/>
                </a:lnTo>
                <a:cubicBezTo>
                  <a:pt x="4093700" y="441702"/>
                  <a:pt x="4012870" y="360872"/>
                  <a:pt x="3913161" y="360872"/>
                </a:cubicBezTo>
                <a:lnTo>
                  <a:pt x="3552093" y="360872"/>
                </a:lnTo>
                <a:lnTo>
                  <a:pt x="3183506" y="0"/>
                </a:lnTo>
                <a:lnTo>
                  <a:pt x="3097238" y="360872"/>
                </a:lnTo>
                <a:lnTo>
                  <a:pt x="180539" y="360872"/>
                </a:lnTo>
                <a:cubicBezTo>
                  <a:pt x="80830" y="360872"/>
                  <a:pt x="0" y="441702"/>
                  <a:pt x="0" y="541411"/>
                </a:cubicBezTo>
                <a:lnTo>
                  <a:pt x="0" y="1263545"/>
                </a:lnTo>
                <a:cubicBezTo>
                  <a:pt x="0" y="1363254"/>
                  <a:pt x="80830" y="1444084"/>
                  <a:pt x="180539" y="1444084"/>
                </a:cubicBezTo>
                <a:close/>
              </a:path>
            </a:pathLst>
          </a:custGeom>
          <a:noFill/>
          <a:ln w="19050">
            <a:solidFill>
              <a:srgbClr val="E2231A"/>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32">
            <a:extLst>
              <a:ext uri="{FF2B5EF4-FFF2-40B4-BE49-F238E27FC236}">
                <a16:creationId xmlns:a16="http://schemas.microsoft.com/office/drawing/2014/main" id="{E33AC315-2DAC-7040-83E0-F4CDFAE31DBF}"/>
              </a:ext>
            </a:extLst>
          </p:cNvPr>
          <p:cNvSpPr/>
          <p:nvPr/>
        </p:nvSpPr>
        <p:spPr>
          <a:xfrm>
            <a:off x="1214768" y="1481345"/>
            <a:ext cx="755703" cy="755703"/>
          </a:xfrm>
          <a:prstGeom prst="ellipse">
            <a:avLst/>
          </a:prstGeom>
          <a:solidFill>
            <a:srgbClr val="E223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3" name="Oval 32">
            <a:extLst>
              <a:ext uri="{FF2B5EF4-FFF2-40B4-BE49-F238E27FC236}">
                <a16:creationId xmlns:a16="http://schemas.microsoft.com/office/drawing/2014/main" id="{AAD986E0-5D94-F14E-948B-B86EB82CDFB8}"/>
              </a:ext>
            </a:extLst>
          </p:cNvPr>
          <p:cNvSpPr/>
          <p:nvPr/>
        </p:nvSpPr>
        <p:spPr>
          <a:xfrm>
            <a:off x="1214768" y="3003180"/>
            <a:ext cx="755703" cy="755703"/>
          </a:xfrm>
          <a:prstGeom prst="ellipse">
            <a:avLst/>
          </a:prstGeom>
          <a:solidFill>
            <a:srgbClr val="58627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4" name="Oval 32">
            <a:extLst>
              <a:ext uri="{FF2B5EF4-FFF2-40B4-BE49-F238E27FC236}">
                <a16:creationId xmlns:a16="http://schemas.microsoft.com/office/drawing/2014/main" id="{5F97587D-3C99-7F46-9C14-320FAD471AE8}"/>
              </a:ext>
            </a:extLst>
          </p:cNvPr>
          <p:cNvSpPr/>
          <p:nvPr/>
        </p:nvSpPr>
        <p:spPr>
          <a:xfrm>
            <a:off x="1214768" y="4546559"/>
            <a:ext cx="755703" cy="755703"/>
          </a:xfrm>
          <a:prstGeom prst="ellipse">
            <a:avLst/>
          </a:prstGeom>
          <a:solidFill>
            <a:srgbClr val="E223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Freeform 47">
            <a:extLst>
              <a:ext uri="{FF2B5EF4-FFF2-40B4-BE49-F238E27FC236}">
                <a16:creationId xmlns:a16="http://schemas.microsoft.com/office/drawing/2014/main" id="{B508A158-DF0D-974C-BD77-2D32D649672D}"/>
              </a:ext>
            </a:extLst>
          </p:cNvPr>
          <p:cNvSpPr>
            <a:spLocks noEditPoints="1"/>
          </p:cNvSpPr>
          <p:nvPr/>
        </p:nvSpPr>
        <p:spPr bwMode="auto">
          <a:xfrm>
            <a:off x="1391399" y="3169792"/>
            <a:ext cx="402440" cy="422479"/>
          </a:xfrm>
          <a:custGeom>
            <a:avLst/>
            <a:gdLst>
              <a:gd name="T0" fmla="*/ 449 w 482"/>
              <a:gd name="T1" fmla="*/ 33 h 506"/>
              <a:gd name="T2" fmla="*/ 353 w 482"/>
              <a:gd name="T3" fmla="*/ 120 h 506"/>
              <a:gd name="T4" fmla="*/ 197 w 482"/>
              <a:gd name="T5" fmla="*/ 81 h 506"/>
              <a:gd name="T6" fmla="*/ 58 w 482"/>
              <a:gd name="T7" fmla="*/ 138 h 506"/>
              <a:gd name="T8" fmla="*/ 4 w 482"/>
              <a:gd name="T9" fmla="*/ 315 h 506"/>
              <a:gd name="T10" fmla="*/ 54 w 482"/>
              <a:gd name="T11" fmla="*/ 506 h 506"/>
              <a:gd name="T12" fmla="*/ 197 w 482"/>
              <a:gd name="T13" fmla="*/ 475 h 506"/>
              <a:gd name="T14" fmla="*/ 336 w 482"/>
              <a:gd name="T15" fmla="*/ 418 h 506"/>
              <a:gd name="T16" fmla="*/ 395 w 482"/>
              <a:gd name="T17" fmla="*/ 279 h 506"/>
              <a:gd name="T18" fmla="*/ 404 w 482"/>
              <a:gd name="T19" fmla="*/ 136 h 506"/>
              <a:gd name="T20" fmla="*/ 398 w 482"/>
              <a:gd name="T21" fmla="*/ 74 h 506"/>
              <a:gd name="T22" fmla="*/ 289 w 482"/>
              <a:gd name="T23" fmla="*/ 492 h 506"/>
              <a:gd name="T24" fmla="*/ 373 w 482"/>
              <a:gd name="T25" fmla="*/ 331 h 506"/>
              <a:gd name="T26" fmla="*/ 267 w 482"/>
              <a:gd name="T27" fmla="*/ 447 h 506"/>
              <a:gd name="T28" fmla="*/ 144 w 482"/>
              <a:gd name="T29" fmla="*/ 454 h 506"/>
              <a:gd name="T30" fmla="*/ 27 w 482"/>
              <a:gd name="T31" fmla="*/ 347 h 506"/>
              <a:gd name="T32" fmla="*/ 45 w 482"/>
              <a:gd name="T33" fmla="*/ 177 h 506"/>
              <a:gd name="T34" fmla="*/ 179 w 482"/>
              <a:gd name="T35" fmla="*/ 96 h 506"/>
              <a:gd name="T36" fmla="*/ 325 w 482"/>
              <a:gd name="T37" fmla="*/ 148 h 506"/>
              <a:gd name="T38" fmla="*/ 197 w 482"/>
              <a:gd name="T39" fmla="*/ 130 h 506"/>
              <a:gd name="T40" fmla="*/ 92 w 482"/>
              <a:gd name="T41" fmla="*/ 173 h 506"/>
              <a:gd name="T42" fmla="*/ 51 w 482"/>
              <a:gd name="T43" fmla="*/ 307 h 506"/>
              <a:gd name="T44" fmla="*/ 127 w 482"/>
              <a:gd name="T45" fmla="*/ 409 h 506"/>
              <a:gd name="T46" fmla="*/ 254 w 482"/>
              <a:gd name="T47" fmla="*/ 416 h 506"/>
              <a:gd name="T48" fmla="*/ 339 w 482"/>
              <a:gd name="T49" fmla="*/ 322 h 506"/>
              <a:gd name="T50" fmla="*/ 325 w 482"/>
              <a:gd name="T51" fmla="*/ 203 h 506"/>
              <a:gd name="T52" fmla="*/ 377 w 482"/>
              <a:gd name="T53" fmla="*/ 245 h 506"/>
              <a:gd name="T54" fmla="*/ 222 w 482"/>
              <a:gd name="T55" fmla="*/ 303 h 506"/>
              <a:gd name="T56" fmla="*/ 172 w 482"/>
              <a:gd name="T57" fmla="*/ 303 h 506"/>
              <a:gd name="T58" fmla="*/ 177 w 482"/>
              <a:gd name="T59" fmla="*/ 248 h 506"/>
              <a:gd name="T60" fmla="*/ 211 w 482"/>
              <a:gd name="T61" fmla="*/ 262 h 506"/>
              <a:gd name="T62" fmla="*/ 221 w 482"/>
              <a:gd name="T63" fmla="*/ 272 h 506"/>
              <a:gd name="T64" fmla="*/ 207 w 482"/>
              <a:gd name="T65" fmla="*/ 230 h 506"/>
              <a:gd name="T66" fmla="*/ 148 w 482"/>
              <a:gd name="T67" fmla="*/ 269 h 506"/>
              <a:gd name="T68" fmla="*/ 197 w 482"/>
              <a:gd name="T69" fmla="*/ 327 h 506"/>
              <a:gd name="T70" fmla="*/ 247 w 482"/>
              <a:gd name="T71" fmla="*/ 279 h 506"/>
              <a:gd name="T72" fmla="*/ 285 w 482"/>
              <a:gd name="T73" fmla="*/ 263 h 506"/>
              <a:gd name="T74" fmla="*/ 261 w 482"/>
              <a:gd name="T75" fmla="*/ 341 h 506"/>
              <a:gd name="T76" fmla="*/ 197 w 482"/>
              <a:gd name="T77" fmla="*/ 368 h 506"/>
              <a:gd name="T78" fmla="*/ 133 w 482"/>
              <a:gd name="T79" fmla="*/ 341 h 506"/>
              <a:gd name="T80" fmla="*/ 107 w 482"/>
              <a:gd name="T81" fmla="*/ 270 h 506"/>
              <a:gd name="T82" fmla="*/ 147 w 482"/>
              <a:gd name="T83" fmla="*/ 203 h 506"/>
              <a:gd name="T84" fmla="*/ 223 w 482"/>
              <a:gd name="T85" fmla="*/ 192 h 506"/>
              <a:gd name="T86" fmla="*/ 254 w 482"/>
              <a:gd name="T87" fmla="*/ 191 h 506"/>
              <a:gd name="T88" fmla="*/ 167 w 482"/>
              <a:gd name="T89" fmla="*/ 178 h 506"/>
              <a:gd name="T90" fmla="*/ 101 w 482"/>
              <a:gd name="T91" fmla="*/ 239 h 506"/>
              <a:gd name="T92" fmla="*/ 110 w 482"/>
              <a:gd name="T93" fmla="*/ 336 h 506"/>
              <a:gd name="T94" fmla="*/ 187 w 482"/>
              <a:gd name="T95" fmla="*/ 381 h 506"/>
              <a:gd name="T96" fmla="*/ 255 w 482"/>
              <a:gd name="T97" fmla="*/ 365 h 506"/>
              <a:gd name="T98" fmla="*/ 301 w 482"/>
              <a:gd name="T99" fmla="*/ 288 h 506"/>
              <a:gd name="T100" fmla="*/ 279 w 482"/>
              <a:gd name="T101" fmla="*/ 214 h 506"/>
              <a:gd name="T102" fmla="*/ 332 w 482"/>
              <a:gd name="T103" fmla="*/ 279 h 506"/>
              <a:gd name="T104" fmla="*/ 292 w 482"/>
              <a:gd name="T105" fmla="*/ 374 h 506"/>
              <a:gd name="T106" fmla="*/ 184 w 482"/>
              <a:gd name="T107" fmla="*/ 412 h 506"/>
              <a:gd name="T108" fmla="*/ 85 w 482"/>
              <a:gd name="T109" fmla="*/ 352 h 506"/>
              <a:gd name="T110" fmla="*/ 73 w 482"/>
              <a:gd name="T111" fmla="*/ 228 h 506"/>
              <a:gd name="T112" fmla="*/ 158 w 482"/>
              <a:gd name="T113" fmla="*/ 149 h 506"/>
              <a:gd name="T114" fmla="*/ 270 w 482"/>
              <a:gd name="T115" fmla="*/ 16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2" h="506">
                <a:moveTo>
                  <a:pt x="404" y="136"/>
                </a:moveTo>
                <a:lnTo>
                  <a:pt x="482" y="57"/>
                </a:lnTo>
                <a:lnTo>
                  <a:pt x="447" y="45"/>
                </a:lnTo>
                <a:lnTo>
                  <a:pt x="449" y="44"/>
                </a:lnTo>
                <a:lnTo>
                  <a:pt x="449" y="44"/>
                </a:lnTo>
                <a:lnTo>
                  <a:pt x="451" y="42"/>
                </a:lnTo>
                <a:lnTo>
                  <a:pt x="451" y="39"/>
                </a:lnTo>
                <a:lnTo>
                  <a:pt x="451" y="37"/>
                </a:lnTo>
                <a:lnTo>
                  <a:pt x="449" y="33"/>
                </a:lnTo>
                <a:lnTo>
                  <a:pt x="449" y="33"/>
                </a:lnTo>
                <a:lnTo>
                  <a:pt x="446" y="32"/>
                </a:lnTo>
                <a:lnTo>
                  <a:pt x="444" y="32"/>
                </a:lnTo>
                <a:lnTo>
                  <a:pt x="441" y="32"/>
                </a:lnTo>
                <a:lnTo>
                  <a:pt x="439" y="33"/>
                </a:lnTo>
                <a:lnTo>
                  <a:pt x="437" y="36"/>
                </a:lnTo>
                <a:lnTo>
                  <a:pt x="425" y="0"/>
                </a:lnTo>
                <a:lnTo>
                  <a:pt x="346" y="79"/>
                </a:lnTo>
                <a:lnTo>
                  <a:pt x="358" y="114"/>
                </a:lnTo>
                <a:lnTo>
                  <a:pt x="353" y="119"/>
                </a:lnTo>
                <a:lnTo>
                  <a:pt x="353" y="120"/>
                </a:lnTo>
                <a:lnTo>
                  <a:pt x="335" y="137"/>
                </a:lnTo>
                <a:lnTo>
                  <a:pt x="335" y="137"/>
                </a:lnTo>
                <a:lnTo>
                  <a:pt x="321" y="124"/>
                </a:lnTo>
                <a:lnTo>
                  <a:pt x="305" y="113"/>
                </a:lnTo>
                <a:lnTo>
                  <a:pt x="289" y="104"/>
                </a:lnTo>
                <a:lnTo>
                  <a:pt x="271" y="95"/>
                </a:lnTo>
                <a:lnTo>
                  <a:pt x="254" y="90"/>
                </a:lnTo>
                <a:lnTo>
                  <a:pt x="236" y="84"/>
                </a:lnTo>
                <a:lnTo>
                  <a:pt x="216" y="82"/>
                </a:lnTo>
                <a:lnTo>
                  <a:pt x="197" y="81"/>
                </a:lnTo>
                <a:lnTo>
                  <a:pt x="197" y="81"/>
                </a:lnTo>
                <a:lnTo>
                  <a:pt x="177" y="82"/>
                </a:lnTo>
                <a:lnTo>
                  <a:pt x="158" y="84"/>
                </a:lnTo>
                <a:lnTo>
                  <a:pt x="140" y="90"/>
                </a:lnTo>
                <a:lnTo>
                  <a:pt x="121" y="96"/>
                </a:lnTo>
                <a:lnTo>
                  <a:pt x="104" y="104"/>
                </a:lnTo>
                <a:lnTo>
                  <a:pt x="88" y="114"/>
                </a:lnTo>
                <a:lnTo>
                  <a:pt x="72" y="125"/>
                </a:lnTo>
                <a:lnTo>
                  <a:pt x="58" y="138"/>
                </a:lnTo>
                <a:lnTo>
                  <a:pt x="58" y="138"/>
                </a:lnTo>
                <a:lnTo>
                  <a:pt x="44" y="153"/>
                </a:lnTo>
                <a:lnTo>
                  <a:pt x="33" y="169"/>
                </a:lnTo>
                <a:lnTo>
                  <a:pt x="22" y="187"/>
                </a:lnTo>
                <a:lnTo>
                  <a:pt x="14" y="204"/>
                </a:lnTo>
                <a:lnTo>
                  <a:pt x="8" y="221"/>
                </a:lnTo>
                <a:lnTo>
                  <a:pt x="4" y="241"/>
                </a:lnTo>
                <a:lnTo>
                  <a:pt x="0" y="259"/>
                </a:lnTo>
                <a:lnTo>
                  <a:pt x="0" y="279"/>
                </a:lnTo>
                <a:lnTo>
                  <a:pt x="0" y="297"/>
                </a:lnTo>
                <a:lnTo>
                  <a:pt x="4" y="315"/>
                </a:lnTo>
                <a:lnTo>
                  <a:pt x="8" y="335"/>
                </a:lnTo>
                <a:lnTo>
                  <a:pt x="14" y="352"/>
                </a:lnTo>
                <a:lnTo>
                  <a:pt x="22" y="369"/>
                </a:lnTo>
                <a:lnTo>
                  <a:pt x="33" y="387"/>
                </a:lnTo>
                <a:lnTo>
                  <a:pt x="44" y="403"/>
                </a:lnTo>
                <a:lnTo>
                  <a:pt x="58" y="418"/>
                </a:lnTo>
                <a:lnTo>
                  <a:pt x="58" y="418"/>
                </a:lnTo>
                <a:lnTo>
                  <a:pt x="66" y="425"/>
                </a:lnTo>
                <a:lnTo>
                  <a:pt x="76" y="433"/>
                </a:lnTo>
                <a:lnTo>
                  <a:pt x="54" y="506"/>
                </a:lnTo>
                <a:lnTo>
                  <a:pt x="115" y="506"/>
                </a:lnTo>
                <a:lnTo>
                  <a:pt x="128" y="462"/>
                </a:lnTo>
                <a:lnTo>
                  <a:pt x="128" y="462"/>
                </a:lnTo>
                <a:lnTo>
                  <a:pt x="144" y="469"/>
                </a:lnTo>
                <a:lnTo>
                  <a:pt x="161" y="472"/>
                </a:lnTo>
                <a:lnTo>
                  <a:pt x="180" y="474"/>
                </a:lnTo>
                <a:lnTo>
                  <a:pt x="197" y="475"/>
                </a:lnTo>
                <a:lnTo>
                  <a:pt x="197" y="475"/>
                </a:lnTo>
                <a:lnTo>
                  <a:pt x="197" y="475"/>
                </a:lnTo>
                <a:lnTo>
                  <a:pt x="197" y="475"/>
                </a:lnTo>
                <a:lnTo>
                  <a:pt x="215" y="474"/>
                </a:lnTo>
                <a:lnTo>
                  <a:pt x="233" y="472"/>
                </a:lnTo>
                <a:lnTo>
                  <a:pt x="249" y="469"/>
                </a:lnTo>
                <a:lnTo>
                  <a:pt x="266" y="463"/>
                </a:lnTo>
                <a:lnTo>
                  <a:pt x="278" y="506"/>
                </a:lnTo>
                <a:lnTo>
                  <a:pt x="338" y="506"/>
                </a:lnTo>
                <a:lnTo>
                  <a:pt x="318" y="434"/>
                </a:lnTo>
                <a:lnTo>
                  <a:pt x="318" y="434"/>
                </a:lnTo>
                <a:lnTo>
                  <a:pt x="328" y="427"/>
                </a:lnTo>
                <a:lnTo>
                  <a:pt x="336" y="418"/>
                </a:lnTo>
                <a:lnTo>
                  <a:pt x="336" y="418"/>
                </a:lnTo>
                <a:lnTo>
                  <a:pt x="350" y="403"/>
                </a:lnTo>
                <a:lnTo>
                  <a:pt x="361" y="388"/>
                </a:lnTo>
                <a:lnTo>
                  <a:pt x="371" y="371"/>
                </a:lnTo>
                <a:lnTo>
                  <a:pt x="379" y="354"/>
                </a:lnTo>
                <a:lnTo>
                  <a:pt x="386" y="336"/>
                </a:lnTo>
                <a:lnTo>
                  <a:pt x="390" y="316"/>
                </a:lnTo>
                <a:lnTo>
                  <a:pt x="393" y="298"/>
                </a:lnTo>
                <a:lnTo>
                  <a:pt x="395" y="279"/>
                </a:lnTo>
                <a:lnTo>
                  <a:pt x="395" y="279"/>
                </a:lnTo>
                <a:lnTo>
                  <a:pt x="393" y="260"/>
                </a:lnTo>
                <a:lnTo>
                  <a:pt x="391" y="242"/>
                </a:lnTo>
                <a:lnTo>
                  <a:pt x="387" y="225"/>
                </a:lnTo>
                <a:lnTo>
                  <a:pt x="382" y="208"/>
                </a:lnTo>
                <a:lnTo>
                  <a:pt x="375" y="192"/>
                </a:lnTo>
                <a:lnTo>
                  <a:pt x="366" y="176"/>
                </a:lnTo>
                <a:lnTo>
                  <a:pt x="357" y="162"/>
                </a:lnTo>
                <a:lnTo>
                  <a:pt x="345" y="148"/>
                </a:lnTo>
                <a:lnTo>
                  <a:pt x="369" y="124"/>
                </a:lnTo>
                <a:lnTo>
                  <a:pt x="404" y="136"/>
                </a:lnTo>
                <a:close/>
                <a:moveTo>
                  <a:pt x="456" y="64"/>
                </a:moveTo>
                <a:lnTo>
                  <a:pt x="400" y="120"/>
                </a:lnTo>
                <a:lnTo>
                  <a:pt x="379" y="113"/>
                </a:lnTo>
                <a:lnTo>
                  <a:pt x="436" y="57"/>
                </a:lnTo>
                <a:lnTo>
                  <a:pt x="456" y="64"/>
                </a:lnTo>
                <a:close/>
                <a:moveTo>
                  <a:pt x="370" y="103"/>
                </a:moveTo>
                <a:lnTo>
                  <a:pt x="362" y="82"/>
                </a:lnTo>
                <a:lnTo>
                  <a:pt x="418" y="26"/>
                </a:lnTo>
                <a:lnTo>
                  <a:pt x="426" y="46"/>
                </a:lnTo>
                <a:lnTo>
                  <a:pt x="398" y="74"/>
                </a:lnTo>
                <a:lnTo>
                  <a:pt x="370" y="103"/>
                </a:lnTo>
                <a:close/>
                <a:moveTo>
                  <a:pt x="104" y="492"/>
                </a:moveTo>
                <a:lnTo>
                  <a:pt x="74" y="492"/>
                </a:lnTo>
                <a:lnTo>
                  <a:pt x="88" y="443"/>
                </a:lnTo>
                <a:lnTo>
                  <a:pt x="88" y="443"/>
                </a:lnTo>
                <a:lnTo>
                  <a:pt x="101" y="450"/>
                </a:lnTo>
                <a:lnTo>
                  <a:pt x="114" y="457"/>
                </a:lnTo>
                <a:lnTo>
                  <a:pt x="104" y="492"/>
                </a:lnTo>
                <a:close/>
                <a:moveTo>
                  <a:pt x="319" y="492"/>
                </a:moveTo>
                <a:lnTo>
                  <a:pt x="289" y="492"/>
                </a:lnTo>
                <a:lnTo>
                  <a:pt x="279" y="458"/>
                </a:lnTo>
                <a:lnTo>
                  <a:pt x="279" y="458"/>
                </a:lnTo>
                <a:lnTo>
                  <a:pt x="292" y="451"/>
                </a:lnTo>
                <a:lnTo>
                  <a:pt x="305" y="443"/>
                </a:lnTo>
                <a:lnTo>
                  <a:pt x="319" y="492"/>
                </a:lnTo>
                <a:close/>
                <a:moveTo>
                  <a:pt x="380" y="279"/>
                </a:moveTo>
                <a:lnTo>
                  <a:pt x="380" y="279"/>
                </a:lnTo>
                <a:lnTo>
                  <a:pt x="379" y="296"/>
                </a:lnTo>
                <a:lnTo>
                  <a:pt x="377" y="314"/>
                </a:lnTo>
                <a:lnTo>
                  <a:pt x="373" y="331"/>
                </a:lnTo>
                <a:lnTo>
                  <a:pt x="366" y="348"/>
                </a:lnTo>
                <a:lnTo>
                  <a:pt x="359" y="364"/>
                </a:lnTo>
                <a:lnTo>
                  <a:pt x="349" y="380"/>
                </a:lnTo>
                <a:lnTo>
                  <a:pt x="338" y="394"/>
                </a:lnTo>
                <a:lnTo>
                  <a:pt x="326" y="407"/>
                </a:lnTo>
                <a:lnTo>
                  <a:pt x="326" y="407"/>
                </a:lnTo>
                <a:lnTo>
                  <a:pt x="314" y="420"/>
                </a:lnTo>
                <a:lnTo>
                  <a:pt x="298" y="431"/>
                </a:lnTo>
                <a:lnTo>
                  <a:pt x="283" y="439"/>
                </a:lnTo>
                <a:lnTo>
                  <a:pt x="267" y="447"/>
                </a:lnTo>
                <a:lnTo>
                  <a:pt x="251" y="454"/>
                </a:lnTo>
                <a:lnTo>
                  <a:pt x="234" y="458"/>
                </a:lnTo>
                <a:lnTo>
                  <a:pt x="215" y="460"/>
                </a:lnTo>
                <a:lnTo>
                  <a:pt x="197" y="461"/>
                </a:lnTo>
                <a:lnTo>
                  <a:pt x="197" y="461"/>
                </a:lnTo>
                <a:lnTo>
                  <a:pt x="197" y="461"/>
                </a:lnTo>
                <a:lnTo>
                  <a:pt x="197" y="461"/>
                </a:lnTo>
                <a:lnTo>
                  <a:pt x="179" y="460"/>
                </a:lnTo>
                <a:lnTo>
                  <a:pt x="161" y="458"/>
                </a:lnTo>
                <a:lnTo>
                  <a:pt x="144" y="454"/>
                </a:lnTo>
                <a:lnTo>
                  <a:pt x="127" y="447"/>
                </a:lnTo>
                <a:lnTo>
                  <a:pt x="110" y="439"/>
                </a:lnTo>
                <a:lnTo>
                  <a:pt x="95" y="431"/>
                </a:lnTo>
                <a:lnTo>
                  <a:pt x="81" y="420"/>
                </a:lnTo>
                <a:lnTo>
                  <a:pt x="67" y="407"/>
                </a:lnTo>
                <a:lnTo>
                  <a:pt x="67" y="407"/>
                </a:lnTo>
                <a:lnTo>
                  <a:pt x="55" y="394"/>
                </a:lnTo>
                <a:lnTo>
                  <a:pt x="45" y="379"/>
                </a:lnTo>
                <a:lnTo>
                  <a:pt x="35" y="363"/>
                </a:lnTo>
                <a:lnTo>
                  <a:pt x="27" y="347"/>
                </a:lnTo>
                <a:lnTo>
                  <a:pt x="22" y="330"/>
                </a:lnTo>
                <a:lnTo>
                  <a:pt x="18" y="313"/>
                </a:lnTo>
                <a:lnTo>
                  <a:pt x="14" y="296"/>
                </a:lnTo>
                <a:lnTo>
                  <a:pt x="14" y="279"/>
                </a:lnTo>
                <a:lnTo>
                  <a:pt x="14" y="260"/>
                </a:lnTo>
                <a:lnTo>
                  <a:pt x="18" y="243"/>
                </a:lnTo>
                <a:lnTo>
                  <a:pt x="22" y="226"/>
                </a:lnTo>
                <a:lnTo>
                  <a:pt x="27" y="209"/>
                </a:lnTo>
                <a:lnTo>
                  <a:pt x="35" y="193"/>
                </a:lnTo>
                <a:lnTo>
                  <a:pt x="45" y="177"/>
                </a:lnTo>
                <a:lnTo>
                  <a:pt x="55" y="163"/>
                </a:lnTo>
                <a:lnTo>
                  <a:pt x="67" y="149"/>
                </a:lnTo>
                <a:lnTo>
                  <a:pt x="67" y="149"/>
                </a:lnTo>
                <a:lnTo>
                  <a:pt x="81" y="136"/>
                </a:lnTo>
                <a:lnTo>
                  <a:pt x="95" y="125"/>
                </a:lnTo>
                <a:lnTo>
                  <a:pt x="110" y="117"/>
                </a:lnTo>
                <a:lnTo>
                  <a:pt x="127" y="109"/>
                </a:lnTo>
                <a:lnTo>
                  <a:pt x="144" y="103"/>
                </a:lnTo>
                <a:lnTo>
                  <a:pt x="161" y="98"/>
                </a:lnTo>
                <a:lnTo>
                  <a:pt x="179" y="96"/>
                </a:lnTo>
                <a:lnTo>
                  <a:pt x="197" y="95"/>
                </a:lnTo>
                <a:lnTo>
                  <a:pt x="197" y="95"/>
                </a:lnTo>
                <a:lnTo>
                  <a:pt x="215" y="96"/>
                </a:lnTo>
                <a:lnTo>
                  <a:pt x="233" y="98"/>
                </a:lnTo>
                <a:lnTo>
                  <a:pt x="250" y="103"/>
                </a:lnTo>
                <a:lnTo>
                  <a:pt x="266" y="109"/>
                </a:lnTo>
                <a:lnTo>
                  <a:pt x="282" y="115"/>
                </a:lnTo>
                <a:lnTo>
                  <a:pt x="297" y="125"/>
                </a:lnTo>
                <a:lnTo>
                  <a:pt x="311" y="135"/>
                </a:lnTo>
                <a:lnTo>
                  <a:pt x="325" y="148"/>
                </a:lnTo>
                <a:lnTo>
                  <a:pt x="301" y="172"/>
                </a:lnTo>
                <a:lnTo>
                  <a:pt x="301" y="172"/>
                </a:lnTo>
                <a:lnTo>
                  <a:pt x="290" y="162"/>
                </a:lnTo>
                <a:lnTo>
                  <a:pt x="279" y="153"/>
                </a:lnTo>
                <a:lnTo>
                  <a:pt x="266" y="147"/>
                </a:lnTo>
                <a:lnTo>
                  <a:pt x="253" y="140"/>
                </a:lnTo>
                <a:lnTo>
                  <a:pt x="240" y="136"/>
                </a:lnTo>
                <a:lnTo>
                  <a:pt x="226" y="132"/>
                </a:lnTo>
                <a:lnTo>
                  <a:pt x="212" y="131"/>
                </a:lnTo>
                <a:lnTo>
                  <a:pt x="197" y="130"/>
                </a:lnTo>
                <a:lnTo>
                  <a:pt x="197" y="130"/>
                </a:lnTo>
                <a:lnTo>
                  <a:pt x="183" y="131"/>
                </a:lnTo>
                <a:lnTo>
                  <a:pt x="168" y="133"/>
                </a:lnTo>
                <a:lnTo>
                  <a:pt x="154" y="136"/>
                </a:lnTo>
                <a:lnTo>
                  <a:pt x="140" y="140"/>
                </a:lnTo>
                <a:lnTo>
                  <a:pt x="127" y="147"/>
                </a:lnTo>
                <a:lnTo>
                  <a:pt x="115" y="154"/>
                </a:lnTo>
                <a:lnTo>
                  <a:pt x="103" y="163"/>
                </a:lnTo>
                <a:lnTo>
                  <a:pt x="92" y="173"/>
                </a:lnTo>
                <a:lnTo>
                  <a:pt x="92" y="173"/>
                </a:lnTo>
                <a:lnTo>
                  <a:pt x="81" y="185"/>
                </a:lnTo>
                <a:lnTo>
                  <a:pt x="73" y="196"/>
                </a:lnTo>
                <a:lnTo>
                  <a:pt x="65" y="208"/>
                </a:lnTo>
                <a:lnTo>
                  <a:pt x="60" y="222"/>
                </a:lnTo>
                <a:lnTo>
                  <a:pt x="54" y="235"/>
                </a:lnTo>
                <a:lnTo>
                  <a:pt x="51" y="249"/>
                </a:lnTo>
                <a:lnTo>
                  <a:pt x="49" y="263"/>
                </a:lnTo>
                <a:lnTo>
                  <a:pt x="49" y="279"/>
                </a:lnTo>
                <a:lnTo>
                  <a:pt x="49" y="293"/>
                </a:lnTo>
                <a:lnTo>
                  <a:pt x="51" y="307"/>
                </a:lnTo>
                <a:lnTo>
                  <a:pt x="54" y="321"/>
                </a:lnTo>
                <a:lnTo>
                  <a:pt x="60" y="334"/>
                </a:lnTo>
                <a:lnTo>
                  <a:pt x="65" y="348"/>
                </a:lnTo>
                <a:lnTo>
                  <a:pt x="73" y="360"/>
                </a:lnTo>
                <a:lnTo>
                  <a:pt x="81" y="371"/>
                </a:lnTo>
                <a:lnTo>
                  <a:pt x="92" y="383"/>
                </a:lnTo>
                <a:lnTo>
                  <a:pt x="92" y="383"/>
                </a:lnTo>
                <a:lnTo>
                  <a:pt x="103" y="393"/>
                </a:lnTo>
                <a:lnTo>
                  <a:pt x="115" y="402"/>
                </a:lnTo>
                <a:lnTo>
                  <a:pt x="127" y="409"/>
                </a:lnTo>
                <a:lnTo>
                  <a:pt x="140" y="416"/>
                </a:lnTo>
                <a:lnTo>
                  <a:pt x="154" y="420"/>
                </a:lnTo>
                <a:lnTo>
                  <a:pt x="168" y="424"/>
                </a:lnTo>
                <a:lnTo>
                  <a:pt x="183" y="427"/>
                </a:lnTo>
                <a:lnTo>
                  <a:pt x="197" y="427"/>
                </a:lnTo>
                <a:lnTo>
                  <a:pt x="197" y="427"/>
                </a:lnTo>
                <a:lnTo>
                  <a:pt x="212" y="427"/>
                </a:lnTo>
                <a:lnTo>
                  <a:pt x="226" y="424"/>
                </a:lnTo>
                <a:lnTo>
                  <a:pt x="240" y="420"/>
                </a:lnTo>
                <a:lnTo>
                  <a:pt x="254" y="416"/>
                </a:lnTo>
                <a:lnTo>
                  <a:pt x="267" y="409"/>
                </a:lnTo>
                <a:lnTo>
                  <a:pt x="280" y="402"/>
                </a:lnTo>
                <a:lnTo>
                  <a:pt x="291" y="393"/>
                </a:lnTo>
                <a:lnTo>
                  <a:pt x="303" y="383"/>
                </a:lnTo>
                <a:lnTo>
                  <a:pt x="303" y="383"/>
                </a:lnTo>
                <a:lnTo>
                  <a:pt x="312" y="373"/>
                </a:lnTo>
                <a:lnTo>
                  <a:pt x="321" y="361"/>
                </a:lnTo>
                <a:lnTo>
                  <a:pt x="329" y="348"/>
                </a:lnTo>
                <a:lnTo>
                  <a:pt x="335" y="335"/>
                </a:lnTo>
                <a:lnTo>
                  <a:pt x="339" y="322"/>
                </a:lnTo>
                <a:lnTo>
                  <a:pt x="343" y="308"/>
                </a:lnTo>
                <a:lnTo>
                  <a:pt x="345" y="293"/>
                </a:lnTo>
                <a:lnTo>
                  <a:pt x="346" y="279"/>
                </a:lnTo>
                <a:lnTo>
                  <a:pt x="346" y="279"/>
                </a:lnTo>
                <a:lnTo>
                  <a:pt x="345" y="265"/>
                </a:lnTo>
                <a:lnTo>
                  <a:pt x="344" y="252"/>
                </a:lnTo>
                <a:lnTo>
                  <a:pt x="341" y="240"/>
                </a:lnTo>
                <a:lnTo>
                  <a:pt x="337" y="227"/>
                </a:lnTo>
                <a:lnTo>
                  <a:pt x="332" y="215"/>
                </a:lnTo>
                <a:lnTo>
                  <a:pt x="325" y="203"/>
                </a:lnTo>
                <a:lnTo>
                  <a:pt x="319" y="192"/>
                </a:lnTo>
                <a:lnTo>
                  <a:pt x="310" y="182"/>
                </a:lnTo>
                <a:lnTo>
                  <a:pt x="335" y="158"/>
                </a:lnTo>
                <a:lnTo>
                  <a:pt x="335" y="158"/>
                </a:lnTo>
                <a:lnTo>
                  <a:pt x="345" y="171"/>
                </a:lnTo>
                <a:lnTo>
                  <a:pt x="355" y="185"/>
                </a:lnTo>
                <a:lnTo>
                  <a:pt x="362" y="199"/>
                </a:lnTo>
                <a:lnTo>
                  <a:pt x="369" y="214"/>
                </a:lnTo>
                <a:lnTo>
                  <a:pt x="374" y="229"/>
                </a:lnTo>
                <a:lnTo>
                  <a:pt x="377" y="245"/>
                </a:lnTo>
                <a:lnTo>
                  <a:pt x="379" y="261"/>
                </a:lnTo>
                <a:lnTo>
                  <a:pt x="380" y="279"/>
                </a:lnTo>
                <a:lnTo>
                  <a:pt x="380" y="279"/>
                </a:lnTo>
                <a:close/>
                <a:moveTo>
                  <a:pt x="233" y="279"/>
                </a:moveTo>
                <a:lnTo>
                  <a:pt x="233" y="279"/>
                </a:lnTo>
                <a:lnTo>
                  <a:pt x="231" y="285"/>
                </a:lnTo>
                <a:lnTo>
                  <a:pt x="230" y="292"/>
                </a:lnTo>
                <a:lnTo>
                  <a:pt x="226" y="298"/>
                </a:lnTo>
                <a:lnTo>
                  <a:pt x="222" y="303"/>
                </a:lnTo>
                <a:lnTo>
                  <a:pt x="222" y="303"/>
                </a:lnTo>
                <a:lnTo>
                  <a:pt x="216" y="308"/>
                </a:lnTo>
                <a:lnTo>
                  <a:pt x="211" y="311"/>
                </a:lnTo>
                <a:lnTo>
                  <a:pt x="204" y="313"/>
                </a:lnTo>
                <a:lnTo>
                  <a:pt x="197" y="313"/>
                </a:lnTo>
                <a:lnTo>
                  <a:pt x="197" y="313"/>
                </a:lnTo>
                <a:lnTo>
                  <a:pt x="190" y="313"/>
                </a:lnTo>
                <a:lnTo>
                  <a:pt x="184" y="311"/>
                </a:lnTo>
                <a:lnTo>
                  <a:pt x="177" y="308"/>
                </a:lnTo>
                <a:lnTo>
                  <a:pt x="172" y="303"/>
                </a:lnTo>
                <a:lnTo>
                  <a:pt x="172" y="303"/>
                </a:lnTo>
                <a:lnTo>
                  <a:pt x="168" y="298"/>
                </a:lnTo>
                <a:lnTo>
                  <a:pt x="164" y="292"/>
                </a:lnTo>
                <a:lnTo>
                  <a:pt x="162" y="285"/>
                </a:lnTo>
                <a:lnTo>
                  <a:pt x="161" y="279"/>
                </a:lnTo>
                <a:lnTo>
                  <a:pt x="162" y="271"/>
                </a:lnTo>
                <a:lnTo>
                  <a:pt x="164" y="265"/>
                </a:lnTo>
                <a:lnTo>
                  <a:pt x="168" y="259"/>
                </a:lnTo>
                <a:lnTo>
                  <a:pt x="172" y="253"/>
                </a:lnTo>
                <a:lnTo>
                  <a:pt x="172" y="253"/>
                </a:lnTo>
                <a:lnTo>
                  <a:pt x="177" y="248"/>
                </a:lnTo>
                <a:lnTo>
                  <a:pt x="184" y="245"/>
                </a:lnTo>
                <a:lnTo>
                  <a:pt x="190" y="243"/>
                </a:lnTo>
                <a:lnTo>
                  <a:pt x="197" y="243"/>
                </a:lnTo>
                <a:lnTo>
                  <a:pt x="197" y="243"/>
                </a:lnTo>
                <a:lnTo>
                  <a:pt x="203" y="243"/>
                </a:lnTo>
                <a:lnTo>
                  <a:pt x="210" y="245"/>
                </a:lnTo>
                <a:lnTo>
                  <a:pt x="215" y="248"/>
                </a:lnTo>
                <a:lnTo>
                  <a:pt x="221" y="252"/>
                </a:lnTo>
                <a:lnTo>
                  <a:pt x="211" y="262"/>
                </a:lnTo>
                <a:lnTo>
                  <a:pt x="211" y="262"/>
                </a:lnTo>
                <a:lnTo>
                  <a:pt x="209" y="265"/>
                </a:lnTo>
                <a:lnTo>
                  <a:pt x="209" y="267"/>
                </a:lnTo>
                <a:lnTo>
                  <a:pt x="209" y="270"/>
                </a:lnTo>
                <a:lnTo>
                  <a:pt x="211" y="272"/>
                </a:lnTo>
                <a:lnTo>
                  <a:pt x="211" y="272"/>
                </a:lnTo>
                <a:lnTo>
                  <a:pt x="213" y="273"/>
                </a:lnTo>
                <a:lnTo>
                  <a:pt x="215" y="274"/>
                </a:lnTo>
                <a:lnTo>
                  <a:pt x="215" y="274"/>
                </a:lnTo>
                <a:lnTo>
                  <a:pt x="218" y="273"/>
                </a:lnTo>
                <a:lnTo>
                  <a:pt x="221" y="272"/>
                </a:lnTo>
                <a:lnTo>
                  <a:pt x="229" y="263"/>
                </a:lnTo>
                <a:lnTo>
                  <a:pt x="229" y="263"/>
                </a:lnTo>
                <a:lnTo>
                  <a:pt x="231" y="271"/>
                </a:lnTo>
                <a:lnTo>
                  <a:pt x="233" y="279"/>
                </a:lnTo>
                <a:lnTo>
                  <a:pt x="233" y="279"/>
                </a:lnTo>
                <a:close/>
                <a:moveTo>
                  <a:pt x="230" y="242"/>
                </a:moveTo>
                <a:lnTo>
                  <a:pt x="230" y="242"/>
                </a:lnTo>
                <a:lnTo>
                  <a:pt x="224" y="236"/>
                </a:lnTo>
                <a:lnTo>
                  <a:pt x="215" y="232"/>
                </a:lnTo>
                <a:lnTo>
                  <a:pt x="207" y="230"/>
                </a:lnTo>
                <a:lnTo>
                  <a:pt x="197" y="229"/>
                </a:lnTo>
                <a:lnTo>
                  <a:pt x="197" y="229"/>
                </a:lnTo>
                <a:lnTo>
                  <a:pt x="187" y="230"/>
                </a:lnTo>
                <a:lnTo>
                  <a:pt x="179" y="232"/>
                </a:lnTo>
                <a:lnTo>
                  <a:pt x="170" y="236"/>
                </a:lnTo>
                <a:lnTo>
                  <a:pt x="162" y="243"/>
                </a:lnTo>
                <a:lnTo>
                  <a:pt x="162" y="243"/>
                </a:lnTo>
                <a:lnTo>
                  <a:pt x="156" y="250"/>
                </a:lnTo>
                <a:lnTo>
                  <a:pt x="152" y="259"/>
                </a:lnTo>
                <a:lnTo>
                  <a:pt x="148" y="269"/>
                </a:lnTo>
                <a:lnTo>
                  <a:pt x="147" y="279"/>
                </a:lnTo>
                <a:lnTo>
                  <a:pt x="148" y="287"/>
                </a:lnTo>
                <a:lnTo>
                  <a:pt x="152" y="297"/>
                </a:lnTo>
                <a:lnTo>
                  <a:pt x="156" y="306"/>
                </a:lnTo>
                <a:lnTo>
                  <a:pt x="162" y="313"/>
                </a:lnTo>
                <a:lnTo>
                  <a:pt x="162" y="313"/>
                </a:lnTo>
                <a:lnTo>
                  <a:pt x="170" y="320"/>
                </a:lnTo>
                <a:lnTo>
                  <a:pt x="179" y="324"/>
                </a:lnTo>
                <a:lnTo>
                  <a:pt x="187" y="327"/>
                </a:lnTo>
                <a:lnTo>
                  <a:pt x="197" y="327"/>
                </a:lnTo>
                <a:lnTo>
                  <a:pt x="197" y="327"/>
                </a:lnTo>
                <a:lnTo>
                  <a:pt x="207" y="327"/>
                </a:lnTo>
                <a:lnTo>
                  <a:pt x="216" y="324"/>
                </a:lnTo>
                <a:lnTo>
                  <a:pt x="225" y="320"/>
                </a:lnTo>
                <a:lnTo>
                  <a:pt x="233" y="313"/>
                </a:lnTo>
                <a:lnTo>
                  <a:pt x="233" y="313"/>
                </a:lnTo>
                <a:lnTo>
                  <a:pt x="238" y="306"/>
                </a:lnTo>
                <a:lnTo>
                  <a:pt x="243" y="297"/>
                </a:lnTo>
                <a:lnTo>
                  <a:pt x="245" y="288"/>
                </a:lnTo>
                <a:lnTo>
                  <a:pt x="247" y="279"/>
                </a:lnTo>
                <a:lnTo>
                  <a:pt x="247" y="279"/>
                </a:lnTo>
                <a:lnTo>
                  <a:pt x="247" y="271"/>
                </a:lnTo>
                <a:lnTo>
                  <a:pt x="244" y="265"/>
                </a:lnTo>
                <a:lnTo>
                  <a:pt x="242" y="259"/>
                </a:lnTo>
                <a:lnTo>
                  <a:pt x="240" y="253"/>
                </a:lnTo>
                <a:lnTo>
                  <a:pt x="268" y="223"/>
                </a:lnTo>
                <a:lnTo>
                  <a:pt x="268" y="223"/>
                </a:lnTo>
                <a:lnTo>
                  <a:pt x="277" y="236"/>
                </a:lnTo>
                <a:lnTo>
                  <a:pt x="282" y="249"/>
                </a:lnTo>
                <a:lnTo>
                  <a:pt x="285" y="263"/>
                </a:lnTo>
                <a:lnTo>
                  <a:pt x="287" y="279"/>
                </a:lnTo>
                <a:lnTo>
                  <a:pt x="287" y="279"/>
                </a:lnTo>
                <a:lnTo>
                  <a:pt x="287" y="287"/>
                </a:lnTo>
                <a:lnTo>
                  <a:pt x="285" y="296"/>
                </a:lnTo>
                <a:lnTo>
                  <a:pt x="283" y="304"/>
                </a:lnTo>
                <a:lnTo>
                  <a:pt x="280" y="312"/>
                </a:lnTo>
                <a:lnTo>
                  <a:pt x="277" y="321"/>
                </a:lnTo>
                <a:lnTo>
                  <a:pt x="271" y="328"/>
                </a:lnTo>
                <a:lnTo>
                  <a:pt x="267" y="335"/>
                </a:lnTo>
                <a:lnTo>
                  <a:pt x="261" y="341"/>
                </a:lnTo>
                <a:lnTo>
                  <a:pt x="261" y="341"/>
                </a:lnTo>
                <a:lnTo>
                  <a:pt x="254" y="348"/>
                </a:lnTo>
                <a:lnTo>
                  <a:pt x="247" y="353"/>
                </a:lnTo>
                <a:lnTo>
                  <a:pt x="239" y="357"/>
                </a:lnTo>
                <a:lnTo>
                  <a:pt x="231" y="361"/>
                </a:lnTo>
                <a:lnTo>
                  <a:pt x="223" y="364"/>
                </a:lnTo>
                <a:lnTo>
                  <a:pt x="215" y="366"/>
                </a:lnTo>
                <a:lnTo>
                  <a:pt x="206" y="367"/>
                </a:lnTo>
                <a:lnTo>
                  <a:pt x="197" y="368"/>
                </a:lnTo>
                <a:lnTo>
                  <a:pt x="197" y="368"/>
                </a:lnTo>
                <a:lnTo>
                  <a:pt x="197" y="368"/>
                </a:lnTo>
                <a:lnTo>
                  <a:pt x="197" y="368"/>
                </a:lnTo>
                <a:lnTo>
                  <a:pt x="188" y="367"/>
                </a:lnTo>
                <a:lnTo>
                  <a:pt x="180" y="366"/>
                </a:lnTo>
                <a:lnTo>
                  <a:pt x="171" y="364"/>
                </a:lnTo>
                <a:lnTo>
                  <a:pt x="162" y="361"/>
                </a:lnTo>
                <a:lnTo>
                  <a:pt x="155" y="357"/>
                </a:lnTo>
                <a:lnTo>
                  <a:pt x="147" y="353"/>
                </a:lnTo>
                <a:lnTo>
                  <a:pt x="140" y="348"/>
                </a:lnTo>
                <a:lnTo>
                  <a:pt x="133" y="341"/>
                </a:lnTo>
                <a:lnTo>
                  <a:pt x="133" y="341"/>
                </a:lnTo>
                <a:lnTo>
                  <a:pt x="128" y="335"/>
                </a:lnTo>
                <a:lnTo>
                  <a:pt x="122" y="327"/>
                </a:lnTo>
                <a:lnTo>
                  <a:pt x="118" y="320"/>
                </a:lnTo>
                <a:lnTo>
                  <a:pt x="114" y="312"/>
                </a:lnTo>
                <a:lnTo>
                  <a:pt x="110" y="303"/>
                </a:lnTo>
                <a:lnTo>
                  <a:pt x="109" y="295"/>
                </a:lnTo>
                <a:lnTo>
                  <a:pt x="107" y="287"/>
                </a:lnTo>
                <a:lnTo>
                  <a:pt x="107" y="279"/>
                </a:lnTo>
                <a:lnTo>
                  <a:pt x="107" y="270"/>
                </a:lnTo>
                <a:lnTo>
                  <a:pt x="109" y="261"/>
                </a:lnTo>
                <a:lnTo>
                  <a:pt x="110" y="253"/>
                </a:lnTo>
                <a:lnTo>
                  <a:pt x="114" y="244"/>
                </a:lnTo>
                <a:lnTo>
                  <a:pt x="118" y="236"/>
                </a:lnTo>
                <a:lnTo>
                  <a:pt x="122" y="229"/>
                </a:lnTo>
                <a:lnTo>
                  <a:pt x="128" y="221"/>
                </a:lnTo>
                <a:lnTo>
                  <a:pt x="133" y="215"/>
                </a:lnTo>
                <a:lnTo>
                  <a:pt x="133" y="215"/>
                </a:lnTo>
                <a:lnTo>
                  <a:pt x="141" y="208"/>
                </a:lnTo>
                <a:lnTo>
                  <a:pt x="147" y="203"/>
                </a:lnTo>
                <a:lnTo>
                  <a:pt x="155" y="199"/>
                </a:lnTo>
                <a:lnTo>
                  <a:pt x="162" y="195"/>
                </a:lnTo>
                <a:lnTo>
                  <a:pt x="171" y="192"/>
                </a:lnTo>
                <a:lnTo>
                  <a:pt x="180" y="190"/>
                </a:lnTo>
                <a:lnTo>
                  <a:pt x="188" y="189"/>
                </a:lnTo>
                <a:lnTo>
                  <a:pt x="197" y="188"/>
                </a:lnTo>
                <a:lnTo>
                  <a:pt x="197" y="188"/>
                </a:lnTo>
                <a:lnTo>
                  <a:pt x="206" y="189"/>
                </a:lnTo>
                <a:lnTo>
                  <a:pt x="214" y="190"/>
                </a:lnTo>
                <a:lnTo>
                  <a:pt x="223" y="192"/>
                </a:lnTo>
                <a:lnTo>
                  <a:pt x="230" y="194"/>
                </a:lnTo>
                <a:lnTo>
                  <a:pt x="238" y="199"/>
                </a:lnTo>
                <a:lnTo>
                  <a:pt x="245" y="203"/>
                </a:lnTo>
                <a:lnTo>
                  <a:pt x="253" y="207"/>
                </a:lnTo>
                <a:lnTo>
                  <a:pt x="260" y="214"/>
                </a:lnTo>
                <a:lnTo>
                  <a:pt x="230" y="242"/>
                </a:lnTo>
                <a:close/>
                <a:moveTo>
                  <a:pt x="269" y="203"/>
                </a:moveTo>
                <a:lnTo>
                  <a:pt x="269" y="203"/>
                </a:lnTo>
                <a:lnTo>
                  <a:pt x="262" y="196"/>
                </a:lnTo>
                <a:lnTo>
                  <a:pt x="254" y="191"/>
                </a:lnTo>
                <a:lnTo>
                  <a:pt x="245" y="186"/>
                </a:lnTo>
                <a:lnTo>
                  <a:pt x="236" y="181"/>
                </a:lnTo>
                <a:lnTo>
                  <a:pt x="227" y="178"/>
                </a:lnTo>
                <a:lnTo>
                  <a:pt x="217" y="176"/>
                </a:lnTo>
                <a:lnTo>
                  <a:pt x="208" y="175"/>
                </a:lnTo>
                <a:lnTo>
                  <a:pt x="197" y="174"/>
                </a:lnTo>
                <a:lnTo>
                  <a:pt x="197" y="174"/>
                </a:lnTo>
                <a:lnTo>
                  <a:pt x="187" y="175"/>
                </a:lnTo>
                <a:lnTo>
                  <a:pt x="176" y="176"/>
                </a:lnTo>
                <a:lnTo>
                  <a:pt x="167" y="178"/>
                </a:lnTo>
                <a:lnTo>
                  <a:pt x="157" y="182"/>
                </a:lnTo>
                <a:lnTo>
                  <a:pt x="148" y="187"/>
                </a:lnTo>
                <a:lnTo>
                  <a:pt x="140" y="191"/>
                </a:lnTo>
                <a:lnTo>
                  <a:pt x="131" y="198"/>
                </a:lnTo>
                <a:lnTo>
                  <a:pt x="123" y="205"/>
                </a:lnTo>
                <a:lnTo>
                  <a:pt x="123" y="205"/>
                </a:lnTo>
                <a:lnTo>
                  <a:pt x="117" y="213"/>
                </a:lnTo>
                <a:lnTo>
                  <a:pt x="110" y="221"/>
                </a:lnTo>
                <a:lnTo>
                  <a:pt x="105" y="230"/>
                </a:lnTo>
                <a:lnTo>
                  <a:pt x="101" y="239"/>
                </a:lnTo>
                <a:lnTo>
                  <a:pt x="98" y="248"/>
                </a:lnTo>
                <a:lnTo>
                  <a:pt x="95" y="258"/>
                </a:lnTo>
                <a:lnTo>
                  <a:pt x="93" y="268"/>
                </a:lnTo>
                <a:lnTo>
                  <a:pt x="93" y="279"/>
                </a:lnTo>
                <a:lnTo>
                  <a:pt x="93" y="288"/>
                </a:lnTo>
                <a:lnTo>
                  <a:pt x="95" y="298"/>
                </a:lnTo>
                <a:lnTo>
                  <a:pt x="98" y="308"/>
                </a:lnTo>
                <a:lnTo>
                  <a:pt x="101" y="317"/>
                </a:lnTo>
                <a:lnTo>
                  <a:pt x="105" y="326"/>
                </a:lnTo>
                <a:lnTo>
                  <a:pt x="110" y="336"/>
                </a:lnTo>
                <a:lnTo>
                  <a:pt x="117" y="343"/>
                </a:lnTo>
                <a:lnTo>
                  <a:pt x="123" y="352"/>
                </a:lnTo>
                <a:lnTo>
                  <a:pt x="123" y="352"/>
                </a:lnTo>
                <a:lnTo>
                  <a:pt x="131" y="358"/>
                </a:lnTo>
                <a:lnTo>
                  <a:pt x="140" y="365"/>
                </a:lnTo>
                <a:lnTo>
                  <a:pt x="148" y="370"/>
                </a:lnTo>
                <a:lnTo>
                  <a:pt x="157" y="375"/>
                </a:lnTo>
                <a:lnTo>
                  <a:pt x="167" y="378"/>
                </a:lnTo>
                <a:lnTo>
                  <a:pt x="176" y="380"/>
                </a:lnTo>
                <a:lnTo>
                  <a:pt x="187" y="381"/>
                </a:lnTo>
                <a:lnTo>
                  <a:pt x="197" y="382"/>
                </a:lnTo>
                <a:lnTo>
                  <a:pt x="197" y="382"/>
                </a:lnTo>
                <a:lnTo>
                  <a:pt x="197" y="382"/>
                </a:lnTo>
                <a:lnTo>
                  <a:pt x="197" y="382"/>
                </a:lnTo>
                <a:lnTo>
                  <a:pt x="208" y="381"/>
                </a:lnTo>
                <a:lnTo>
                  <a:pt x="217" y="380"/>
                </a:lnTo>
                <a:lnTo>
                  <a:pt x="227" y="378"/>
                </a:lnTo>
                <a:lnTo>
                  <a:pt x="237" y="375"/>
                </a:lnTo>
                <a:lnTo>
                  <a:pt x="247" y="370"/>
                </a:lnTo>
                <a:lnTo>
                  <a:pt x="255" y="365"/>
                </a:lnTo>
                <a:lnTo>
                  <a:pt x="263" y="358"/>
                </a:lnTo>
                <a:lnTo>
                  <a:pt x="270" y="352"/>
                </a:lnTo>
                <a:lnTo>
                  <a:pt x="270" y="352"/>
                </a:lnTo>
                <a:lnTo>
                  <a:pt x="278" y="344"/>
                </a:lnTo>
                <a:lnTo>
                  <a:pt x="283" y="336"/>
                </a:lnTo>
                <a:lnTo>
                  <a:pt x="289" y="327"/>
                </a:lnTo>
                <a:lnTo>
                  <a:pt x="293" y="317"/>
                </a:lnTo>
                <a:lnTo>
                  <a:pt x="296" y="309"/>
                </a:lnTo>
                <a:lnTo>
                  <a:pt x="299" y="299"/>
                </a:lnTo>
                <a:lnTo>
                  <a:pt x="301" y="288"/>
                </a:lnTo>
                <a:lnTo>
                  <a:pt x="301" y="279"/>
                </a:lnTo>
                <a:lnTo>
                  <a:pt x="301" y="279"/>
                </a:lnTo>
                <a:lnTo>
                  <a:pt x="301" y="269"/>
                </a:lnTo>
                <a:lnTo>
                  <a:pt x="299" y="260"/>
                </a:lnTo>
                <a:lnTo>
                  <a:pt x="297" y="253"/>
                </a:lnTo>
                <a:lnTo>
                  <a:pt x="295" y="244"/>
                </a:lnTo>
                <a:lnTo>
                  <a:pt x="292" y="236"/>
                </a:lnTo>
                <a:lnTo>
                  <a:pt x="289" y="228"/>
                </a:lnTo>
                <a:lnTo>
                  <a:pt x="284" y="221"/>
                </a:lnTo>
                <a:lnTo>
                  <a:pt x="279" y="214"/>
                </a:lnTo>
                <a:lnTo>
                  <a:pt x="301" y="192"/>
                </a:lnTo>
                <a:lnTo>
                  <a:pt x="301" y="192"/>
                </a:lnTo>
                <a:lnTo>
                  <a:pt x="308" y="202"/>
                </a:lnTo>
                <a:lnTo>
                  <a:pt x="314" y="212"/>
                </a:lnTo>
                <a:lnTo>
                  <a:pt x="319" y="221"/>
                </a:lnTo>
                <a:lnTo>
                  <a:pt x="323" y="232"/>
                </a:lnTo>
                <a:lnTo>
                  <a:pt x="328" y="243"/>
                </a:lnTo>
                <a:lnTo>
                  <a:pt x="330" y="255"/>
                </a:lnTo>
                <a:lnTo>
                  <a:pt x="331" y="267"/>
                </a:lnTo>
                <a:lnTo>
                  <a:pt x="332" y="279"/>
                </a:lnTo>
                <a:lnTo>
                  <a:pt x="332" y="279"/>
                </a:lnTo>
                <a:lnTo>
                  <a:pt x="331" y="292"/>
                </a:lnTo>
                <a:lnTo>
                  <a:pt x="329" y="304"/>
                </a:lnTo>
                <a:lnTo>
                  <a:pt x="326" y="317"/>
                </a:lnTo>
                <a:lnTo>
                  <a:pt x="321" y="329"/>
                </a:lnTo>
                <a:lnTo>
                  <a:pt x="316" y="341"/>
                </a:lnTo>
                <a:lnTo>
                  <a:pt x="309" y="353"/>
                </a:lnTo>
                <a:lnTo>
                  <a:pt x="302" y="364"/>
                </a:lnTo>
                <a:lnTo>
                  <a:pt x="292" y="374"/>
                </a:lnTo>
                <a:lnTo>
                  <a:pt x="292" y="374"/>
                </a:lnTo>
                <a:lnTo>
                  <a:pt x="282" y="382"/>
                </a:lnTo>
                <a:lnTo>
                  <a:pt x="271" y="390"/>
                </a:lnTo>
                <a:lnTo>
                  <a:pt x="261" y="397"/>
                </a:lnTo>
                <a:lnTo>
                  <a:pt x="249" y="403"/>
                </a:lnTo>
                <a:lnTo>
                  <a:pt x="237" y="407"/>
                </a:lnTo>
                <a:lnTo>
                  <a:pt x="224" y="410"/>
                </a:lnTo>
                <a:lnTo>
                  <a:pt x="211" y="412"/>
                </a:lnTo>
                <a:lnTo>
                  <a:pt x="197" y="412"/>
                </a:lnTo>
                <a:lnTo>
                  <a:pt x="197" y="412"/>
                </a:lnTo>
                <a:lnTo>
                  <a:pt x="184" y="412"/>
                </a:lnTo>
                <a:lnTo>
                  <a:pt x="171" y="410"/>
                </a:lnTo>
                <a:lnTo>
                  <a:pt x="158" y="407"/>
                </a:lnTo>
                <a:lnTo>
                  <a:pt x="146" y="403"/>
                </a:lnTo>
                <a:lnTo>
                  <a:pt x="134" y="397"/>
                </a:lnTo>
                <a:lnTo>
                  <a:pt x="122" y="390"/>
                </a:lnTo>
                <a:lnTo>
                  <a:pt x="112" y="382"/>
                </a:lnTo>
                <a:lnTo>
                  <a:pt x="102" y="374"/>
                </a:lnTo>
                <a:lnTo>
                  <a:pt x="102" y="374"/>
                </a:lnTo>
                <a:lnTo>
                  <a:pt x="93" y="363"/>
                </a:lnTo>
                <a:lnTo>
                  <a:pt x="85" y="352"/>
                </a:lnTo>
                <a:lnTo>
                  <a:pt x="78" y="341"/>
                </a:lnTo>
                <a:lnTo>
                  <a:pt x="73" y="328"/>
                </a:lnTo>
                <a:lnTo>
                  <a:pt x="68" y="316"/>
                </a:lnTo>
                <a:lnTo>
                  <a:pt x="65" y="303"/>
                </a:lnTo>
                <a:lnTo>
                  <a:pt x="63" y="290"/>
                </a:lnTo>
                <a:lnTo>
                  <a:pt x="63" y="279"/>
                </a:lnTo>
                <a:lnTo>
                  <a:pt x="63" y="266"/>
                </a:lnTo>
                <a:lnTo>
                  <a:pt x="65" y="253"/>
                </a:lnTo>
                <a:lnTo>
                  <a:pt x="68" y="240"/>
                </a:lnTo>
                <a:lnTo>
                  <a:pt x="73" y="228"/>
                </a:lnTo>
                <a:lnTo>
                  <a:pt x="78" y="216"/>
                </a:lnTo>
                <a:lnTo>
                  <a:pt x="85" y="204"/>
                </a:lnTo>
                <a:lnTo>
                  <a:pt x="93" y="193"/>
                </a:lnTo>
                <a:lnTo>
                  <a:pt x="102" y="182"/>
                </a:lnTo>
                <a:lnTo>
                  <a:pt x="102" y="182"/>
                </a:lnTo>
                <a:lnTo>
                  <a:pt x="112" y="174"/>
                </a:lnTo>
                <a:lnTo>
                  <a:pt x="122" y="166"/>
                </a:lnTo>
                <a:lnTo>
                  <a:pt x="134" y="160"/>
                </a:lnTo>
                <a:lnTo>
                  <a:pt x="145" y="153"/>
                </a:lnTo>
                <a:lnTo>
                  <a:pt x="158" y="149"/>
                </a:lnTo>
                <a:lnTo>
                  <a:pt x="171" y="146"/>
                </a:lnTo>
                <a:lnTo>
                  <a:pt x="184" y="145"/>
                </a:lnTo>
                <a:lnTo>
                  <a:pt x="197" y="144"/>
                </a:lnTo>
                <a:lnTo>
                  <a:pt x="197" y="144"/>
                </a:lnTo>
                <a:lnTo>
                  <a:pt x="210" y="145"/>
                </a:lnTo>
                <a:lnTo>
                  <a:pt x="223" y="146"/>
                </a:lnTo>
                <a:lnTo>
                  <a:pt x="236" y="149"/>
                </a:lnTo>
                <a:lnTo>
                  <a:pt x="248" y="153"/>
                </a:lnTo>
                <a:lnTo>
                  <a:pt x="260" y="159"/>
                </a:lnTo>
                <a:lnTo>
                  <a:pt x="270" y="165"/>
                </a:lnTo>
                <a:lnTo>
                  <a:pt x="281" y="173"/>
                </a:lnTo>
                <a:lnTo>
                  <a:pt x="291" y="181"/>
                </a:lnTo>
                <a:lnTo>
                  <a:pt x="269" y="203"/>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66" name="Freeform 49">
            <a:extLst>
              <a:ext uri="{FF2B5EF4-FFF2-40B4-BE49-F238E27FC236}">
                <a16:creationId xmlns:a16="http://schemas.microsoft.com/office/drawing/2014/main" id="{F0BDBF89-BC49-6D42-BEA6-DDAC97A2541A}"/>
              </a:ext>
            </a:extLst>
          </p:cNvPr>
          <p:cNvSpPr>
            <a:spLocks noEditPoints="1"/>
          </p:cNvSpPr>
          <p:nvPr/>
        </p:nvSpPr>
        <p:spPr bwMode="auto">
          <a:xfrm>
            <a:off x="1427302" y="4708295"/>
            <a:ext cx="330635" cy="396595"/>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solidFill>
            <a:schemeClr val="bg1"/>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nvGrpSpPr>
          <p:cNvPr id="67" name="Group 51">
            <a:extLst>
              <a:ext uri="{FF2B5EF4-FFF2-40B4-BE49-F238E27FC236}">
                <a16:creationId xmlns:a16="http://schemas.microsoft.com/office/drawing/2014/main" id="{D5F42340-D6A9-A94B-AF9A-B8A8520FDA08}"/>
              </a:ext>
            </a:extLst>
          </p:cNvPr>
          <p:cNvGrpSpPr/>
          <p:nvPr/>
        </p:nvGrpSpPr>
        <p:grpSpPr>
          <a:xfrm>
            <a:off x="1377247" y="1655305"/>
            <a:ext cx="430744" cy="407783"/>
            <a:chOff x="2835275" y="3127375"/>
            <a:chExt cx="744538" cy="704850"/>
          </a:xfrm>
          <a:solidFill>
            <a:schemeClr val="bg1"/>
          </a:solidFill>
        </p:grpSpPr>
        <p:sp>
          <p:nvSpPr>
            <p:cNvPr id="68" name="Freeform 52">
              <a:extLst>
                <a:ext uri="{FF2B5EF4-FFF2-40B4-BE49-F238E27FC236}">
                  <a16:creationId xmlns:a16="http://schemas.microsoft.com/office/drawing/2014/main" id="{F017ADA1-90BA-DF4A-8986-E8B18C0F322A}"/>
                </a:ext>
              </a:extLst>
            </p:cNvPr>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69" name="Freeform 53">
              <a:extLst>
                <a:ext uri="{FF2B5EF4-FFF2-40B4-BE49-F238E27FC236}">
                  <a16:creationId xmlns:a16="http://schemas.microsoft.com/office/drawing/2014/main" id="{D83FBCDA-8787-4049-90D2-390DFBC354C7}"/>
                </a:ext>
              </a:extLst>
            </p:cNvPr>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70" name="Freeform 54">
              <a:extLst>
                <a:ext uri="{FF2B5EF4-FFF2-40B4-BE49-F238E27FC236}">
                  <a16:creationId xmlns:a16="http://schemas.microsoft.com/office/drawing/2014/main" id="{CBD55EC4-0495-0E45-839A-68E8FAAA1551}"/>
                </a:ext>
              </a:extLst>
            </p:cNvPr>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71" name="Freeform 55">
              <a:extLst>
                <a:ext uri="{FF2B5EF4-FFF2-40B4-BE49-F238E27FC236}">
                  <a16:creationId xmlns:a16="http://schemas.microsoft.com/office/drawing/2014/main" id="{528C98F2-F39F-954B-9615-602DE5FAB25F}"/>
                </a:ext>
              </a:extLst>
            </p:cNvPr>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72" name="Freeform 56">
              <a:extLst>
                <a:ext uri="{FF2B5EF4-FFF2-40B4-BE49-F238E27FC236}">
                  <a16:creationId xmlns:a16="http://schemas.microsoft.com/office/drawing/2014/main" id="{D7D3DAC3-26EC-8847-84C7-B7C8BCA9D3A8}"/>
                </a:ext>
              </a:extLst>
            </p:cNvPr>
            <p:cNvSpPr>
              <a:spLocks noEditPoints="1"/>
            </p:cNvSpPr>
            <p:nvPr/>
          </p:nvSpPr>
          <p:spPr bwMode="auto">
            <a:xfrm>
              <a:off x="3352802" y="3486151"/>
              <a:ext cx="200025" cy="2017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73" name="Freeform 57">
              <a:extLst>
                <a:ext uri="{FF2B5EF4-FFF2-40B4-BE49-F238E27FC236}">
                  <a16:creationId xmlns:a16="http://schemas.microsoft.com/office/drawing/2014/main" id="{CCCDB53C-8911-6F4B-A1B5-C3837B68FAAB}"/>
                </a:ext>
              </a:extLst>
            </p:cNvPr>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74" name="Freeform 58">
              <a:extLst>
                <a:ext uri="{FF2B5EF4-FFF2-40B4-BE49-F238E27FC236}">
                  <a16:creationId xmlns:a16="http://schemas.microsoft.com/office/drawing/2014/main" id="{D6AB2A08-7A74-BC4E-969A-A9B8E4D0B94B}"/>
                </a:ext>
              </a:extLst>
            </p:cNvPr>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sp>
        <p:nvSpPr>
          <p:cNvPr id="75" name="TextBox 30">
            <a:extLst>
              <a:ext uri="{FF2B5EF4-FFF2-40B4-BE49-F238E27FC236}">
                <a16:creationId xmlns:a16="http://schemas.microsoft.com/office/drawing/2014/main" id="{624178BF-F4D7-2948-A917-3FB41690B894}"/>
              </a:ext>
            </a:extLst>
          </p:cNvPr>
          <p:cNvSpPr txBox="1">
            <a:spLocks/>
          </p:cNvSpPr>
          <p:nvPr/>
        </p:nvSpPr>
        <p:spPr bwMode="auto">
          <a:xfrm>
            <a:off x="2179842" y="1916139"/>
            <a:ext cx="2404529" cy="574230"/>
          </a:xfrm>
          <a:prstGeom prst="rect">
            <a:avLst/>
          </a:prstGeom>
          <a:noFill/>
          <a:ln w="9525">
            <a:noFill/>
            <a:miter lim="800000"/>
            <a:headEnd/>
            <a:tailEnd/>
          </a:ln>
        </p:spPr>
        <p:txBody>
          <a:bodyPr wrap="square" lIns="0" tIns="0" rIns="0" bIns="0" anchor="ctr" anchorCtr="0">
            <a:normAutofit fontScale="92500"/>
            <a:scene3d>
              <a:camera prst="orthographicFront"/>
              <a:lightRig rig="threePt" dir="t"/>
            </a:scene3d>
            <a:sp3d>
              <a:bevelT w="0" h="0"/>
            </a:sp3d>
          </a:bodyPr>
          <a:lstStyle/>
          <a:p>
            <a:pPr algn="l">
              <a:lnSpc>
                <a:spcPct val="120000"/>
              </a:lnSpc>
              <a:defRPr/>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sp>
        <p:nvSpPr>
          <p:cNvPr id="76" name="TextBox 30">
            <a:extLst>
              <a:ext uri="{FF2B5EF4-FFF2-40B4-BE49-F238E27FC236}">
                <a16:creationId xmlns:a16="http://schemas.microsoft.com/office/drawing/2014/main" id="{06D40EEA-B847-8242-9499-5C07EF56E7C5}"/>
              </a:ext>
            </a:extLst>
          </p:cNvPr>
          <p:cNvSpPr txBox="1">
            <a:spLocks/>
          </p:cNvSpPr>
          <p:nvPr/>
        </p:nvSpPr>
        <p:spPr bwMode="auto">
          <a:xfrm>
            <a:off x="2179842" y="3425623"/>
            <a:ext cx="2404529" cy="574230"/>
          </a:xfrm>
          <a:prstGeom prst="rect">
            <a:avLst/>
          </a:prstGeom>
          <a:noFill/>
          <a:ln w="9525">
            <a:noFill/>
            <a:miter lim="800000"/>
            <a:headEnd/>
            <a:tailEnd/>
          </a:ln>
        </p:spPr>
        <p:txBody>
          <a:bodyPr wrap="square" lIns="0" tIns="0" rIns="0" bIns="0" anchor="ctr" anchorCtr="0">
            <a:normAutofit fontScale="92500"/>
            <a:scene3d>
              <a:camera prst="orthographicFront"/>
              <a:lightRig rig="threePt" dir="t"/>
            </a:scene3d>
            <a:sp3d>
              <a:bevelT w="0" h="0"/>
            </a:sp3d>
          </a:bodyPr>
          <a:lstStyle/>
          <a:p>
            <a:pPr algn="l">
              <a:lnSpc>
                <a:spcPct val="120000"/>
              </a:lnSpc>
              <a:defRPr/>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sp>
        <p:nvSpPr>
          <p:cNvPr id="77" name="TextBox 30">
            <a:extLst>
              <a:ext uri="{FF2B5EF4-FFF2-40B4-BE49-F238E27FC236}">
                <a16:creationId xmlns:a16="http://schemas.microsoft.com/office/drawing/2014/main" id="{6D0EB463-0F65-BD4B-8C70-C0136406D1AC}"/>
              </a:ext>
            </a:extLst>
          </p:cNvPr>
          <p:cNvSpPr txBox="1">
            <a:spLocks/>
          </p:cNvSpPr>
          <p:nvPr/>
        </p:nvSpPr>
        <p:spPr bwMode="auto">
          <a:xfrm>
            <a:off x="2190809" y="4959892"/>
            <a:ext cx="2404529" cy="574230"/>
          </a:xfrm>
          <a:prstGeom prst="rect">
            <a:avLst/>
          </a:prstGeom>
          <a:noFill/>
          <a:ln w="9525">
            <a:noFill/>
            <a:miter lim="800000"/>
            <a:headEnd/>
            <a:tailEnd/>
          </a:ln>
        </p:spPr>
        <p:txBody>
          <a:bodyPr wrap="square" lIns="0" tIns="0" rIns="0" bIns="0" anchor="ctr" anchorCtr="0">
            <a:normAutofit fontScale="92500"/>
            <a:scene3d>
              <a:camera prst="orthographicFront"/>
              <a:lightRig rig="threePt" dir="t"/>
            </a:scene3d>
            <a:sp3d>
              <a:bevelT w="0" h="0"/>
            </a:sp3d>
          </a:bodyPr>
          <a:lstStyle/>
          <a:p>
            <a:pPr algn="l">
              <a:lnSpc>
                <a:spcPct val="120000"/>
              </a:lnSpc>
              <a:defRPr/>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spTree>
    <p:extLst>
      <p:ext uri="{BB962C8B-B14F-4D97-AF65-F5344CB8AC3E}">
        <p14:creationId xmlns:p14="http://schemas.microsoft.com/office/powerpoint/2010/main" val="189164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标准</a:t>
            </a:r>
          </a:p>
        </p:txBody>
      </p:sp>
    </p:spTree>
    <p:extLst>
      <p:ext uri="{BB962C8B-B14F-4D97-AF65-F5344CB8AC3E}">
        <p14:creationId xmlns:p14="http://schemas.microsoft.com/office/powerpoint/2010/main" val="1505203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图标</a:t>
            </a:r>
          </a:p>
        </p:txBody>
      </p:sp>
      <p:sp>
        <p:nvSpPr>
          <p:cNvPr id="4" name="椭圆 38">
            <a:extLst>
              <a:ext uri="{FF2B5EF4-FFF2-40B4-BE49-F238E27FC236}">
                <a16:creationId xmlns:a16="http://schemas.microsoft.com/office/drawing/2014/main" id="{6114CB20-17A1-DF47-8E6F-99CFD651BC78}"/>
              </a:ext>
            </a:extLst>
          </p:cNvPr>
          <p:cNvSpPr/>
          <p:nvPr/>
        </p:nvSpPr>
        <p:spPr>
          <a:xfrm>
            <a:off x="990268" y="1465668"/>
            <a:ext cx="450273" cy="362893"/>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5" name="椭圆 42">
            <a:extLst>
              <a:ext uri="{FF2B5EF4-FFF2-40B4-BE49-F238E27FC236}">
                <a16:creationId xmlns:a16="http://schemas.microsoft.com/office/drawing/2014/main" id="{C3F831C4-83DF-4641-9B81-619518F673B7}"/>
              </a:ext>
            </a:extLst>
          </p:cNvPr>
          <p:cNvSpPr/>
          <p:nvPr/>
        </p:nvSpPr>
        <p:spPr>
          <a:xfrm>
            <a:off x="990268" y="3599665"/>
            <a:ext cx="450273" cy="449645"/>
          </a:xfrm>
          <a:custGeom>
            <a:avLst/>
            <a:gdLst>
              <a:gd name="connsiteX0" fmla="*/ 145802 w 608415"/>
              <a:gd name="connsiteY0" fmla="*/ 316204 h 607568"/>
              <a:gd name="connsiteX1" fmla="*/ 335878 w 608415"/>
              <a:gd name="connsiteY1" fmla="*/ 316204 h 607568"/>
              <a:gd name="connsiteX2" fmla="*/ 355085 w 608415"/>
              <a:gd name="connsiteY2" fmla="*/ 335363 h 607568"/>
              <a:gd name="connsiteX3" fmla="*/ 335878 w 608415"/>
              <a:gd name="connsiteY3" fmla="*/ 354521 h 607568"/>
              <a:gd name="connsiteX4" fmla="*/ 145802 w 608415"/>
              <a:gd name="connsiteY4" fmla="*/ 354521 h 607568"/>
              <a:gd name="connsiteX5" fmla="*/ 126594 w 608415"/>
              <a:gd name="connsiteY5" fmla="*/ 335363 h 607568"/>
              <a:gd name="connsiteX6" fmla="*/ 145802 w 608415"/>
              <a:gd name="connsiteY6" fmla="*/ 316204 h 607568"/>
              <a:gd name="connsiteX7" fmla="*/ 145799 w 608415"/>
              <a:gd name="connsiteY7" fmla="*/ 252977 h 607568"/>
              <a:gd name="connsiteX8" fmla="*/ 430791 w 608415"/>
              <a:gd name="connsiteY8" fmla="*/ 252977 h 607568"/>
              <a:gd name="connsiteX9" fmla="*/ 449995 w 608415"/>
              <a:gd name="connsiteY9" fmla="*/ 272171 h 607568"/>
              <a:gd name="connsiteX10" fmla="*/ 430791 w 608415"/>
              <a:gd name="connsiteY10" fmla="*/ 291365 h 607568"/>
              <a:gd name="connsiteX11" fmla="*/ 145799 w 608415"/>
              <a:gd name="connsiteY11" fmla="*/ 291365 h 607568"/>
              <a:gd name="connsiteX12" fmla="*/ 126594 w 608415"/>
              <a:gd name="connsiteY12" fmla="*/ 272171 h 607568"/>
              <a:gd name="connsiteX13" fmla="*/ 145799 w 608415"/>
              <a:gd name="connsiteY13" fmla="*/ 252977 h 607568"/>
              <a:gd name="connsiteX14" fmla="*/ 145805 w 608415"/>
              <a:gd name="connsiteY14" fmla="*/ 189750 h 607568"/>
              <a:gd name="connsiteX15" fmla="*/ 209279 w 608415"/>
              <a:gd name="connsiteY15" fmla="*/ 189750 h 607568"/>
              <a:gd name="connsiteX16" fmla="*/ 228490 w 608415"/>
              <a:gd name="connsiteY16" fmla="*/ 208944 h 607568"/>
              <a:gd name="connsiteX17" fmla="*/ 209279 w 608415"/>
              <a:gd name="connsiteY17" fmla="*/ 228138 h 607568"/>
              <a:gd name="connsiteX18" fmla="*/ 145805 w 608415"/>
              <a:gd name="connsiteY18" fmla="*/ 228138 h 607568"/>
              <a:gd name="connsiteX19" fmla="*/ 126594 w 608415"/>
              <a:gd name="connsiteY19" fmla="*/ 208944 h 607568"/>
              <a:gd name="connsiteX20" fmla="*/ 145805 w 608415"/>
              <a:gd name="connsiteY20" fmla="*/ 189750 h 607568"/>
              <a:gd name="connsiteX21" fmla="*/ 70060 w 608415"/>
              <a:gd name="connsiteY21" fmla="*/ 133174 h 607568"/>
              <a:gd name="connsiteX22" fmla="*/ 70060 w 608415"/>
              <a:gd name="connsiteY22" fmla="*/ 442788 h 607568"/>
              <a:gd name="connsiteX23" fmla="*/ 538355 w 608415"/>
              <a:gd name="connsiteY23" fmla="*/ 442788 h 607568"/>
              <a:gd name="connsiteX24" fmla="*/ 538355 w 608415"/>
              <a:gd name="connsiteY24" fmla="*/ 133174 h 607568"/>
              <a:gd name="connsiteX25" fmla="*/ 38410 w 608415"/>
              <a:gd name="connsiteY25" fmla="*/ 69962 h 607568"/>
              <a:gd name="connsiteX26" fmla="*/ 38410 w 608415"/>
              <a:gd name="connsiteY26" fmla="*/ 94817 h 607568"/>
              <a:gd name="connsiteX27" fmla="*/ 570005 w 608415"/>
              <a:gd name="connsiteY27" fmla="*/ 94817 h 607568"/>
              <a:gd name="connsiteX28" fmla="*/ 570005 w 608415"/>
              <a:gd name="connsiteY28" fmla="*/ 69962 h 607568"/>
              <a:gd name="connsiteX29" fmla="*/ 304208 w 608415"/>
              <a:gd name="connsiteY29" fmla="*/ 0 h 607568"/>
              <a:gd name="connsiteX30" fmla="*/ 323413 w 608415"/>
              <a:gd name="connsiteY30" fmla="*/ 19178 h 607568"/>
              <a:gd name="connsiteX31" fmla="*/ 323413 w 608415"/>
              <a:gd name="connsiteY31" fmla="*/ 31606 h 607568"/>
              <a:gd name="connsiteX32" fmla="*/ 589210 w 608415"/>
              <a:gd name="connsiteY32" fmla="*/ 31606 h 607568"/>
              <a:gd name="connsiteX33" fmla="*/ 608415 w 608415"/>
              <a:gd name="connsiteY33" fmla="*/ 50784 h 607568"/>
              <a:gd name="connsiteX34" fmla="*/ 608415 w 608415"/>
              <a:gd name="connsiteY34" fmla="*/ 113995 h 607568"/>
              <a:gd name="connsiteX35" fmla="*/ 589210 w 608415"/>
              <a:gd name="connsiteY35" fmla="*/ 133174 h 607568"/>
              <a:gd name="connsiteX36" fmla="*/ 576765 w 608415"/>
              <a:gd name="connsiteY36" fmla="*/ 133174 h 607568"/>
              <a:gd name="connsiteX37" fmla="*/ 576765 w 608415"/>
              <a:gd name="connsiteY37" fmla="*/ 461967 h 607568"/>
              <a:gd name="connsiteX38" fmla="*/ 557560 w 608415"/>
              <a:gd name="connsiteY38" fmla="*/ 481145 h 607568"/>
              <a:gd name="connsiteX39" fmla="*/ 342618 w 608415"/>
              <a:gd name="connsiteY39" fmla="*/ 481145 h 607568"/>
              <a:gd name="connsiteX40" fmla="*/ 414521 w 608415"/>
              <a:gd name="connsiteY40" fmla="*/ 576883 h 607568"/>
              <a:gd name="connsiteX41" fmla="*/ 410680 w 608415"/>
              <a:gd name="connsiteY41" fmla="*/ 603733 h 607568"/>
              <a:gd name="connsiteX42" fmla="*/ 399157 w 608415"/>
              <a:gd name="connsiteY42" fmla="*/ 607568 h 607568"/>
              <a:gd name="connsiteX43" fmla="*/ 383793 w 608415"/>
              <a:gd name="connsiteY43" fmla="*/ 599897 h 607568"/>
              <a:gd name="connsiteX44" fmla="*/ 323413 w 608415"/>
              <a:gd name="connsiteY44" fmla="*/ 519348 h 607568"/>
              <a:gd name="connsiteX45" fmla="*/ 323413 w 608415"/>
              <a:gd name="connsiteY45" fmla="*/ 588390 h 607568"/>
              <a:gd name="connsiteX46" fmla="*/ 304208 w 608415"/>
              <a:gd name="connsiteY46" fmla="*/ 607568 h 607568"/>
              <a:gd name="connsiteX47" fmla="*/ 285003 w 608415"/>
              <a:gd name="connsiteY47" fmla="*/ 588390 h 607568"/>
              <a:gd name="connsiteX48" fmla="*/ 285003 w 608415"/>
              <a:gd name="connsiteY48" fmla="*/ 519348 h 607568"/>
              <a:gd name="connsiteX49" fmla="*/ 224622 w 608415"/>
              <a:gd name="connsiteY49" fmla="*/ 599897 h 607568"/>
              <a:gd name="connsiteX50" fmla="*/ 209258 w 608415"/>
              <a:gd name="connsiteY50" fmla="*/ 607568 h 607568"/>
              <a:gd name="connsiteX51" fmla="*/ 197735 w 608415"/>
              <a:gd name="connsiteY51" fmla="*/ 603733 h 607568"/>
              <a:gd name="connsiteX52" fmla="*/ 193894 w 608415"/>
              <a:gd name="connsiteY52" fmla="*/ 576883 h 607568"/>
              <a:gd name="connsiteX53" fmla="*/ 265798 w 608415"/>
              <a:gd name="connsiteY53" fmla="*/ 481145 h 607568"/>
              <a:gd name="connsiteX54" fmla="*/ 50855 w 608415"/>
              <a:gd name="connsiteY54" fmla="*/ 481145 h 607568"/>
              <a:gd name="connsiteX55" fmla="*/ 31650 w 608415"/>
              <a:gd name="connsiteY55" fmla="*/ 461967 h 607568"/>
              <a:gd name="connsiteX56" fmla="*/ 31650 w 608415"/>
              <a:gd name="connsiteY56" fmla="*/ 133174 h 607568"/>
              <a:gd name="connsiteX57" fmla="*/ 19205 w 608415"/>
              <a:gd name="connsiteY57" fmla="*/ 133174 h 607568"/>
              <a:gd name="connsiteX58" fmla="*/ 0 w 608415"/>
              <a:gd name="connsiteY58" fmla="*/ 113995 h 607568"/>
              <a:gd name="connsiteX59" fmla="*/ 0 w 608415"/>
              <a:gd name="connsiteY59" fmla="*/ 50784 h 607568"/>
              <a:gd name="connsiteX60" fmla="*/ 19205 w 608415"/>
              <a:gd name="connsiteY60" fmla="*/ 31606 h 607568"/>
              <a:gd name="connsiteX61" fmla="*/ 285003 w 608415"/>
              <a:gd name="connsiteY61" fmla="*/ 31606 h 607568"/>
              <a:gd name="connsiteX62" fmla="*/ 285003 w 608415"/>
              <a:gd name="connsiteY62" fmla="*/ 19178 h 607568"/>
              <a:gd name="connsiteX63" fmla="*/ 304208 w 608415"/>
              <a:gd name="connsiteY6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8415" h="607568">
                <a:moveTo>
                  <a:pt x="145802" y="316204"/>
                </a:moveTo>
                <a:lnTo>
                  <a:pt x="335878" y="316204"/>
                </a:lnTo>
                <a:cubicBezTo>
                  <a:pt x="346480" y="316204"/>
                  <a:pt x="355085" y="324787"/>
                  <a:pt x="355085" y="335363"/>
                </a:cubicBezTo>
                <a:cubicBezTo>
                  <a:pt x="355085" y="345938"/>
                  <a:pt x="346480" y="354521"/>
                  <a:pt x="335878" y="354521"/>
                </a:cubicBezTo>
                <a:lnTo>
                  <a:pt x="145802" y="354521"/>
                </a:lnTo>
                <a:cubicBezTo>
                  <a:pt x="135199" y="354521"/>
                  <a:pt x="126594" y="345938"/>
                  <a:pt x="126594" y="335363"/>
                </a:cubicBezTo>
                <a:cubicBezTo>
                  <a:pt x="126594" y="324787"/>
                  <a:pt x="135199" y="316204"/>
                  <a:pt x="145802" y="316204"/>
                </a:cubicBezTo>
                <a:close/>
                <a:moveTo>
                  <a:pt x="145799" y="252977"/>
                </a:moveTo>
                <a:lnTo>
                  <a:pt x="430791" y="252977"/>
                </a:lnTo>
                <a:cubicBezTo>
                  <a:pt x="441392" y="252977"/>
                  <a:pt x="449995" y="261576"/>
                  <a:pt x="449995" y="272171"/>
                </a:cubicBezTo>
                <a:cubicBezTo>
                  <a:pt x="449995" y="282766"/>
                  <a:pt x="441392" y="291365"/>
                  <a:pt x="430791" y="291365"/>
                </a:cubicBezTo>
                <a:lnTo>
                  <a:pt x="145799" y="291365"/>
                </a:lnTo>
                <a:cubicBezTo>
                  <a:pt x="135198" y="291365"/>
                  <a:pt x="126594" y="282766"/>
                  <a:pt x="126594" y="272171"/>
                </a:cubicBezTo>
                <a:cubicBezTo>
                  <a:pt x="126594" y="261576"/>
                  <a:pt x="135198" y="252977"/>
                  <a:pt x="145799" y="252977"/>
                </a:cubicBezTo>
                <a:close/>
                <a:moveTo>
                  <a:pt x="145805" y="189750"/>
                </a:moveTo>
                <a:lnTo>
                  <a:pt x="209279" y="189750"/>
                </a:lnTo>
                <a:cubicBezTo>
                  <a:pt x="219884" y="189750"/>
                  <a:pt x="228490" y="198349"/>
                  <a:pt x="228490" y="208944"/>
                </a:cubicBezTo>
                <a:cubicBezTo>
                  <a:pt x="228490" y="219539"/>
                  <a:pt x="219884" y="228138"/>
                  <a:pt x="209279" y="228138"/>
                </a:cubicBezTo>
                <a:lnTo>
                  <a:pt x="145805" y="228138"/>
                </a:lnTo>
                <a:cubicBezTo>
                  <a:pt x="135201" y="228138"/>
                  <a:pt x="126594" y="219539"/>
                  <a:pt x="126594" y="208944"/>
                </a:cubicBezTo>
                <a:cubicBezTo>
                  <a:pt x="126594" y="198349"/>
                  <a:pt x="135201" y="189750"/>
                  <a:pt x="145805" y="189750"/>
                </a:cubicBezTo>
                <a:close/>
                <a:moveTo>
                  <a:pt x="70060" y="133174"/>
                </a:moveTo>
                <a:lnTo>
                  <a:pt x="70060" y="442788"/>
                </a:lnTo>
                <a:lnTo>
                  <a:pt x="538355" y="442788"/>
                </a:lnTo>
                <a:lnTo>
                  <a:pt x="538355" y="133174"/>
                </a:lnTo>
                <a:close/>
                <a:moveTo>
                  <a:pt x="38410" y="69962"/>
                </a:moveTo>
                <a:lnTo>
                  <a:pt x="38410" y="94817"/>
                </a:lnTo>
                <a:lnTo>
                  <a:pt x="570005" y="94817"/>
                </a:lnTo>
                <a:lnTo>
                  <a:pt x="570005" y="69962"/>
                </a:lnTo>
                <a:close/>
                <a:moveTo>
                  <a:pt x="304208" y="0"/>
                </a:moveTo>
                <a:cubicBezTo>
                  <a:pt x="314809" y="0"/>
                  <a:pt x="323413" y="8592"/>
                  <a:pt x="323413" y="19178"/>
                </a:cubicBezTo>
                <a:lnTo>
                  <a:pt x="323413" y="31606"/>
                </a:lnTo>
                <a:lnTo>
                  <a:pt x="589210" y="31606"/>
                </a:lnTo>
                <a:cubicBezTo>
                  <a:pt x="599811" y="31606"/>
                  <a:pt x="608415" y="40197"/>
                  <a:pt x="608415" y="50784"/>
                </a:cubicBezTo>
                <a:lnTo>
                  <a:pt x="608415" y="113995"/>
                </a:lnTo>
                <a:cubicBezTo>
                  <a:pt x="608415" y="124582"/>
                  <a:pt x="599811" y="133174"/>
                  <a:pt x="589210" y="133174"/>
                </a:cubicBezTo>
                <a:lnTo>
                  <a:pt x="576765" y="133174"/>
                </a:lnTo>
                <a:lnTo>
                  <a:pt x="576765" y="461967"/>
                </a:lnTo>
                <a:cubicBezTo>
                  <a:pt x="576765" y="472553"/>
                  <a:pt x="568161" y="481145"/>
                  <a:pt x="557560" y="481145"/>
                </a:cubicBezTo>
                <a:lnTo>
                  <a:pt x="342618" y="481145"/>
                </a:lnTo>
                <a:lnTo>
                  <a:pt x="414521" y="576883"/>
                </a:lnTo>
                <a:cubicBezTo>
                  <a:pt x="420974" y="585321"/>
                  <a:pt x="419284" y="597442"/>
                  <a:pt x="410680" y="603733"/>
                </a:cubicBezTo>
                <a:cubicBezTo>
                  <a:pt x="407300" y="606341"/>
                  <a:pt x="403306" y="607568"/>
                  <a:pt x="399157" y="607568"/>
                </a:cubicBezTo>
                <a:cubicBezTo>
                  <a:pt x="393319" y="607568"/>
                  <a:pt x="387634" y="604960"/>
                  <a:pt x="383793" y="599897"/>
                </a:cubicBezTo>
                <a:lnTo>
                  <a:pt x="323413" y="519348"/>
                </a:lnTo>
                <a:lnTo>
                  <a:pt x="323413" y="588390"/>
                </a:lnTo>
                <a:cubicBezTo>
                  <a:pt x="323413" y="598976"/>
                  <a:pt x="314809" y="607568"/>
                  <a:pt x="304208" y="607568"/>
                </a:cubicBezTo>
                <a:cubicBezTo>
                  <a:pt x="293607" y="607568"/>
                  <a:pt x="285003" y="598976"/>
                  <a:pt x="285003" y="588390"/>
                </a:cubicBezTo>
                <a:lnTo>
                  <a:pt x="285003" y="519348"/>
                </a:lnTo>
                <a:lnTo>
                  <a:pt x="224622" y="599897"/>
                </a:lnTo>
                <a:cubicBezTo>
                  <a:pt x="220781" y="604960"/>
                  <a:pt x="215096" y="607568"/>
                  <a:pt x="209258" y="607568"/>
                </a:cubicBezTo>
                <a:cubicBezTo>
                  <a:pt x="205110" y="607568"/>
                  <a:pt x="201115" y="606341"/>
                  <a:pt x="197735" y="603733"/>
                </a:cubicBezTo>
                <a:cubicBezTo>
                  <a:pt x="189131" y="597442"/>
                  <a:pt x="187441" y="585321"/>
                  <a:pt x="193894" y="576883"/>
                </a:cubicBezTo>
                <a:lnTo>
                  <a:pt x="265798" y="481145"/>
                </a:lnTo>
                <a:lnTo>
                  <a:pt x="50855" y="481145"/>
                </a:lnTo>
                <a:cubicBezTo>
                  <a:pt x="40253" y="481145"/>
                  <a:pt x="31650" y="472553"/>
                  <a:pt x="31650" y="461967"/>
                </a:cubicBezTo>
                <a:lnTo>
                  <a:pt x="31650" y="133174"/>
                </a:lnTo>
                <a:lnTo>
                  <a:pt x="19205" y="133174"/>
                </a:lnTo>
                <a:cubicBezTo>
                  <a:pt x="8604" y="133174"/>
                  <a:pt x="0" y="124582"/>
                  <a:pt x="0" y="113995"/>
                </a:cubicBezTo>
                <a:lnTo>
                  <a:pt x="0" y="50784"/>
                </a:lnTo>
                <a:cubicBezTo>
                  <a:pt x="0" y="40197"/>
                  <a:pt x="8604" y="31606"/>
                  <a:pt x="19205" y="31606"/>
                </a:cubicBezTo>
                <a:lnTo>
                  <a:pt x="285003" y="31606"/>
                </a:lnTo>
                <a:lnTo>
                  <a:pt x="285003" y="19178"/>
                </a:lnTo>
                <a:cubicBezTo>
                  <a:pt x="285003" y="8592"/>
                  <a:pt x="293607" y="0"/>
                  <a:pt x="304208" y="0"/>
                </a:cubicBezTo>
                <a:close/>
              </a:path>
            </a:pathLst>
          </a:cu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形 5">
            <a:extLst>
              <a:ext uri="{FF2B5EF4-FFF2-40B4-BE49-F238E27FC236}">
                <a16:creationId xmlns:a16="http://schemas.microsoft.com/office/drawing/2014/main" id="{0ED6859D-9F1E-4942-A889-D098424811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461" y="4625574"/>
            <a:ext cx="509886" cy="509886"/>
          </a:xfrm>
          <a:prstGeom prst="rect">
            <a:avLst/>
          </a:prstGeom>
        </p:spPr>
      </p:pic>
      <p:pic>
        <p:nvPicPr>
          <p:cNvPr id="7" name="图形 6">
            <a:extLst>
              <a:ext uri="{FF2B5EF4-FFF2-40B4-BE49-F238E27FC236}">
                <a16:creationId xmlns:a16="http://schemas.microsoft.com/office/drawing/2014/main" id="{65EA387F-0ADB-9348-8129-6F396A3C31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559" y="5596689"/>
            <a:ext cx="667690" cy="667690"/>
          </a:xfrm>
          <a:prstGeom prst="rect">
            <a:avLst/>
          </a:prstGeom>
        </p:spPr>
      </p:pic>
      <p:pic>
        <p:nvPicPr>
          <p:cNvPr id="8" name="图形 7">
            <a:extLst>
              <a:ext uri="{FF2B5EF4-FFF2-40B4-BE49-F238E27FC236}">
                <a16:creationId xmlns:a16="http://schemas.microsoft.com/office/drawing/2014/main" id="{EDF35993-A057-F543-AE25-82875B63A0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7384" y="2527897"/>
            <a:ext cx="456041" cy="456041"/>
          </a:xfrm>
          <a:prstGeom prst="rect">
            <a:avLst/>
          </a:prstGeom>
        </p:spPr>
      </p:pic>
      <p:sp>
        <p:nvSpPr>
          <p:cNvPr id="9" name="Freeform: Shape 24">
            <a:extLst>
              <a:ext uri="{FF2B5EF4-FFF2-40B4-BE49-F238E27FC236}">
                <a16:creationId xmlns:a16="http://schemas.microsoft.com/office/drawing/2014/main" id="{4CC77380-2D1C-6E4D-8811-9FED798B2AA7}"/>
              </a:ext>
            </a:extLst>
          </p:cNvPr>
          <p:cNvSpPr>
            <a:spLocks/>
          </p:cNvSpPr>
          <p:nvPr/>
        </p:nvSpPr>
        <p:spPr bwMode="auto">
          <a:xfrm>
            <a:off x="2214510" y="1457674"/>
            <a:ext cx="404481" cy="3788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10" name="Freeform: Shape 43">
            <a:extLst>
              <a:ext uri="{FF2B5EF4-FFF2-40B4-BE49-F238E27FC236}">
                <a16:creationId xmlns:a16="http://schemas.microsoft.com/office/drawing/2014/main" id="{5CD89969-B305-AC45-9EB1-C9C476F859C3}"/>
              </a:ext>
            </a:extLst>
          </p:cNvPr>
          <p:cNvSpPr>
            <a:spLocks noChangeAspect="1"/>
          </p:cNvSpPr>
          <p:nvPr/>
        </p:nvSpPr>
        <p:spPr bwMode="auto">
          <a:xfrm>
            <a:off x="3441170" y="1459041"/>
            <a:ext cx="436203" cy="376147"/>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13" name="Freeform: Shape 21">
            <a:extLst>
              <a:ext uri="{FF2B5EF4-FFF2-40B4-BE49-F238E27FC236}">
                <a16:creationId xmlns:a16="http://schemas.microsoft.com/office/drawing/2014/main" id="{8C47E5A2-DEF8-E444-BB2C-AA151E17C05F}"/>
              </a:ext>
            </a:extLst>
          </p:cNvPr>
          <p:cNvSpPr>
            <a:spLocks/>
          </p:cNvSpPr>
          <p:nvPr/>
        </p:nvSpPr>
        <p:spPr bwMode="auto">
          <a:xfrm>
            <a:off x="2195676" y="2512735"/>
            <a:ext cx="442149" cy="48636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14" name="Freeform: Shape 19">
            <a:extLst>
              <a:ext uri="{FF2B5EF4-FFF2-40B4-BE49-F238E27FC236}">
                <a16:creationId xmlns:a16="http://schemas.microsoft.com/office/drawing/2014/main" id="{70405B43-A22B-114C-881A-D91D2D38417C}"/>
              </a:ext>
            </a:extLst>
          </p:cNvPr>
          <p:cNvSpPr>
            <a:spLocks/>
          </p:cNvSpPr>
          <p:nvPr/>
        </p:nvSpPr>
        <p:spPr bwMode="auto">
          <a:xfrm>
            <a:off x="4690390" y="1416686"/>
            <a:ext cx="460856" cy="4608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15" name="Freeform: Shape 23">
            <a:extLst>
              <a:ext uri="{FF2B5EF4-FFF2-40B4-BE49-F238E27FC236}">
                <a16:creationId xmlns:a16="http://schemas.microsoft.com/office/drawing/2014/main" id="{6F17816F-8DA6-3247-86E7-6F60FED80D8A}"/>
              </a:ext>
            </a:extLst>
          </p:cNvPr>
          <p:cNvSpPr>
            <a:spLocks/>
          </p:cNvSpPr>
          <p:nvPr/>
        </p:nvSpPr>
        <p:spPr bwMode="auto">
          <a:xfrm>
            <a:off x="3406685" y="2547533"/>
            <a:ext cx="505173" cy="416769"/>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16" name="Freeform 34">
            <a:extLst>
              <a:ext uri="{FF2B5EF4-FFF2-40B4-BE49-F238E27FC236}">
                <a16:creationId xmlns:a16="http://schemas.microsoft.com/office/drawing/2014/main" id="{27D8F0A6-D6E0-A448-A29A-0FA283031BDE}"/>
              </a:ext>
            </a:extLst>
          </p:cNvPr>
          <p:cNvSpPr>
            <a:spLocks noEditPoints="1"/>
          </p:cNvSpPr>
          <p:nvPr/>
        </p:nvSpPr>
        <p:spPr bwMode="auto">
          <a:xfrm rot="5400000">
            <a:off x="4662475" y="2552224"/>
            <a:ext cx="516686" cy="407387"/>
          </a:xfrm>
          <a:custGeom>
            <a:avLst/>
            <a:gdLst/>
            <a:ahLst/>
            <a:cxnLst>
              <a:cxn ang="0">
                <a:pos x="72" y="54"/>
              </a:cxn>
              <a:cxn ang="0">
                <a:pos x="70" y="57"/>
              </a:cxn>
              <a:cxn ang="0">
                <a:pos x="3" y="57"/>
              </a:cxn>
              <a:cxn ang="0">
                <a:pos x="0" y="54"/>
              </a:cxn>
              <a:cxn ang="0">
                <a:pos x="0" y="49"/>
              </a:cxn>
              <a:cxn ang="0">
                <a:pos x="3" y="47"/>
              </a:cxn>
              <a:cxn ang="0">
                <a:pos x="70" y="47"/>
              </a:cxn>
              <a:cxn ang="0">
                <a:pos x="72" y="49"/>
              </a:cxn>
              <a:cxn ang="0">
                <a:pos x="72" y="54"/>
              </a:cxn>
              <a:cxn ang="0">
                <a:pos x="72" y="24"/>
              </a:cxn>
              <a:cxn ang="0">
                <a:pos x="70" y="26"/>
              </a:cxn>
              <a:cxn ang="0">
                <a:pos x="8" y="26"/>
              </a:cxn>
              <a:cxn ang="0">
                <a:pos x="6" y="24"/>
              </a:cxn>
              <a:cxn ang="0">
                <a:pos x="6" y="18"/>
              </a:cxn>
              <a:cxn ang="0">
                <a:pos x="8" y="16"/>
              </a:cxn>
              <a:cxn ang="0">
                <a:pos x="70" y="16"/>
              </a:cxn>
              <a:cxn ang="0">
                <a:pos x="72" y="18"/>
              </a:cxn>
              <a:cxn ang="0">
                <a:pos x="72" y="24"/>
              </a:cxn>
              <a:cxn ang="0">
                <a:pos x="72" y="39"/>
              </a:cxn>
              <a:cxn ang="0">
                <a:pos x="70" y="42"/>
              </a:cxn>
              <a:cxn ang="0">
                <a:pos x="18" y="42"/>
              </a:cxn>
              <a:cxn ang="0">
                <a:pos x="16" y="39"/>
              </a:cxn>
              <a:cxn ang="0">
                <a:pos x="16" y="34"/>
              </a:cxn>
              <a:cxn ang="0">
                <a:pos x="18" y="31"/>
              </a:cxn>
              <a:cxn ang="0">
                <a:pos x="70" y="31"/>
              </a:cxn>
              <a:cxn ang="0">
                <a:pos x="72" y="34"/>
              </a:cxn>
              <a:cxn ang="0">
                <a:pos x="72" y="39"/>
              </a:cxn>
              <a:cxn ang="0">
                <a:pos x="72" y="8"/>
              </a:cxn>
              <a:cxn ang="0">
                <a:pos x="70" y="11"/>
              </a:cxn>
              <a:cxn ang="0">
                <a:pos x="24" y="11"/>
              </a:cxn>
              <a:cxn ang="0">
                <a:pos x="21" y="8"/>
              </a:cxn>
              <a:cxn ang="0">
                <a:pos x="21" y="3"/>
              </a:cxn>
              <a:cxn ang="0">
                <a:pos x="24" y="0"/>
              </a:cxn>
              <a:cxn ang="0">
                <a:pos x="70" y="0"/>
              </a:cxn>
              <a:cxn ang="0">
                <a:pos x="72" y="3"/>
              </a:cxn>
              <a:cxn ang="0">
                <a:pos x="72" y="8"/>
              </a:cxn>
            </a:cxnLst>
            <a:rect l="0" t="0" r="r" b="b"/>
            <a:pathLst>
              <a:path w="72" h="57">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rgbClr val="E2231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17" name="任意多边形: 形状 22">
            <a:extLst>
              <a:ext uri="{FF2B5EF4-FFF2-40B4-BE49-F238E27FC236}">
                <a16:creationId xmlns:a16="http://schemas.microsoft.com/office/drawing/2014/main" id="{B35354A6-40C0-7E46-BEC3-D16F57401394}"/>
              </a:ext>
            </a:extLst>
          </p:cNvPr>
          <p:cNvSpPr>
            <a:spLocks/>
          </p:cNvSpPr>
          <p:nvPr/>
        </p:nvSpPr>
        <p:spPr bwMode="auto">
          <a:xfrm>
            <a:off x="5996583" y="1459197"/>
            <a:ext cx="473187" cy="375834"/>
          </a:xfrm>
          <a:custGeom>
            <a:avLst/>
            <a:gdLst>
              <a:gd name="connsiteX0" fmla="*/ 0 w 331788"/>
              <a:gd name="connsiteY0" fmla="*/ 53975 h 263525"/>
              <a:gd name="connsiteX1" fmla="*/ 41473 w 331788"/>
              <a:gd name="connsiteY1" fmla="*/ 82258 h 263525"/>
              <a:gd name="connsiteX2" fmla="*/ 149046 w 331788"/>
              <a:gd name="connsiteY2" fmla="*/ 105398 h 263525"/>
              <a:gd name="connsiteX3" fmla="*/ 149046 w 331788"/>
              <a:gd name="connsiteY3" fmla="*/ 114397 h 263525"/>
              <a:gd name="connsiteX4" fmla="*/ 159414 w 331788"/>
              <a:gd name="connsiteY4" fmla="*/ 124682 h 263525"/>
              <a:gd name="connsiteX5" fmla="*/ 172374 w 331788"/>
              <a:gd name="connsiteY5" fmla="*/ 124682 h 263525"/>
              <a:gd name="connsiteX6" fmla="*/ 182743 w 331788"/>
              <a:gd name="connsiteY6" fmla="*/ 114397 h 263525"/>
              <a:gd name="connsiteX7" fmla="*/ 182743 w 331788"/>
              <a:gd name="connsiteY7" fmla="*/ 105398 h 263525"/>
              <a:gd name="connsiteX8" fmla="*/ 290315 w 331788"/>
              <a:gd name="connsiteY8" fmla="*/ 82258 h 263525"/>
              <a:gd name="connsiteX9" fmla="*/ 331788 w 331788"/>
              <a:gd name="connsiteY9" fmla="*/ 53975 h 263525"/>
              <a:gd name="connsiteX10" fmla="*/ 331788 w 331788"/>
              <a:gd name="connsiteY10" fmla="*/ 253240 h 263525"/>
              <a:gd name="connsiteX11" fmla="*/ 321420 w 331788"/>
              <a:gd name="connsiteY11" fmla="*/ 263525 h 263525"/>
              <a:gd name="connsiteX12" fmla="*/ 10368 w 331788"/>
              <a:gd name="connsiteY12" fmla="*/ 263525 h 263525"/>
              <a:gd name="connsiteX13" fmla="*/ 0 w 331788"/>
              <a:gd name="connsiteY13" fmla="*/ 253240 h 263525"/>
              <a:gd name="connsiteX14" fmla="*/ 0 w 331788"/>
              <a:gd name="connsiteY14" fmla="*/ 53975 h 263525"/>
              <a:gd name="connsiteX15" fmla="*/ 124619 w 331788"/>
              <a:gd name="connsiteY15" fmla="*/ 19050 h 263525"/>
              <a:gd name="connsiteX16" fmla="*/ 114300 w 331788"/>
              <a:gd name="connsiteY16" fmla="*/ 29509 h 263525"/>
              <a:gd name="connsiteX17" fmla="*/ 114300 w 331788"/>
              <a:gd name="connsiteY17" fmla="*/ 41275 h 263525"/>
              <a:gd name="connsiteX18" fmla="*/ 217488 w 331788"/>
              <a:gd name="connsiteY18" fmla="*/ 41275 h 263525"/>
              <a:gd name="connsiteX19" fmla="*/ 217488 w 331788"/>
              <a:gd name="connsiteY19" fmla="*/ 29509 h 263525"/>
              <a:gd name="connsiteX20" fmla="*/ 207169 w 331788"/>
              <a:gd name="connsiteY20" fmla="*/ 19050 h 263525"/>
              <a:gd name="connsiteX21" fmla="*/ 124619 w 331788"/>
              <a:gd name="connsiteY21" fmla="*/ 19050 h 263525"/>
              <a:gd name="connsiteX22" fmla="*/ 124387 w 331788"/>
              <a:gd name="connsiteY22" fmla="*/ 0 h 263525"/>
              <a:gd name="connsiteX23" fmla="*/ 207402 w 331788"/>
              <a:gd name="connsiteY23" fmla="*/ 0 h 263525"/>
              <a:gd name="connsiteX24" fmla="*/ 237235 w 331788"/>
              <a:gd name="connsiteY24" fmla="*/ 29920 h 263525"/>
              <a:gd name="connsiteX25" fmla="*/ 237235 w 331788"/>
              <a:gd name="connsiteY25" fmla="*/ 41628 h 263525"/>
              <a:gd name="connsiteX26" fmla="*/ 325438 w 331788"/>
              <a:gd name="connsiteY26" fmla="*/ 41628 h 263525"/>
              <a:gd name="connsiteX27" fmla="*/ 321547 w 331788"/>
              <a:gd name="connsiteY27" fmla="*/ 48132 h 263525"/>
              <a:gd name="connsiteX28" fmla="*/ 285228 w 331788"/>
              <a:gd name="connsiteY28" fmla="*/ 71548 h 263525"/>
              <a:gd name="connsiteX29" fmla="*/ 165894 w 331788"/>
              <a:gd name="connsiteY29" fmla="*/ 93663 h 263525"/>
              <a:gd name="connsiteX30" fmla="*/ 46560 w 331788"/>
              <a:gd name="connsiteY30" fmla="*/ 71548 h 263525"/>
              <a:gd name="connsiteX31" fmla="*/ 10241 w 331788"/>
              <a:gd name="connsiteY31" fmla="*/ 48132 h 263525"/>
              <a:gd name="connsiteX32" fmla="*/ 6350 w 331788"/>
              <a:gd name="connsiteY32" fmla="*/ 41628 h 263525"/>
              <a:gd name="connsiteX33" fmla="*/ 94553 w 331788"/>
              <a:gd name="connsiteY33" fmla="*/ 41628 h 263525"/>
              <a:gd name="connsiteX34" fmla="*/ 94553 w 331788"/>
              <a:gd name="connsiteY34" fmla="*/ 29920 h 263525"/>
              <a:gd name="connsiteX35" fmla="*/ 124387 w 331788"/>
              <a:gd name="connsiteY35" fmla="*/ 0 h 2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263525">
                <a:moveTo>
                  <a:pt x="0" y="53975"/>
                </a:moveTo>
                <a:cubicBezTo>
                  <a:pt x="9072" y="64260"/>
                  <a:pt x="23329" y="74544"/>
                  <a:pt x="41473" y="82258"/>
                </a:cubicBezTo>
                <a:cubicBezTo>
                  <a:pt x="71282" y="95114"/>
                  <a:pt x="108868" y="102827"/>
                  <a:pt x="149046" y="105398"/>
                </a:cubicBezTo>
                <a:cubicBezTo>
                  <a:pt x="149046" y="105398"/>
                  <a:pt x="149046" y="105398"/>
                  <a:pt x="149046" y="114397"/>
                </a:cubicBezTo>
                <a:cubicBezTo>
                  <a:pt x="149046" y="119540"/>
                  <a:pt x="154230" y="124682"/>
                  <a:pt x="159414" y="124682"/>
                </a:cubicBezTo>
                <a:cubicBezTo>
                  <a:pt x="159414" y="124682"/>
                  <a:pt x="159414" y="124682"/>
                  <a:pt x="172374" y="124682"/>
                </a:cubicBezTo>
                <a:cubicBezTo>
                  <a:pt x="177559" y="124682"/>
                  <a:pt x="182743" y="119540"/>
                  <a:pt x="182743" y="114397"/>
                </a:cubicBezTo>
                <a:cubicBezTo>
                  <a:pt x="182743" y="114397"/>
                  <a:pt x="182743" y="114397"/>
                  <a:pt x="182743" y="105398"/>
                </a:cubicBezTo>
                <a:cubicBezTo>
                  <a:pt x="222920" y="102827"/>
                  <a:pt x="260506" y="95114"/>
                  <a:pt x="290315" y="82258"/>
                </a:cubicBezTo>
                <a:cubicBezTo>
                  <a:pt x="308459" y="74544"/>
                  <a:pt x="322716" y="64260"/>
                  <a:pt x="331788" y="53975"/>
                </a:cubicBezTo>
                <a:cubicBezTo>
                  <a:pt x="331788" y="53975"/>
                  <a:pt x="331788" y="53975"/>
                  <a:pt x="331788" y="253240"/>
                </a:cubicBezTo>
                <a:cubicBezTo>
                  <a:pt x="331788" y="259668"/>
                  <a:pt x="327900" y="263525"/>
                  <a:pt x="321420" y="263525"/>
                </a:cubicBezTo>
                <a:cubicBezTo>
                  <a:pt x="321420" y="263525"/>
                  <a:pt x="321420" y="263525"/>
                  <a:pt x="10368" y="263525"/>
                </a:cubicBezTo>
                <a:cubicBezTo>
                  <a:pt x="3888" y="263525"/>
                  <a:pt x="0" y="259668"/>
                  <a:pt x="0" y="253240"/>
                </a:cubicBezTo>
                <a:cubicBezTo>
                  <a:pt x="0" y="253240"/>
                  <a:pt x="0" y="253240"/>
                  <a:pt x="0" y="53975"/>
                </a:cubicBezTo>
                <a:close/>
                <a:moveTo>
                  <a:pt x="124619" y="19050"/>
                </a:moveTo>
                <a:cubicBezTo>
                  <a:pt x="119460" y="19050"/>
                  <a:pt x="114300" y="24279"/>
                  <a:pt x="114300" y="29509"/>
                </a:cubicBezTo>
                <a:cubicBezTo>
                  <a:pt x="114300" y="29509"/>
                  <a:pt x="114300" y="29509"/>
                  <a:pt x="114300" y="41275"/>
                </a:cubicBezTo>
                <a:lnTo>
                  <a:pt x="217488" y="41275"/>
                </a:lnTo>
                <a:cubicBezTo>
                  <a:pt x="217488" y="41275"/>
                  <a:pt x="217488" y="41275"/>
                  <a:pt x="217488" y="29509"/>
                </a:cubicBezTo>
                <a:cubicBezTo>
                  <a:pt x="217488" y="24279"/>
                  <a:pt x="212329" y="19050"/>
                  <a:pt x="207169" y="19050"/>
                </a:cubicBezTo>
                <a:cubicBezTo>
                  <a:pt x="207169" y="19050"/>
                  <a:pt x="207169" y="19050"/>
                  <a:pt x="124619" y="19050"/>
                </a:cubicBezTo>
                <a:close/>
                <a:moveTo>
                  <a:pt x="124387" y="0"/>
                </a:moveTo>
                <a:cubicBezTo>
                  <a:pt x="124387" y="0"/>
                  <a:pt x="124387" y="0"/>
                  <a:pt x="207402" y="0"/>
                </a:cubicBezTo>
                <a:cubicBezTo>
                  <a:pt x="224264" y="0"/>
                  <a:pt x="237235" y="13009"/>
                  <a:pt x="237235" y="29920"/>
                </a:cubicBezTo>
                <a:cubicBezTo>
                  <a:pt x="237235" y="29920"/>
                  <a:pt x="237235" y="29920"/>
                  <a:pt x="237235" y="41628"/>
                </a:cubicBezTo>
                <a:cubicBezTo>
                  <a:pt x="237235" y="41628"/>
                  <a:pt x="237235" y="41628"/>
                  <a:pt x="325438" y="41628"/>
                </a:cubicBezTo>
                <a:cubicBezTo>
                  <a:pt x="324141" y="44230"/>
                  <a:pt x="322844" y="45531"/>
                  <a:pt x="321547" y="48132"/>
                </a:cubicBezTo>
                <a:cubicBezTo>
                  <a:pt x="312467" y="55938"/>
                  <a:pt x="300793" y="63743"/>
                  <a:pt x="285228" y="71548"/>
                </a:cubicBezTo>
                <a:cubicBezTo>
                  <a:pt x="254097" y="85858"/>
                  <a:pt x="211293" y="93663"/>
                  <a:pt x="165894" y="93663"/>
                </a:cubicBezTo>
                <a:cubicBezTo>
                  <a:pt x="120495" y="93663"/>
                  <a:pt x="77691" y="85858"/>
                  <a:pt x="46560" y="71548"/>
                </a:cubicBezTo>
                <a:cubicBezTo>
                  <a:pt x="30995" y="63743"/>
                  <a:pt x="19321" y="55938"/>
                  <a:pt x="10241" y="48132"/>
                </a:cubicBezTo>
                <a:cubicBezTo>
                  <a:pt x="8944" y="45531"/>
                  <a:pt x="7647" y="44230"/>
                  <a:pt x="6350" y="41628"/>
                </a:cubicBezTo>
                <a:cubicBezTo>
                  <a:pt x="6350" y="41628"/>
                  <a:pt x="6350" y="41628"/>
                  <a:pt x="94553" y="41628"/>
                </a:cubicBezTo>
                <a:cubicBezTo>
                  <a:pt x="94553" y="41628"/>
                  <a:pt x="94553" y="41628"/>
                  <a:pt x="94553" y="29920"/>
                </a:cubicBezTo>
                <a:cubicBezTo>
                  <a:pt x="94553" y="13009"/>
                  <a:pt x="107524" y="0"/>
                  <a:pt x="124387" y="0"/>
                </a:cubicBezTo>
                <a:close/>
              </a:path>
            </a:pathLst>
          </a:custGeom>
          <a:solidFill>
            <a:srgbClr val="E2231A"/>
          </a:solidFill>
          <a:ln>
            <a:noFill/>
          </a:ln>
          <a:extLst/>
        </p:spPr>
        <p:txBody>
          <a:bodyPr anchor="ctr"/>
          <a:lstStyle/>
          <a:p>
            <a:pPr algn="ctr"/>
            <a:endParaRPr sz="2400">
              <a:cs typeface="+mn-ea"/>
              <a:sym typeface="+mn-lt"/>
            </a:endParaRPr>
          </a:p>
        </p:txBody>
      </p:sp>
      <p:sp>
        <p:nvSpPr>
          <p:cNvPr id="18" name="Freeform 66">
            <a:extLst>
              <a:ext uri="{FF2B5EF4-FFF2-40B4-BE49-F238E27FC236}">
                <a16:creationId xmlns:a16="http://schemas.microsoft.com/office/drawing/2014/main" id="{57B46520-9713-B640-97C7-A2CF189AE7B6}"/>
              </a:ext>
            </a:extLst>
          </p:cNvPr>
          <p:cNvSpPr>
            <a:spLocks noEditPoints="1"/>
          </p:cNvSpPr>
          <p:nvPr/>
        </p:nvSpPr>
        <p:spPr bwMode="auto">
          <a:xfrm>
            <a:off x="6082160" y="2579521"/>
            <a:ext cx="302032" cy="352793"/>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rgbClr val="58627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19" name="Freeform: Shape 22">
            <a:extLst>
              <a:ext uri="{FF2B5EF4-FFF2-40B4-BE49-F238E27FC236}">
                <a16:creationId xmlns:a16="http://schemas.microsoft.com/office/drawing/2014/main" id="{1D28574E-8472-1443-B292-6571395B7CC2}"/>
              </a:ext>
            </a:extLst>
          </p:cNvPr>
          <p:cNvSpPr>
            <a:spLocks/>
          </p:cNvSpPr>
          <p:nvPr/>
        </p:nvSpPr>
        <p:spPr bwMode="auto">
          <a:xfrm>
            <a:off x="7330189" y="1421852"/>
            <a:ext cx="308380" cy="450525"/>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rgbClr val="E2231A"/>
          </a:solidFill>
          <a:ln w="9525">
            <a:noFill/>
            <a:round/>
            <a:headEnd/>
            <a:tailEnd/>
          </a:ln>
        </p:spPr>
        <p:txBody>
          <a:bodyPr anchor="ctr"/>
          <a:lstStyle/>
          <a:p>
            <a:pPr algn="ctr"/>
            <a:endParaRPr sz="2400">
              <a:cs typeface="+mn-ea"/>
              <a:sym typeface="+mn-lt"/>
            </a:endParaRPr>
          </a:p>
        </p:txBody>
      </p:sp>
      <p:sp>
        <p:nvSpPr>
          <p:cNvPr id="20" name="Freeform: Shape 41">
            <a:extLst>
              <a:ext uri="{FF2B5EF4-FFF2-40B4-BE49-F238E27FC236}">
                <a16:creationId xmlns:a16="http://schemas.microsoft.com/office/drawing/2014/main" id="{A6B359C5-F896-B048-B28B-1A123499D12A}"/>
              </a:ext>
            </a:extLst>
          </p:cNvPr>
          <p:cNvSpPr>
            <a:spLocks/>
          </p:cNvSpPr>
          <p:nvPr/>
        </p:nvSpPr>
        <p:spPr bwMode="auto">
          <a:xfrm>
            <a:off x="7262120" y="2550291"/>
            <a:ext cx="444518" cy="41125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E2231A"/>
          </a:solidFill>
          <a:ln w="9525">
            <a:noFill/>
            <a:round/>
            <a:headEnd/>
            <a:tailEnd/>
          </a:ln>
        </p:spPr>
        <p:txBody>
          <a:bodyPr anchor="ctr"/>
          <a:lstStyle/>
          <a:p>
            <a:pPr algn="ctr"/>
            <a:endParaRPr sz="2400">
              <a:cs typeface="+mn-ea"/>
              <a:sym typeface="+mn-lt"/>
            </a:endParaRPr>
          </a:p>
        </p:txBody>
      </p:sp>
      <p:grpSp>
        <p:nvGrpSpPr>
          <p:cNvPr id="21" name="Group 51">
            <a:extLst>
              <a:ext uri="{FF2B5EF4-FFF2-40B4-BE49-F238E27FC236}">
                <a16:creationId xmlns:a16="http://schemas.microsoft.com/office/drawing/2014/main" id="{A64B79A6-6B94-F448-AE6D-E43754F17D52}"/>
              </a:ext>
            </a:extLst>
          </p:cNvPr>
          <p:cNvGrpSpPr/>
          <p:nvPr/>
        </p:nvGrpSpPr>
        <p:grpSpPr>
          <a:xfrm>
            <a:off x="2146236" y="3568393"/>
            <a:ext cx="541029" cy="512189"/>
            <a:chOff x="2835275" y="3127375"/>
            <a:chExt cx="744538" cy="704850"/>
          </a:xfrm>
          <a:solidFill>
            <a:srgbClr val="E2231A"/>
          </a:solidFill>
        </p:grpSpPr>
        <p:sp>
          <p:nvSpPr>
            <p:cNvPr id="22" name="Freeform 52">
              <a:extLst>
                <a:ext uri="{FF2B5EF4-FFF2-40B4-BE49-F238E27FC236}">
                  <a16:creationId xmlns:a16="http://schemas.microsoft.com/office/drawing/2014/main" id="{30201FCE-9DD9-C24D-993E-DDB67074F7F6}"/>
                </a:ext>
              </a:extLst>
            </p:cNvPr>
            <p:cNvSpPr>
              <a:spLocks noEditPoints="1"/>
            </p:cNvSpPr>
            <p:nvPr/>
          </p:nvSpPr>
          <p:spPr bwMode="auto">
            <a:xfrm>
              <a:off x="2835275" y="3324225"/>
              <a:ext cx="504825" cy="508000"/>
            </a:xfrm>
            <a:custGeom>
              <a:avLst/>
              <a:gdLst>
                <a:gd name="T0" fmla="*/ 284 w 318"/>
                <a:gd name="T1" fmla="*/ 55 h 320"/>
                <a:gd name="T2" fmla="*/ 253 w 318"/>
                <a:gd name="T3" fmla="*/ 61 h 320"/>
                <a:gd name="T4" fmla="*/ 195 w 318"/>
                <a:gd name="T5" fmla="*/ 28 h 320"/>
                <a:gd name="T6" fmla="*/ 185 w 318"/>
                <a:gd name="T7" fmla="*/ 0 h 320"/>
                <a:gd name="T8" fmla="*/ 125 w 318"/>
                <a:gd name="T9" fmla="*/ 27 h 320"/>
                <a:gd name="T10" fmla="*/ 55 w 318"/>
                <a:gd name="T11" fmla="*/ 36 h 320"/>
                <a:gd name="T12" fmla="*/ 57 w 318"/>
                <a:gd name="T13" fmla="*/ 66 h 320"/>
                <a:gd name="T14" fmla="*/ 25 w 318"/>
                <a:gd name="T15" fmla="*/ 120 h 320"/>
                <a:gd name="T16" fmla="*/ 0 w 318"/>
                <a:gd name="T17" fmla="*/ 135 h 320"/>
                <a:gd name="T18" fmla="*/ 20 w 318"/>
                <a:gd name="T19" fmla="*/ 192 h 320"/>
                <a:gd name="T20" fmla="*/ 35 w 318"/>
                <a:gd name="T21" fmla="*/ 264 h 320"/>
                <a:gd name="T22" fmla="*/ 64 w 318"/>
                <a:gd name="T23" fmla="*/ 268 h 320"/>
                <a:gd name="T24" fmla="*/ 116 w 318"/>
                <a:gd name="T25" fmla="*/ 298 h 320"/>
                <a:gd name="T26" fmla="*/ 135 w 318"/>
                <a:gd name="T27" fmla="*/ 320 h 320"/>
                <a:gd name="T28" fmla="*/ 192 w 318"/>
                <a:gd name="T29" fmla="*/ 300 h 320"/>
                <a:gd name="T30" fmla="*/ 263 w 318"/>
                <a:gd name="T31" fmla="*/ 284 h 320"/>
                <a:gd name="T32" fmla="*/ 264 w 318"/>
                <a:gd name="T33" fmla="*/ 255 h 320"/>
                <a:gd name="T34" fmla="*/ 294 w 318"/>
                <a:gd name="T35" fmla="*/ 199 h 320"/>
                <a:gd name="T36" fmla="*/ 318 w 318"/>
                <a:gd name="T37" fmla="*/ 185 h 320"/>
                <a:gd name="T38" fmla="*/ 293 w 318"/>
                <a:gd name="T39" fmla="*/ 126 h 320"/>
                <a:gd name="T40" fmla="*/ 304 w 318"/>
                <a:gd name="T41" fmla="*/ 173 h 320"/>
                <a:gd name="T42" fmla="*/ 283 w 318"/>
                <a:gd name="T43" fmla="*/ 183 h 320"/>
                <a:gd name="T44" fmla="*/ 294 w 318"/>
                <a:gd name="T45" fmla="*/ 218 h 320"/>
                <a:gd name="T46" fmla="*/ 257 w 318"/>
                <a:gd name="T47" fmla="*/ 242 h 320"/>
                <a:gd name="T48" fmla="*/ 244 w 318"/>
                <a:gd name="T49" fmla="*/ 256 h 320"/>
                <a:gd name="T50" fmla="*/ 220 w 318"/>
                <a:gd name="T51" fmla="*/ 293 h 320"/>
                <a:gd name="T52" fmla="*/ 204 w 318"/>
                <a:gd name="T53" fmla="*/ 281 h 320"/>
                <a:gd name="T54" fmla="*/ 180 w 318"/>
                <a:gd name="T55" fmla="*/ 288 h 320"/>
                <a:gd name="T56" fmla="*/ 142 w 318"/>
                <a:gd name="T57" fmla="*/ 290 h 320"/>
                <a:gd name="T58" fmla="*/ 127 w 318"/>
                <a:gd name="T59" fmla="*/ 286 h 320"/>
                <a:gd name="T60" fmla="*/ 101 w 318"/>
                <a:gd name="T61" fmla="*/ 294 h 320"/>
                <a:gd name="T62" fmla="*/ 77 w 318"/>
                <a:gd name="T63" fmla="*/ 260 h 320"/>
                <a:gd name="T64" fmla="*/ 61 w 318"/>
                <a:gd name="T65" fmla="*/ 245 h 320"/>
                <a:gd name="T66" fmla="*/ 27 w 318"/>
                <a:gd name="T67" fmla="*/ 220 h 320"/>
                <a:gd name="T68" fmla="*/ 38 w 318"/>
                <a:gd name="T69" fmla="*/ 204 h 320"/>
                <a:gd name="T70" fmla="*/ 32 w 318"/>
                <a:gd name="T71" fmla="*/ 180 h 320"/>
                <a:gd name="T72" fmla="*/ 33 w 318"/>
                <a:gd name="T73" fmla="*/ 143 h 320"/>
                <a:gd name="T74" fmla="*/ 37 w 318"/>
                <a:gd name="T75" fmla="*/ 129 h 320"/>
                <a:gd name="T76" fmla="*/ 25 w 318"/>
                <a:gd name="T77" fmla="*/ 102 h 320"/>
                <a:gd name="T78" fmla="*/ 65 w 318"/>
                <a:gd name="T79" fmla="*/ 79 h 320"/>
                <a:gd name="T80" fmla="*/ 80 w 318"/>
                <a:gd name="T81" fmla="*/ 65 h 320"/>
                <a:gd name="T82" fmla="*/ 114 w 318"/>
                <a:gd name="T83" fmla="*/ 45 h 320"/>
                <a:gd name="T84" fmla="*/ 133 w 318"/>
                <a:gd name="T85" fmla="*/ 40 h 320"/>
                <a:gd name="T86" fmla="*/ 173 w 318"/>
                <a:gd name="T87" fmla="*/ 14 h 320"/>
                <a:gd name="T88" fmla="*/ 182 w 318"/>
                <a:gd name="T89" fmla="*/ 40 h 320"/>
                <a:gd name="T90" fmla="*/ 218 w 318"/>
                <a:gd name="T91" fmla="*/ 25 h 320"/>
                <a:gd name="T92" fmla="*/ 240 w 318"/>
                <a:gd name="T93" fmla="*/ 68 h 320"/>
                <a:gd name="T94" fmla="*/ 253 w 318"/>
                <a:gd name="T95" fmla="*/ 80 h 320"/>
                <a:gd name="T96" fmla="*/ 274 w 318"/>
                <a:gd name="T97" fmla="*/ 115 h 320"/>
                <a:gd name="T98" fmla="*/ 281 w 318"/>
                <a:gd name="T99" fmla="*/ 134 h 320"/>
                <a:gd name="T100" fmla="*/ 304 w 318"/>
                <a:gd name="T101" fmla="*/ 17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8" h="320">
                  <a:moveTo>
                    <a:pt x="290" y="119"/>
                  </a:moveTo>
                  <a:lnTo>
                    <a:pt x="310" y="102"/>
                  </a:lnTo>
                  <a:lnTo>
                    <a:pt x="284" y="55"/>
                  </a:lnTo>
                  <a:lnTo>
                    <a:pt x="257" y="64"/>
                  </a:lnTo>
                  <a:lnTo>
                    <a:pt x="257" y="64"/>
                  </a:lnTo>
                  <a:lnTo>
                    <a:pt x="253" y="61"/>
                  </a:lnTo>
                  <a:lnTo>
                    <a:pt x="260" y="34"/>
                  </a:lnTo>
                  <a:lnTo>
                    <a:pt x="215" y="8"/>
                  </a:lnTo>
                  <a:lnTo>
                    <a:pt x="195" y="28"/>
                  </a:lnTo>
                  <a:lnTo>
                    <a:pt x="195" y="28"/>
                  </a:lnTo>
                  <a:lnTo>
                    <a:pt x="190" y="27"/>
                  </a:lnTo>
                  <a:lnTo>
                    <a:pt x="185" y="0"/>
                  </a:lnTo>
                  <a:lnTo>
                    <a:pt x="131" y="0"/>
                  </a:lnTo>
                  <a:lnTo>
                    <a:pt x="125" y="27"/>
                  </a:lnTo>
                  <a:lnTo>
                    <a:pt x="125" y="27"/>
                  </a:lnTo>
                  <a:lnTo>
                    <a:pt x="119" y="29"/>
                  </a:lnTo>
                  <a:lnTo>
                    <a:pt x="101" y="9"/>
                  </a:lnTo>
                  <a:lnTo>
                    <a:pt x="55" y="36"/>
                  </a:lnTo>
                  <a:lnTo>
                    <a:pt x="62" y="61"/>
                  </a:lnTo>
                  <a:lnTo>
                    <a:pt x="62" y="61"/>
                  </a:lnTo>
                  <a:lnTo>
                    <a:pt x="57" y="66"/>
                  </a:lnTo>
                  <a:lnTo>
                    <a:pt x="33" y="58"/>
                  </a:lnTo>
                  <a:lnTo>
                    <a:pt x="7" y="105"/>
                  </a:lnTo>
                  <a:lnTo>
                    <a:pt x="25" y="120"/>
                  </a:lnTo>
                  <a:lnTo>
                    <a:pt x="25" y="120"/>
                  </a:lnTo>
                  <a:lnTo>
                    <a:pt x="21" y="131"/>
                  </a:lnTo>
                  <a:lnTo>
                    <a:pt x="0" y="135"/>
                  </a:lnTo>
                  <a:lnTo>
                    <a:pt x="0" y="188"/>
                  </a:lnTo>
                  <a:lnTo>
                    <a:pt x="20" y="192"/>
                  </a:lnTo>
                  <a:lnTo>
                    <a:pt x="20" y="192"/>
                  </a:lnTo>
                  <a:lnTo>
                    <a:pt x="24" y="205"/>
                  </a:lnTo>
                  <a:lnTo>
                    <a:pt x="8" y="218"/>
                  </a:lnTo>
                  <a:lnTo>
                    <a:pt x="35" y="264"/>
                  </a:lnTo>
                  <a:lnTo>
                    <a:pt x="54" y="258"/>
                  </a:lnTo>
                  <a:lnTo>
                    <a:pt x="54" y="258"/>
                  </a:lnTo>
                  <a:lnTo>
                    <a:pt x="64" y="268"/>
                  </a:lnTo>
                  <a:lnTo>
                    <a:pt x="58" y="285"/>
                  </a:lnTo>
                  <a:lnTo>
                    <a:pt x="104" y="312"/>
                  </a:lnTo>
                  <a:lnTo>
                    <a:pt x="116" y="298"/>
                  </a:lnTo>
                  <a:lnTo>
                    <a:pt x="116" y="298"/>
                  </a:lnTo>
                  <a:lnTo>
                    <a:pt x="131" y="301"/>
                  </a:lnTo>
                  <a:lnTo>
                    <a:pt x="135" y="320"/>
                  </a:lnTo>
                  <a:lnTo>
                    <a:pt x="188" y="320"/>
                  </a:lnTo>
                  <a:lnTo>
                    <a:pt x="192" y="300"/>
                  </a:lnTo>
                  <a:lnTo>
                    <a:pt x="192" y="300"/>
                  </a:lnTo>
                  <a:lnTo>
                    <a:pt x="205" y="296"/>
                  </a:lnTo>
                  <a:lnTo>
                    <a:pt x="218" y="310"/>
                  </a:lnTo>
                  <a:lnTo>
                    <a:pt x="263" y="284"/>
                  </a:lnTo>
                  <a:lnTo>
                    <a:pt x="257" y="264"/>
                  </a:lnTo>
                  <a:lnTo>
                    <a:pt x="257" y="264"/>
                  </a:lnTo>
                  <a:lnTo>
                    <a:pt x="264" y="255"/>
                  </a:lnTo>
                  <a:lnTo>
                    <a:pt x="285" y="261"/>
                  </a:lnTo>
                  <a:lnTo>
                    <a:pt x="312" y="215"/>
                  </a:lnTo>
                  <a:lnTo>
                    <a:pt x="294" y="199"/>
                  </a:lnTo>
                  <a:lnTo>
                    <a:pt x="294" y="199"/>
                  </a:lnTo>
                  <a:lnTo>
                    <a:pt x="296" y="190"/>
                  </a:lnTo>
                  <a:lnTo>
                    <a:pt x="318" y="185"/>
                  </a:lnTo>
                  <a:lnTo>
                    <a:pt x="318" y="132"/>
                  </a:lnTo>
                  <a:lnTo>
                    <a:pt x="293" y="126"/>
                  </a:lnTo>
                  <a:lnTo>
                    <a:pt x="293" y="126"/>
                  </a:lnTo>
                  <a:lnTo>
                    <a:pt x="290" y="119"/>
                  </a:lnTo>
                  <a:lnTo>
                    <a:pt x="290" y="119"/>
                  </a:lnTo>
                  <a:close/>
                  <a:moveTo>
                    <a:pt x="304" y="173"/>
                  </a:moveTo>
                  <a:lnTo>
                    <a:pt x="283" y="178"/>
                  </a:lnTo>
                  <a:lnTo>
                    <a:pt x="283" y="183"/>
                  </a:lnTo>
                  <a:lnTo>
                    <a:pt x="283" y="183"/>
                  </a:lnTo>
                  <a:lnTo>
                    <a:pt x="278" y="199"/>
                  </a:lnTo>
                  <a:lnTo>
                    <a:pt x="277" y="203"/>
                  </a:lnTo>
                  <a:lnTo>
                    <a:pt x="294" y="218"/>
                  </a:lnTo>
                  <a:lnTo>
                    <a:pt x="278" y="244"/>
                  </a:lnTo>
                  <a:lnTo>
                    <a:pt x="260" y="238"/>
                  </a:lnTo>
                  <a:lnTo>
                    <a:pt x="257" y="242"/>
                  </a:lnTo>
                  <a:lnTo>
                    <a:pt x="257" y="242"/>
                  </a:lnTo>
                  <a:lnTo>
                    <a:pt x="250" y="250"/>
                  </a:lnTo>
                  <a:lnTo>
                    <a:pt x="244" y="256"/>
                  </a:lnTo>
                  <a:lnTo>
                    <a:pt x="241" y="259"/>
                  </a:lnTo>
                  <a:lnTo>
                    <a:pt x="246" y="278"/>
                  </a:lnTo>
                  <a:lnTo>
                    <a:pt x="220" y="293"/>
                  </a:lnTo>
                  <a:lnTo>
                    <a:pt x="208" y="280"/>
                  </a:lnTo>
                  <a:lnTo>
                    <a:pt x="204" y="281"/>
                  </a:lnTo>
                  <a:lnTo>
                    <a:pt x="204" y="281"/>
                  </a:lnTo>
                  <a:lnTo>
                    <a:pt x="194" y="285"/>
                  </a:lnTo>
                  <a:lnTo>
                    <a:pt x="185" y="287"/>
                  </a:lnTo>
                  <a:lnTo>
                    <a:pt x="180" y="288"/>
                  </a:lnTo>
                  <a:lnTo>
                    <a:pt x="176" y="306"/>
                  </a:lnTo>
                  <a:lnTo>
                    <a:pt x="146" y="306"/>
                  </a:lnTo>
                  <a:lnTo>
                    <a:pt x="142" y="290"/>
                  </a:lnTo>
                  <a:lnTo>
                    <a:pt x="138" y="288"/>
                  </a:lnTo>
                  <a:lnTo>
                    <a:pt x="138" y="288"/>
                  </a:lnTo>
                  <a:lnTo>
                    <a:pt x="127" y="286"/>
                  </a:lnTo>
                  <a:lnTo>
                    <a:pt x="116" y="283"/>
                  </a:lnTo>
                  <a:lnTo>
                    <a:pt x="112" y="282"/>
                  </a:lnTo>
                  <a:lnTo>
                    <a:pt x="101" y="294"/>
                  </a:lnTo>
                  <a:lnTo>
                    <a:pt x="74" y="279"/>
                  </a:lnTo>
                  <a:lnTo>
                    <a:pt x="80" y="264"/>
                  </a:lnTo>
                  <a:lnTo>
                    <a:pt x="77" y="260"/>
                  </a:lnTo>
                  <a:lnTo>
                    <a:pt x="77" y="260"/>
                  </a:lnTo>
                  <a:lnTo>
                    <a:pt x="68" y="253"/>
                  </a:lnTo>
                  <a:lnTo>
                    <a:pt x="61" y="245"/>
                  </a:lnTo>
                  <a:lnTo>
                    <a:pt x="58" y="242"/>
                  </a:lnTo>
                  <a:lnTo>
                    <a:pt x="42" y="247"/>
                  </a:lnTo>
                  <a:lnTo>
                    <a:pt x="27" y="220"/>
                  </a:lnTo>
                  <a:lnTo>
                    <a:pt x="40" y="210"/>
                  </a:lnTo>
                  <a:lnTo>
                    <a:pt x="38" y="204"/>
                  </a:lnTo>
                  <a:lnTo>
                    <a:pt x="38" y="204"/>
                  </a:lnTo>
                  <a:lnTo>
                    <a:pt x="35" y="196"/>
                  </a:lnTo>
                  <a:lnTo>
                    <a:pt x="33" y="185"/>
                  </a:lnTo>
                  <a:lnTo>
                    <a:pt x="32" y="180"/>
                  </a:lnTo>
                  <a:lnTo>
                    <a:pt x="14" y="176"/>
                  </a:lnTo>
                  <a:lnTo>
                    <a:pt x="14" y="146"/>
                  </a:lnTo>
                  <a:lnTo>
                    <a:pt x="33" y="143"/>
                  </a:lnTo>
                  <a:lnTo>
                    <a:pt x="34" y="137"/>
                  </a:lnTo>
                  <a:lnTo>
                    <a:pt x="34" y="137"/>
                  </a:lnTo>
                  <a:lnTo>
                    <a:pt x="37" y="129"/>
                  </a:lnTo>
                  <a:lnTo>
                    <a:pt x="39" y="120"/>
                  </a:lnTo>
                  <a:lnTo>
                    <a:pt x="41" y="116"/>
                  </a:lnTo>
                  <a:lnTo>
                    <a:pt x="25" y="102"/>
                  </a:lnTo>
                  <a:lnTo>
                    <a:pt x="40" y="76"/>
                  </a:lnTo>
                  <a:lnTo>
                    <a:pt x="61" y="82"/>
                  </a:lnTo>
                  <a:lnTo>
                    <a:pt x="65" y="79"/>
                  </a:lnTo>
                  <a:lnTo>
                    <a:pt x="65" y="79"/>
                  </a:lnTo>
                  <a:lnTo>
                    <a:pt x="75" y="68"/>
                  </a:lnTo>
                  <a:lnTo>
                    <a:pt x="80" y="65"/>
                  </a:lnTo>
                  <a:lnTo>
                    <a:pt x="72" y="42"/>
                  </a:lnTo>
                  <a:lnTo>
                    <a:pt x="98" y="27"/>
                  </a:lnTo>
                  <a:lnTo>
                    <a:pt x="114" y="45"/>
                  </a:lnTo>
                  <a:lnTo>
                    <a:pt x="119" y="43"/>
                  </a:lnTo>
                  <a:lnTo>
                    <a:pt x="119" y="43"/>
                  </a:lnTo>
                  <a:lnTo>
                    <a:pt x="133" y="40"/>
                  </a:lnTo>
                  <a:lnTo>
                    <a:pt x="137" y="39"/>
                  </a:lnTo>
                  <a:lnTo>
                    <a:pt x="142" y="14"/>
                  </a:lnTo>
                  <a:lnTo>
                    <a:pt x="173" y="14"/>
                  </a:lnTo>
                  <a:lnTo>
                    <a:pt x="178" y="39"/>
                  </a:lnTo>
                  <a:lnTo>
                    <a:pt x="182" y="40"/>
                  </a:lnTo>
                  <a:lnTo>
                    <a:pt x="182" y="40"/>
                  </a:lnTo>
                  <a:lnTo>
                    <a:pt x="195" y="43"/>
                  </a:lnTo>
                  <a:lnTo>
                    <a:pt x="200" y="44"/>
                  </a:lnTo>
                  <a:lnTo>
                    <a:pt x="218" y="25"/>
                  </a:lnTo>
                  <a:lnTo>
                    <a:pt x="244" y="40"/>
                  </a:lnTo>
                  <a:lnTo>
                    <a:pt x="236" y="65"/>
                  </a:lnTo>
                  <a:lnTo>
                    <a:pt x="240" y="68"/>
                  </a:lnTo>
                  <a:lnTo>
                    <a:pt x="240" y="68"/>
                  </a:lnTo>
                  <a:lnTo>
                    <a:pt x="249" y="77"/>
                  </a:lnTo>
                  <a:lnTo>
                    <a:pt x="253" y="80"/>
                  </a:lnTo>
                  <a:lnTo>
                    <a:pt x="277" y="72"/>
                  </a:lnTo>
                  <a:lnTo>
                    <a:pt x="293" y="98"/>
                  </a:lnTo>
                  <a:lnTo>
                    <a:pt x="274" y="115"/>
                  </a:lnTo>
                  <a:lnTo>
                    <a:pt x="276" y="119"/>
                  </a:lnTo>
                  <a:lnTo>
                    <a:pt x="276" y="119"/>
                  </a:lnTo>
                  <a:lnTo>
                    <a:pt x="281" y="134"/>
                  </a:lnTo>
                  <a:lnTo>
                    <a:pt x="282" y="138"/>
                  </a:lnTo>
                  <a:lnTo>
                    <a:pt x="304" y="143"/>
                  </a:lnTo>
                  <a:lnTo>
                    <a:pt x="304" y="173"/>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23" name="Freeform 53">
              <a:extLst>
                <a:ext uri="{FF2B5EF4-FFF2-40B4-BE49-F238E27FC236}">
                  <a16:creationId xmlns:a16="http://schemas.microsoft.com/office/drawing/2014/main" id="{8B4D6096-F9DB-6742-ACD2-8FEE70570C19}"/>
                </a:ext>
              </a:extLst>
            </p:cNvPr>
            <p:cNvSpPr>
              <a:spLocks noEditPoints="1"/>
            </p:cNvSpPr>
            <p:nvPr/>
          </p:nvSpPr>
          <p:spPr bwMode="auto">
            <a:xfrm>
              <a:off x="2963863" y="3462338"/>
              <a:ext cx="242888" cy="244475"/>
            </a:xfrm>
            <a:custGeom>
              <a:avLst/>
              <a:gdLst>
                <a:gd name="T0" fmla="*/ 77 w 153"/>
                <a:gd name="T1" fmla="*/ 0 h 154"/>
                <a:gd name="T2" fmla="*/ 61 w 153"/>
                <a:gd name="T3" fmla="*/ 2 h 154"/>
                <a:gd name="T4" fmla="*/ 46 w 153"/>
                <a:gd name="T5" fmla="*/ 6 h 154"/>
                <a:gd name="T6" fmla="*/ 33 w 153"/>
                <a:gd name="T7" fmla="*/ 14 h 154"/>
                <a:gd name="T8" fmla="*/ 23 w 153"/>
                <a:gd name="T9" fmla="*/ 22 h 154"/>
                <a:gd name="T10" fmla="*/ 13 w 153"/>
                <a:gd name="T11" fmla="*/ 34 h 154"/>
                <a:gd name="T12" fmla="*/ 5 w 153"/>
                <a:gd name="T13" fmla="*/ 47 h 154"/>
                <a:gd name="T14" fmla="*/ 1 w 153"/>
                <a:gd name="T15" fmla="*/ 61 h 154"/>
                <a:gd name="T16" fmla="*/ 0 w 153"/>
                <a:gd name="T17" fmla="*/ 77 h 154"/>
                <a:gd name="T18" fmla="*/ 0 w 153"/>
                <a:gd name="T19" fmla="*/ 85 h 154"/>
                <a:gd name="T20" fmla="*/ 3 w 153"/>
                <a:gd name="T21" fmla="*/ 100 h 154"/>
                <a:gd name="T22" fmla="*/ 8 w 153"/>
                <a:gd name="T23" fmla="*/ 114 h 154"/>
                <a:gd name="T24" fmla="*/ 17 w 153"/>
                <a:gd name="T25" fmla="*/ 126 h 154"/>
                <a:gd name="T26" fmla="*/ 28 w 153"/>
                <a:gd name="T27" fmla="*/ 137 h 154"/>
                <a:gd name="T28" fmla="*/ 40 w 153"/>
                <a:gd name="T29" fmla="*/ 144 h 154"/>
                <a:gd name="T30" fmla="*/ 54 w 153"/>
                <a:gd name="T31" fmla="*/ 151 h 154"/>
                <a:gd name="T32" fmla="*/ 69 w 153"/>
                <a:gd name="T33" fmla="*/ 154 h 154"/>
                <a:gd name="T34" fmla="*/ 77 w 153"/>
                <a:gd name="T35" fmla="*/ 154 h 154"/>
                <a:gd name="T36" fmla="*/ 92 w 153"/>
                <a:gd name="T37" fmla="*/ 153 h 154"/>
                <a:gd name="T38" fmla="*/ 107 w 153"/>
                <a:gd name="T39" fmla="*/ 147 h 154"/>
                <a:gd name="T40" fmla="*/ 120 w 153"/>
                <a:gd name="T41" fmla="*/ 141 h 154"/>
                <a:gd name="T42" fmla="*/ 132 w 153"/>
                <a:gd name="T43" fmla="*/ 131 h 154"/>
                <a:gd name="T44" fmla="*/ 140 w 153"/>
                <a:gd name="T45" fmla="*/ 120 h 154"/>
                <a:gd name="T46" fmla="*/ 148 w 153"/>
                <a:gd name="T47" fmla="*/ 106 h 154"/>
                <a:gd name="T48" fmla="*/ 152 w 153"/>
                <a:gd name="T49" fmla="*/ 92 h 154"/>
                <a:gd name="T50" fmla="*/ 153 w 153"/>
                <a:gd name="T51" fmla="*/ 77 h 154"/>
                <a:gd name="T52" fmla="*/ 153 w 153"/>
                <a:gd name="T53" fmla="*/ 69 h 154"/>
                <a:gd name="T54" fmla="*/ 150 w 153"/>
                <a:gd name="T55" fmla="*/ 55 h 154"/>
                <a:gd name="T56" fmla="*/ 145 w 153"/>
                <a:gd name="T57" fmla="*/ 41 h 154"/>
                <a:gd name="T58" fmla="*/ 136 w 153"/>
                <a:gd name="T59" fmla="*/ 28 h 154"/>
                <a:gd name="T60" fmla="*/ 125 w 153"/>
                <a:gd name="T61" fmla="*/ 18 h 154"/>
                <a:gd name="T62" fmla="*/ 113 w 153"/>
                <a:gd name="T63" fmla="*/ 9 h 154"/>
                <a:gd name="T64" fmla="*/ 99 w 153"/>
                <a:gd name="T65" fmla="*/ 4 h 154"/>
                <a:gd name="T66" fmla="*/ 84 w 153"/>
                <a:gd name="T67" fmla="*/ 1 h 154"/>
                <a:gd name="T68" fmla="*/ 77 w 153"/>
                <a:gd name="T69" fmla="*/ 0 h 154"/>
                <a:gd name="T70" fmla="*/ 77 w 153"/>
                <a:gd name="T71" fmla="*/ 140 h 154"/>
                <a:gd name="T72" fmla="*/ 64 w 153"/>
                <a:gd name="T73" fmla="*/ 139 h 154"/>
                <a:gd name="T74" fmla="*/ 42 w 153"/>
                <a:gd name="T75" fmla="*/ 129 h 154"/>
                <a:gd name="T76" fmla="*/ 25 w 153"/>
                <a:gd name="T77" fmla="*/ 112 h 154"/>
                <a:gd name="T78" fmla="*/ 15 w 153"/>
                <a:gd name="T79" fmla="*/ 89 h 154"/>
                <a:gd name="T80" fmla="*/ 14 w 153"/>
                <a:gd name="T81" fmla="*/ 77 h 154"/>
                <a:gd name="T82" fmla="*/ 14 w 153"/>
                <a:gd name="T83" fmla="*/ 71 h 154"/>
                <a:gd name="T84" fmla="*/ 18 w 153"/>
                <a:gd name="T85" fmla="*/ 52 h 154"/>
                <a:gd name="T86" fmla="*/ 32 w 153"/>
                <a:gd name="T87" fmla="*/ 33 h 154"/>
                <a:gd name="T88" fmla="*/ 52 w 153"/>
                <a:gd name="T89" fmla="*/ 19 h 154"/>
                <a:gd name="T90" fmla="*/ 70 w 153"/>
                <a:gd name="T91" fmla="*/ 15 h 154"/>
                <a:gd name="T92" fmla="*/ 77 w 153"/>
                <a:gd name="T93" fmla="*/ 14 h 154"/>
                <a:gd name="T94" fmla="*/ 89 w 153"/>
                <a:gd name="T95" fmla="*/ 16 h 154"/>
                <a:gd name="T96" fmla="*/ 112 w 153"/>
                <a:gd name="T97" fmla="*/ 24 h 154"/>
                <a:gd name="T98" fmla="*/ 128 w 153"/>
                <a:gd name="T99" fmla="*/ 42 h 154"/>
                <a:gd name="T100" fmla="*/ 138 w 153"/>
                <a:gd name="T101" fmla="*/ 64 h 154"/>
                <a:gd name="T102" fmla="*/ 139 w 153"/>
                <a:gd name="T103" fmla="*/ 77 h 154"/>
                <a:gd name="T104" fmla="*/ 139 w 153"/>
                <a:gd name="T105" fmla="*/ 84 h 154"/>
                <a:gd name="T106" fmla="*/ 135 w 153"/>
                <a:gd name="T107" fmla="*/ 101 h 154"/>
                <a:gd name="T108" fmla="*/ 121 w 153"/>
                <a:gd name="T109" fmla="*/ 122 h 154"/>
                <a:gd name="T110" fmla="*/ 101 w 153"/>
                <a:gd name="T111" fmla="*/ 135 h 154"/>
                <a:gd name="T112" fmla="*/ 83 w 153"/>
                <a:gd name="T113" fmla="*/ 140 h 154"/>
                <a:gd name="T114" fmla="*/ 77 w 153"/>
                <a:gd name="T115" fmla="*/ 14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 h="154">
                  <a:moveTo>
                    <a:pt x="77" y="0"/>
                  </a:moveTo>
                  <a:lnTo>
                    <a:pt x="77" y="0"/>
                  </a:lnTo>
                  <a:lnTo>
                    <a:pt x="69" y="1"/>
                  </a:lnTo>
                  <a:lnTo>
                    <a:pt x="61" y="2"/>
                  </a:lnTo>
                  <a:lnTo>
                    <a:pt x="54" y="4"/>
                  </a:lnTo>
                  <a:lnTo>
                    <a:pt x="46" y="6"/>
                  </a:lnTo>
                  <a:lnTo>
                    <a:pt x="40" y="9"/>
                  </a:lnTo>
                  <a:lnTo>
                    <a:pt x="33" y="14"/>
                  </a:lnTo>
                  <a:lnTo>
                    <a:pt x="28" y="18"/>
                  </a:lnTo>
                  <a:lnTo>
                    <a:pt x="23" y="22"/>
                  </a:lnTo>
                  <a:lnTo>
                    <a:pt x="17" y="28"/>
                  </a:lnTo>
                  <a:lnTo>
                    <a:pt x="13" y="34"/>
                  </a:lnTo>
                  <a:lnTo>
                    <a:pt x="8" y="41"/>
                  </a:lnTo>
                  <a:lnTo>
                    <a:pt x="5" y="47"/>
                  </a:lnTo>
                  <a:lnTo>
                    <a:pt x="3" y="55"/>
                  </a:lnTo>
                  <a:lnTo>
                    <a:pt x="1" y="61"/>
                  </a:lnTo>
                  <a:lnTo>
                    <a:pt x="0" y="69"/>
                  </a:lnTo>
                  <a:lnTo>
                    <a:pt x="0" y="77"/>
                  </a:lnTo>
                  <a:lnTo>
                    <a:pt x="0" y="77"/>
                  </a:lnTo>
                  <a:lnTo>
                    <a:pt x="0" y="85"/>
                  </a:lnTo>
                  <a:lnTo>
                    <a:pt x="1" y="92"/>
                  </a:lnTo>
                  <a:lnTo>
                    <a:pt x="3" y="100"/>
                  </a:lnTo>
                  <a:lnTo>
                    <a:pt x="5" y="106"/>
                  </a:lnTo>
                  <a:lnTo>
                    <a:pt x="8" y="114"/>
                  </a:lnTo>
                  <a:lnTo>
                    <a:pt x="13" y="120"/>
                  </a:lnTo>
                  <a:lnTo>
                    <a:pt x="17" y="126"/>
                  </a:lnTo>
                  <a:lnTo>
                    <a:pt x="23" y="131"/>
                  </a:lnTo>
                  <a:lnTo>
                    <a:pt x="28" y="137"/>
                  </a:lnTo>
                  <a:lnTo>
                    <a:pt x="33" y="141"/>
                  </a:lnTo>
                  <a:lnTo>
                    <a:pt x="40" y="144"/>
                  </a:lnTo>
                  <a:lnTo>
                    <a:pt x="46" y="147"/>
                  </a:lnTo>
                  <a:lnTo>
                    <a:pt x="54" y="151"/>
                  </a:lnTo>
                  <a:lnTo>
                    <a:pt x="61" y="153"/>
                  </a:lnTo>
                  <a:lnTo>
                    <a:pt x="69" y="154"/>
                  </a:lnTo>
                  <a:lnTo>
                    <a:pt x="77" y="154"/>
                  </a:lnTo>
                  <a:lnTo>
                    <a:pt x="77" y="154"/>
                  </a:lnTo>
                  <a:lnTo>
                    <a:pt x="84" y="154"/>
                  </a:lnTo>
                  <a:lnTo>
                    <a:pt x="92" y="153"/>
                  </a:lnTo>
                  <a:lnTo>
                    <a:pt x="99" y="151"/>
                  </a:lnTo>
                  <a:lnTo>
                    <a:pt x="107" y="147"/>
                  </a:lnTo>
                  <a:lnTo>
                    <a:pt x="113" y="144"/>
                  </a:lnTo>
                  <a:lnTo>
                    <a:pt x="120" y="141"/>
                  </a:lnTo>
                  <a:lnTo>
                    <a:pt x="125" y="137"/>
                  </a:lnTo>
                  <a:lnTo>
                    <a:pt x="132" y="131"/>
                  </a:lnTo>
                  <a:lnTo>
                    <a:pt x="136" y="126"/>
                  </a:lnTo>
                  <a:lnTo>
                    <a:pt x="140" y="120"/>
                  </a:lnTo>
                  <a:lnTo>
                    <a:pt x="145" y="114"/>
                  </a:lnTo>
                  <a:lnTo>
                    <a:pt x="148" y="106"/>
                  </a:lnTo>
                  <a:lnTo>
                    <a:pt x="150" y="100"/>
                  </a:lnTo>
                  <a:lnTo>
                    <a:pt x="152" y="92"/>
                  </a:lnTo>
                  <a:lnTo>
                    <a:pt x="153" y="85"/>
                  </a:lnTo>
                  <a:lnTo>
                    <a:pt x="153" y="77"/>
                  </a:lnTo>
                  <a:lnTo>
                    <a:pt x="153" y="77"/>
                  </a:lnTo>
                  <a:lnTo>
                    <a:pt x="153" y="69"/>
                  </a:lnTo>
                  <a:lnTo>
                    <a:pt x="152" y="61"/>
                  </a:lnTo>
                  <a:lnTo>
                    <a:pt x="150" y="55"/>
                  </a:lnTo>
                  <a:lnTo>
                    <a:pt x="148" y="47"/>
                  </a:lnTo>
                  <a:lnTo>
                    <a:pt x="145" y="41"/>
                  </a:lnTo>
                  <a:lnTo>
                    <a:pt x="140" y="34"/>
                  </a:lnTo>
                  <a:lnTo>
                    <a:pt x="136" y="28"/>
                  </a:lnTo>
                  <a:lnTo>
                    <a:pt x="132" y="22"/>
                  </a:lnTo>
                  <a:lnTo>
                    <a:pt x="125" y="18"/>
                  </a:lnTo>
                  <a:lnTo>
                    <a:pt x="120" y="14"/>
                  </a:lnTo>
                  <a:lnTo>
                    <a:pt x="113" y="9"/>
                  </a:lnTo>
                  <a:lnTo>
                    <a:pt x="107" y="6"/>
                  </a:lnTo>
                  <a:lnTo>
                    <a:pt x="99" y="4"/>
                  </a:lnTo>
                  <a:lnTo>
                    <a:pt x="92" y="2"/>
                  </a:lnTo>
                  <a:lnTo>
                    <a:pt x="84" y="1"/>
                  </a:lnTo>
                  <a:lnTo>
                    <a:pt x="77" y="0"/>
                  </a:lnTo>
                  <a:lnTo>
                    <a:pt x="77" y="0"/>
                  </a:lnTo>
                  <a:close/>
                  <a:moveTo>
                    <a:pt x="77" y="140"/>
                  </a:moveTo>
                  <a:lnTo>
                    <a:pt x="77" y="140"/>
                  </a:lnTo>
                  <a:lnTo>
                    <a:pt x="70" y="140"/>
                  </a:lnTo>
                  <a:lnTo>
                    <a:pt x="64" y="139"/>
                  </a:lnTo>
                  <a:lnTo>
                    <a:pt x="52" y="135"/>
                  </a:lnTo>
                  <a:lnTo>
                    <a:pt x="42" y="129"/>
                  </a:lnTo>
                  <a:lnTo>
                    <a:pt x="32" y="122"/>
                  </a:lnTo>
                  <a:lnTo>
                    <a:pt x="25" y="112"/>
                  </a:lnTo>
                  <a:lnTo>
                    <a:pt x="18" y="101"/>
                  </a:lnTo>
                  <a:lnTo>
                    <a:pt x="15" y="89"/>
                  </a:lnTo>
                  <a:lnTo>
                    <a:pt x="14" y="84"/>
                  </a:lnTo>
                  <a:lnTo>
                    <a:pt x="14" y="77"/>
                  </a:lnTo>
                  <a:lnTo>
                    <a:pt x="14" y="77"/>
                  </a:lnTo>
                  <a:lnTo>
                    <a:pt x="14" y="71"/>
                  </a:lnTo>
                  <a:lnTo>
                    <a:pt x="15" y="64"/>
                  </a:lnTo>
                  <a:lnTo>
                    <a:pt x="18" y="52"/>
                  </a:lnTo>
                  <a:lnTo>
                    <a:pt x="25" y="42"/>
                  </a:lnTo>
                  <a:lnTo>
                    <a:pt x="32" y="33"/>
                  </a:lnTo>
                  <a:lnTo>
                    <a:pt x="42" y="24"/>
                  </a:lnTo>
                  <a:lnTo>
                    <a:pt x="52" y="19"/>
                  </a:lnTo>
                  <a:lnTo>
                    <a:pt x="64" y="16"/>
                  </a:lnTo>
                  <a:lnTo>
                    <a:pt x="70" y="15"/>
                  </a:lnTo>
                  <a:lnTo>
                    <a:pt x="77" y="14"/>
                  </a:lnTo>
                  <a:lnTo>
                    <a:pt x="77" y="14"/>
                  </a:lnTo>
                  <a:lnTo>
                    <a:pt x="83" y="15"/>
                  </a:lnTo>
                  <a:lnTo>
                    <a:pt x="89" y="16"/>
                  </a:lnTo>
                  <a:lnTo>
                    <a:pt x="101" y="19"/>
                  </a:lnTo>
                  <a:lnTo>
                    <a:pt x="112" y="24"/>
                  </a:lnTo>
                  <a:lnTo>
                    <a:pt x="121" y="33"/>
                  </a:lnTo>
                  <a:lnTo>
                    <a:pt x="128" y="42"/>
                  </a:lnTo>
                  <a:lnTo>
                    <a:pt x="135" y="52"/>
                  </a:lnTo>
                  <a:lnTo>
                    <a:pt x="138" y="64"/>
                  </a:lnTo>
                  <a:lnTo>
                    <a:pt x="139" y="71"/>
                  </a:lnTo>
                  <a:lnTo>
                    <a:pt x="139" y="77"/>
                  </a:lnTo>
                  <a:lnTo>
                    <a:pt x="139" y="77"/>
                  </a:lnTo>
                  <a:lnTo>
                    <a:pt x="139" y="84"/>
                  </a:lnTo>
                  <a:lnTo>
                    <a:pt x="138" y="89"/>
                  </a:lnTo>
                  <a:lnTo>
                    <a:pt x="135" y="101"/>
                  </a:lnTo>
                  <a:lnTo>
                    <a:pt x="128" y="112"/>
                  </a:lnTo>
                  <a:lnTo>
                    <a:pt x="121" y="122"/>
                  </a:lnTo>
                  <a:lnTo>
                    <a:pt x="112" y="129"/>
                  </a:lnTo>
                  <a:lnTo>
                    <a:pt x="101" y="135"/>
                  </a:lnTo>
                  <a:lnTo>
                    <a:pt x="89" y="139"/>
                  </a:lnTo>
                  <a:lnTo>
                    <a:pt x="83" y="140"/>
                  </a:lnTo>
                  <a:lnTo>
                    <a:pt x="77" y="140"/>
                  </a:lnTo>
                  <a:lnTo>
                    <a:pt x="77" y="140"/>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24" name="Freeform 54">
              <a:extLst>
                <a:ext uri="{FF2B5EF4-FFF2-40B4-BE49-F238E27FC236}">
                  <a16:creationId xmlns:a16="http://schemas.microsoft.com/office/drawing/2014/main" id="{1420B80F-4113-EA43-B5DD-12785C080F2D}"/>
                </a:ext>
              </a:extLst>
            </p:cNvPr>
            <p:cNvSpPr>
              <a:spLocks noEditPoints="1"/>
            </p:cNvSpPr>
            <p:nvPr/>
          </p:nvSpPr>
          <p:spPr bwMode="auto">
            <a:xfrm>
              <a:off x="3238500" y="3127375"/>
              <a:ext cx="341313" cy="342900"/>
            </a:xfrm>
            <a:custGeom>
              <a:avLst/>
              <a:gdLst>
                <a:gd name="T0" fmla="*/ 197 w 215"/>
                <a:gd name="T1" fmla="*/ 83 h 216"/>
                <a:gd name="T2" fmla="*/ 209 w 215"/>
                <a:gd name="T3" fmla="*/ 70 h 216"/>
                <a:gd name="T4" fmla="*/ 171 w 215"/>
                <a:gd name="T5" fmla="*/ 42 h 216"/>
                <a:gd name="T6" fmla="*/ 143 w 215"/>
                <a:gd name="T7" fmla="*/ 4 h 216"/>
                <a:gd name="T8" fmla="*/ 129 w 215"/>
                <a:gd name="T9" fmla="*/ 18 h 216"/>
                <a:gd name="T10" fmla="*/ 83 w 215"/>
                <a:gd name="T11" fmla="*/ 18 h 216"/>
                <a:gd name="T12" fmla="*/ 69 w 215"/>
                <a:gd name="T13" fmla="*/ 5 h 216"/>
                <a:gd name="T14" fmla="*/ 41 w 215"/>
                <a:gd name="T15" fmla="*/ 41 h 216"/>
                <a:gd name="T16" fmla="*/ 3 w 215"/>
                <a:gd name="T17" fmla="*/ 71 h 216"/>
                <a:gd name="T18" fmla="*/ 14 w 215"/>
                <a:gd name="T19" fmla="*/ 86 h 216"/>
                <a:gd name="T20" fmla="*/ 13 w 215"/>
                <a:gd name="T21" fmla="*/ 132 h 216"/>
                <a:gd name="T22" fmla="*/ 4 w 215"/>
                <a:gd name="T23" fmla="*/ 146 h 216"/>
                <a:gd name="T24" fmla="*/ 36 w 215"/>
                <a:gd name="T25" fmla="*/ 175 h 216"/>
                <a:gd name="T26" fmla="*/ 71 w 215"/>
                <a:gd name="T27" fmla="*/ 212 h 216"/>
                <a:gd name="T28" fmla="*/ 86 w 215"/>
                <a:gd name="T29" fmla="*/ 203 h 216"/>
                <a:gd name="T30" fmla="*/ 130 w 215"/>
                <a:gd name="T31" fmla="*/ 202 h 216"/>
                <a:gd name="T32" fmla="*/ 144 w 215"/>
                <a:gd name="T33" fmla="*/ 211 h 216"/>
                <a:gd name="T34" fmla="*/ 174 w 215"/>
                <a:gd name="T35" fmla="*/ 177 h 216"/>
                <a:gd name="T36" fmla="*/ 210 w 215"/>
                <a:gd name="T37" fmla="*/ 144 h 216"/>
                <a:gd name="T38" fmla="*/ 198 w 215"/>
                <a:gd name="T39" fmla="*/ 130 h 216"/>
                <a:gd name="T40" fmla="*/ 184 w 215"/>
                <a:gd name="T41" fmla="*/ 161 h 216"/>
                <a:gd name="T42" fmla="*/ 169 w 215"/>
                <a:gd name="T43" fmla="*/ 161 h 216"/>
                <a:gd name="T44" fmla="*/ 162 w 215"/>
                <a:gd name="T45" fmla="*/ 185 h 216"/>
                <a:gd name="T46" fmla="*/ 136 w 215"/>
                <a:gd name="T47" fmla="*/ 186 h 216"/>
                <a:gd name="T48" fmla="*/ 118 w 215"/>
                <a:gd name="T49" fmla="*/ 191 h 216"/>
                <a:gd name="T50" fmla="*/ 98 w 215"/>
                <a:gd name="T51" fmla="*/ 191 h 216"/>
                <a:gd name="T52" fmla="*/ 80 w 215"/>
                <a:gd name="T53" fmla="*/ 187 h 216"/>
                <a:gd name="T54" fmla="*/ 54 w 215"/>
                <a:gd name="T55" fmla="*/ 186 h 216"/>
                <a:gd name="T56" fmla="*/ 54 w 215"/>
                <a:gd name="T57" fmla="*/ 173 h 216"/>
                <a:gd name="T58" fmla="*/ 30 w 215"/>
                <a:gd name="T59" fmla="*/ 162 h 216"/>
                <a:gd name="T60" fmla="*/ 29 w 215"/>
                <a:gd name="T61" fmla="*/ 137 h 216"/>
                <a:gd name="T62" fmla="*/ 26 w 215"/>
                <a:gd name="T63" fmla="*/ 120 h 216"/>
                <a:gd name="T64" fmla="*/ 26 w 215"/>
                <a:gd name="T65" fmla="*/ 98 h 216"/>
                <a:gd name="T66" fmla="*/ 30 w 215"/>
                <a:gd name="T67" fmla="*/ 83 h 216"/>
                <a:gd name="T68" fmla="*/ 29 w 215"/>
                <a:gd name="T69" fmla="*/ 55 h 216"/>
                <a:gd name="T70" fmla="*/ 46 w 215"/>
                <a:gd name="T71" fmla="*/ 56 h 216"/>
                <a:gd name="T72" fmla="*/ 53 w 215"/>
                <a:gd name="T73" fmla="*/ 31 h 216"/>
                <a:gd name="T74" fmla="*/ 81 w 215"/>
                <a:gd name="T75" fmla="*/ 33 h 216"/>
                <a:gd name="T76" fmla="*/ 95 w 215"/>
                <a:gd name="T77" fmla="*/ 30 h 216"/>
                <a:gd name="T78" fmla="*/ 117 w 215"/>
                <a:gd name="T79" fmla="*/ 30 h 216"/>
                <a:gd name="T80" fmla="*/ 130 w 215"/>
                <a:gd name="T81" fmla="*/ 33 h 216"/>
                <a:gd name="T82" fmla="*/ 159 w 215"/>
                <a:gd name="T83" fmla="*/ 30 h 216"/>
                <a:gd name="T84" fmla="*/ 158 w 215"/>
                <a:gd name="T85" fmla="*/ 49 h 216"/>
                <a:gd name="T86" fmla="*/ 183 w 215"/>
                <a:gd name="T87" fmla="*/ 53 h 216"/>
                <a:gd name="T88" fmla="*/ 181 w 215"/>
                <a:gd name="T89" fmla="*/ 82 h 216"/>
                <a:gd name="T90" fmla="*/ 185 w 215"/>
                <a:gd name="T91" fmla="*/ 95 h 216"/>
                <a:gd name="T92" fmla="*/ 186 w 215"/>
                <a:gd name="T93" fmla="*/ 118 h 216"/>
                <a:gd name="T94" fmla="*/ 183 w 215"/>
                <a:gd name="T95" fmla="*/ 13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5" h="216">
                  <a:moveTo>
                    <a:pt x="215" y="126"/>
                  </a:moveTo>
                  <a:lnTo>
                    <a:pt x="215" y="87"/>
                  </a:lnTo>
                  <a:lnTo>
                    <a:pt x="197" y="83"/>
                  </a:lnTo>
                  <a:lnTo>
                    <a:pt x="197" y="83"/>
                  </a:lnTo>
                  <a:lnTo>
                    <a:pt x="196" y="82"/>
                  </a:lnTo>
                  <a:lnTo>
                    <a:pt x="209" y="70"/>
                  </a:lnTo>
                  <a:lnTo>
                    <a:pt x="190" y="37"/>
                  </a:lnTo>
                  <a:lnTo>
                    <a:pt x="171" y="42"/>
                  </a:lnTo>
                  <a:lnTo>
                    <a:pt x="171" y="42"/>
                  </a:lnTo>
                  <a:lnTo>
                    <a:pt x="171" y="41"/>
                  </a:lnTo>
                  <a:lnTo>
                    <a:pt x="177" y="24"/>
                  </a:lnTo>
                  <a:lnTo>
                    <a:pt x="143" y="4"/>
                  </a:lnTo>
                  <a:lnTo>
                    <a:pt x="130" y="18"/>
                  </a:lnTo>
                  <a:lnTo>
                    <a:pt x="130" y="18"/>
                  </a:lnTo>
                  <a:lnTo>
                    <a:pt x="129" y="18"/>
                  </a:lnTo>
                  <a:lnTo>
                    <a:pt x="125" y="0"/>
                  </a:lnTo>
                  <a:lnTo>
                    <a:pt x="86" y="0"/>
                  </a:lnTo>
                  <a:lnTo>
                    <a:pt x="83" y="18"/>
                  </a:lnTo>
                  <a:lnTo>
                    <a:pt x="83" y="18"/>
                  </a:lnTo>
                  <a:lnTo>
                    <a:pt x="81" y="18"/>
                  </a:lnTo>
                  <a:lnTo>
                    <a:pt x="69" y="5"/>
                  </a:lnTo>
                  <a:lnTo>
                    <a:pt x="35" y="25"/>
                  </a:lnTo>
                  <a:lnTo>
                    <a:pt x="41" y="41"/>
                  </a:lnTo>
                  <a:lnTo>
                    <a:pt x="41" y="41"/>
                  </a:lnTo>
                  <a:lnTo>
                    <a:pt x="39" y="43"/>
                  </a:lnTo>
                  <a:lnTo>
                    <a:pt x="22" y="38"/>
                  </a:lnTo>
                  <a:lnTo>
                    <a:pt x="3" y="71"/>
                  </a:lnTo>
                  <a:lnTo>
                    <a:pt x="15" y="82"/>
                  </a:lnTo>
                  <a:lnTo>
                    <a:pt x="15" y="82"/>
                  </a:lnTo>
                  <a:lnTo>
                    <a:pt x="14" y="86"/>
                  </a:lnTo>
                  <a:lnTo>
                    <a:pt x="0" y="90"/>
                  </a:lnTo>
                  <a:lnTo>
                    <a:pt x="0" y="128"/>
                  </a:lnTo>
                  <a:lnTo>
                    <a:pt x="13" y="132"/>
                  </a:lnTo>
                  <a:lnTo>
                    <a:pt x="13" y="132"/>
                  </a:lnTo>
                  <a:lnTo>
                    <a:pt x="15" y="137"/>
                  </a:lnTo>
                  <a:lnTo>
                    <a:pt x="4" y="146"/>
                  </a:lnTo>
                  <a:lnTo>
                    <a:pt x="23" y="179"/>
                  </a:lnTo>
                  <a:lnTo>
                    <a:pt x="36" y="175"/>
                  </a:lnTo>
                  <a:lnTo>
                    <a:pt x="36" y="175"/>
                  </a:lnTo>
                  <a:lnTo>
                    <a:pt x="41" y="180"/>
                  </a:lnTo>
                  <a:lnTo>
                    <a:pt x="37" y="192"/>
                  </a:lnTo>
                  <a:lnTo>
                    <a:pt x="71" y="212"/>
                  </a:lnTo>
                  <a:lnTo>
                    <a:pt x="80" y="202"/>
                  </a:lnTo>
                  <a:lnTo>
                    <a:pt x="80" y="202"/>
                  </a:lnTo>
                  <a:lnTo>
                    <a:pt x="86" y="203"/>
                  </a:lnTo>
                  <a:lnTo>
                    <a:pt x="88" y="216"/>
                  </a:lnTo>
                  <a:lnTo>
                    <a:pt x="127" y="216"/>
                  </a:lnTo>
                  <a:lnTo>
                    <a:pt x="130" y="202"/>
                  </a:lnTo>
                  <a:lnTo>
                    <a:pt x="130" y="202"/>
                  </a:lnTo>
                  <a:lnTo>
                    <a:pt x="136" y="201"/>
                  </a:lnTo>
                  <a:lnTo>
                    <a:pt x="144" y="211"/>
                  </a:lnTo>
                  <a:lnTo>
                    <a:pt x="179" y="191"/>
                  </a:lnTo>
                  <a:lnTo>
                    <a:pt x="174" y="177"/>
                  </a:lnTo>
                  <a:lnTo>
                    <a:pt x="174" y="177"/>
                  </a:lnTo>
                  <a:lnTo>
                    <a:pt x="177" y="173"/>
                  </a:lnTo>
                  <a:lnTo>
                    <a:pt x="191" y="177"/>
                  </a:lnTo>
                  <a:lnTo>
                    <a:pt x="210" y="144"/>
                  </a:lnTo>
                  <a:lnTo>
                    <a:pt x="198" y="133"/>
                  </a:lnTo>
                  <a:lnTo>
                    <a:pt x="198" y="133"/>
                  </a:lnTo>
                  <a:lnTo>
                    <a:pt x="198" y="130"/>
                  </a:lnTo>
                  <a:lnTo>
                    <a:pt x="215" y="126"/>
                  </a:lnTo>
                  <a:close/>
                  <a:moveTo>
                    <a:pt x="193" y="147"/>
                  </a:moveTo>
                  <a:lnTo>
                    <a:pt x="184" y="161"/>
                  </a:lnTo>
                  <a:lnTo>
                    <a:pt x="172" y="157"/>
                  </a:lnTo>
                  <a:lnTo>
                    <a:pt x="169" y="161"/>
                  </a:lnTo>
                  <a:lnTo>
                    <a:pt x="169" y="161"/>
                  </a:lnTo>
                  <a:lnTo>
                    <a:pt x="161" y="169"/>
                  </a:lnTo>
                  <a:lnTo>
                    <a:pt x="157" y="173"/>
                  </a:lnTo>
                  <a:lnTo>
                    <a:pt x="162" y="185"/>
                  </a:lnTo>
                  <a:lnTo>
                    <a:pt x="148" y="192"/>
                  </a:lnTo>
                  <a:lnTo>
                    <a:pt x="140" y="184"/>
                  </a:lnTo>
                  <a:lnTo>
                    <a:pt x="136" y="186"/>
                  </a:lnTo>
                  <a:lnTo>
                    <a:pt x="136" y="186"/>
                  </a:lnTo>
                  <a:lnTo>
                    <a:pt x="123" y="190"/>
                  </a:lnTo>
                  <a:lnTo>
                    <a:pt x="118" y="191"/>
                  </a:lnTo>
                  <a:lnTo>
                    <a:pt x="116" y="202"/>
                  </a:lnTo>
                  <a:lnTo>
                    <a:pt x="100" y="202"/>
                  </a:lnTo>
                  <a:lnTo>
                    <a:pt x="98" y="191"/>
                  </a:lnTo>
                  <a:lnTo>
                    <a:pt x="93" y="190"/>
                  </a:lnTo>
                  <a:lnTo>
                    <a:pt x="93" y="190"/>
                  </a:lnTo>
                  <a:lnTo>
                    <a:pt x="80" y="187"/>
                  </a:lnTo>
                  <a:lnTo>
                    <a:pt x="75" y="186"/>
                  </a:lnTo>
                  <a:lnTo>
                    <a:pt x="68" y="193"/>
                  </a:lnTo>
                  <a:lnTo>
                    <a:pt x="54" y="186"/>
                  </a:lnTo>
                  <a:lnTo>
                    <a:pt x="57" y="176"/>
                  </a:lnTo>
                  <a:lnTo>
                    <a:pt x="54" y="173"/>
                  </a:lnTo>
                  <a:lnTo>
                    <a:pt x="54" y="173"/>
                  </a:lnTo>
                  <a:lnTo>
                    <a:pt x="44" y="163"/>
                  </a:lnTo>
                  <a:lnTo>
                    <a:pt x="41" y="159"/>
                  </a:lnTo>
                  <a:lnTo>
                    <a:pt x="30" y="162"/>
                  </a:lnTo>
                  <a:lnTo>
                    <a:pt x="22" y="149"/>
                  </a:lnTo>
                  <a:lnTo>
                    <a:pt x="31" y="141"/>
                  </a:lnTo>
                  <a:lnTo>
                    <a:pt x="29" y="137"/>
                  </a:lnTo>
                  <a:lnTo>
                    <a:pt x="29" y="137"/>
                  </a:lnTo>
                  <a:lnTo>
                    <a:pt x="27" y="124"/>
                  </a:lnTo>
                  <a:lnTo>
                    <a:pt x="26" y="120"/>
                  </a:lnTo>
                  <a:lnTo>
                    <a:pt x="14" y="117"/>
                  </a:lnTo>
                  <a:lnTo>
                    <a:pt x="14" y="100"/>
                  </a:lnTo>
                  <a:lnTo>
                    <a:pt x="26" y="98"/>
                  </a:lnTo>
                  <a:lnTo>
                    <a:pt x="27" y="94"/>
                  </a:lnTo>
                  <a:lnTo>
                    <a:pt x="27" y="94"/>
                  </a:lnTo>
                  <a:lnTo>
                    <a:pt x="30" y="83"/>
                  </a:lnTo>
                  <a:lnTo>
                    <a:pt x="32" y="78"/>
                  </a:lnTo>
                  <a:lnTo>
                    <a:pt x="21" y="69"/>
                  </a:lnTo>
                  <a:lnTo>
                    <a:pt x="29" y="55"/>
                  </a:lnTo>
                  <a:lnTo>
                    <a:pt x="43" y="59"/>
                  </a:lnTo>
                  <a:lnTo>
                    <a:pt x="46" y="56"/>
                  </a:lnTo>
                  <a:lnTo>
                    <a:pt x="46" y="56"/>
                  </a:lnTo>
                  <a:lnTo>
                    <a:pt x="54" y="49"/>
                  </a:lnTo>
                  <a:lnTo>
                    <a:pt x="57" y="46"/>
                  </a:lnTo>
                  <a:lnTo>
                    <a:pt x="53" y="31"/>
                  </a:lnTo>
                  <a:lnTo>
                    <a:pt x="67" y="24"/>
                  </a:lnTo>
                  <a:lnTo>
                    <a:pt x="76" y="34"/>
                  </a:lnTo>
                  <a:lnTo>
                    <a:pt x="81" y="33"/>
                  </a:lnTo>
                  <a:lnTo>
                    <a:pt x="81" y="33"/>
                  </a:lnTo>
                  <a:lnTo>
                    <a:pt x="89" y="31"/>
                  </a:lnTo>
                  <a:lnTo>
                    <a:pt x="95" y="30"/>
                  </a:lnTo>
                  <a:lnTo>
                    <a:pt x="98" y="14"/>
                  </a:lnTo>
                  <a:lnTo>
                    <a:pt x="114" y="14"/>
                  </a:lnTo>
                  <a:lnTo>
                    <a:pt x="117" y="30"/>
                  </a:lnTo>
                  <a:lnTo>
                    <a:pt x="122" y="31"/>
                  </a:lnTo>
                  <a:lnTo>
                    <a:pt x="122" y="31"/>
                  </a:lnTo>
                  <a:lnTo>
                    <a:pt x="130" y="33"/>
                  </a:lnTo>
                  <a:lnTo>
                    <a:pt x="135" y="34"/>
                  </a:lnTo>
                  <a:lnTo>
                    <a:pt x="145" y="23"/>
                  </a:lnTo>
                  <a:lnTo>
                    <a:pt x="159" y="30"/>
                  </a:lnTo>
                  <a:lnTo>
                    <a:pt x="154" y="46"/>
                  </a:lnTo>
                  <a:lnTo>
                    <a:pt x="158" y="49"/>
                  </a:lnTo>
                  <a:lnTo>
                    <a:pt x="158" y="49"/>
                  </a:lnTo>
                  <a:lnTo>
                    <a:pt x="165" y="55"/>
                  </a:lnTo>
                  <a:lnTo>
                    <a:pt x="167" y="58"/>
                  </a:lnTo>
                  <a:lnTo>
                    <a:pt x="183" y="53"/>
                  </a:lnTo>
                  <a:lnTo>
                    <a:pt x="192" y="67"/>
                  </a:lnTo>
                  <a:lnTo>
                    <a:pt x="180" y="78"/>
                  </a:lnTo>
                  <a:lnTo>
                    <a:pt x="181" y="82"/>
                  </a:lnTo>
                  <a:lnTo>
                    <a:pt x="181" y="82"/>
                  </a:lnTo>
                  <a:lnTo>
                    <a:pt x="184" y="91"/>
                  </a:lnTo>
                  <a:lnTo>
                    <a:pt x="185" y="95"/>
                  </a:lnTo>
                  <a:lnTo>
                    <a:pt x="201" y="98"/>
                  </a:lnTo>
                  <a:lnTo>
                    <a:pt x="201" y="114"/>
                  </a:lnTo>
                  <a:lnTo>
                    <a:pt x="186" y="118"/>
                  </a:lnTo>
                  <a:lnTo>
                    <a:pt x="185" y="123"/>
                  </a:lnTo>
                  <a:lnTo>
                    <a:pt x="185" y="123"/>
                  </a:lnTo>
                  <a:lnTo>
                    <a:pt x="183" y="133"/>
                  </a:lnTo>
                  <a:lnTo>
                    <a:pt x="182" y="137"/>
                  </a:lnTo>
                  <a:lnTo>
                    <a:pt x="193" y="147"/>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25" name="Freeform 55">
              <a:extLst>
                <a:ext uri="{FF2B5EF4-FFF2-40B4-BE49-F238E27FC236}">
                  <a16:creationId xmlns:a16="http://schemas.microsoft.com/office/drawing/2014/main" id="{43336E53-2E2E-BF49-BDE5-E6080BCC2198}"/>
                </a:ext>
              </a:extLst>
            </p:cNvPr>
            <p:cNvSpPr>
              <a:spLocks noEditPoints="1"/>
            </p:cNvSpPr>
            <p:nvPr/>
          </p:nvSpPr>
          <p:spPr bwMode="auto">
            <a:xfrm>
              <a:off x="3335338" y="3232150"/>
              <a:ext cx="142875" cy="141288"/>
            </a:xfrm>
            <a:custGeom>
              <a:avLst/>
              <a:gdLst>
                <a:gd name="T0" fmla="*/ 44 w 90"/>
                <a:gd name="T1" fmla="*/ 0 h 89"/>
                <a:gd name="T2" fmla="*/ 27 w 90"/>
                <a:gd name="T3" fmla="*/ 3 h 89"/>
                <a:gd name="T4" fmla="*/ 13 w 90"/>
                <a:gd name="T5" fmla="*/ 13 h 89"/>
                <a:gd name="T6" fmla="*/ 3 w 90"/>
                <a:gd name="T7" fmla="*/ 27 h 89"/>
                <a:gd name="T8" fmla="*/ 0 w 90"/>
                <a:gd name="T9" fmla="*/ 44 h 89"/>
                <a:gd name="T10" fmla="*/ 1 w 90"/>
                <a:gd name="T11" fmla="*/ 54 h 89"/>
                <a:gd name="T12" fmla="*/ 8 w 90"/>
                <a:gd name="T13" fmla="*/ 70 h 89"/>
                <a:gd name="T14" fmla="*/ 20 w 90"/>
                <a:gd name="T15" fmla="*/ 82 h 89"/>
                <a:gd name="T16" fmla="*/ 36 w 90"/>
                <a:gd name="T17" fmla="*/ 88 h 89"/>
                <a:gd name="T18" fmla="*/ 44 w 90"/>
                <a:gd name="T19" fmla="*/ 89 h 89"/>
                <a:gd name="T20" fmla="*/ 62 w 90"/>
                <a:gd name="T21" fmla="*/ 86 h 89"/>
                <a:gd name="T22" fmla="*/ 77 w 90"/>
                <a:gd name="T23" fmla="*/ 76 h 89"/>
                <a:gd name="T24" fmla="*/ 86 w 90"/>
                <a:gd name="T25" fmla="*/ 62 h 89"/>
                <a:gd name="T26" fmla="*/ 90 w 90"/>
                <a:gd name="T27" fmla="*/ 44 h 89"/>
                <a:gd name="T28" fmla="*/ 89 w 90"/>
                <a:gd name="T29" fmla="*/ 35 h 89"/>
                <a:gd name="T30" fmla="*/ 82 w 90"/>
                <a:gd name="T31" fmla="*/ 19 h 89"/>
                <a:gd name="T32" fmla="*/ 69 w 90"/>
                <a:gd name="T33" fmla="*/ 7 h 89"/>
                <a:gd name="T34" fmla="*/ 54 w 90"/>
                <a:gd name="T35" fmla="*/ 1 h 89"/>
                <a:gd name="T36" fmla="*/ 44 w 90"/>
                <a:gd name="T37" fmla="*/ 0 h 89"/>
                <a:gd name="T38" fmla="*/ 44 w 90"/>
                <a:gd name="T39" fmla="*/ 75 h 89"/>
                <a:gd name="T40" fmla="*/ 33 w 90"/>
                <a:gd name="T41" fmla="*/ 73 h 89"/>
                <a:gd name="T42" fmla="*/ 23 w 90"/>
                <a:gd name="T43" fmla="*/ 66 h 89"/>
                <a:gd name="T44" fmla="*/ 16 w 90"/>
                <a:gd name="T45" fmla="*/ 56 h 89"/>
                <a:gd name="T46" fmla="*/ 14 w 90"/>
                <a:gd name="T47" fmla="*/ 44 h 89"/>
                <a:gd name="T48" fmla="*/ 14 w 90"/>
                <a:gd name="T49" fmla="*/ 39 h 89"/>
                <a:gd name="T50" fmla="*/ 20 w 90"/>
                <a:gd name="T51" fmla="*/ 28 h 89"/>
                <a:gd name="T52" fmla="*/ 27 w 90"/>
                <a:gd name="T53" fmla="*/ 19 h 89"/>
                <a:gd name="T54" fmla="*/ 39 w 90"/>
                <a:gd name="T55" fmla="*/ 15 h 89"/>
                <a:gd name="T56" fmla="*/ 44 w 90"/>
                <a:gd name="T57" fmla="*/ 14 h 89"/>
                <a:gd name="T58" fmla="*/ 56 w 90"/>
                <a:gd name="T59" fmla="*/ 16 h 89"/>
                <a:gd name="T60" fmla="*/ 66 w 90"/>
                <a:gd name="T61" fmla="*/ 22 h 89"/>
                <a:gd name="T62" fmla="*/ 73 w 90"/>
                <a:gd name="T63" fmla="*/ 32 h 89"/>
                <a:gd name="T64" fmla="*/ 76 w 90"/>
                <a:gd name="T65" fmla="*/ 44 h 89"/>
                <a:gd name="T66" fmla="*/ 75 w 90"/>
                <a:gd name="T67" fmla="*/ 51 h 89"/>
                <a:gd name="T68" fmla="*/ 70 w 90"/>
                <a:gd name="T69" fmla="*/ 61 h 89"/>
                <a:gd name="T70" fmla="*/ 62 w 90"/>
                <a:gd name="T71" fmla="*/ 70 h 89"/>
                <a:gd name="T72" fmla="*/ 51 w 90"/>
                <a:gd name="T73" fmla="*/ 74 h 89"/>
                <a:gd name="T74" fmla="*/ 44 w 90"/>
                <a:gd name="T75" fmla="*/ 7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89">
                  <a:moveTo>
                    <a:pt x="44" y="0"/>
                  </a:moveTo>
                  <a:lnTo>
                    <a:pt x="44" y="0"/>
                  </a:lnTo>
                  <a:lnTo>
                    <a:pt x="36" y="1"/>
                  </a:lnTo>
                  <a:lnTo>
                    <a:pt x="27" y="3"/>
                  </a:lnTo>
                  <a:lnTo>
                    <a:pt x="20" y="7"/>
                  </a:lnTo>
                  <a:lnTo>
                    <a:pt x="13" y="13"/>
                  </a:lnTo>
                  <a:lnTo>
                    <a:pt x="8" y="19"/>
                  </a:lnTo>
                  <a:lnTo>
                    <a:pt x="3" y="27"/>
                  </a:lnTo>
                  <a:lnTo>
                    <a:pt x="1" y="35"/>
                  </a:lnTo>
                  <a:lnTo>
                    <a:pt x="0" y="44"/>
                  </a:lnTo>
                  <a:lnTo>
                    <a:pt x="0" y="44"/>
                  </a:lnTo>
                  <a:lnTo>
                    <a:pt x="1" y="54"/>
                  </a:lnTo>
                  <a:lnTo>
                    <a:pt x="3" y="62"/>
                  </a:lnTo>
                  <a:lnTo>
                    <a:pt x="8" y="70"/>
                  </a:lnTo>
                  <a:lnTo>
                    <a:pt x="13" y="76"/>
                  </a:lnTo>
                  <a:lnTo>
                    <a:pt x="20" y="82"/>
                  </a:lnTo>
                  <a:lnTo>
                    <a:pt x="27" y="86"/>
                  </a:lnTo>
                  <a:lnTo>
                    <a:pt x="36" y="88"/>
                  </a:lnTo>
                  <a:lnTo>
                    <a:pt x="44" y="89"/>
                  </a:lnTo>
                  <a:lnTo>
                    <a:pt x="44" y="89"/>
                  </a:lnTo>
                  <a:lnTo>
                    <a:pt x="54" y="88"/>
                  </a:lnTo>
                  <a:lnTo>
                    <a:pt x="62" y="86"/>
                  </a:lnTo>
                  <a:lnTo>
                    <a:pt x="69" y="82"/>
                  </a:lnTo>
                  <a:lnTo>
                    <a:pt x="77" y="76"/>
                  </a:lnTo>
                  <a:lnTo>
                    <a:pt x="82" y="70"/>
                  </a:lnTo>
                  <a:lnTo>
                    <a:pt x="86" y="62"/>
                  </a:lnTo>
                  <a:lnTo>
                    <a:pt x="89" y="54"/>
                  </a:lnTo>
                  <a:lnTo>
                    <a:pt x="90" y="44"/>
                  </a:lnTo>
                  <a:lnTo>
                    <a:pt x="90" y="44"/>
                  </a:lnTo>
                  <a:lnTo>
                    <a:pt x="89" y="35"/>
                  </a:lnTo>
                  <a:lnTo>
                    <a:pt x="86" y="27"/>
                  </a:lnTo>
                  <a:lnTo>
                    <a:pt x="82" y="19"/>
                  </a:lnTo>
                  <a:lnTo>
                    <a:pt x="77" y="13"/>
                  </a:lnTo>
                  <a:lnTo>
                    <a:pt x="69" y="7"/>
                  </a:lnTo>
                  <a:lnTo>
                    <a:pt x="62" y="3"/>
                  </a:lnTo>
                  <a:lnTo>
                    <a:pt x="54" y="1"/>
                  </a:lnTo>
                  <a:lnTo>
                    <a:pt x="44" y="0"/>
                  </a:lnTo>
                  <a:lnTo>
                    <a:pt x="44" y="0"/>
                  </a:lnTo>
                  <a:close/>
                  <a:moveTo>
                    <a:pt x="44" y="75"/>
                  </a:moveTo>
                  <a:lnTo>
                    <a:pt x="44" y="75"/>
                  </a:lnTo>
                  <a:lnTo>
                    <a:pt x="39" y="74"/>
                  </a:lnTo>
                  <a:lnTo>
                    <a:pt x="33" y="73"/>
                  </a:lnTo>
                  <a:lnTo>
                    <a:pt x="27" y="70"/>
                  </a:lnTo>
                  <a:lnTo>
                    <a:pt x="23" y="66"/>
                  </a:lnTo>
                  <a:lnTo>
                    <a:pt x="20" y="61"/>
                  </a:lnTo>
                  <a:lnTo>
                    <a:pt x="16" y="56"/>
                  </a:lnTo>
                  <a:lnTo>
                    <a:pt x="14" y="51"/>
                  </a:lnTo>
                  <a:lnTo>
                    <a:pt x="14" y="44"/>
                  </a:lnTo>
                  <a:lnTo>
                    <a:pt x="14" y="44"/>
                  </a:lnTo>
                  <a:lnTo>
                    <a:pt x="14" y="39"/>
                  </a:lnTo>
                  <a:lnTo>
                    <a:pt x="16" y="32"/>
                  </a:lnTo>
                  <a:lnTo>
                    <a:pt x="20" y="28"/>
                  </a:lnTo>
                  <a:lnTo>
                    <a:pt x="23" y="22"/>
                  </a:lnTo>
                  <a:lnTo>
                    <a:pt x="27" y="19"/>
                  </a:lnTo>
                  <a:lnTo>
                    <a:pt x="33" y="16"/>
                  </a:lnTo>
                  <a:lnTo>
                    <a:pt x="39" y="15"/>
                  </a:lnTo>
                  <a:lnTo>
                    <a:pt x="44" y="14"/>
                  </a:lnTo>
                  <a:lnTo>
                    <a:pt x="44" y="14"/>
                  </a:lnTo>
                  <a:lnTo>
                    <a:pt x="51" y="15"/>
                  </a:lnTo>
                  <a:lnTo>
                    <a:pt x="56" y="16"/>
                  </a:lnTo>
                  <a:lnTo>
                    <a:pt x="62" y="19"/>
                  </a:lnTo>
                  <a:lnTo>
                    <a:pt x="66" y="22"/>
                  </a:lnTo>
                  <a:lnTo>
                    <a:pt x="70" y="28"/>
                  </a:lnTo>
                  <a:lnTo>
                    <a:pt x="73" y="32"/>
                  </a:lnTo>
                  <a:lnTo>
                    <a:pt x="75" y="39"/>
                  </a:lnTo>
                  <a:lnTo>
                    <a:pt x="76" y="44"/>
                  </a:lnTo>
                  <a:lnTo>
                    <a:pt x="76" y="44"/>
                  </a:lnTo>
                  <a:lnTo>
                    <a:pt x="75" y="51"/>
                  </a:lnTo>
                  <a:lnTo>
                    <a:pt x="73" y="56"/>
                  </a:lnTo>
                  <a:lnTo>
                    <a:pt x="70" y="61"/>
                  </a:lnTo>
                  <a:lnTo>
                    <a:pt x="66" y="66"/>
                  </a:lnTo>
                  <a:lnTo>
                    <a:pt x="62" y="70"/>
                  </a:lnTo>
                  <a:lnTo>
                    <a:pt x="56" y="73"/>
                  </a:lnTo>
                  <a:lnTo>
                    <a:pt x="51" y="74"/>
                  </a:lnTo>
                  <a:lnTo>
                    <a:pt x="44" y="75"/>
                  </a:lnTo>
                  <a:lnTo>
                    <a:pt x="44" y="75"/>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26" name="Freeform 56">
              <a:extLst>
                <a:ext uri="{FF2B5EF4-FFF2-40B4-BE49-F238E27FC236}">
                  <a16:creationId xmlns:a16="http://schemas.microsoft.com/office/drawing/2014/main" id="{EBCB7EFC-A586-9046-B164-761F9419F459}"/>
                </a:ext>
              </a:extLst>
            </p:cNvPr>
            <p:cNvSpPr>
              <a:spLocks noEditPoints="1"/>
            </p:cNvSpPr>
            <p:nvPr/>
          </p:nvSpPr>
          <p:spPr bwMode="auto">
            <a:xfrm>
              <a:off x="3352802" y="3486151"/>
              <a:ext cx="200025" cy="201713"/>
            </a:xfrm>
            <a:custGeom>
              <a:avLst/>
              <a:gdLst>
                <a:gd name="T0" fmla="*/ 111 w 126"/>
                <a:gd name="T1" fmla="*/ 45 h 127"/>
                <a:gd name="T2" fmla="*/ 117 w 126"/>
                <a:gd name="T3" fmla="*/ 27 h 127"/>
                <a:gd name="T4" fmla="*/ 93 w 126"/>
                <a:gd name="T5" fmla="*/ 10 h 127"/>
                <a:gd name="T6" fmla="*/ 82 w 126"/>
                <a:gd name="T7" fmla="*/ 5 h 127"/>
                <a:gd name="T8" fmla="*/ 53 w 126"/>
                <a:gd name="T9" fmla="*/ 0 h 127"/>
                <a:gd name="T10" fmla="*/ 44 w 126"/>
                <a:gd name="T11" fmla="*/ 15 h 127"/>
                <a:gd name="T12" fmla="*/ 27 w 126"/>
                <a:gd name="T13" fmla="*/ 10 h 127"/>
                <a:gd name="T14" fmla="*/ 11 w 126"/>
                <a:gd name="T15" fmla="*/ 34 h 127"/>
                <a:gd name="T16" fmla="*/ 5 w 126"/>
                <a:gd name="T17" fmla="*/ 45 h 127"/>
                <a:gd name="T18" fmla="*/ 0 w 126"/>
                <a:gd name="T19" fmla="*/ 73 h 127"/>
                <a:gd name="T20" fmla="*/ 15 w 126"/>
                <a:gd name="T21" fmla="*/ 82 h 127"/>
                <a:gd name="T22" fmla="*/ 10 w 126"/>
                <a:gd name="T23" fmla="*/ 100 h 127"/>
                <a:gd name="T24" fmla="*/ 33 w 126"/>
                <a:gd name="T25" fmla="*/ 116 h 127"/>
                <a:gd name="T26" fmla="*/ 44 w 126"/>
                <a:gd name="T27" fmla="*/ 122 h 127"/>
                <a:gd name="T28" fmla="*/ 72 w 126"/>
                <a:gd name="T29" fmla="*/ 127 h 127"/>
                <a:gd name="T30" fmla="*/ 82 w 126"/>
                <a:gd name="T31" fmla="*/ 112 h 127"/>
                <a:gd name="T32" fmla="*/ 99 w 126"/>
                <a:gd name="T33" fmla="*/ 116 h 127"/>
                <a:gd name="T34" fmla="*/ 116 w 126"/>
                <a:gd name="T35" fmla="*/ 93 h 127"/>
                <a:gd name="T36" fmla="*/ 121 w 126"/>
                <a:gd name="T37" fmla="*/ 82 h 127"/>
                <a:gd name="T38" fmla="*/ 126 w 126"/>
                <a:gd name="T39" fmla="*/ 54 h 127"/>
                <a:gd name="T40" fmla="*/ 98 w 126"/>
                <a:gd name="T41" fmla="*/ 73 h 127"/>
                <a:gd name="T42" fmla="*/ 100 w 126"/>
                <a:gd name="T43" fmla="*/ 96 h 127"/>
                <a:gd name="T44" fmla="*/ 81 w 126"/>
                <a:gd name="T45" fmla="*/ 95 h 127"/>
                <a:gd name="T46" fmla="*/ 67 w 126"/>
                <a:gd name="T47" fmla="*/ 113 h 127"/>
                <a:gd name="T48" fmla="*/ 54 w 126"/>
                <a:gd name="T49" fmla="*/ 98 h 127"/>
                <a:gd name="T50" fmla="*/ 31 w 126"/>
                <a:gd name="T51" fmla="*/ 101 h 127"/>
                <a:gd name="T52" fmla="*/ 32 w 126"/>
                <a:gd name="T53" fmla="*/ 82 h 127"/>
                <a:gd name="T54" fmla="*/ 14 w 126"/>
                <a:gd name="T55" fmla="*/ 68 h 127"/>
                <a:gd name="T56" fmla="*/ 28 w 126"/>
                <a:gd name="T57" fmla="*/ 54 h 127"/>
                <a:gd name="T58" fmla="*/ 26 w 126"/>
                <a:gd name="T59" fmla="*/ 31 h 127"/>
                <a:gd name="T60" fmla="*/ 45 w 126"/>
                <a:gd name="T61" fmla="*/ 32 h 127"/>
                <a:gd name="T62" fmla="*/ 59 w 126"/>
                <a:gd name="T63" fmla="*/ 14 h 127"/>
                <a:gd name="T64" fmla="*/ 72 w 126"/>
                <a:gd name="T65" fmla="*/ 29 h 127"/>
                <a:gd name="T66" fmla="*/ 95 w 126"/>
                <a:gd name="T67" fmla="*/ 26 h 127"/>
                <a:gd name="T68" fmla="*/ 94 w 126"/>
                <a:gd name="T69" fmla="*/ 45 h 127"/>
                <a:gd name="T70" fmla="*/ 112 w 126"/>
                <a:gd name="T71" fmla="*/ 59 h 127"/>
                <a:gd name="T72" fmla="*/ 98 w 126"/>
                <a:gd name="T73" fmla="*/ 7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27">
                  <a:moveTo>
                    <a:pt x="121" y="47"/>
                  </a:moveTo>
                  <a:lnTo>
                    <a:pt x="111" y="45"/>
                  </a:lnTo>
                  <a:lnTo>
                    <a:pt x="117" y="35"/>
                  </a:lnTo>
                  <a:lnTo>
                    <a:pt x="117" y="27"/>
                  </a:lnTo>
                  <a:lnTo>
                    <a:pt x="102" y="12"/>
                  </a:lnTo>
                  <a:lnTo>
                    <a:pt x="93" y="10"/>
                  </a:lnTo>
                  <a:lnTo>
                    <a:pt x="84" y="16"/>
                  </a:lnTo>
                  <a:lnTo>
                    <a:pt x="82" y="5"/>
                  </a:lnTo>
                  <a:lnTo>
                    <a:pt x="75" y="0"/>
                  </a:lnTo>
                  <a:lnTo>
                    <a:pt x="53" y="0"/>
                  </a:lnTo>
                  <a:lnTo>
                    <a:pt x="46" y="5"/>
                  </a:lnTo>
                  <a:lnTo>
                    <a:pt x="44" y="15"/>
                  </a:lnTo>
                  <a:lnTo>
                    <a:pt x="36" y="9"/>
                  </a:lnTo>
                  <a:lnTo>
                    <a:pt x="27" y="10"/>
                  </a:lnTo>
                  <a:lnTo>
                    <a:pt x="12" y="26"/>
                  </a:lnTo>
                  <a:lnTo>
                    <a:pt x="11" y="34"/>
                  </a:lnTo>
                  <a:lnTo>
                    <a:pt x="15" y="43"/>
                  </a:lnTo>
                  <a:lnTo>
                    <a:pt x="5" y="45"/>
                  </a:lnTo>
                  <a:lnTo>
                    <a:pt x="0" y="51"/>
                  </a:lnTo>
                  <a:lnTo>
                    <a:pt x="0" y="73"/>
                  </a:lnTo>
                  <a:lnTo>
                    <a:pt x="5" y="80"/>
                  </a:lnTo>
                  <a:lnTo>
                    <a:pt x="15" y="82"/>
                  </a:lnTo>
                  <a:lnTo>
                    <a:pt x="9" y="91"/>
                  </a:lnTo>
                  <a:lnTo>
                    <a:pt x="10" y="100"/>
                  </a:lnTo>
                  <a:lnTo>
                    <a:pt x="25" y="115"/>
                  </a:lnTo>
                  <a:lnTo>
                    <a:pt x="33" y="116"/>
                  </a:lnTo>
                  <a:lnTo>
                    <a:pt x="42" y="111"/>
                  </a:lnTo>
                  <a:lnTo>
                    <a:pt x="44" y="122"/>
                  </a:lnTo>
                  <a:lnTo>
                    <a:pt x="52" y="127"/>
                  </a:lnTo>
                  <a:lnTo>
                    <a:pt x="72" y="127"/>
                  </a:lnTo>
                  <a:lnTo>
                    <a:pt x="80" y="122"/>
                  </a:lnTo>
                  <a:lnTo>
                    <a:pt x="82" y="112"/>
                  </a:lnTo>
                  <a:lnTo>
                    <a:pt x="91" y="117"/>
                  </a:lnTo>
                  <a:lnTo>
                    <a:pt x="99" y="116"/>
                  </a:lnTo>
                  <a:lnTo>
                    <a:pt x="114" y="101"/>
                  </a:lnTo>
                  <a:lnTo>
                    <a:pt x="116" y="93"/>
                  </a:lnTo>
                  <a:lnTo>
                    <a:pt x="111" y="84"/>
                  </a:lnTo>
                  <a:lnTo>
                    <a:pt x="121" y="82"/>
                  </a:lnTo>
                  <a:lnTo>
                    <a:pt x="126" y="75"/>
                  </a:lnTo>
                  <a:lnTo>
                    <a:pt x="126" y="54"/>
                  </a:lnTo>
                  <a:lnTo>
                    <a:pt x="121" y="47"/>
                  </a:lnTo>
                  <a:close/>
                  <a:moveTo>
                    <a:pt x="98" y="73"/>
                  </a:moveTo>
                  <a:lnTo>
                    <a:pt x="94" y="84"/>
                  </a:lnTo>
                  <a:lnTo>
                    <a:pt x="100" y="96"/>
                  </a:lnTo>
                  <a:lnTo>
                    <a:pt x="94" y="102"/>
                  </a:lnTo>
                  <a:lnTo>
                    <a:pt x="81" y="95"/>
                  </a:lnTo>
                  <a:lnTo>
                    <a:pt x="70" y="99"/>
                  </a:lnTo>
                  <a:lnTo>
                    <a:pt x="67" y="113"/>
                  </a:lnTo>
                  <a:lnTo>
                    <a:pt x="57" y="113"/>
                  </a:lnTo>
                  <a:lnTo>
                    <a:pt x="54" y="98"/>
                  </a:lnTo>
                  <a:lnTo>
                    <a:pt x="43" y="94"/>
                  </a:lnTo>
                  <a:lnTo>
                    <a:pt x="31" y="101"/>
                  </a:lnTo>
                  <a:lnTo>
                    <a:pt x="24" y="94"/>
                  </a:lnTo>
                  <a:lnTo>
                    <a:pt x="32" y="82"/>
                  </a:lnTo>
                  <a:lnTo>
                    <a:pt x="28" y="71"/>
                  </a:lnTo>
                  <a:lnTo>
                    <a:pt x="14" y="68"/>
                  </a:lnTo>
                  <a:lnTo>
                    <a:pt x="14" y="58"/>
                  </a:lnTo>
                  <a:lnTo>
                    <a:pt x="28" y="54"/>
                  </a:lnTo>
                  <a:lnTo>
                    <a:pt x="32" y="44"/>
                  </a:lnTo>
                  <a:lnTo>
                    <a:pt x="26" y="31"/>
                  </a:lnTo>
                  <a:lnTo>
                    <a:pt x="32" y="24"/>
                  </a:lnTo>
                  <a:lnTo>
                    <a:pt x="45" y="32"/>
                  </a:lnTo>
                  <a:lnTo>
                    <a:pt x="56" y="28"/>
                  </a:lnTo>
                  <a:lnTo>
                    <a:pt x="59" y="14"/>
                  </a:lnTo>
                  <a:lnTo>
                    <a:pt x="69" y="14"/>
                  </a:lnTo>
                  <a:lnTo>
                    <a:pt x="72" y="29"/>
                  </a:lnTo>
                  <a:lnTo>
                    <a:pt x="83" y="33"/>
                  </a:lnTo>
                  <a:lnTo>
                    <a:pt x="95" y="26"/>
                  </a:lnTo>
                  <a:lnTo>
                    <a:pt x="103" y="33"/>
                  </a:lnTo>
                  <a:lnTo>
                    <a:pt x="94" y="45"/>
                  </a:lnTo>
                  <a:lnTo>
                    <a:pt x="98" y="56"/>
                  </a:lnTo>
                  <a:lnTo>
                    <a:pt x="112" y="59"/>
                  </a:lnTo>
                  <a:lnTo>
                    <a:pt x="112" y="70"/>
                  </a:lnTo>
                  <a:lnTo>
                    <a:pt x="98" y="73"/>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27" name="Freeform 57">
              <a:extLst>
                <a:ext uri="{FF2B5EF4-FFF2-40B4-BE49-F238E27FC236}">
                  <a16:creationId xmlns:a16="http://schemas.microsoft.com/office/drawing/2014/main" id="{A961C8D3-4635-294C-9328-842D99DCA5FC}"/>
                </a:ext>
              </a:extLst>
            </p:cNvPr>
            <p:cNvSpPr>
              <a:spLocks noEditPoints="1"/>
            </p:cNvSpPr>
            <p:nvPr/>
          </p:nvSpPr>
          <p:spPr bwMode="auto">
            <a:xfrm>
              <a:off x="3414713" y="3549650"/>
              <a:ext cx="74613" cy="74613"/>
            </a:xfrm>
            <a:custGeom>
              <a:avLst/>
              <a:gdLst>
                <a:gd name="T0" fmla="*/ 24 w 47"/>
                <a:gd name="T1" fmla="*/ 0 h 47"/>
                <a:gd name="T2" fmla="*/ 24 w 47"/>
                <a:gd name="T3" fmla="*/ 0 h 47"/>
                <a:gd name="T4" fmla="*/ 19 w 47"/>
                <a:gd name="T5" fmla="*/ 0 h 47"/>
                <a:gd name="T6" fmla="*/ 15 w 47"/>
                <a:gd name="T7" fmla="*/ 2 h 47"/>
                <a:gd name="T8" fmla="*/ 11 w 47"/>
                <a:gd name="T9" fmla="*/ 4 h 47"/>
                <a:gd name="T10" fmla="*/ 7 w 47"/>
                <a:gd name="T11" fmla="*/ 6 h 47"/>
                <a:gd name="T12" fmla="*/ 4 w 47"/>
                <a:gd name="T13" fmla="*/ 10 h 47"/>
                <a:gd name="T14" fmla="*/ 2 w 47"/>
                <a:gd name="T15" fmla="*/ 14 h 47"/>
                <a:gd name="T16" fmla="*/ 1 w 47"/>
                <a:gd name="T17" fmla="*/ 19 h 47"/>
                <a:gd name="T18" fmla="*/ 0 w 47"/>
                <a:gd name="T19" fmla="*/ 23 h 47"/>
                <a:gd name="T20" fmla="*/ 0 w 47"/>
                <a:gd name="T21" fmla="*/ 23 h 47"/>
                <a:gd name="T22" fmla="*/ 1 w 47"/>
                <a:gd name="T23" fmla="*/ 28 h 47"/>
                <a:gd name="T24" fmla="*/ 2 w 47"/>
                <a:gd name="T25" fmla="*/ 33 h 47"/>
                <a:gd name="T26" fmla="*/ 4 w 47"/>
                <a:gd name="T27" fmla="*/ 36 h 47"/>
                <a:gd name="T28" fmla="*/ 7 w 47"/>
                <a:gd name="T29" fmla="*/ 41 h 47"/>
                <a:gd name="T30" fmla="*/ 11 w 47"/>
                <a:gd name="T31" fmla="*/ 43 h 47"/>
                <a:gd name="T32" fmla="*/ 15 w 47"/>
                <a:gd name="T33" fmla="*/ 45 h 47"/>
                <a:gd name="T34" fmla="*/ 19 w 47"/>
                <a:gd name="T35" fmla="*/ 47 h 47"/>
                <a:gd name="T36" fmla="*/ 24 w 47"/>
                <a:gd name="T37" fmla="*/ 47 h 47"/>
                <a:gd name="T38" fmla="*/ 24 w 47"/>
                <a:gd name="T39" fmla="*/ 47 h 47"/>
                <a:gd name="T40" fmla="*/ 29 w 47"/>
                <a:gd name="T41" fmla="*/ 47 h 47"/>
                <a:gd name="T42" fmla="*/ 33 w 47"/>
                <a:gd name="T43" fmla="*/ 45 h 47"/>
                <a:gd name="T44" fmla="*/ 38 w 47"/>
                <a:gd name="T45" fmla="*/ 43 h 47"/>
                <a:gd name="T46" fmla="*/ 41 w 47"/>
                <a:gd name="T47" fmla="*/ 41 h 47"/>
                <a:gd name="T48" fmla="*/ 44 w 47"/>
                <a:gd name="T49" fmla="*/ 36 h 47"/>
                <a:gd name="T50" fmla="*/ 46 w 47"/>
                <a:gd name="T51" fmla="*/ 33 h 47"/>
                <a:gd name="T52" fmla="*/ 47 w 47"/>
                <a:gd name="T53" fmla="*/ 28 h 47"/>
                <a:gd name="T54" fmla="*/ 47 w 47"/>
                <a:gd name="T55" fmla="*/ 23 h 47"/>
                <a:gd name="T56" fmla="*/ 47 w 47"/>
                <a:gd name="T57" fmla="*/ 23 h 47"/>
                <a:gd name="T58" fmla="*/ 47 w 47"/>
                <a:gd name="T59" fmla="*/ 19 h 47"/>
                <a:gd name="T60" fmla="*/ 46 w 47"/>
                <a:gd name="T61" fmla="*/ 14 h 47"/>
                <a:gd name="T62" fmla="*/ 44 w 47"/>
                <a:gd name="T63" fmla="*/ 10 h 47"/>
                <a:gd name="T64" fmla="*/ 41 w 47"/>
                <a:gd name="T65" fmla="*/ 6 h 47"/>
                <a:gd name="T66" fmla="*/ 38 w 47"/>
                <a:gd name="T67" fmla="*/ 4 h 47"/>
                <a:gd name="T68" fmla="*/ 33 w 47"/>
                <a:gd name="T69" fmla="*/ 2 h 47"/>
                <a:gd name="T70" fmla="*/ 29 w 47"/>
                <a:gd name="T71" fmla="*/ 0 h 47"/>
                <a:gd name="T72" fmla="*/ 24 w 47"/>
                <a:gd name="T73" fmla="*/ 0 h 47"/>
                <a:gd name="T74" fmla="*/ 24 w 47"/>
                <a:gd name="T75" fmla="*/ 0 h 47"/>
                <a:gd name="T76" fmla="*/ 24 w 47"/>
                <a:gd name="T77" fmla="*/ 33 h 47"/>
                <a:gd name="T78" fmla="*/ 24 w 47"/>
                <a:gd name="T79" fmla="*/ 33 h 47"/>
                <a:gd name="T80" fmla="*/ 20 w 47"/>
                <a:gd name="T81" fmla="*/ 32 h 47"/>
                <a:gd name="T82" fmla="*/ 17 w 47"/>
                <a:gd name="T83" fmla="*/ 30 h 47"/>
                <a:gd name="T84" fmla="*/ 15 w 47"/>
                <a:gd name="T85" fmla="*/ 27 h 47"/>
                <a:gd name="T86" fmla="*/ 15 w 47"/>
                <a:gd name="T87" fmla="*/ 23 h 47"/>
                <a:gd name="T88" fmla="*/ 15 w 47"/>
                <a:gd name="T89" fmla="*/ 23 h 47"/>
                <a:gd name="T90" fmla="*/ 15 w 47"/>
                <a:gd name="T91" fmla="*/ 20 h 47"/>
                <a:gd name="T92" fmla="*/ 17 w 47"/>
                <a:gd name="T93" fmla="*/ 17 h 47"/>
                <a:gd name="T94" fmla="*/ 20 w 47"/>
                <a:gd name="T95" fmla="*/ 15 h 47"/>
                <a:gd name="T96" fmla="*/ 24 w 47"/>
                <a:gd name="T97" fmla="*/ 14 h 47"/>
                <a:gd name="T98" fmla="*/ 24 w 47"/>
                <a:gd name="T99" fmla="*/ 14 h 47"/>
                <a:gd name="T100" fmla="*/ 28 w 47"/>
                <a:gd name="T101" fmla="*/ 15 h 47"/>
                <a:gd name="T102" fmla="*/ 31 w 47"/>
                <a:gd name="T103" fmla="*/ 17 h 47"/>
                <a:gd name="T104" fmla="*/ 33 w 47"/>
                <a:gd name="T105" fmla="*/ 20 h 47"/>
                <a:gd name="T106" fmla="*/ 33 w 47"/>
                <a:gd name="T107" fmla="*/ 23 h 47"/>
                <a:gd name="T108" fmla="*/ 33 w 47"/>
                <a:gd name="T109" fmla="*/ 23 h 47"/>
                <a:gd name="T110" fmla="*/ 33 w 47"/>
                <a:gd name="T111" fmla="*/ 27 h 47"/>
                <a:gd name="T112" fmla="*/ 31 w 47"/>
                <a:gd name="T113" fmla="*/ 30 h 47"/>
                <a:gd name="T114" fmla="*/ 28 w 47"/>
                <a:gd name="T115" fmla="*/ 32 h 47"/>
                <a:gd name="T116" fmla="*/ 24 w 47"/>
                <a:gd name="T117" fmla="*/ 33 h 47"/>
                <a:gd name="T118" fmla="*/ 24 w 47"/>
                <a:gd name="T119"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 h="47">
                  <a:moveTo>
                    <a:pt x="24" y="0"/>
                  </a:moveTo>
                  <a:lnTo>
                    <a:pt x="24" y="0"/>
                  </a:lnTo>
                  <a:lnTo>
                    <a:pt x="19" y="0"/>
                  </a:lnTo>
                  <a:lnTo>
                    <a:pt x="15" y="2"/>
                  </a:lnTo>
                  <a:lnTo>
                    <a:pt x="11" y="4"/>
                  </a:lnTo>
                  <a:lnTo>
                    <a:pt x="7" y="6"/>
                  </a:lnTo>
                  <a:lnTo>
                    <a:pt x="4" y="10"/>
                  </a:lnTo>
                  <a:lnTo>
                    <a:pt x="2" y="14"/>
                  </a:lnTo>
                  <a:lnTo>
                    <a:pt x="1" y="19"/>
                  </a:lnTo>
                  <a:lnTo>
                    <a:pt x="0" y="23"/>
                  </a:lnTo>
                  <a:lnTo>
                    <a:pt x="0" y="23"/>
                  </a:lnTo>
                  <a:lnTo>
                    <a:pt x="1" y="28"/>
                  </a:lnTo>
                  <a:lnTo>
                    <a:pt x="2" y="33"/>
                  </a:lnTo>
                  <a:lnTo>
                    <a:pt x="4" y="36"/>
                  </a:lnTo>
                  <a:lnTo>
                    <a:pt x="7" y="41"/>
                  </a:lnTo>
                  <a:lnTo>
                    <a:pt x="11" y="43"/>
                  </a:lnTo>
                  <a:lnTo>
                    <a:pt x="15" y="45"/>
                  </a:lnTo>
                  <a:lnTo>
                    <a:pt x="19" y="47"/>
                  </a:lnTo>
                  <a:lnTo>
                    <a:pt x="24" y="47"/>
                  </a:lnTo>
                  <a:lnTo>
                    <a:pt x="24" y="47"/>
                  </a:lnTo>
                  <a:lnTo>
                    <a:pt x="29" y="47"/>
                  </a:lnTo>
                  <a:lnTo>
                    <a:pt x="33" y="45"/>
                  </a:lnTo>
                  <a:lnTo>
                    <a:pt x="38" y="43"/>
                  </a:lnTo>
                  <a:lnTo>
                    <a:pt x="41" y="41"/>
                  </a:lnTo>
                  <a:lnTo>
                    <a:pt x="44" y="36"/>
                  </a:lnTo>
                  <a:lnTo>
                    <a:pt x="46" y="33"/>
                  </a:lnTo>
                  <a:lnTo>
                    <a:pt x="47" y="28"/>
                  </a:lnTo>
                  <a:lnTo>
                    <a:pt x="47" y="23"/>
                  </a:lnTo>
                  <a:lnTo>
                    <a:pt x="47" y="23"/>
                  </a:lnTo>
                  <a:lnTo>
                    <a:pt x="47" y="19"/>
                  </a:lnTo>
                  <a:lnTo>
                    <a:pt x="46" y="14"/>
                  </a:lnTo>
                  <a:lnTo>
                    <a:pt x="44" y="10"/>
                  </a:lnTo>
                  <a:lnTo>
                    <a:pt x="41" y="6"/>
                  </a:lnTo>
                  <a:lnTo>
                    <a:pt x="38" y="4"/>
                  </a:lnTo>
                  <a:lnTo>
                    <a:pt x="33" y="2"/>
                  </a:lnTo>
                  <a:lnTo>
                    <a:pt x="29" y="0"/>
                  </a:lnTo>
                  <a:lnTo>
                    <a:pt x="24" y="0"/>
                  </a:lnTo>
                  <a:lnTo>
                    <a:pt x="24" y="0"/>
                  </a:lnTo>
                  <a:close/>
                  <a:moveTo>
                    <a:pt x="24" y="33"/>
                  </a:moveTo>
                  <a:lnTo>
                    <a:pt x="24" y="33"/>
                  </a:lnTo>
                  <a:lnTo>
                    <a:pt x="20" y="32"/>
                  </a:lnTo>
                  <a:lnTo>
                    <a:pt x="17" y="30"/>
                  </a:lnTo>
                  <a:lnTo>
                    <a:pt x="15" y="27"/>
                  </a:lnTo>
                  <a:lnTo>
                    <a:pt x="15" y="23"/>
                  </a:lnTo>
                  <a:lnTo>
                    <a:pt x="15" y="23"/>
                  </a:lnTo>
                  <a:lnTo>
                    <a:pt x="15" y="20"/>
                  </a:lnTo>
                  <a:lnTo>
                    <a:pt x="17" y="17"/>
                  </a:lnTo>
                  <a:lnTo>
                    <a:pt x="20" y="15"/>
                  </a:lnTo>
                  <a:lnTo>
                    <a:pt x="24" y="14"/>
                  </a:lnTo>
                  <a:lnTo>
                    <a:pt x="24" y="14"/>
                  </a:lnTo>
                  <a:lnTo>
                    <a:pt x="28" y="15"/>
                  </a:lnTo>
                  <a:lnTo>
                    <a:pt x="31" y="17"/>
                  </a:lnTo>
                  <a:lnTo>
                    <a:pt x="33" y="20"/>
                  </a:lnTo>
                  <a:lnTo>
                    <a:pt x="33" y="23"/>
                  </a:lnTo>
                  <a:lnTo>
                    <a:pt x="33" y="23"/>
                  </a:lnTo>
                  <a:lnTo>
                    <a:pt x="33" y="27"/>
                  </a:lnTo>
                  <a:lnTo>
                    <a:pt x="31" y="30"/>
                  </a:lnTo>
                  <a:lnTo>
                    <a:pt x="28" y="32"/>
                  </a:lnTo>
                  <a:lnTo>
                    <a:pt x="24" y="33"/>
                  </a:lnTo>
                  <a:lnTo>
                    <a:pt x="24" y="33"/>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28" name="Freeform 58">
              <a:extLst>
                <a:ext uri="{FF2B5EF4-FFF2-40B4-BE49-F238E27FC236}">
                  <a16:creationId xmlns:a16="http://schemas.microsoft.com/office/drawing/2014/main" id="{7116F6D1-E277-074C-B6CA-1F37911ABCC3}"/>
                </a:ext>
              </a:extLst>
            </p:cNvPr>
            <p:cNvSpPr>
              <a:spLocks/>
            </p:cNvSpPr>
            <p:nvPr/>
          </p:nvSpPr>
          <p:spPr bwMode="auto">
            <a:xfrm>
              <a:off x="2921000" y="3421063"/>
              <a:ext cx="165100" cy="163513"/>
            </a:xfrm>
            <a:custGeom>
              <a:avLst/>
              <a:gdLst>
                <a:gd name="T0" fmla="*/ 104 w 104"/>
                <a:gd name="T1" fmla="*/ 14 h 103"/>
                <a:gd name="T2" fmla="*/ 104 w 104"/>
                <a:gd name="T3" fmla="*/ 0 h 103"/>
                <a:gd name="T4" fmla="*/ 104 w 104"/>
                <a:gd name="T5" fmla="*/ 0 h 103"/>
                <a:gd name="T6" fmla="*/ 93 w 104"/>
                <a:gd name="T7" fmla="*/ 0 h 103"/>
                <a:gd name="T8" fmla="*/ 83 w 104"/>
                <a:gd name="T9" fmla="*/ 2 h 103"/>
                <a:gd name="T10" fmla="*/ 73 w 104"/>
                <a:gd name="T11" fmla="*/ 4 h 103"/>
                <a:gd name="T12" fmla="*/ 64 w 104"/>
                <a:gd name="T13" fmla="*/ 7 h 103"/>
                <a:gd name="T14" fmla="*/ 54 w 104"/>
                <a:gd name="T15" fmla="*/ 11 h 103"/>
                <a:gd name="T16" fmla="*/ 45 w 104"/>
                <a:gd name="T17" fmla="*/ 17 h 103"/>
                <a:gd name="T18" fmla="*/ 38 w 104"/>
                <a:gd name="T19" fmla="*/ 23 h 103"/>
                <a:gd name="T20" fmla="*/ 30 w 104"/>
                <a:gd name="T21" fmla="*/ 30 h 103"/>
                <a:gd name="T22" fmla="*/ 24 w 104"/>
                <a:gd name="T23" fmla="*/ 37 h 103"/>
                <a:gd name="T24" fmla="*/ 17 w 104"/>
                <a:gd name="T25" fmla="*/ 45 h 103"/>
                <a:gd name="T26" fmla="*/ 13 w 104"/>
                <a:gd name="T27" fmla="*/ 54 h 103"/>
                <a:gd name="T28" fmla="*/ 7 w 104"/>
                <a:gd name="T29" fmla="*/ 62 h 103"/>
                <a:gd name="T30" fmla="*/ 4 w 104"/>
                <a:gd name="T31" fmla="*/ 72 h 103"/>
                <a:gd name="T32" fmla="*/ 2 w 104"/>
                <a:gd name="T33" fmla="*/ 82 h 103"/>
                <a:gd name="T34" fmla="*/ 0 w 104"/>
                <a:gd name="T35" fmla="*/ 92 h 103"/>
                <a:gd name="T36" fmla="*/ 0 w 104"/>
                <a:gd name="T37" fmla="*/ 103 h 103"/>
                <a:gd name="T38" fmla="*/ 14 w 104"/>
                <a:gd name="T39" fmla="*/ 103 h 103"/>
                <a:gd name="T40" fmla="*/ 14 w 104"/>
                <a:gd name="T41" fmla="*/ 103 h 103"/>
                <a:gd name="T42" fmla="*/ 14 w 104"/>
                <a:gd name="T43" fmla="*/ 94 h 103"/>
                <a:gd name="T44" fmla="*/ 16 w 104"/>
                <a:gd name="T45" fmla="*/ 85 h 103"/>
                <a:gd name="T46" fmla="*/ 18 w 104"/>
                <a:gd name="T47" fmla="*/ 76 h 103"/>
                <a:gd name="T48" fmla="*/ 21 w 104"/>
                <a:gd name="T49" fmla="*/ 68 h 103"/>
                <a:gd name="T50" fmla="*/ 25 w 104"/>
                <a:gd name="T51" fmla="*/ 60 h 103"/>
                <a:gd name="T52" fmla="*/ 29 w 104"/>
                <a:gd name="T53" fmla="*/ 53 h 103"/>
                <a:gd name="T54" fmla="*/ 34 w 104"/>
                <a:gd name="T55" fmla="*/ 46 h 103"/>
                <a:gd name="T56" fmla="*/ 40 w 104"/>
                <a:gd name="T57" fmla="*/ 40 h 103"/>
                <a:gd name="T58" fmla="*/ 46 w 104"/>
                <a:gd name="T59" fmla="*/ 34 h 103"/>
                <a:gd name="T60" fmla="*/ 54 w 104"/>
                <a:gd name="T61" fmla="*/ 29 h 103"/>
                <a:gd name="T62" fmla="*/ 61 w 104"/>
                <a:gd name="T63" fmla="*/ 24 h 103"/>
                <a:gd name="T64" fmla="*/ 69 w 104"/>
                <a:gd name="T65" fmla="*/ 20 h 103"/>
                <a:gd name="T66" fmla="*/ 77 w 104"/>
                <a:gd name="T67" fmla="*/ 17 h 103"/>
                <a:gd name="T68" fmla="*/ 85 w 104"/>
                <a:gd name="T69" fmla="*/ 15 h 103"/>
                <a:gd name="T70" fmla="*/ 95 w 104"/>
                <a:gd name="T71" fmla="*/ 14 h 103"/>
                <a:gd name="T72" fmla="*/ 104 w 104"/>
                <a:gd name="T73" fmla="*/ 14 h 103"/>
                <a:gd name="T74" fmla="*/ 104 w 104"/>
                <a:gd name="T7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3">
                  <a:moveTo>
                    <a:pt x="104" y="14"/>
                  </a:moveTo>
                  <a:lnTo>
                    <a:pt x="104" y="0"/>
                  </a:lnTo>
                  <a:lnTo>
                    <a:pt x="104" y="0"/>
                  </a:lnTo>
                  <a:lnTo>
                    <a:pt x="93" y="0"/>
                  </a:lnTo>
                  <a:lnTo>
                    <a:pt x="83" y="2"/>
                  </a:lnTo>
                  <a:lnTo>
                    <a:pt x="73" y="4"/>
                  </a:lnTo>
                  <a:lnTo>
                    <a:pt x="64" y="7"/>
                  </a:lnTo>
                  <a:lnTo>
                    <a:pt x="54" y="11"/>
                  </a:lnTo>
                  <a:lnTo>
                    <a:pt x="45" y="17"/>
                  </a:lnTo>
                  <a:lnTo>
                    <a:pt x="38" y="23"/>
                  </a:lnTo>
                  <a:lnTo>
                    <a:pt x="30" y="30"/>
                  </a:lnTo>
                  <a:lnTo>
                    <a:pt x="24" y="37"/>
                  </a:lnTo>
                  <a:lnTo>
                    <a:pt x="17" y="45"/>
                  </a:lnTo>
                  <a:lnTo>
                    <a:pt x="13" y="54"/>
                  </a:lnTo>
                  <a:lnTo>
                    <a:pt x="7" y="62"/>
                  </a:lnTo>
                  <a:lnTo>
                    <a:pt x="4" y="72"/>
                  </a:lnTo>
                  <a:lnTo>
                    <a:pt x="2" y="82"/>
                  </a:lnTo>
                  <a:lnTo>
                    <a:pt x="0" y="92"/>
                  </a:lnTo>
                  <a:lnTo>
                    <a:pt x="0" y="103"/>
                  </a:lnTo>
                  <a:lnTo>
                    <a:pt x="14" y="103"/>
                  </a:lnTo>
                  <a:lnTo>
                    <a:pt x="14" y="103"/>
                  </a:lnTo>
                  <a:lnTo>
                    <a:pt x="14" y="94"/>
                  </a:lnTo>
                  <a:lnTo>
                    <a:pt x="16" y="85"/>
                  </a:lnTo>
                  <a:lnTo>
                    <a:pt x="18" y="76"/>
                  </a:lnTo>
                  <a:lnTo>
                    <a:pt x="21" y="68"/>
                  </a:lnTo>
                  <a:lnTo>
                    <a:pt x="25" y="60"/>
                  </a:lnTo>
                  <a:lnTo>
                    <a:pt x="29" y="53"/>
                  </a:lnTo>
                  <a:lnTo>
                    <a:pt x="34" y="46"/>
                  </a:lnTo>
                  <a:lnTo>
                    <a:pt x="40" y="40"/>
                  </a:lnTo>
                  <a:lnTo>
                    <a:pt x="46" y="34"/>
                  </a:lnTo>
                  <a:lnTo>
                    <a:pt x="54" y="29"/>
                  </a:lnTo>
                  <a:lnTo>
                    <a:pt x="61" y="24"/>
                  </a:lnTo>
                  <a:lnTo>
                    <a:pt x="69" y="20"/>
                  </a:lnTo>
                  <a:lnTo>
                    <a:pt x="77" y="17"/>
                  </a:lnTo>
                  <a:lnTo>
                    <a:pt x="85" y="15"/>
                  </a:lnTo>
                  <a:lnTo>
                    <a:pt x="95" y="14"/>
                  </a:lnTo>
                  <a:lnTo>
                    <a:pt x="104" y="14"/>
                  </a:lnTo>
                  <a:lnTo>
                    <a:pt x="104" y="14"/>
                  </a:lnTo>
                  <a:close/>
                </a:path>
              </a:pathLst>
            </a:custGeom>
            <a:grp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grpSp>
      <p:sp>
        <p:nvSpPr>
          <p:cNvPr id="30" name="Freeform 47">
            <a:extLst>
              <a:ext uri="{FF2B5EF4-FFF2-40B4-BE49-F238E27FC236}">
                <a16:creationId xmlns:a16="http://schemas.microsoft.com/office/drawing/2014/main" id="{D9F357FF-A68B-4D4C-ADC5-07468AD4C58A}"/>
              </a:ext>
            </a:extLst>
          </p:cNvPr>
          <p:cNvSpPr>
            <a:spLocks noEditPoints="1"/>
          </p:cNvSpPr>
          <p:nvPr/>
        </p:nvSpPr>
        <p:spPr bwMode="auto">
          <a:xfrm>
            <a:off x="3417408" y="3570580"/>
            <a:ext cx="483727" cy="507814"/>
          </a:xfrm>
          <a:custGeom>
            <a:avLst/>
            <a:gdLst>
              <a:gd name="T0" fmla="*/ 449 w 482"/>
              <a:gd name="T1" fmla="*/ 33 h 506"/>
              <a:gd name="T2" fmla="*/ 353 w 482"/>
              <a:gd name="T3" fmla="*/ 120 h 506"/>
              <a:gd name="T4" fmla="*/ 197 w 482"/>
              <a:gd name="T5" fmla="*/ 81 h 506"/>
              <a:gd name="T6" fmla="*/ 58 w 482"/>
              <a:gd name="T7" fmla="*/ 138 h 506"/>
              <a:gd name="T8" fmla="*/ 4 w 482"/>
              <a:gd name="T9" fmla="*/ 315 h 506"/>
              <a:gd name="T10" fmla="*/ 54 w 482"/>
              <a:gd name="T11" fmla="*/ 506 h 506"/>
              <a:gd name="T12" fmla="*/ 197 w 482"/>
              <a:gd name="T13" fmla="*/ 475 h 506"/>
              <a:gd name="T14" fmla="*/ 336 w 482"/>
              <a:gd name="T15" fmla="*/ 418 h 506"/>
              <a:gd name="T16" fmla="*/ 395 w 482"/>
              <a:gd name="T17" fmla="*/ 279 h 506"/>
              <a:gd name="T18" fmla="*/ 404 w 482"/>
              <a:gd name="T19" fmla="*/ 136 h 506"/>
              <a:gd name="T20" fmla="*/ 398 w 482"/>
              <a:gd name="T21" fmla="*/ 74 h 506"/>
              <a:gd name="T22" fmla="*/ 289 w 482"/>
              <a:gd name="T23" fmla="*/ 492 h 506"/>
              <a:gd name="T24" fmla="*/ 373 w 482"/>
              <a:gd name="T25" fmla="*/ 331 h 506"/>
              <a:gd name="T26" fmla="*/ 267 w 482"/>
              <a:gd name="T27" fmla="*/ 447 h 506"/>
              <a:gd name="T28" fmla="*/ 144 w 482"/>
              <a:gd name="T29" fmla="*/ 454 h 506"/>
              <a:gd name="T30" fmla="*/ 27 w 482"/>
              <a:gd name="T31" fmla="*/ 347 h 506"/>
              <a:gd name="T32" fmla="*/ 45 w 482"/>
              <a:gd name="T33" fmla="*/ 177 h 506"/>
              <a:gd name="T34" fmla="*/ 179 w 482"/>
              <a:gd name="T35" fmla="*/ 96 h 506"/>
              <a:gd name="T36" fmla="*/ 325 w 482"/>
              <a:gd name="T37" fmla="*/ 148 h 506"/>
              <a:gd name="T38" fmla="*/ 197 w 482"/>
              <a:gd name="T39" fmla="*/ 130 h 506"/>
              <a:gd name="T40" fmla="*/ 92 w 482"/>
              <a:gd name="T41" fmla="*/ 173 h 506"/>
              <a:gd name="T42" fmla="*/ 51 w 482"/>
              <a:gd name="T43" fmla="*/ 307 h 506"/>
              <a:gd name="T44" fmla="*/ 127 w 482"/>
              <a:gd name="T45" fmla="*/ 409 h 506"/>
              <a:gd name="T46" fmla="*/ 254 w 482"/>
              <a:gd name="T47" fmla="*/ 416 h 506"/>
              <a:gd name="T48" fmla="*/ 339 w 482"/>
              <a:gd name="T49" fmla="*/ 322 h 506"/>
              <a:gd name="T50" fmla="*/ 325 w 482"/>
              <a:gd name="T51" fmla="*/ 203 h 506"/>
              <a:gd name="T52" fmla="*/ 377 w 482"/>
              <a:gd name="T53" fmla="*/ 245 h 506"/>
              <a:gd name="T54" fmla="*/ 222 w 482"/>
              <a:gd name="T55" fmla="*/ 303 h 506"/>
              <a:gd name="T56" fmla="*/ 172 w 482"/>
              <a:gd name="T57" fmla="*/ 303 h 506"/>
              <a:gd name="T58" fmla="*/ 177 w 482"/>
              <a:gd name="T59" fmla="*/ 248 h 506"/>
              <a:gd name="T60" fmla="*/ 211 w 482"/>
              <a:gd name="T61" fmla="*/ 262 h 506"/>
              <a:gd name="T62" fmla="*/ 221 w 482"/>
              <a:gd name="T63" fmla="*/ 272 h 506"/>
              <a:gd name="T64" fmla="*/ 207 w 482"/>
              <a:gd name="T65" fmla="*/ 230 h 506"/>
              <a:gd name="T66" fmla="*/ 148 w 482"/>
              <a:gd name="T67" fmla="*/ 269 h 506"/>
              <a:gd name="T68" fmla="*/ 197 w 482"/>
              <a:gd name="T69" fmla="*/ 327 h 506"/>
              <a:gd name="T70" fmla="*/ 247 w 482"/>
              <a:gd name="T71" fmla="*/ 279 h 506"/>
              <a:gd name="T72" fmla="*/ 285 w 482"/>
              <a:gd name="T73" fmla="*/ 263 h 506"/>
              <a:gd name="T74" fmla="*/ 261 w 482"/>
              <a:gd name="T75" fmla="*/ 341 h 506"/>
              <a:gd name="T76" fmla="*/ 197 w 482"/>
              <a:gd name="T77" fmla="*/ 368 h 506"/>
              <a:gd name="T78" fmla="*/ 133 w 482"/>
              <a:gd name="T79" fmla="*/ 341 h 506"/>
              <a:gd name="T80" fmla="*/ 107 w 482"/>
              <a:gd name="T81" fmla="*/ 270 h 506"/>
              <a:gd name="T82" fmla="*/ 147 w 482"/>
              <a:gd name="T83" fmla="*/ 203 h 506"/>
              <a:gd name="T84" fmla="*/ 223 w 482"/>
              <a:gd name="T85" fmla="*/ 192 h 506"/>
              <a:gd name="T86" fmla="*/ 254 w 482"/>
              <a:gd name="T87" fmla="*/ 191 h 506"/>
              <a:gd name="T88" fmla="*/ 167 w 482"/>
              <a:gd name="T89" fmla="*/ 178 h 506"/>
              <a:gd name="T90" fmla="*/ 101 w 482"/>
              <a:gd name="T91" fmla="*/ 239 h 506"/>
              <a:gd name="T92" fmla="*/ 110 w 482"/>
              <a:gd name="T93" fmla="*/ 336 h 506"/>
              <a:gd name="T94" fmla="*/ 187 w 482"/>
              <a:gd name="T95" fmla="*/ 381 h 506"/>
              <a:gd name="T96" fmla="*/ 255 w 482"/>
              <a:gd name="T97" fmla="*/ 365 h 506"/>
              <a:gd name="T98" fmla="*/ 301 w 482"/>
              <a:gd name="T99" fmla="*/ 288 h 506"/>
              <a:gd name="T100" fmla="*/ 279 w 482"/>
              <a:gd name="T101" fmla="*/ 214 h 506"/>
              <a:gd name="T102" fmla="*/ 332 w 482"/>
              <a:gd name="T103" fmla="*/ 279 h 506"/>
              <a:gd name="T104" fmla="*/ 292 w 482"/>
              <a:gd name="T105" fmla="*/ 374 h 506"/>
              <a:gd name="T106" fmla="*/ 184 w 482"/>
              <a:gd name="T107" fmla="*/ 412 h 506"/>
              <a:gd name="T108" fmla="*/ 85 w 482"/>
              <a:gd name="T109" fmla="*/ 352 h 506"/>
              <a:gd name="T110" fmla="*/ 73 w 482"/>
              <a:gd name="T111" fmla="*/ 228 h 506"/>
              <a:gd name="T112" fmla="*/ 158 w 482"/>
              <a:gd name="T113" fmla="*/ 149 h 506"/>
              <a:gd name="T114" fmla="*/ 270 w 482"/>
              <a:gd name="T115" fmla="*/ 16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2" h="506">
                <a:moveTo>
                  <a:pt x="404" y="136"/>
                </a:moveTo>
                <a:lnTo>
                  <a:pt x="482" y="57"/>
                </a:lnTo>
                <a:lnTo>
                  <a:pt x="447" y="45"/>
                </a:lnTo>
                <a:lnTo>
                  <a:pt x="449" y="44"/>
                </a:lnTo>
                <a:lnTo>
                  <a:pt x="449" y="44"/>
                </a:lnTo>
                <a:lnTo>
                  <a:pt x="451" y="42"/>
                </a:lnTo>
                <a:lnTo>
                  <a:pt x="451" y="39"/>
                </a:lnTo>
                <a:lnTo>
                  <a:pt x="451" y="37"/>
                </a:lnTo>
                <a:lnTo>
                  <a:pt x="449" y="33"/>
                </a:lnTo>
                <a:lnTo>
                  <a:pt x="449" y="33"/>
                </a:lnTo>
                <a:lnTo>
                  <a:pt x="446" y="32"/>
                </a:lnTo>
                <a:lnTo>
                  <a:pt x="444" y="32"/>
                </a:lnTo>
                <a:lnTo>
                  <a:pt x="441" y="32"/>
                </a:lnTo>
                <a:lnTo>
                  <a:pt x="439" y="33"/>
                </a:lnTo>
                <a:lnTo>
                  <a:pt x="437" y="36"/>
                </a:lnTo>
                <a:lnTo>
                  <a:pt x="425" y="0"/>
                </a:lnTo>
                <a:lnTo>
                  <a:pt x="346" y="79"/>
                </a:lnTo>
                <a:lnTo>
                  <a:pt x="358" y="114"/>
                </a:lnTo>
                <a:lnTo>
                  <a:pt x="353" y="119"/>
                </a:lnTo>
                <a:lnTo>
                  <a:pt x="353" y="120"/>
                </a:lnTo>
                <a:lnTo>
                  <a:pt x="335" y="137"/>
                </a:lnTo>
                <a:lnTo>
                  <a:pt x="335" y="137"/>
                </a:lnTo>
                <a:lnTo>
                  <a:pt x="321" y="124"/>
                </a:lnTo>
                <a:lnTo>
                  <a:pt x="305" y="113"/>
                </a:lnTo>
                <a:lnTo>
                  <a:pt x="289" y="104"/>
                </a:lnTo>
                <a:lnTo>
                  <a:pt x="271" y="95"/>
                </a:lnTo>
                <a:lnTo>
                  <a:pt x="254" y="90"/>
                </a:lnTo>
                <a:lnTo>
                  <a:pt x="236" y="84"/>
                </a:lnTo>
                <a:lnTo>
                  <a:pt x="216" y="82"/>
                </a:lnTo>
                <a:lnTo>
                  <a:pt x="197" y="81"/>
                </a:lnTo>
                <a:lnTo>
                  <a:pt x="197" y="81"/>
                </a:lnTo>
                <a:lnTo>
                  <a:pt x="177" y="82"/>
                </a:lnTo>
                <a:lnTo>
                  <a:pt x="158" y="84"/>
                </a:lnTo>
                <a:lnTo>
                  <a:pt x="140" y="90"/>
                </a:lnTo>
                <a:lnTo>
                  <a:pt x="121" y="96"/>
                </a:lnTo>
                <a:lnTo>
                  <a:pt x="104" y="104"/>
                </a:lnTo>
                <a:lnTo>
                  <a:pt x="88" y="114"/>
                </a:lnTo>
                <a:lnTo>
                  <a:pt x="72" y="125"/>
                </a:lnTo>
                <a:lnTo>
                  <a:pt x="58" y="138"/>
                </a:lnTo>
                <a:lnTo>
                  <a:pt x="58" y="138"/>
                </a:lnTo>
                <a:lnTo>
                  <a:pt x="44" y="153"/>
                </a:lnTo>
                <a:lnTo>
                  <a:pt x="33" y="169"/>
                </a:lnTo>
                <a:lnTo>
                  <a:pt x="22" y="187"/>
                </a:lnTo>
                <a:lnTo>
                  <a:pt x="14" y="204"/>
                </a:lnTo>
                <a:lnTo>
                  <a:pt x="8" y="221"/>
                </a:lnTo>
                <a:lnTo>
                  <a:pt x="4" y="241"/>
                </a:lnTo>
                <a:lnTo>
                  <a:pt x="0" y="259"/>
                </a:lnTo>
                <a:lnTo>
                  <a:pt x="0" y="279"/>
                </a:lnTo>
                <a:lnTo>
                  <a:pt x="0" y="297"/>
                </a:lnTo>
                <a:lnTo>
                  <a:pt x="4" y="315"/>
                </a:lnTo>
                <a:lnTo>
                  <a:pt x="8" y="335"/>
                </a:lnTo>
                <a:lnTo>
                  <a:pt x="14" y="352"/>
                </a:lnTo>
                <a:lnTo>
                  <a:pt x="22" y="369"/>
                </a:lnTo>
                <a:lnTo>
                  <a:pt x="33" y="387"/>
                </a:lnTo>
                <a:lnTo>
                  <a:pt x="44" y="403"/>
                </a:lnTo>
                <a:lnTo>
                  <a:pt x="58" y="418"/>
                </a:lnTo>
                <a:lnTo>
                  <a:pt x="58" y="418"/>
                </a:lnTo>
                <a:lnTo>
                  <a:pt x="66" y="425"/>
                </a:lnTo>
                <a:lnTo>
                  <a:pt x="76" y="433"/>
                </a:lnTo>
                <a:lnTo>
                  <a:pt x="54" y="506"/>
                </a:lnTo>
                <a:lnTo>
                  <a:pt x="115" y="506"/>
                </a:lnTo>
                <a:lnTo>
                  <a:pt x="128" y="462"/>
                </a:lnTo>
                <a:lnTo>
                  <a:pt x="128" y="462"/>
                </a:lnTo>
                <a:lnTo>
                  <a:pt x="144" y="469"/>
                </a:lnTo>
                <a:lnTo>
                  <a:pt x="161" y="472"/>
                </a:lnTo>
                <a:lnTo>
                  <a:pt x="180" y="474"/>
                </a:lnTo>
                <a:lnTo>
                  <a:pt x="197" y="475"/>
                </a:lnTo>
                <a:lnTo>
                  <a:pt x="197" y="475"/>
                </a:lnTo>
                <a:lnTo>
                  <a:pt x="197" y="475"/>
                </a:lnTo>
                <a:lnTo>
                  <a:pt x="197" y="475"/>
                </a:lnTo>
                <a:lnTo>
                  <a:pt x="215" y="474"/>
                </a:lnTo>
                <a:lnTo>
                  <a:pt x="233" y="472"/>
                </a:lnTo>
                <a:lnTo>
                  <a:pt x="249" y="469"/>
                </a:lnTo>
                <a:lnTo>
                  <a:pt x="266" y="463"/>
                </a:lnTo>
                <a:lnTo>
                  <a:pt x="278" y="506"/>
                </a:lnTo>
                <a:lnTo>
                  <a:pt x="338" y="506"/>
                </a:lnTo>
                <a:lnTo>
                  <a:pt x="318" y="434"/>
                </a:lnTo>
                <a:lnTo>
                  <a:pt x="318" y="434"/>
                </a:lnTo>
                <a:lnTo>
                  <a:pt x="328" y="427"/>
                </a:lnTo>
                <a:lnTo>
                  <a:pt x="336" y="418"/>
                </a:lnTo>
                <a:lnTo>
                  <a:pt x="336" y="418"/>
                </a:lnTo>
                <a:lnTo>
                  <a:pt x="350" y="403"/>
                </a:lnTo>
                <a:lnTo>
                  <a:pt x="361" y="388"/>
                </a:lnTo>
                <a:lnTo>
                  <a:pt x="371" y="371"/>
                </a:lnTo>
                <a:lnTo>
                  <a:pt x="379" y="354"/>
                </a:lnTo>
                <a:lnTo>
                  <a:pt x="386" y="336"/>
                </a:lnTo>
                <a:lnTo>
                  <a:pt x="390" y="316"/>
                </a:lnTo>
                <a:lnTo>
                  <a:pt x="393" y="298"/>
                </a:lnTo>
                <a:lnTo>
                  <a:pt x="395" y="279"/>
                </a:lnTo>
                <a:lnTo>
                  <a:pt x="395" y="279"/>
                </a:lnTo>
                <a:lnTo>
                  <a:pt x="393" y="260"/>
                </a:lnTo>
                <a:lnTo>
                  <a:pt x="391" y="242"/>
                </a:lnTo>
                <a:lnTo>
                  <a:pt x="387" y="225"/>
                </a:lnTo>
                <a:lnTo>
                  <a:pt x="382" y="208"/>
                </a:lnTo>
                <a:lnTo>
                  <a:pt x="375" y="192"/>
                </a:lnTo>
                <a:lnTo>
                  <a:pt x="366" y="176"/>
                </a:lnTo>
                <a:lnTo>
                  <a:pt x="357" y="162"/>
                </a:lnTo>
                <a:lnTo>
                  <a:pt x="345" y="148"/>
                </a:lnTo>
                <a:lnTo>
                  <a:pt x="369" y="124"/>
                </a:lnTo>
                <a:lnTo>
                  <a:pt x="404" y="136"/>
                </a:lnTo>
                <a:close/>
                <a:moveTo>
                  <a:pt x="456" y="64"/>
                </a:moveTo>
                <a:lnTo>
                  <a:pt x="400" y="120"/>
                </a:lnTo>
                <a:lnTo>
                  <a:pt x="379" y="113"/>
                </a:lnTo>
                <a:lnTo>
                  <a:pt x="436" y="57"/>
                </a:lnTo>
                <a:lnTo>
                  <a:pt x="456" y="64"/>
                </a:lnTo>
                <a:close/>
                <a:moveTo>
                  <a:pt x="370" y="103"/>
                </a:moveTo>
                <a:lnTo>
                  <a:pt x="362" y="82"/>
                </a:lnTo>
                <a:lnTo>
                  <a:pt x="418" y="26"/>
                </a:lnTo>
                <a:lnTo>
                  <a:pt x="426" y="46"/>
                </a:lnTo>
                <a:lnTo>
                  <a:pt x="398" y="74"/>
                </a:lnTo>
                <a:lnTo>
                  <a:pt x="370" y="103"/>
                </a:lnTo>
                <a:close/>
                <a:moveTo>
                  <a:pt x="104" y="492"/>
                </a:moveTo>
                <a:lnTo>
                  <a:pt x="74" y="492"/>
                </a:lnTo>
                <a:lnTo>
                  <a:pt x="88" y="443"/>
                </a:lnTo>
                <a:lnTo>
                  <a:pt x="88" y="443"/>
                </a:lnTo>
                <a:lnTo>
                  <a:pt x="101" y="450"/>
                </a:lnTo>
                <a:lnTo>
                  <a:pt x="114" y="457"/>
                </a:lnTo>
                <a:lnTo>
                  <a:pt x="104" y="492"/>
                </a:lnTo>
                <a:close/>
                <a:moveTo>
                  <a:pt x="319" y="492"/>
                </a:moveTo>
                <a:lnTo>
                  <a:pt x="289" y="492"/>
                </a:lnTo>
                <a:lnTo>
                  <a:pt x="279" y="458"/>
                </a:lnTo>
                <a:lnTo>
                  <a:pt x="279" y="458"/>
                </a:lnTo>
                <a:lnTo>
                  <a:pt x="292" y="451"/>
                </a:lnTo>
                <a:lnTo>
                  <a:pt x="305" y="443"/>
                </a:lnTo>
                <a:lnTo>
                  <a:pt x="319" y="492"/>
                </a:lnTo>
                <a:close/>
                <a:moveTo>
                  <a:pt x="380" y="279"/>
                </a:moveTo>
                <a:lnTo>
                  <a:pt x="380" y="279"/>
                </a:lnTo>
                <a:lnTo>
                  <a:pt x="379" y="296"/>
                </a:lnTo>
                <a:lnTo>
                  <a:pt x="377" y="314"/>
                </a:lnTo>
                <a:lnTo>
                  <a:pt x="373" y="331"/>
                </a:lnTo>
                <a:lnTo>
                  <a:pt x="366" y="348"/>
                </a:lnTo>
                <a:lnTo>
                  <a:pt x="359" y="364"/>
                </a:lnTo>
                <a:lnTo>
                  <a:pt x="349" y="380"/>
                </a:lnTo>
                <a:lnTo>
                  <a:pt x="338" y="394"/>
                </a:lnTo>
                <a:lnTo>
                  <a:pt x="326" y="407"/>
                </a:lnTo>
                <a:lnTo>
                  <a:pt x="326" y="407"/>
                </a:lnTo>
                <a:lnTo>
                  <a:pt x="314" y="420"/>
                </a:lnTo>
                <a:lnTo>
                  <a:pt x="298" y="431"/>
                </a:lnTo>
                <a:lnTo>
                  <a:pt x="283" y="439"/>
                </a:lnTo>
                <a:lnTo>
                  <a:pt x="267" y="447"/>
                </a:lnTo>
                <a:lnTo>
                  <a:pt x="251" y="454"/>
                </a:lnTo>
                <a:lnTo>
                  <a:pt x="234" y="458"/>
                </a:lnTo>
                <a:lnTo>
                  <a:pt x="215" y="460"/>
                </a:lnTo>
                <a:lnTo>
                  <a:pt x="197" y="461"/>
                </a:lnTo>
                <a:lnTo>
                  <a:pt x="197" y="461"/>
                </a:lnTo>
                <a:lnTo>
                  <a:pt x="197" y="461"/>
                </a:lnTo>
                <a:lnTo>
                  <a:pt x="197" y="461"/>
                </a:lnTo>
                <a:lnTo>
                  <a:pt x="179" y="460"/>
                </a:lnTo>
                <a:lnTo>
                  <a:pt x="161" y="458"/>
                </a:lnTo>
                <a:lnTo>
                  <a:pt x="144" y="454"/>
                </a:lnTo>
                <a:lnTo>
                  <a:pt x="127" y="447"/>
                </a:lnTo>
                <a:lnTo>
                  <a:pt x="110" y="439"/>
                </a:lnTo>
                <a:lnTo>
                  <a:pt x="95" y="431"/>
                </a:lnTo>
                <a:lnTo>
                  <a:pt x="81" y="420"/>
                </a:lnTo>
                <a:lnTo>
                  <a:pt x="67" y="407"/>
                </a:lnTo>
                <a:lnTo>
                  <a:pt x="67" y="407"/>
                </a:lnTo>
                <a:lnTo>
                  <a:pt x="55" y="394"/>
                </a:lnTo>
                <a:lnTo>
                  <a:pt x="45" y="379"/>
                </a:lnTo>
                <a:lnTo>
                  <a:pt x="35" y="363"/>
                </a:lnTo>
                <a:lnTo>
                  <a:pt x="27" y="347"/>
                </a:lnTo>
                <a:lnTo>
                  <a:pt x="22" y="330"/>
                </a:lnTo>
                <a:lnTo>
                  <a:pt x="18" y="313"/>
                </a:lnTo>
                <a:lnTo>
                  <a:pt x="14" y="296"/>
                </a:lnTo>
                <a:lnTo>
                  <a:pt x="14" y="279"/>
                </a:lnTo>
                <a:lnTo>
                  <a:pt x="14" y="260"/>
                </a:lnTo>
                <a:lnTo>
                  <a:pt x="18" y="243"/>
                </a:lnTo>
                <a:lnTo>
                  <a:pt x="22" y="226"/>
                </a:lnTo>
                <a:lnTo>
                  <a:pt x="27" y="209"/>
                </a:lnTo>
                <a:lnTo>
                  <a:pt x="35" y="193"/>
                </a:lnTo>
                <a:lnTo>
                  <a:pt x="45" y="177"/>
                </a:lnTo>
                <a:lnTo>
                  <a:pt x="55" y="163"/>
                </a:lnTo>
                <a:lnTo>
                  <a:pt x="67" y="149"/>
                </a:lnTo>
                <a:lnTo>
                  <a:pt x="67" y="149"/>
                </a:lnTo>
                <a:lnTo>
                  <a:pt x="81" y="136"/>
                </a:lnTo>
                <a:lnTo>
                  <a:pt x="95" y="125"/>
                </a:lnTo>
                <a:lnTo>
                  <a:pt x="110" y="117"/>
                </a:lnTo>
                <a:lnTo>
                  <a:pt x="127" y="109"/>
                </a:lnTo>
                <a:lnTo>
                  <a:pt x="144" y="103"/>
                </a:lnTo>
                <a:lnTo>
                  <a:pt x="161" y="98"/>
                </a:lnTo>
                <a:lnTo>
                  <a:pt x="179" y="96"/>
                </a:lnTo>
                <a:lnTo>
                  <a:pt x="197" y="95"/>
                </a:lnTo>
                <a:lnTo>
                  <a:pt x="197" y="95"/>
                </a:lnTo>
                <a:lnTo>
                  <a:pt x="215" y="96"/>
                </a:lnTo>
                <a:lnTo>
                  <a:pt x="233" y="98"/>
                </a:lnTo>
                <a:lnTo>
                  <a:pt x="250" y="103"/>
                </a:lnTo>
                <a:lnTo>
                  <a:pt x="266" y="109"/>
                </a:lnTo>
                <a:lnTo>
                  <a:pt x="282" y="115"/>
                </a:lnTo>
                <a:lnTo>
                  <a:pt x="297" y="125"/>
                </a:lnTo>
                <a:lnTo>
                  <a:pt x="311" y="135"/>
                </a:lnTo>
                <a:lnTo>
                  <a:pt x="325" y="148"/>
                </a:lnTo>
                <a:lnTo>
                  <a:pt x="301" y="172"/>
                </a:lnTo>
                <a:lnTo>
                  <a:pt x="301" y="172"/>
                </a:lnTo>
                <a:lnTo>
                  <a:pt x="290" y="162"/>
                </a:lnTo>
                <a:lnTo>
                  <a:pt x="279" y="153"/>
                </a:lnTo>
                <a:lnTo>
                  <a:pt x="266" y="147"/>
                </a:lnTo>
                <a:lnTo>
                  <a:pt x="253" y="140"/>
                </a:lnTo>
                <a:lnTo>
                  <a:pt x="240" y="136"/>
                </a:lnTo>
                <a:lnTo>
                  <a:pt x="226" y="132"/>
                </a:lnTo>
                <a:lnTo>
                  <a:pt x="212" y="131"/>
                </a:lnTo>
                <a:lnTo>
                  <a:pt x="197" y="130"/>
                </a:lnTo>
                <a:lnTo>
                  <a:pt x="197" y="130"/>
                </a:lnTo>
                <a:lnTo>
                  <a:pt x="183" y="131"/>
                </a:lnTo>
                <a:lnTo>
                  <a:pt x="168" y="133"/>
                </a:lnTo>
                <a:lnTo>
                  <a:pt x="154" y="136"/>
                </a:lnTo>
                <a:lnTo>
                  <a:pt x="140" y="140"/>
                </a:lnTo>
                <a:lnTo>
                  <a:pt x="127" y="147"/>
                </a:lnTo>
                <a:lnTo>
                  <a:pt x="115" y="154"/>
                </a:lnTo>
                <a:lnTo>
                  <a:pt x="103" y="163"/>
                </a:lnTo>
                <a:lnTo>
                  <a:pt x="92" y="173"/>
                </a:lnTo>
                <a:lnTo>
                  <a:pt x="92" y="173"/>
                </a:lnTo>
                <a:lnTo>
                  <a:pt x="81" y="185"/>
                </a:lnTo>
                <a:lnTo>
                  <a:pt x="73" y="196"/>
                </a:lnTo>
                <a:lnTo>
                  <a:pt x="65" y="208"/>
                </a:lnTo>
                <a:lnTo>
                  <a:pt x="60" y="222"/>
                </a:lnTo>
                <a:lnTo>
                  <a:pt x="54" y="235"/>
                </a:lnTo>
                <a:lnTo>
                  <a:pt x="51" y="249"/>
                </a:lnTo>
                <a:lnTo>
                  <a:pt x="49" y="263"/>
                </a:lnTo>
                <a:lnTo>
                  <a:pt x="49" y="279"/>
                </a:lnTo>
                <a:lnTo>
                  <a:pt x="49" y="293"/>
                </a:lnTo>
                <a:lnTo>
                  <a:pt x="51" y="307"/>
                </a:lnTo>
                <a:lnTo>
                  <a:pt x="54" y="321"/>
                </a:lnTo>
                <a:lnTo>
                  <a:pt x="60" y="334"/>
                </a:lnTo>
                <a:lnTo>
                  <a:pt x="65" y="348"/>
                </a:lnTo>
                <a:lnTo>
                  <a:pt x="73" y="360"/>
                </a:lnTo>
                <a:lnTo>
                  <a:pt x="81" y="371"/>
                </a:lnTo>
                <a:lnTo>
                  <a:pt x="92" y="383"/>
                </a:lnTo>
                <a:lnTo>
                  <a:pt x="92" y="383"/>
                </a:lnTo>
                <a:lnTo>
                  <a:pt x="103" y="393"/>
                </a:lnTo>
                <a:lnTo>
                  <a:pt x="115" y="402"/>
                </a:lnTo>
                <a:lnTo>
                  <a:pt x="127" y="409"/>
                </a:lnTo>
                <a:lnTo>
                  <a:pt x="140" y="416"/>
                </a:lnTo>
                <a:lnTo>
                  <a:pt x="154" y="420"/>
                </a:lnTo>
                <a:lnTo>
                  <a:pt x="168" y="424"/>
                </a:lnTo>
                <a:lnTo>
                  <a:pt x="183" y="427"/>
                </a:lnTo>
                <a:lnTo>
                  <a:pt x="197" y="427"/>
                </a:lnTo>
                <a:lnTo>
                  <a:pt x="197" y="427"/>
                </a:lnTo>
                <a:lnTo>
                  <a:pt x="212" y="427"/>
                </a:lnTo>
                <a:lnTo>
                  <a:pt x="226" y="424"/>
                </a:lnTo>
                <a:lnTo>
                  <a:pt x="240" y="420"/>
                </a:lnTo>
                <a:lnTo>
                  <a:pt x="254" y="416"/>
                </a:lnTo>
                <a:lnTo>
                  <a:pt x="267" y="409"/>
                </a:lnTo>
                <a:lnTo>
                  <a:pt x="280" y="402"/>
                </a:lnTo>
                <a:lnTo>
                  <a:pt x="291" y="393"/>
                </a:lnTo>
                <a:lnTo>
                  <a:pt x="303" y="383"/>
                </a:lnTo>
                <a:lnTo>
                  <a:pt x="303" y="383"/>
                </a:lnTo>
                <a:lnTo>
                  <a:pt x="312" y="373"/>
                </a:lnTo>
                <a:lnTo>
                  <a:pt x="321" y="361"/>
                </a:lnTo>
                <a:lnTo>
                  <a:pt x="329" y="348"/>
                </a:lnTo>
                <a:lnTo>
                  <a:pt x="335" y="335"/>
                </a:lnTo>
                <a:lnTo>
                  <a:pt x="339" y="322"/>
                </a:lnTo>
                <a:lnTo>
                  <a:pt x="343" y="308"/>
                </a:lnTo>
                <a:lnTo>
                  <a:pt x="345" y="293"/>
                </a:lnTo>
                <a:lnTo>
                  <a:pt x="346" y="279"/>
                </a:lnTo>
                <a:lnTo>
                  <a:pt x="346" y="279"/>
                </a:lnTo>
                <a:lnTo>
                  <a:pt x="345" y="265"/>
                </a:lnTo>
                <a:lnTo>
                  <a:pt x="344" y="252"/>
                </a:lnTo>
                <a:lnTo>
                  <a:pt x="341" y="240"/>
                </a:lnTo>
                <a:lnTo>
                  <a:pt x="337" y="227"/>
                </a:lnTo>
                <a:lnTo>
                  <a:pt x="332" y="215"/>
                </a:lnTo>
                <a:lnTo>
                  <a:pt x="325" y="203"/>
                </a:lnTo>
                <a:lnTo>
                  <a:pt x="319" y="192"/>
                </a:lnTo>
                <a:lnTo>
                  <a:pt x="310" y="182"/>
                </a:lnTo>
                <a:lnTo>
                  <a:pt x="335" y="158"/>
                </a:lnTo>
                <a:lnTo>
                  <a:pt x="335" y="158"/>
                </a:lnTo>
                <a:lnTo>
                  <a:pt x="345" y="171"/>
                </a:lnTo>
                <a:lnTo>
                  <a:pt x="355" y="185"/>
                </a:lnTo>
                <a:lnTo>
                  <a:pt x="362" y="199"/>
                </a:lnTo>
                <a:lnTo>
                  <a:pt x="369" y="214"/>
                </a:lnTo>
                <a:lnTo>
                  <a:pt x="374" y="229"/>
                </a:lnTo>
                <a:lnTo>
                  <a:pt x="377" y="245"/>
                </a:lnTo>
                <a:lnTo>
                  <a:pt x="379" y="261"/>
                </a:lnTo>
                <a:lnTo>
                  <a:pt x="380" y="279"/>
                </a:lnTo>
                <a:lnTo>
                  <a:pt x="380" y="279"/>
                </a:lnTo>
                <a:close/>
                <a:moveTo>
                  <a:pt x="233" y="279"/>
                </a:moveTo>
                <a:lnTo>
                  <a:pt x="233" y="279"/>
                </a:lnTo>
                <a:lnTo>
                  <a:pt x="231" y="285"/>
                </a:lnTo>
                <a:lnTo>
                  <a:pt x="230" y="292"/>
                </a:lnTo>
                <a:lnTo>
                  <a:pt x="226" y="298"/>
                </a:lnTo>
                <a:lnTo>
                  <a:pt x="222" y="303"/>
                </a:lnTo>
                <a:lnTo>
                  <a:pt x="222" y="303"/>
                </a:lnTo>
                <a:lnTo>
                  <a:pt x="216" y="308"/>
                </a:lnTo>
                <a:lnTo>
                  <a:pt x="211" y="311"/>
                </a:lnTo>
                <a:lnTo>
                  <a:pt x="204" y="313"/>
                </a:lnTo>
                <a:lnTo>
                  <a:pt x="197" y="313"/>
                </a:lnTo>
                <a:lnTo>
                  <a:pt x="197" y="313"/>
                </a:lnTo>
                <a:lnTo>
                  <a:pt x="190" y="313"/>
                </a:lnTo>
                <a:lnTo>
                  <a:pt x="184" y="311"/>
                </a:lnTo>
                <a:lnTo>
                  <a:pt x="177" y="308"/>
                </a:lnTo>
                <a:lnTo>
                  <a:pt x="172" y="303"/>
                </a:lnTo>
                <a:lnTo>
                  <a:pt x="172" y="303"/>
                </a:lnTo>
                <a:lnTo>
                  <a:pt x="168" y="298"/>
                </a:lnTo>
                <a:lnTo>
                  <a:pt x="164" y="292"/>
                </a:lnTo>
                <a:lnTo>
                  <a:pt x="162" y="285"/>
                </a:lnTo>
                <a:lnTo>
                  <a:pt x="161" y="279"/>
                </a:lnTo>
                <a:lnTo>
                  <a:pt x="162" y="271"/>
                </a:lnTo>
                <a:lnTo>
                  <a:pt x="164" y="265"/>
                </a:lnTo>
                <a:lnTo>
                  <a:pt x="168" y="259"/>
                </a:lnTo>
                <a:lnTo>
                  <a:pt x="172" y="253"/>
                </a:lnTo>
                <a:lnTo>
                  <a:pt x="172" y="253"/>
                </a:lnTo>
                <a:lnTo>
                  <a:pt x="177" y="248"/>
                </a:lnTo>
                <a:lnTo>
                  <a:pt x="184" y="245"/>
                </a:lnTo>
                <a:lnTo>
                  <a:pt x="190" y="243"/>
                </a:lnTo>
                <a:lnTo>
                  <a:pt x="197" y="243"/>
                </a:lnTo>
                <a:lnTo>
                  <a:pt x="197" y="243"/>
                </a:lnTo>
                <a:lnTo>
                  <a:pt x="203" y="243"/>
                </a:lnTo>
                <a:lnTo>
                  <a:pt x="210" y="245"/>
                </a:lnTo>
                <a:lnTo>
                  <a:pt x="215" y="248"/>
                </a:lnTo>
                <a:lnTo>
                  <a:pt x="221" y="252"/>
                </a:lnTo>
                <a:lnTo>
                  <a:pt x="211" y="262"/>
                </a:lnTo>
                <a:lnTo>
                  <a:pt x="211" y="262"/>
                </a:lnTo>
                <a:lnTo>
                  <a:pt x="209" y="265"/>
                </a:lnTo>
                <a:lnTo>
                  <a:pt x="209" y="267"/>
                </a:lnTo>
                <a:lnTo>
                  <a:pt x="209" y="270"/>
                </a:lnTo>
                <a:lnTo>
                  <a:pt x="211" y="272"/>
                </a:lnTo>
                <a:lnTo>
                  <a:pt x="211" y="272"/>
                </a:lnTo>
                <a:lnTo>
                  <a:pt x="213" y="273"/>
                </a:lnTo>
                <a:lnTo>
                  <a:pt x="215" y="274"/>
                </a:lnTo>
                <a:lnTo>
                  <a:pt x="215" y="274"/>
                </a:lnTo>
                <a:lnTo>
                  <a:pt x="218" y="273"/>
                </a:lnTo>
                <a:lnTo>
                  <a:pt x="221" y="272"/>
                </a:lnTo>
                <a:lnTo>
                  <a:pt x="229" y="263"/>
                </a:lnTo>
                <a:lnTo>
                  <a:pt x="229" y="263"/>
                </a:lnTo>
                <a:lnTo>
                  <a:pt x="231" y="271"/>
                </a:lnTo>
                <a:lnTo>
                  <a:pt x="233" y="279"/>
                </a:lnTo>
                <a:lnTo>
                  <a:pt x="233" y="279"/>
                </a:lnTo>
                <a:close/>
                <a:moveTo>
                  <a:pt x="230" y="242"/>
                </a:moveTo>
                <a:lnTo>
                  <a:pt x="230" y="242"/>
                </a:lnTo>
                <a:lnTo>
                  <a:pt x="224" y="236"/>
                </a:lnTo>
                <a:lnTo>
                  <a:pt x="215" y="232"/>
                </a:lnTo>
                <a:lnTo>
                  <a:pt x="207" y="230"/>
                </a:lnTo>
                <a:lnTo>
                  <a:pt x="197" y="229"/>
                </a:lnTo>
                <a:lnTo>
                  <a:pt x="197" y="229"/>
                </a:lnTo>
                <a:lnTo>
                  <a:pt x="187" y="230"/>
                </a:lnTo>
                <a:lnTo>
                  <a:pt x="179" y="232"/>
                </a:lnTo>
                <a:lnTo>
                  <a:pt x="170" y="236"/>
                </a:lnTo>
                <a:lnTo>
                  <a:pt x="162" y="243"/>
                </a:lnTo>
                <a:lnTo>
                  <a:pt x="162" y="243"/>
                </a:lnTo>
                <a:lnTo>
                  <a:pt x="156" y="250"/>
                </a:lnTo>
                <a:lnTo>
                  <a:pt x="152" y="259"/>
                </a:lnTo>
                <a:lnTo>
                  <a:pt x="148" y="269"/>
                </a:lnTo>
                <a:lnTo>
                  <a:pt x="147" y="279"/>
                </a:lnTo>
                <a:lnTo>
                  <a:pt x="148" y="287"/>
                </a:lnTo>
                <a:lnTo>
                  <a:pt x="152" y="297"/>
                </a:lnTo>
                <a:lnTo>
                  <a:pt x="156" y="306"/>
                </a:lnTo>
                <a:lnTo>
                  <a:pt x="162" y="313"/>
                </a:lnTo>
                <a:lnTo>
                  <a:pt x="162" y="313"/>
                </a:lnTo>
                <a:lnTo>
                  <a:pt x="170" y="320"/>
                </a:lnTo>
                <a:lnTo>
                  <a:pt x="179" y="324"/>
                </a:lnTo>
                <a:lnTo>
                  <a:pt x="187" y="327"/>
                </a:lnTo>
                <a:lnTo>
                  <a:pt x="197" y="327"/>
                </a:lnTo>
                <a:lnTo>
                  <a:pt x="197" y="327"/>
                </a:lnTo>
                <a:lnTo>
                  <a:pt x="207" y="327"/>
                </a:lnTo>
                <a:lnTo>
                  <a:pt x="216" y="324"/>
                </a:lnTo>
                <a:lnTo>
                  <a:pt x="225" y="320"/>
                </a:lnTo>
                <a:lnTo>
                  <a:pt x="233" y="313"/>
                </a:lnTo>
                <a:lnTo>
                  <a:pt x="233" y="313"/>
                </a:lnTo>
                <a:lnTo>
                  <a:pt x="238" y="306"/>
                </a:lnTo>
                <a:lnTo>
                  <a:pt x="243" y="297"/>
                </a:lnTo>
                <a:lnTo>
                  <a:pt x="245" y="288"/>
                </a:lnTo>
                <a:lnTo>
                  <a:pt x="247" y="279"/>
                </a:lnTo>
                <a:lnTo>
                  <a:pt x="247" y="279"/>
                </a:lnTo>
                <a:lnTo>
                  <a:pt x="247" y="271"/>
                </a:lnTo>
                <a:lnTo>
                  <a:pt x="244" y="265"/>
                </a:lnTo>
                <a:lnTo>
                  <a:pt x="242" y="259"/>
                </a:lnTo>
                <a:lnTo>
                  <a:pt x="240" y="253"/>
                </a:lnTo>
                <a:lnTo>
                  <a:pt x="268" y="223"/>
                </a:lnTo>
                <a:lnTo>
                  <a:pt x="268" y="223"/>
                </a:lnTo>
                <a:lnTo>
                  <a:pt x="277" y="236"/>
                </a:lnTo>
                <a:lnTo>
                  <a:pt x="282" y="249"/>
                </a:lnTo>
                <a:lnTo>
                  <a:pt x="285" y="263"/>
                </a:lnTo>
                <a:lnTo>
                  <a:pt x="287" y="279"/>
                </a:lnTo>
                <a:lnTo>
                  <a:pt x="287" y="279"/>
                </a:lnTo>
                <a:lnTo>
                  <a:pt x="287" y="287"/>
                </a:lnTo>
                <a:lnTo>
                  <a:pt x="285" y="296"/>
                </a:lnTo>
                <a:lnTo>
                  <a:pt x="283" y="304"/>
                </a:lnTo>
                <a:lnTo>
                  <a:pt x="280" y="312"/>
                </a:lnTo>
                <a:lnTo>
                  <a:pt x="277" y="321"/>
                </a:lnTo>
                <a:lnTo>
                  <a:pt x="271" y="328"/>
                </a:lnTo>
                <a:lnTo>
                  <a:pt x="267" y="335"/>
                </a:lnTo>
                <a:lnTo>
                  <a:pt x="261" y="341"/>
                </a:lnTo>
                <a:lnTo>
                  <a:pt x="261" y="341"/>
                </a:lnTo>
                <a:lnTo>
                  <a:pt x="254" y="348"/>
                </a:lnTo>
                <a:lnTo>
                  <a:pt x="247" y="353"/>
                </a:lnTo>
                <a:lnTo>
                  <a:pt x="239" y="357"/>
                </a:lnTo>
                <a:lnTo>
                  <a:pt x="231" y="361"/>
                </a:lnTo>
                <a:lnTo>
                  <a:pt x="223" y="364"/>
                </a:lnTo>
                <a:lnTo>
                  <a:pt x="215" y="366"/>
                </a:lnTo>
                <a:lnTo>
                  <a:pt x="206" y="367"/>
                </a:lnTo>
                <a:lnTo>
                  <a:pt x="197" y="368"/>
                </a:lnTo>
                <a:lnTo>
                  <a:pt x="197" y="368"/>
                </a:lnTo>
                <a:lnTo>
                  <a:pt x="197" y="368"/>
                </a:lnTo>
                <a:lnTo>
                  <a:pt x="197" y="368"/>
                </a:lnTo>
                <a:lnTo>
                  <a:pt x="188" y="367"/>
                </a:lnTo>
                <a:lnTo>
                  <a:pt x="180" y="366"/>
                </a:lnTo>
                <a:lnTo>
                  <a:pt x="171" y="364"/>
                </a:lnTo>
                <a:lnTo>
                  <a:pt x="162" y="361"/>
                </a:lnTo>
                <a:lnTo>
                  <a:pt x="155" y="357"/>
                </a:lnTo>
                <a:lnTo>
                  <a:pt x="147" y="353"/>
                </a:lnTo>
                <a:lnTo>
                  <a:pt x="140" y="348"/>
                </a:lnTo>
                <a:lnTo>
                  <a:pt x="133" y="341"/>
                </a:lnTo>
                <a:lnTo>
                  <a:pt x="133" y="341"/>
                </a:lnTo>
                <a:lnTo>
                  <a:pt x="128" y="335"/>
                </a:lnTo>
                <a:lnTo>
                  <a:pt x="122" y="327"/>
                </a:lnTo>
                <a:lnTo>
                  <a:pt x="118" y="320"/>
                </a:lnTo>
                <a:lnTo>
                  <a:pt x="114" y="312"/>
                </a:lnTo>
                <a:lnTo>
                  <a:pt x="110" y="303"/>
                </a:lnTo>
                <a:lnTo>
                  <a:pt x="109" y="295"/>
                </a:lnTo>
                <a:lnTo>
                  <a:pt x="107" y="287"/>
                </a:lnTo>
                <a:lnTo>
                  <a:pt x="107" y="279"/>
                </a:lnTo>
                <a:lnTo>
                  <a:pt x="107" y="270"/>
                </a:lnTo>
                <a:lnTo>
                  <a:pt x="109" y="261"/>
                </a:lnTo>
                <a:lnTo>
                  <a:pt x="110" y="253"/>
                </a:lnTo>
                <a:lnTo>
                  <a:pt x="114" y="244"/>
                </a:lnTo>
                <a:lnTo>
                  <a:pt x="118" y="236"/>
                </a:lnTo>
                <a:lnTo>
                  <a:pt x="122" y="229"/>
                </a:lnTo>
                <a:lnTo>
                  <a:pt x="128" y="221"/>
                </a:lnTo>
                <a:lnTo>
                  <a:pt x="133" y="215"/>
                </a:lnTo>
                <a:lnTo>
                  <a:pt x="133" y="215"/>
                </a:lnTo>
                <a:lnTo>
                  <a:pt x="141" y="208"/>
                </a:lnTo>
                <a:lnTo>
                  <a:pt x="147" y="203"/>
                </a:lnTo>
                <a:lnTo>
                  <a:pt x="155" y="199"/>
                </a:lnTo>
                <a:lnTo>
                  <a:pt x="162" y="195"/>
                </a:lnTo>
                <a:lnTo>
                  <a:pt x="171" y="192"/>
                </a:lnTo>
                <a:lnTo>
                  <a:pt x="180" y="190"/>
                </a:lnTo>
                <a:lnTo>
                  <a:pt x="188" y="189"/>
                </a:lnTo>
                <a:lnTo>
                  <a:pt x="197" y="188"/>
                </a:lnTo>
                <a:lnTo>
                  <a:pt x="197" y="188"/>
                </a:lnTo>
                <a:lnTo>
                  <a:pt x="206" y="189"/>
                </a:lnTo>
                <a:lnTo>
                  <a:pt x="214" y="190"/>
                </a:lnTo>
                <a:lnTo>
                  <a:pt x="223" y="192"/>
                </a:lnTo>
                <a:lnTo>
                  <a:pt x="230" y="194"/>
                </a:lnTo>
                <a:lnTo>
                  <a:pt x="238" y="199"/>
                </a:lnTo>
                <a:lnTo>
                  <a:pt x="245" y="203"/>
                </a:lnTo>
                <a:lnTo>
                  <a:pt x="253" y="207"/>
                </a:lnTo>
                <a:lnTo>
                  <a:pt x="260" y="214"/>
                </a:lnTo>
                <a:lnTo>
                  <a:pt x="230" y="242"/>
                </a:lnTo>
                <a:close/>
                <a:moveTo>
                  <a:pt x="269" y="203"/>
                </a:moveTo>
                <a:lnTo>
                  <a:pt x="269" y="203"/>
                </a:lnTo>
                <a:lnTo>
                  <a:pt x="262" y="196"/>
                </a:lnTo>
                <a:lnTo>
                  <a:pt x="254" y="191"/>
                </a:lnTo>
                <a:lnTo>
                  <a:pt x="245" y="186"/>
                </a:lnTo>
                <a:lnTo>
                  <a:pt x="236" y="181"/>
                </a:lnTo>
                <a:lnTo>
                  <a:pt x="227" y="178"/>
                </a:lnTo>
                <a:lnTo>
                  <a:pt x="217" y="176"/>
                </a:lnTo>
                <a:lnTo>
                  <a:pt x="208" y="175"/>
                </a:lnTo>
                <a:lnTo>
                  <a:pt x="197" y="174"/>
                </a:lnTo>
                <a:lnTo>
                  <a:pt x="197" y="174"/>
                </a:lnTo>
                <a:lnTo>
                  <a:pt x="187" y="175"/>
                </a:lnTo>
                <a:lnTo>
                  <a:pt x="176" y="176"/>
                </a:lnTo>
                <a:lnTo>
                  <a:pt x="167" y="178"/>
                </a:lnTo>
                <a:lnTo>
                  <a:pt x="157" y="182"/>
                </a:lnTo>
                <a:lnTo>
                  <a:pt x="148" y="187"/>
                </a:lnTo>
                <a:lnTo>
                  <a:pt x="140" y="191"/>
                </a:lnTo>
                <a:lnTo>
                  <a:pt x="131" y="198"/>
                </a:lnTo>
                <a:lnTo>
                  <a:pt x="123" y="205"/>
                </a:lnTo>
                <a:lnTo>
                  <a:pt x="123" y="205"/>
                </a:lnTo>
                <a:lnTo>
                  <a:pt x="117" y="213"/>
                </a:lnTo>
                <a:lnTo>
                  <a:pt x="110" y="221"/>
                </a:lnTo>
                <a:lnTo>
                  <a:pt x="105" y="230"/>
                </a:lnTo>
                <a:lnTo>
                  <a:pt x="101" y="239"/>
                </a:lnTo>
                <a:lnTo>
                  <a:pt x="98" y="248"/>
                </a:lnTo>
                <a:lnTo>
                  <a:pt x="95" y="258"/>
                </a:lnTo>
                <a:lnTo>
                  <a:pt x="93" y="268"/>
                </a:lnTo>
                <a:lnTo>
                  <a:pt x="93" y="279"/>
                </a:lnTo>
                <a:lnTo>
                  <a:pt x="93" y="288"/>
                </a:lnTo>
                <a:lnTo>
                  <a:pt x="95" y="298"/>
                </a:lnTo>
                <a:lnTo>
                  <a:pt x="98" y="308"/>
                </a:lnTo>
                <a:lnTo>
                  <a:pt x="101" y="317"/>
                </a:lnTo>
                <a:lnTo>
                  <a:pt x="105" y="326"/>
                </a:lnTo>
                <a:lnTo>
                  <a:pt x="110" y="336"/>
                </a:lnTo>
                <a:lnTo>
                  <a:pt x="117" y="343"/>
                </a:lnTo>
                <a:lnTo>
                  <a:pt x="123" y="352"/>
                </a:lnTo>
                <a:lnTo>
                  <a:pt x="123" y="352"/>
                </a:lnTo>
                <a:lnTo>
                  <a:pt x="131" y="358"/>
                </a:lnTo>
                <a:lnTo>
                  <a:pt x="140" y="365"/>
                </a:lnTo>
                <a:lnTo>
                  <a:pt x="148" y="370"/>
                </a:lnTo>
                <a:lnTo>
                  <a:pt x="157" y="375"/>
                </a:lnTo>
                <a:lnTo>
                  <a:pt x="167" y="378"/>
                </a:lnTo>
                <a:lnTo>
                  <a:pt x="176" y="380"/>
                </a:lnTo>
                <a:lnTo>
                  <a:pt x="187" y="381"/>
                </a:lnTo>
                <a:lnTo>
                  <a:pt x="197" y="382"/>
                </a:lnTo>
                <a:lnTo>
                  <a:pt x="197" y="382"/>
                </a:lnTo>
                <a:lnTo>
                  <a:pt x="197" y="382"/>
                </a:lnTo>
                <a:lnTo>
                  <a:pt x="197" y="382"/>
                </a:lnTo>
                <a:lnTo>
                  <a:pt x="208" y="381"/>
                </a:lnTo>
                <a:lnTo>
                  <a:pt x="217" y="380"/>
                </a:lnTo>
                <a:lnTo>
                  <a:pt x="227" y="378"/>
                </a:lnTo>
                <a:lnTo>
                  <a:pt x="237" y="375"/>
                </a:lnTo>
                <a:lnTo>
                  <a:pt x="247" y="370"/>
                </a:lnTo>
                <a:lnTo>
                  <a:pt x="255" y="365"/>
                </a:lnTo>
                <a:lnTo>
                  <a:pt x="263" y="358"/>
                </a:lnTo>
                <a:lnTo>
                  <a:pt x="270" y="352"/>
                </a:lnTo>
                <a:lnTo>
                  <a:pt x="270" y="352"/>
                </a:lnTo>
                <a:lnTo>
                  <a:pt x="278" y="344"/>
                </a:lnTo>
                <a:lnTo>
                  <a:pt x="283" y="336"/>
                </a:lnTo>
                <a:lnTo>
                  <a:pt x="289" y="327"/>
                </a:lnTo>
                <a:lnTo>
                  <a:pt x="293" y="317"/>
                </a:lnTo>
                <a:lnTo>
                  <a:pt x="296" y="309"/>
                </a:lnTo>
                <a:lnTo>
                  <a:pt x="299" y="299"/>
                </a:lnTo>
                <a:lnTo>
                  <a:pt x="301" y="288"/>
                </a:lnTo>
                <a:lnTo>
                  <a:pt x="301" y="279"/>
                </a:lnTo>
                <a:lnTo>
                  <a:pt x="301" y="279"/>
                </a:lnTo>
                <a:lnTo>
                  <a:pt x="301" y="269"/>
                </a:lnTo>
                <a:lnTo>
                  <a:pt x="299" y="260"/>
                </a:lnTo>
                <a:lnTo>
                  <a:pt x="297" y="253"/>
                </a:lnTo>
                <a:lnTo>
                  <a:pt x="295" y="244"/>
                </a:lnTo>
                <a:lnTo>
                  <a:pt x="292" y="236"/>
                </a:lnTo>
                <a:lnTo>
                  <a:pt x="289" y="228"/>
                </a:lnTo>
                <a:lnTo>
                  <a:pt x="284" y="221"/>
                </a:lnTo>
                <a:lnTo>
                  <a:pt x="279" y="214"/>
                </a:lnTo>
                <a:lnTo>
                  <a:pt x="301" y="192"/>
                </a:lnTo>
                <a:lnTo>
                  <a:pt x="301" y="192"/>
                </a:lnTo>
                <a:lnTo>
                  <a:pt x="308" y="202"/>
                </a:lnTo>
                <a:lnTo>
                  <a:pt x="314" y="212"/>
                </a:lnTo>
                <a:lnTo>
                  <a:pt x="319" y="221"/>
                </a:lnTo>
                <a:lnTo>
                  <a:pt x="323" y="232"/>
                </a:lnTo>
                <a:lnTo>
                  <a:pt x="328" y="243"/>
                </a:lnTo>
                <a:lnTo>
                  <a:pt x="330" y="255"/>
                </a:lnTo>
                <a:lnTo>
                  <a:pt x="331" y="267"/>
                </a:lnTo>
                <a:lnTo>
                  <a:pt x="332" y="279"/>
                </a:lnTo>
                <a:lnTo>
                  <a:pt x="332" y="279"/>
                </a:lnTo>
                <a:lnTo>
                  <a:pt x="331" y="292"/>
                </a:lnTo>
                <a:lnTo>
                  <a:pt x="329" y="304"/>
                </a:lnTo>
                <a:lnTo>
                  <a:pt x="326" y="317"/>
                </a:lnTo>
                <a:lnTo>
                  <a:pt x="321" y="329"/>
                </a:lnTo>
                <a:lnTo>
                  <a:pt x="316" y="341"/>
                </a:lnTo>
                <a:lnTo>
                  <a:pt x="309" y="353"/>
                </a:lnTo>
                <a:lnTo>
                  <a:pt x="302" y="364"/>
                </a:lnTo>
                <a:lnTo>
                  <a:pt x="292" y="374"/>
                </a:lnTo>
                <a:lnTo>
                  <a:pt x="292" y="374"/>
                </a:lnTo>
                <a:lnTo>
                  <a:pt x="282" y="382"/>
                </a:lnTo>
                <a:lnTo>
                  <a:pt x="271" y="390"/>
                </a:lnTo>
                <a:lnTo>
                  <a:pt x="261" y="397"/>
                </a:lnTo>
                <a:lnTo>
                  <a:pt x="249" y="403"/>
                </a:lnTo>
                <a:lnTo>
                  <a:pt x="237" y="407"/>
                </a:lnTo>
                <a:lnTo>
                  <a:pt x="224" y="410"/>
                </a:lnTo>
                <a:lnTo>
                  <a:pt x="211" y="412"/>
                </a:lnTo>
                <a:lnTo>
                  <a:pt x="197" y="412"/>
                </a:lnTo>
                <a:lnTo>
                  <a:pt x="197" y="412"/>
                </a:lnTo>
                <a:lnTo>
                  <a:pt x="184" y="412"/>
                </a:lnTo>
                <a:lnTo>
                  <a:pt x="171" y="410"/>
                </a:lnTo>
                <a:lnTo>
                  <a:pt x="158" y="407"/>
                </a:lnTo>
                <a:lnTo>
                  <a:pt x="146" y="403"/>
                </a:lnTo>
                <a:lnTo>
                  <a:pt x="134" y="397"/>
                </a:lnTo>
                <a:lnTo>
                  <a:pt x="122" y="390"/>
                </a:lnTo>
                <a:lnTo>
                  <a:pt x="112" y="382"/>
                </a:lnTo>
                <a:lnTo>
                  <a:pt x="102" y="374"/>
                </a:lnTo>
                <a:lnTo>
                  <a:pt x="102" y="374"/>
                </a:lnTo>
                <a:lnTo>
                  <a:pt x="93" y="363"/>
                </a:lnTo>
                <a:lnTo>
                  <a:pt x="85" y="352"/>
                </a:lnTo>
                <a:lnTo>
                  <a:pt x="78" y="341"/>
                </a:lnTo>
                <a:lnTo>
                  <a:pt x="73" y="328"/>
                </a:lnTo>
                <a:lnTo>
                  <a:pt x="68" y="316"/>
                </a:lnTo>
                <a:lnTo>
                  <a:pt x="65" y="303"/>
                </a:lnTo>
                <a:lnTo>
                  <a:pt x="63" y="290"/>
                </a:lnTo>
                <a:lnTo>
                  <a:pt x="63" y="279"/>
                </a:lnTo>
                <a:lnTo>
                  <a:pt x="63" y="266"/>
                </a:lnTo>
                <a:lnTo>
                  <a:pt x="65" y="253"/>
                </a:lnTo>
                <a:lnTo>
                  <a:pt x="68" y="240"/>
                </a:lnTo>
                <a:lnTo>
                  <a:pt x="73" y="228"/>
                </a:lnTo>
                <a:lnTo>
                  <a:pt x="78" y="216"/>
                </a:lnTo>
                <a:lnTo>
                  <a:pt x="85" y="204"/>
                </a:lnTo>
                <a:lnTo>
                  <a:pt x="93" y="193"/>
                </a:lnTo>
                <a:lnTo>
                  <a:pt x="102" y="182"/>
                </a:lnTo>
                <a:lnTo>
                  <a:pt x="102" y="182"/>
                </a:lnTo>
                <a:lnTo>
                  <a:pt x="112" y="174"/>
                </a:lnTo>
                <a:lnTo>
                  <a:pt x="122" y="166"/>
                </a:lnTo>
                <a:lnTo>
                  <a:pt x="134" y="160"/>
                </a:lnTo>
                <a:lnTo>
                  <a:pt x="145" y="153"/>
                </a:lnTo>
                <a:lnTo>
                  <a:pt x="158" y="149"/>
                </a:lnTo>
                <a:lnTo>
                  <a:pt x="171" y="146"/>
                </a:lnTo>
                <a:lnTo>
                  <a:pt x="184" y="145"/>
                </a:lnTo>
                <a:lnTo>
                  <a:pt x="197" y="144"/>
                </a:lnTo>
                <a:lnTo>
                  <a:pt x="197" y="144"/>
                </a:lnTo>
                <a:lnTo>
                  <a:pt x="210" y="145"/>
                </a:lnTo>
                <a:lnTo>
                  <a:pt x="223" y="146"/>
                </a:lnTo>
                <a:lnTo>
                  <a:pt x="236" y="149"/>
                </a:lnTo>
                <a:lnTo>
                  <a:pt x="248" y="153"/>
                </a:lnTo>
                <a:lnTo>
                  <a:pt x="260" y="159"/>
                </a:lnTo>
                <a:lnTo>
                  <a:pt x="270" y="165"/>
                </a:lnTo>
                <a:lnTo>
                  <a:pt x="281" y="173"/>
                </a:lnTo>
                <a:lnTo>
                  <a:pt x="291" y="181"/>
                </a:lnTo>
                <a:lnTo>
                  <a:pt x="269" y="203"/>
                </a:lnTo>
                <a:close/>
              </a:path>
            </a:pathLst>
          </a:custGeom>
          <a:solidFill>
            <a:srgbClr val="E223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32" name="Freeform 49">
            <a:extLst>
              <a:ext uri="{FF2B5EF4-FFF2-40B4-BE49-F238E27FC236}">
                <a16:creationId xmlns:a16="http://schemas.microsoft.com/office/drawing/2014/main" id="{DF7DAA34-76A1-F842-9A34-B0C6D6B0C2C6}"/>
              </a:ext>
            </a:extLst>
          </p:cNvPr>
          <p:cNvSpPr>
            <a:spLocks noEditPoints="1"/>
          </p:cNvSpPr>
          <p:nvPr/>
        </p:nvSpPr>
        <p:spPr bwMode="auto">
          <a:xfrm>
            <a:off x="4714535" y="3577051"/>
            <a:ext cx="412567" cy="494872"/>
          </a:xfrm>
          <a:custGeom>
            <a:avLst/>
            <a:gdLst>
              <a:gd name="T0" fmla="*/ 376 w 396"/>
              <a:gd name="T1" fmla="*/ 361 h 475"/>
              <a:gd name="T2" fmla="*/ 287 w 396"/>
              <a:gd name="T3" fmla="*/ 265 h 475"/>
              <a:gd name="T4" fmla="*/ 258 w 396"/>
              <a:gd name="T5" fmla="*/ 133 h 475"/>
              <a:gd name="T6" fmla="*/ 244 w 396"/>
              <a:gd name="T7" fmla="*/ 70 h 475"/>
              <a:gd name="T8" fmla="*/ 237 w 396"/>
              <a:gd name="T9" fmla="*/ 52 h 475"/>
              <a:gd name="T10" fmla="*/ 233 w 396"/>
              <a:gd name="T11" fmla="*/ 39 h 475"/>
              <a:gd name="T12" fmla="*/ 226 w 396"/>
              <a:gd name="T13" fmla="*/ 27 h 475"/>
              <a:gd name="T14" fmla="*/ 220 w 396"/>
              <a:gd name="T15" fmla="*/ 17 h 475"/>
              <a:gd name="T16" fmla="*/ 213 w 396"/>
              <a:gd name="T17" fmla="*/ 10 h 475"/>
              <a:gd name="T18" fmla="*/ 189 w 396"/>
              <a:gd name="T19" fmla="*/ 6 h 475"/>
              <a:gd name="T20" fmla="*/ 182 w 396"/>
              <a:gd name="T21" fmla="*/ 11 h 475"/>
              <a:gd name="T22" fmla="*/ 176 w 396"/>
              <a:gd name="T23" fmla="*/ 18 h 475"/>
              <a:gd name="T24" fmla="*/ 169 w 396"/>
              <a:gd name="T25" fmla="*/ 28 h 475"/>
              <a:gd name="T26" fmla="*/ 164 w 396"/>
              <a:gd name="T27" fmla="*/ 41 h 475"/>
              <a:gd name="T28" fmla="*/ 157 w 396"/>
              <a:gd name="T29" fmla="*/ 55 h 475"/>
              <a:gd name="T30" fmla="*/ 152 w 396"/>
              <a:gd name="T31" fmla="*/ 70 h 475"/>
              <a:gd name="T32" fmla="*/ 139 w 396"/>
              <a:gd name="T33" fmla="*/ 144 h 475"/>
              <a:gd name="T34" fmla="*/ 102 w 396"/>
              <a:gd name="T35" fmla="*/ 278 h 475"/>
              <a:gd name="T36" fmla="*/ 19 w 396"/>
              <a:gd name="T37" fmla="*/ 362 h 475"/>
              <a:gd name="T38" fmla="*/ 1 w 396"/>
              <a:gd name="T39" fmla="*/ 438 h 475"/>
              <a:gd name="T40" fmla="*/ 124 w 396"/>
              <a:gd name="T41" fmla="*/ 474 h 475"/>
              <a:gd name="T42" fmla="*/ 258 w 396"/>
              <a:gd name="T43" fmla="*/ 469 h 475"/>
              <a:gd name="T44" fmla="*/ 339 w 396"/>
              <a:gd name="T45" fmla="*/ 461 h 475"/>
              <a:gd name="T46" fmla="*/ 374 w 396"/>
              <a:gd name="T47" fmla="*/ 378 h 475"/>
              <a:gd name="T48" fmla="*/ 328 w 396"/>
              <a:gd name="T49" fmla="*/ 355 h 475"/>
              <a:gd name="T50" fmla="*/ 262 w 396"/>
              <a:gd name="T51" fmla="*/ 259 h 475"/>
              <a:gd name="T52" fmla="*/ 351 w 396"/>
              <a:gd name="T53" fmla="*/ 360 h 475"/>
              <a:gd name="T54" fmla="*/ 168 w 396"/>
              <a:gd name="T55" fmla="*/ 68 h 475"/>
              <a:gd name="T56" fmla="*/ 172 w 396"/>
              <a:gd name="T57" fmla="*/ 55 h 475"/>
              <a:gd name="T58" fmla="*/ 178 w 396"/>
              <a:gd name="T59" fmla="*/ 43 h 475"/>
              <a:gd name="T60" fmla="*/ 182 w 396"/>
              <a:gd name="T61" fmla="*/ 35 h 475"/>
              <a:gd name="T62" fmla="*/ 187 w 396"/>
              <a:gd name="T63" fmla="*/ 26 h 475"/>
              <a:gd name="T64" fmla="*/ 194 w 396"/>
              <a:gd name="T65" fmla="*/ 20 h 475"/>
              <a:gd name="T66" fmla="*/ 203 w 396"/>
              <a:gd name="T67" fmla="*/ 20 h 475"/>
              <a:gd name="T68" fmla="*/ 208 w 396"/>
              <a:gd name="T69" fmla="*/ 25 h 475"/>
              <a:gd name="T70" fmla="*/ 213 w 396"/>
              <a:gd name="T71" fmla="*/ 34 h 475"/>
              <a:gd name="T72" fmla="*/ 218 w 396"/>
              <a:gd name="T73" fmla="*/ 42 h 475"/>
              <a:gd name="T74" fmla="*/ 223 w 396"/>
              <a:gd name="T75" fmla="*/ 55 h 475"/>
              <a:gd name="T76" fmla="*/ 166 w 396"/>
              <a:gd name="T77" fmla="*/ 75 h 475"/>
              <a:gd name="T78" fmla="*/ 243 w 396"/>
              <a:gd name="T79" fmla="*/ 142 h 475"/>
              <a:gd name="T80" fmla="*/ 154 w 396"/>
              <a:gd name="T81" fmla="*/ 132 h 475"/>
              <a:gd name="T82" fmla="*/ 62 w 396"/>
              <a:gd name="T83" fmla="*/ 347 h 475"/>
              <a:gd name="T84" fmla="*/ 129 w 396"/>
              <a:gd name="T85" fmla="*/ 273 h 475"/>
              <a:gd name="T86" fmla="*/ 56 w 396"/>
              <a:gd name="T87" fmla="*/ 364 h 475"/>
              <a:gd name="T88" fmla="*/ 22 w 396"/>
              <a:gd name="T89" fmla="*/ 378 h 475"/>
              <a:gd name="T90" fmla="*/ 27 w 396"/>
              <a:gd name="T91" fmla="*/ 395 h 475"/>
              <a:gd name="T92" fmla="*/ 139 w 396"/>
              <a:gd name="T93" fmla="*/ 436 h 475"/>
              <a:gd name="T94" fmla="*/ 99 w 396"/>
              <a:gd name="T95" fmla="*/ 371 h 475"/>
              <a:gd name="T96" fmla="*/ 62 w 396"/>
              <a:gd name="T97" fmla="*/ 401 h 475"/>
              <a:gd name="T98" fmla="*/ 72 w 396"/>
              <a:gd name="T99" fmla="*/ 436 h 475"/>
              <a:gd name="T100" fmla="*/ 95 w 396"/>
              <a:gd name="T101" fmla="*/ 385 h 475"/>
              <a:gd name="T102" fmla="*/ 72 w 396"/>
              <a:gd name="T103" fmla="*/ 460 h 475"/>
              <a:gd name="T104" fmla="*/ 153 w 396"/>
              <a:gd name="T105" fmla="*/ 448 h 475"/>
              <a:gd name="T106" fmla="*/ 325 w 396"/>
              <a:gd name="T107" fmla="*/ 450 h 475"/>
              <a:gd name="T108" fmla="*/ 294 w 396"/>
              <a:gd name="T109" fmla="*/ 392 h 475"/>
              <a:gd name="T110" fmla="*/ 322 w 396"/>
              <a:gd name="T111" fmla="*/ 416 h 475"/>
              <a:gd name="T112" fmla="*/ 326 w 396"/>
              <a:gd name="T113" fmla="*/ 382 h 475"/>
              <a:gd name="T114" fmla="*/ 290 w 396"/>
              <a:gd name="T115" fmla="*/ 375 h 475"/>
              <a:gd name="T116" fmla="*/ 258 w 396"/>
              <a:gd name="T117" fmla="*/ 292 h 475"/>
              <a:gd name="T118" fmla="*/ 375 w 396"/>
              <a:gd name="T119" fmla="*/ 40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6" h="475">
                <a:moveTo>
                  <a:pt x="396" y="427"/>
                </a:moveTo>
                <a:lnTo>
                  <a:pt x="396" y="427"/>
                </a:lnTo>
                <a:lnTo>
                  <a:pt x="396" y="411"/>
                </a:lnTo>
                <a:lnTo>
                  <a:pt x="395" y="393"/>
                </a:lnTo>
                <a:lnTo>
                  <a:pt x="393" y="386"/>
                </a:lnTo>
                <a:lnTo>
                  <a:pt x="391" y="378"/>
                </a:lnTo>
                <a:lnTo>
                  <a:pt x="387" y="373"/>
                </a:lnTo>
                <a:lnTo>
                  <a:pt x="384" y="367"/>
                </a:lnTo>
                <a:lnTo>
                  <a:pt x="378" y="362"/>
                </a:lnTo>
                <a:lnTo>
                  <a:pt x="376" y="361"/>
                </a:lnTo>
                <a:lnTo>
                  <a:pt x="376" y="361"/>
                </a:lnTo>
                <a:lnTo>
                  <a:pt x="364" y="353"/>
                </a:lnTo>
                <a:lnTo>
                  <a:pt x="352" y="344"/>
                </a:lnTo>
                <a:lnTo>
                  <a:pt x="341" y="335"/>
                </a:lnTo>
                <a:lnTo>
                  <a:pt x="330" y="324"/>
                </a:lnTo>
                <a:lnTo>
                  <a:pt x="320" y="313"/>
                </a:lnTo>
                <a:lnTo>
                  <a:pt x="311" y="303"/>
                </a:lnTo>
                <a:lnTo>
                  <a:pt x="302" y="290"/>
                </a:lnTo>
                <a:lnTo>
                  <a:pt x="294" y="278"/>
                </a:lnTo>
                <a:lnTo>
                  <a:pt x="287" y="265"/>
                </a:lnTo>
                <a:lnTo>
                  <a:pt x="280" y="251"/>
                </a:lnTo>
                <a:lnTo>
                  <a:pt x="274" y="237"/>
                </a:lnTo>
                <a:lnTo>
                  <a:pt x="270" y="223"/>
                </a:lnTo>
                <a:lnTo>
                  <a:pt x="265" y="207"/>
                </a:lnTo>
                <a:lnTo>
                  <a:pt x="262" y="193"/>
                </a:lnTo>
                <a:lnTo>
                  <a:pt x="260" y="178"/>
                </a:lnTo>
                <a:lnTo>
                  <a:pt x="258" y="162"/>
                </a:lnTo>
                <a:lnTo>
                  <a:pt x="258" y="144"/>
                </a:lnTo>
                <a:lnTo>
                  <a:pt x="258" y="144"/>
                </a:lnTo>
                <a:lnTo>
                  <a:pt x="258" y="133"/>
                </a:lnTo>
                <a:lnTo>
                  <a:pt x="256" y="120"/>
                </a:lnTo>
                <a:lnTo>
                  <a:pt x="249" y="90"/>
                </a:lnTo>
                <a:lnTo>
                  <a:pt x="250" y="90"/>
                </a:lnTo>
                <a:lnTo>
                  <a:pt x="245" y="71"/>
                </a:lnTo>
                <a:lnTo>
                  <a:pt x="245" y="71"/>
                </a:lnTo>
                <a:lnTo>
                  <a:pt x="244" y="70"/>
                </a:lnTo>
                <a:lnTo>
                  <a:pt x="244" y="70"/>
                </a:lnTo>
                <a:lnTo>
                  <a:pt x="244" y="70"/>
                </a:lnTo>
                <a:lnTo>
                  <a:pt x="244" y="70"/>
                </a:lnTo>
                <a:lnTo>
                  <a:pt x="244" y="70"/>
                </a:lnTo>
                <a:lnTo>
                  <a:pt x="244" y="70"/>
                </a:lnTo>
                <a:lnTo>
                  <a:pt x="241" y="64"/>
                </a:lnTo>
                <a:lnTo>
                  <a:pt x="241" y="64"/>
                </a:lnTo>
                <a:lnTo>
                  <a:pt x="241" y="64"/>
                </a:lnTo>
                <a:lnTo>
                  <a:pt x="241" y="64"/>
                </a:lnTo>
                <a:lnTo>
                  <a:pt x="239" y="57"/>
                </a:lnTo>
                <a:lnTo>
                  <a:pt x="239" y="57"/>
                </a:lnTo>
                <a:lnTo>
                  <a:pt x="239" y="57"/>
                </a:lnTo>
                <a:lnTo>
                  <a:pt x="239" y="57"/>
                </a:lnTo>
                <a:lnTo>
                  <a:pt x="237" y="52"/>
                </a:lnTo>
                <a:lnTo>
                  <a:pt x="237" y="52"/>
                </a:lnTo>
                <a:lnTo>
                  <a:pt x="237" y="51"/>
                </a:lnTo>
                <a:lnTo>
                  <a:pt x="237" y="51"/>
                </a:lnTo>
                <a:lnTo>
                  <a:pt x="235" y="47"/>
                </a:lnTo>
                <a:lnTo>
                  <a:pt x="235" y="47"/>
                </a:lnTo>
                <a:lnTo>
                  <a:pt x="235" y="44"/>
                </a:lnTo>
                <a:lnTo>
                  <a:pt x="235" y="44"/>
                </a:lnTo>
                <a:lnTo>
                  <a:pt x="233" y="41"/>
                </a:lnTo>
                <a:lnTo>
                  <a:pt x="233" y="41"/>
                </a:lnTo>
                <a:lnTo>
                  <a:pt x="233" y="39"/>
                </a:lnTo>
                <a:lnTo>
                  <a:pt x="233" y="39"/>
                </a:lnTo>
                <a:lnTo>
                  <a:pt x="231" y="36"/>
                </a:lnTo>
                <a:lnTo>
                  <a:pt x="231" y="36"/>
                </a:lnTo>
                <a:lnTo>
                  <a:pt x="230" y="34"/>
                </a:lnTo>
                <a:lnTo>
                  <a:pt x="230" y="34"/>
                </a:lnTo>
                <a:lnTo>
                  <a:pt x="229" y="31"/>
                </a:lnTo>
                <a:lnTo>
                  <a:pt x="229" y="31"/>
                </a:lnTo>
                <a:lnTo>
                  <a:pt x="227" y="29"/>
                </a:lnTo>
                <a:lnTo>
                  <a:pt x="227" y="29"/>
                </a:lnTo>
                <a:lnTo>
                  <a:pt x="226" y="27"/>
                </a:lnTo>
                <a:lnTo>
                  <a:pt x="226" y="27"/>
                </a:lnTo>
                <a:lnTo>
                  <a:pt x="225" y="25"/>
                </a:lnTo>
                <a:lnTo>
                  <a:pt x="225" y="25"/>
                </a:lnTo>
                <a:lnTo>
                  <a:pt x="223" y="23"/>
                </a:lnTo>
                <a:lnTo>
                  <a:pt x="223" y="23"/>
                </a:lnTo>
                <a:lnTo>
                  <a:pt x="222" y="21"/>
                </a:lnTo>
                <a:lnTo>
                  <a:pt x="222" y="21"/>
                </a:lnTo>
                <a:lnTo>
                  <a:pt x="221" y="18"/>
                </a:lnTo>
                <a:lnTo>
                  <a:pt x="221" y="18"/>
                </a:lnTo>
                <a:lnTo>
                  <a:pt x="220" y="17"/>
                </a:lnTo>
                <a:lnTo>
                  <a:pt x="220" y="17"/>
                </a:lnTo>
                <a:lnTo>
                  <a:pt x="219" y="15"/>
                </a:lnTo>
                <a:lnTo>
                  <a:pt x="219" y="15"/>
                </a:lnTo>
                <a:lnTo>
                  <a:pt x="217" y="14"/>
                </a:lnTo>
                <a:lnTo>
                  <a:pt x="217" y="14"/>
                </a:lnTo>
                <a:lnTo>
                  <a:pt x="216" y="12"/>
                </a:lnTo>
                <a:lnTo>
                  <a:pt x="216" y="12"/>
                </a:lnTo>
                <a:lnTo>
                  <a:pt x="214" y="11"/>
                </a:lnTo>
                <a:lnTo>
                  <a:pt x="214" y="11"/>
                </a:lnTo>
                <a:lnTo>
                  <a:pt x="213" y="10"/>
                </a:lnTo>
                <a:lnTo>
                  <a:pt x="213" y="10"/>
                </a:lnTo>
                <a:lnTo>
                  <a:pt x="211" y="8"/>
                </a:lnTo>
                <a:lnTo>
                  <a:pt x="211" y="8"/>
                </a:lnTo>
                <a:lnTo>
                  <a:pt x="210" y="8"/>
                </a:lnTo>
                <a:lnTo>
                  <a:pt x="210" y="8"/>
                </a:lnTo>
                <a:lnTo>
                  <a:pt x="205" y="3"/>
                </a:lnTo>
                <a:lnTo>
                  <a:pt x="198" y="0"/>
                </a:lnTo>
                <a:lnTo>
                  <a:pt x="192" y="3"/>
                </a:lnTo>
                <a:lnTo>
                  <a:pt x="192" y="3"/>
                </a:lnTo>
                <a:lnTo>
                  <a:pt x="189" y="6"/>
                </a:lnTo>
                <a:lnTo>
                  <a:pt x="189" y="6"/>
                </a:lnTo>
                <a:lnTo>
                  <a:pt x="187" y="7"/>
                </a:lnTo>
                <a:lnTo>
                  <a:pt x="187" y="7"/>
                </a:lnTo>
                <a:lnTo>
                  <a:pt x="185" y="8"/>
                </a:lnTo>
                <a:lnTo>
                  <a:pt x="185" y="8"/>
                </a:lnTo>
                <a:lnTo>
                  <a:pt x="184" y="9"/>
                </a:lnTo>
                <a:lnTo>
                  <a:pt x="184" y="9"/>
                </a:lnTo>
                <a:lnTo>
                  <a:pt x="183" y="10"/>
                </a:lnTo>
                <a:lnTo>
                  <a:pt x="183" y="10"/>
                </a:lnTo>
                <a:lnTo>
                  <a:pt x="182" y="11"/>
                </a:lnTo>
                <a:lnTo>
                  <a:pt x="182" y="11"/>
                </a:lnTo>
                <a:lnTo>
                  <a:pt x="181" y="12"/>
                </a:lnTo>
                <a:lnTo>
                  <a:pt x="181" y="12"/>
                </a:lnTo>
                <a:lnTo>
                  <a:pt x="179" y="14"/>
                </a:lnTo>
                <a:lnTo>
                  <a:pt x="179" y="14"/>
                </a:lnTo>
                <a:lnTo>
                  <a:pt x="178" y="15"/>
                </a:lnTo>
                <a:lnTo>
                  <a:pt x="178" y="15"/>
                </a:lnTo>
                <a:lnTo>
                  <a:pt x="177" y="17"/>
                </a:lnTo>
                <a:lnTo>
                  <a:pt x="177" y="17"/>
                </a:lnTo>
                <a:lnTo>
                  <a:pt x="176" y="18"/>
                </a:lnTo>
                <a:lnTo>
                  <a:pt x="176" y="18"/>
                </a:lnTo>
                <a:lnTo>
                  <a:pt x="175" y="21"/>
                </a:lnTo>
                <a:lnTo>
                  <a:pt x="175" y="21"/>
                </a:lnTo>
                <a:lnTo>
                  <a:pt x="172" y="23"/>
                </a:lnTo>
                <a:lnTo>
                  <a:pt x="172" y="23"/>
                </a:lnTo>
                <a:lnTo>
                  <a:pt x="171" y="25"/>
                </a:lnTo>
                <a:lnTo>
                  <a:pt x="171" y="25"/>
                </a:lnTo>
                <a:lnTo>
                  <a:pt x="170" y="27"/>
                </a:lnTo>
                <a:lnTo>
                  <a:pt x="170" y="27"/>
                </a:lnTo>
                <a:lnTo>
                  <a:pt x="169" y="28"/>
                </a:lnTo>
                <a:lnTo>
                  <a:pt x="169" y="28"/>
                </a:lnTo>
                <a:lnTo>
                  <a:pt x="168" y="31"/>
                </a:lnTo>
                <a:lnTo>
                  <a:pt x="168" y="31"/>
                </a:lnTo>
                <a:lnTo>
                  <a:pt x="167" y="34"/>
                </a:lnTo>
                <a:lnTo>
                  <a:pt x="167" y="34"/>
                </a:lnTo>
                <a:lnTo>
                  <a:pt x="166" y="36"/>
                </a:lnTo>
                <a:lnTo>
                  <a:pt x="166" y="36"/>
                </a:lnTo>
                <a:lnTo>
                  <a:pt x="165" y="38"/>
                </a:lnTo>
                <a:lnTo>
                  <a:pt x="165" y="38"/>
                </a:lnTo>
                <a:lnTo>
                  <a:pt x="164" y="41"/>
                </a:lnTo>
                <a:lnTo>
                  <a:pt x="164" y="41"/>
                </a:lnTo>
                <a:lnTo>
                  <a:pt x="163" y="43"/>
                </a:lnTo>
                <a:lnTo>
                  <a:pt x="163" y="43"/>
                </a:lnTo>
                <a:lnTo>
                  <a:pt x="160" y="47"/>
                </a:lnTo>
                <a:lnTo>
                  <a:pt x="160" y="47"/>
                </a:lnTo>
                <a:lnTo>
                  <a:pt x="159" y="49"/>
                </a:lnTo>
                <a:lnTo>
                  <a:pt x="159" y="49"/>
                </a:lnTo>
                <a:lnTo>
                  <a:pt x="158" y="52"/>
                </a:lnTo>
                <a:lnTo>
                  <a:pt x="158" y="52"/>
                </a:lnTo>
                <a:lnTo>
                  <a:pt x="157" y="55"/>
                </a:lnTo>
                <a:lnTo>
                  <a:pt x="157" y="55"/>
                </a:lnTo>
                <a:lnTo>
                  <a:pt x="156" y="58"/>
                </a:lnTo>
                <a:lnTo>
                  <a:pt x="156" y="58"/>
                </a:lnTo>
                <a:lnTo>
                  <a:pt x="155" y="62"/>
                </a:lnTo>
                <a:lnTo>
                  <a:pt x="155" y="62"/>
                </a:lnTo>
                <a:lnTo>
                  <a:pt x="154" y="64"/>
                </a:lnTo>
                <a:lnTo>
                  <a:pt x="154" y="64"/>
                </a:lnTo>
                <a:lnTo>
                  <a:pt x="153" y="69"/>
                </a:lnTo>
                <a:lnTo>
                  <a:pt x="153" y="69"/>
                </a:lnTo>
                <a:lnTo>
                  <a:pt x="152" y="70"/>
                </a:lnTo>
                <a:lnTo>
                  <a:pt x="152" y="70"/>
                </a:lnTo>
                <a:lnTo>
                  <a:pt x="152" y="71"/>
                </a:lnTo>
                <a:lnTo>
                  <a:pt x="152" y="71"/>
                </a:lnTo>
                <a:lnTo>
                  <a:pt x="152" y="71"/>
                </a:lnTo>
                <a:lnTo>
                  <a:pt x="146" y="90"/>
                </a:lnTo>
                <a:lnTo>
                  <a:pt x="148" y="90"/>
                </a:lnTo>
                <a:lnTo>
                  <a:pt x="148" y="90"/>
                </a:lnTo>
                <a:lnTo>
                  <a:pt x="141" y="120"/>
                </a:lnTo>
                <a:lnTo>
                  <a:pt x="139" y="133"/>
                </a:lnTo>
                <a:lnTo>
                  <a:pt x="139" y="144"/>
                </a:lnTo>
                <a:lnTo>
                  <a:pt x="139" y="162"/>
                </a:lnTo>
                <a:lnTo>
                  <a:pt x="139" y="162"/>
                </a:lnTo>
                <a:lnTo>
                  <a:pt x="137" y="178"/>
                </a:lnTo>
                <a:lnTo>
                  <a:pt x="135" y="193"/>
                </a:lnTo>
                <a:lnTo>
                  <a:pt x="131" y="209"/>
                </a:lnTo>
                <a:lnTo>
                  <a:pt x="127" y="223"/>
                </a:lnTo>
                <a:lnTo>
                  <a:pt x="122" y="237"/>
                </a:lnTo>
                <a:lnTo>
                  <a:pt x="116" y="251"/>
                </a:lnTo>
                <a:lnTo>
                  <a:pt x="110" y="265"/>
                </a:lnTo>
                <a:lnTo>
                  <a:pt x="102" y="278"/>
                </a:lnTo>
                <a:lnTo>
                  <a:pt x="95" y="290"/>
                </a:lnTo>
                <a:lnTo>
                  <a:pt x="86" y="303"/>
                </a:lnTo>
                <a:lnTo>
                  <a:pt x="76" y="313"/>
                </a:lnTo>
                <a:lnTo>
                  <a:pt x="67" y="324"/>
                </a:lnTo>
                <a:lnTo>
                  <a:pt x="56" y="335"/>
                </a:lnTo>
                <a:lnTo>
                  <a:pt x="44" y="344"/>
                </a:lnTo>
                <a:lnTo>
                  <a:pt x="32" y="353"/>
                </a:lnTo>
                <a:lnTo>
                  <a:pt x="20" y="361"/>
                </a:lnTo>
                <a:lnTo>
                  <a:pt x="19" y="362"/>
                </a:lnTo>
                <a:lnTo>
                  <a:pt x="19" y="362"/>
                </a:lnTo>
                <a:lnTo>
                  <a:pt x="13" y="367"/>
                </a:lnTo>
                <a:lnTo>
                  <a:pt x="13" y="367"/>
                </a:lnTo>
                <a:lnTo>
                  <a:pt x="8" y="372"/>
                </a:lnTo>
                <a:lnTo>
                  <a:pt x="6" y="378"/>
                </a:lnTo>
                <a:lnTo>
                  <a:pt x="4" y="386"/>
                </a:lnTo>
                <a:lnTo>
                  <a:pt x="2" y="393"/>
                </a:lnTo>
                <a:lnTo>
                  <a:pt x="1" y="411"/>
                </a:lnTo>
                <a:lnTo>
                  <a:pt x="0" y="426"/>
                </a:lnTo>
                <a:lnTo>
                  <a:pt x="0" y="426"/>
                </a:lnTo>
                <a:lnTo>
                  <a:pt x="1" y="438"/>
                </a:lnTo>
                <a:lnTo>
                  <a:pt x="1" y="444"/>
                </a:lnTo>
                <a:lnTo>
                  <a:pt x="2" y="450"/>
                </a:lnTo>
                <a:lnTo>
                  <a:pt x="2" y="450"/>
                </a:lnTo>
                <a:lnTo>
                  <a:pt x="57" y="450"/>
                </a:lnTo>
                <a:lnTo>
                  <a:pt x="57" y="450"/>
                </a:lnTo>
                <a:lnTo>
                  <a:pt x="58" y="461"/>
                </a:lnTo>
                <a:lnTo>
                  <a:pt x="59" y="474"/>
                </a:lnTo>
                <a:lnTo>
                  <a:pt x="72" y="474"/>
                </a:lnTo>
                <a:lnTo>
                  <a:pt x="111" y="474"/>
                </a:lnTo>
                <a:lnTo>
                  <a:pt x="124" y="474"/>
                </a:lnTo>
                <a:lnTo>
                  <a:pt x="125" y="461"/>
                </a:lnTo>
                <a:lnTo>
                  <a:pt x="125" y="461"/>
                </a:lnTo>
                <a:lnTo>
                  <a:pt x="125" y="450"/>
                </a:lnTo>
                <a:lnTo>
                  <a:pt x="138" y="450"/>
                </a:lnTo>
                <a:lnTo>
                  <a:pt x="138" y="450"/>
                </a:lnTo>
                <a:lnTo>
                  <a:pt x="139" y="469"/>
                </a:lnTo>
                <a:lnTo>
                  <a:pt x="140" y="475"/>
                </a:lnTo>
                <a:lnTo>
                  <a:pt x="257" y="475"/>
                </a:lnTo>
                <a:lnTo>
                  <a:pt x="258" y="469"/>
                </a:lnTo>
                <a:lnTo>
                  <a:pt x="258" y="469"/>
                </a:lnTo>
                <a:lnTo>
                  <a:pt x="259" y="450"/>
                </a:lnTo>
                <a:lnTo>
                  <a:pt x="271" y="450"/>
                </a:lnTo>
                <a:lnTo>
                  <a:pt x="271" y="450"/>
                </a:lnTo>
                <a:lnTo>
                  <a:pt x="272" y="461"/>
                </a:lnTo>
                <a:lnTo>
                  <a:pt x="273" y="474"/>
                </a:lnTo>
                <a:lnTo>
                  <a:pt x="286" y="474"/>
                </a:lnTo>
                <a:lnTo>
                  <a:pt x="325" y="474"/>
                </a:lnTo>
                <a:lnTo>
                  <a:pt x="338" y="474"/>
                </a:lnTo>
                <a:lnTo>
                  <a:pt x="339" y="461"/>
                </a:lnTo>
                <a:lnTo>
                  <a:pt x="339" y="461"/>
                </a:lnTo>
                <a:lnTo>
                  <a:pt x="339" y="450"/>
                </a:lnTo>
                <a:lnTo>
                  <a:pt x="395" y="450"/>
                </a:lnTo>
                <a:lnTo>
                  <a:pt x="395" y="450"/>
                </a:lnTo>
                <a:lnTo>
                  <a:pt x="396" y="444"/>
                </a:lnTo>
                <a:lnTo>
                  <a:pt x="396" y="444"/>
                </a:lnTo>
                <a:lnTo>
                  <a:pt x="396" y="438"/>
                </a:lnTo>
                <a:lnTo>
                  <a:pt x="396" y="427"/>
                </a:lnTo>
                <a:lnTo>
                  <a:pt x="396" y="427"/>
                </a:lnTo>
                <a:close/>
                <a:moveTo>
                  <a:pt x="369" y="373"/>
                </a:moveTo>
                <a:lnTo>
                  <a:pt x="374" y="378"/>
                </a:lnTo>
                <a:lnTo>
                  <a:pt x="374" y="378"/>
                </a:lnTo>
                <a:lnTo>
                  <a:pt x="376" y="380"/>
                </a:lnTo>
                <a:lnTo>
                  <a:pt x="378" y="384"/>
                </a:lnTo>
                <a:lnTo>
                  <a:pt x="376" y="384"/>
                </a:lnTo>
                <a:lnTo>
                  <a:pt x="375" y="382"/>
                </a:lnTo>
                <a:lnTo>
                  <a:pt x="375" y="382"/>
                </a:lnTo>
                <a:lnTo>
                  <a:pt x="362" y="377"/>
                </a:lnTo>
                <a:lnTo>
                  <a:pt x="351" y="371"/>
                </a:lnTo>
                <a:lnTo>
                  <a:pt x="339" y="363"/>
                </a:lnTo>
                <a:lnTo>
                  <a:pt x="328" y="355"/>
                </a:lnTo>
                <a:lnTo>
                  <a:pt x="318" y="348"/>
                </a:lnTo>
                <a:lnTo>
                  <a:pt x="308" y="339"/>
                </a:lnTo>
                <a:lnTo>
                  <a:pt x="300" y="331"/>
                </a:lnTo>
                <a:lnTo>
                  <a:pt x="292" y="322"/>
                </a:lnTo>
                <a:lnTo>
                  <a:pt x="285" y="312"/>
                </a:lnTo>
                <a:lnTo>
                  <a:pt x="279" y="303"/>
                </a:lnTo>
                <a:lnTo>
                  <a:pt x="274" y="292"/>
                </a:lnTo>
                <a:lnTo>
                  <a:pt x="268" y="281"/>
                </a:lnTo>
                <a:lnTo>
                  <a:pt x="265" y="270"/>
                </a:lnTo>
                <a:lnTo>
                  <a:pt x="262" y="259"/>
                </a:lnTo>
                <a:lnTo>
                  <a:pt x="260" y="249"/>
                </a:lnTo>
                <a:lnTo>
                  <a:pt x="259" y="237"/>
                </a:lnTo>
                <a:lnTo>
                  <a:pt x="259" y="237"/>
                </a:lnTo>
                <a:lnTo>
                  <a:pt x="267" y="257"/>
                </a:lnTo>
                <a:lnTo>
                  <a:pt x="278" y="278"/>
                </a:lnTo>
                <a:lnTo>
                  <a:pt x="289" y="296"/>
                </a:lnTo>
                <a:lnTo>
                  <a:pt x="302" y="314"/>
                </a:lnTo>
                <a:lnTo>
                  <a:pt x="317" y="331"/>
                </a:lnTo>
                <a:lnTo>
                  <a:pt x="333" y="347"/>
                </a:lnTo>
                <a:lnTo>
                  <a:pt x="351" y="360"/>
                </a:lnTo>
                <a:lnTo>
                  <a:pt x="369" y="373"/>
                </a:lnTo>
                <a:lnTo>
                  <a:pt x="369" y="373"/>
                </a:lnTo>
                <a:close/>
                <a:moveTo>
                  <a:pt x="166" y="75"/>
                </a:moveTo>
                <a:lnTo>
                  <a:pt x="166" y="75"/>
                </a:lnTo>
                <a:lnTo>
                  <a:pt x="166" y="74"/>
                </a:lnTo>
                <a:lnTo>
                  <a:pt x="166" y="74"/>
                </a:lnTo>
                <a:lnTo>
                  <a:pt x="167" y="70"/>
                </a:lnTo>
                <a:lnTo>
                  <a:pt x="167" y="70"/>
                </a:lnTo>
                <a:lnTo>
                  <a:pt x="168" y="68"/>
                </a:lnTo>
                <a:lnTo>
                  <a:pt x="168" y="68"/>
                </a:lnTo>
                <a:lnTo>
                  <a:pt x="169" y="65"/>
                </a:lnTo>
                <a:lnTo>
                  <a:pt x="169" y="65"/>
                </a:lnTo>
                <a:lnTo>
                  <a:pt x="170" y="63"/>
                </a:lnTo>
                <a:lnTo>
                  <a:pt x="170" y="63"/>
                </a:lnTo>
                <a:lnTo>
                  <a:pt x="170" y="61"/>
                </a:lnTo>
                <a:lnTo>
                  <a:pt x="170" y="61"/>
                </a:lnTo>
                <a:lnTo>
                  <a:pt x="171" y="57"/>
                </a:lnTo>
                <a:lnTo>
                  <a:pt x="171" y="57"/>
                </a:lnTo>
                <a:lnTo>
                  <a:pt x="172" y="55"/>
                </a:lnTo>
                <a:lnTo>
                  <a:pt x="172" y="55"/>
                </a:lnTo>
                <a:lnTo>
                  <a:pt x="173" y="53"/>
                </a:lnTo>
                <a:lnTo>
                  <a:pt x="173" y="53"/>
                </a:lnTo>
                <a:lnTo>
                  <a:pt x="175" y="51"/>
                </a:lnTo>
                <a:lnTo>
                  <a:pt x="175" y="51"/>
                </a:lnTo>
                <a:lnTo>
                  <a:pt x="176" y="48"/>
                </a:lnTo>
                <a:lnTo>
                  <a:pt x="176" y="48"/>
                </a:lnTo>
                <a:lnTo>
                  <a:pt x="177" y="47"/>
                </a:lnTo>
                <a:lnTo>
                  <a:pt x="177" y="47"/>
                </a:lnTo>
                <a:lnTo>
                  <a:pt x="178" y="43"/>
                </a:lnTo>
                <a:lnTo>
                  <a:pt x="178" y="43"/>
                </a:lnTo>
                <a:lnTo>
                  <a:pt x="178" y="42"/>
                </a:lnTo>
                <a:lnTo>
                  <a:pt x="178" y="42"/>
                </a:lnTo>
                <a:lnTo>
                  <a:pt x="180" y="39"/>
                </a:lnTo>
                <a:lnTo>
                  <a:pt x="180" y="39"/>
                </a:lnTo>
                <a:lnTo>
                  <a:pt x="180" y="38"/>
                </a:lnTo>
                <a:lnTo>
                  <a:pt x="180" y="38"/>
                </a:lnTo>
                <a:lnTo>
                  <a:pt x="182" y="36"/>
                </a:lnTo>
                <a:lnTo>
                  <a:pt x="182" y="36"/>
                </a:lnTo>
                <a:lnTo>
                  <a:pt x="182" y="35"/>
                </a:lnTo>
                <a:lnTo>
                  <a:pt x="182" y="35"/>
                </a:lnTo>
                <a:lnTo>
                  <a:pt x="183" y="31"/>
                </a:lnTo>
                <a:lnTo>
                  <a:pt x="183" y="31"/>
                </a:lnTo>
                <a:lnTo>
                  <a:pt x="184" y="30"/>
                </a:lnTo>
                <a:lnTo>
                  <a:pt x="184" y="30"/>
                </a:lnTo>
                <a:lnTo>
                  <a:pt x="185" y="28"/>
                </a:lnTo>
                <a:lnTo>
                  <a:pt x="185" y="28"/>
                </a:lnTo>
                <a:lnTo>
                  <a:pt x="186" y="27"/>
                </a:lnTo>
                <a:lnTo>
                  <a:pt x="186" y="27"/>
                </a:lnTo>
                <a:lnTo>
                  <a:pt x="187" y="26"/>
                </a:lnTo>
                <a:lnTo>
                  <a:pt x="187" y="26"/>
                </a:lnTo>
                <a:lnTo>
                  <a:pt x="189" y="25"/>
                </a:lnTo>
                <a:lnTo>
                  <a:pt x="189" y="25"/>
                </a:lnTo>
                <a:lnTo>
                  <a:pt x="191" y="23"/>
                </a:lnTo>
                <a:lnTo>
                  <a:pt x="191" y="23"/>
                </a:lnTo>
                <a:lnTo>
                  <a:pt x="191" y="22"/>
                </a:lnTo>
                <a:lnTo>
                  <a:pt x="191" y="22"/>
                </a:lnTo>
                <a:lnTo>
                  <a:pt x="193" y="21"/>
                </a:lnTo>
                <a:lnTo>
                  <a:pt x="193" y="21"/>
                </a:lnTo>
                <a:lnTo>
                  <a:pt x="194" y="20"/>
                </a:lnTo>
                <a:lnTo>
                  <a:pt x="194" y="20"/>
                </a:lnTo>
                <a:lnTo>
                  <a:pt x="195" y="18"/>
                </a:lnTo>
                <a:lnTo>
                  <a:pt x="195" y="18"/>
                </a:lnTo>
                <a:lnTo>
                  <a:pt x="196" y="17"/>
                </a:lnTo>
                <a:lnTo>
                  <a:pt x="196" y="17"/>
                </a:lnTo>
                <a:lnTo>
                  <a:pt x="198" y="16"/>
                </a:lnTo>
                <a:lnTo>
                  <a:pt x="198" y="16"/>
                </a:lnTo>
                <a:lnTo>
                  <a:pt x="200" y="17"/>
                </a:lnTo>
                <a:lnTo>
                  <a:pt x="200" y="17"/>
                </a:lnTo>
                <a:lnTo>
                  <a:pt x="203" y="20"/>
                </a:lnTo>
                <a:lnTo>
                  <a:pt x="203" y="20"/>
                </a:lnTo>
                <a:lnTo>
                  <a:pt x="203" y="20"/>
                </a:lnTo>
                <a:lnTo>
                  <a:pt x="203" y="20"/>
                </a:lnTo>
                <a:lnTo>
                  <a:pt x="205" y="22"/>
                </a:lnTo>
                <a:lnTo>
                  <a:pt x="205" y="22"/>
                </a:lnTo>
                <a:lnTo>
                  <a:pt x="205" y="22"/>
                </a:lnTo>
                <a:lnTo>
                  <a:pt x="205" y="22"/>
                </a:lnTo>
                <a:lnTo>
                  <a:pt x="207" y="24"/>
                </a:lnTo>
                <a:lnTo>
                  <a:pt x="207" y="24"/>
                </a:lnTo>
                <a:lnTo>
                  <a:pt x="208" y="25"/>
                </a:lnTo>
                <a:lnTo>
                  <a:pt x="208" y="25"/>
                </a:lnTo>
                <a:lnTo>
                  <a:pt x="209" y="27"/>
                </a:lnTo>
                <a:lnTo>
                  <a:pt x="209" y="27"/>
                </a:lnTo>
                <a:lnTo>
                  <a:pt x="210" y="27"/>
                </a:lnTo>
                <a:lnTo>
                  <a:pt x="210" y="27"/>
                </a:lnTo>
                <a:lnTo>
                  <a:pt x="211" y="30"/>
                </a:lnTo>
                <a:lnTo>
                  <a:pt x="211" y="30"/>
                </a:lnTo>
                <a:lnTo>
                  <a:pt x="212" y="30"/>
                </a:lnTo>
                <a:lnTo>
                  <a:pt x="212" y="30"/>
                </a:lnTo>
                <a:lnTo>
                  <a:pt x="213" y="34"/>
                </a:lnTo>
                <a:lnTo>
                  <a:pt x="213" y="34"/>
                </a:lnTo>
                <a:lnTo>
                  <a:pt x="214" y="35"/>
                </a:lnTo>
                <a:lnTo>
                  <a:pt x="214" y="35"/>
                </a:lnTo>
                <a:lnTo>
                  <a:pt x="216" y="37"/>
                </a:lnTo>
                <a:lnTo>
                  <a:pt x="216" y="37"/>
                </a:lnTo>
                <a:lnTo>
                  <a:pt x="217" y="38"/>
                </a:lnTo>
                <a:lnTo>
                  <a:pt x="217" y="38"/>
                </a:lnTo>
                <a:lnTo>
                  <a:pt x="218" y="41"/>
                </a:lnTo>
                <a:lnTo>
                  <a:pt x="218" y="41"/>
                </a:lnTo>
                <a:lnTo>
                  <a:pt x="218" y="42"/>
                </a:lnTo>
                <a:lnTo>
                  <a:pt x="218" y="42"/>
                </a:lnTo>
                <a:lnTo>
                  <a:pt x="220" y="45"/>
                </a:lnTo>
                <a:lnTo>
                  <a:pt x="220" y="45"/>
                </a:lnTo>
                <a:lnTo>
                  <a:pt x="220" y="47"/>
                </a:lnTo>
                <a:lnTo>
                  <a:pt x="220" y="47"/>
                </a:lnTo>
                <a:lnTo>
                  <a:pt x="222" y="50"/>
                </a:lnTo>
                <a:lnTo>
                  <a:pt x="222" y="50"/>
                </a:lnTo>
                <a:lnTo>
                  <a:pt x="222" y="51"/>
                </a:lnTo>
                <a:lnTo>
                  <a:pt x="222" y="51"/>
                </a:lnTo>
                <a:lnTo>
                  <a:pt x="223" y="55"/>
                </a:lnTo>
                <a:lnTo>
                  <a:pt x="223" y="55"/>
                </a:lnTo>
                <a:lnTo>
                  <a:pt x="224" y="55"/>
                </a:lnTo>
                <a:lnTo>
                  <a:pt x="224" y="55"/>
                </a:lnTo>
                <a:lnTo>
                  <a:pt x="225" y="60"/>
                </a:lnTo>
                <a:lnTo>
                  <a:pt x="225" y="60"/>
                </a:lnTo>
                <a:lnTo>
                  <a:pt x="225" y="61"/>
                </a:lnTo>
                <a:lnTo>
                  <a:pt x="225" y="61"/>
                </a:lnTo>
                <a:lnTo>
                  <a:pt x="231" y="76"/>
                </a:lnTo>
                <a:lnTo>
                  <a:pt x="166" y="76"/>
                </a:lnTo>
                <a:lnTo>
                  <a:pt x="166" y="76"/>
                </a:lnTo>
                <a:lnTo>
                  <a:pt x="166" y="75"/>
                </a:lnTo>
                <a:lnTo>
                  <a:pt x="166" y="75"/>
                </a:lnTo>
                <a:close/>
                <a:moveTo>
                  <a:pt x="166" y="90"/>
                </a:moveTo>
                <a:lnTo>
                  <a:pt x="231" y="90"/>
                </a:lnTo>
                <a:lnTo>
                  <a:pt x="235" y="90"/>
                </a:lnTo>
                <a:lnTo>
                  <a:pt x="235" y="90"/>
                </a:lnTo>
                <a:lnTo>
                  <a:pt x="238" y="105"/>
                </a:lnTo>
                <a:lnTo>
                  <a:pt x="241" y="119"/>
                </a:lnTo>
                <a:lnTo>
                  <a:pt x="243" y="132"/>
                </a:lnTo>
                <a:lnTo>
                  <a:pt x="244" y="142"/>
                </a:lnTo>
                <a:lnTo>
                  <a:pt x="243" y="142"/>
                </a:lnTo>
                <a:lnTo>
                  <a:pt x="243" y="142"/>
                </a:lnTo>
                <a:lnTo>
                  <a:pt x="244" y="163"/>
                </a:lnTo>
                <a:lnTo>
                  <a:pt x="244" y="434"/>
                </a:lnTo>
                <a:lnTo>
                  <a:pt x="153" y="434"/>
                </a:lnTo>
                <a:lnTo>
                  <a:pt x="153" y="163"/>
                </a:lnTo>
                <a:lnTo>
                  <a:pt x="153" y="163"/>
                </a:lnTo>
                <a:lnTo>
                  <a:pt x="154" y="142"/>
                </a:lnTo>
                <a:lnTo>
                  <a:pt x="153" y="142"/>
                </a:lnTo>
                <a:lnTo>
                  <a:pt x="153" y="142"/>
                </a:lnTo>
                <a:lnTo>
                  <a:pt x="154" y="132"/>
                </a:lnTo>
                <a:lnTo>
                  <a:pt x="155" y="119"/>
                </a:lnTo>
                <a:lnTo>
                  <a:pt x="158" y="105"/>
                </a:lnTo>
                <a:lnTo>
                  <a:pt x="162" y="90"/>
                </a:lnTo>
                <a:lnTo>
                  <a:pt x="166" y="90"/>
                </a:lnTo>
                <a:close/>
                <a:moveTo>
                  <a:pt x="22" y="378"/>
                </a:moveTo>
                <a:lnTo>
                  <a:pt x="22" y="378"/>
                </a:lnTo>
                <a:lnTo>
                  <a:pt x="28" y="373"/>
                </a:lnTo>
                <a:lnTo>
                  <a:pt x="28" y="373"/>
                </a:lnTo>
                <a:lnTo>
                  <a:pt x="46" y="361"/>
                </a:lnTo>
                <a:lnTo>
                  <a:pt x="62" y="347"/>
                </a:lnTo>
                <a:lnTo>
                  <a:pt x="78" y="333"/>
                </a:lnTo>
                <a:lnTo>
                  <a:pt x="92" y="317"/>
                </a:lnTo>
                <a:lnTo>
                  <a:pt x="105" y="298"/>
                </a:lnTo>
                <a:lnTo>
                  <a:pt x="117" y="280"/>
                </a:lnTo>
                <a:lnTo>
                  <a:pt x="127" y="260"/>
                </a:lnTo>
                <a:lnTo>
                  <a:pt x="136" y="241"/>
                </a:lnTo>
                <a:lnTo>
                  <a:pt x="136" y="241"/>
                </a:lnTo>
                <a:lnTo>
                  <a:pt x="135" y="252"/>
                </a:lnTo>
                <a:lnTo>
                  <a:pt x="132" y="263"/>
                </a:lnTo>
                <a:lnTo>
                  <a:pt x="129" y="273"/>
                </a:lnTo>
                <a:lnTo>
                  <a:pt x="125" y="284"/>
                </a:lnTo>
                <a:lnTo>
                  <a:pt x="121" y="295"/>
                </a:lnTo>
                <a:lnTo>
                  <a:pt x="115" y="305"/>
                </a:lnTo>
                <a:lnTo>
                  <a:pt x="109" y="314"/>
                </a:lnTo>
                <a:lnTo>
                  <a:pt x="102" y="323"/>
                </a:lnTo>
                <a:lnTo>
                  <a:pt x="95" y="333"/>
                </a:lnTo>
                <a:lnTo>
                  <a:pt x="86" y="341"/>
                </a:lnTo>
                <a:lnTo>
                  <a:pt x="76" y="349"/>
                </a:lnTo>
                <a:lnTo>
                  <a:pt x="67" y="357"/>
                </a:lnTo>
                <a:lnTo>
                  <a:pt x="56" y="364"/>
                </a:lnTo>
                <a:lnTo>
                  <a:pt x="45" y="371"/>
                </a:lnTo>
                <a:lnTo>
                  <a:pt x="33" y="377"/>
                </a:lnTo>
                <a:lnTo>
                  <a:pt x="21" y="382"/>
                </a:lnTo>
                <a:lnTo>
                  <a:pt x="20" y="384"/>
                </a:lnTo>
                <a:lnTo>
                  <a:pt x="20" y="384"/>
                </a:lnTo>
                <a:lnTo>
                  <a:pt x="19" y="384"/>
                </a:lnTo>
                <a:lnTo>
                  <a:pt x="19" y="384"/>
                </a:lnTo>
                <a:lnTo>
                  <a:pt x="20" y="380"/>
                </a:lnTo>
                <a:lnTo>
                  <a:pt x="22" y="378"/>
                </a:lnTo>
                <a:lnTo>
                  <a:pt x="22" y="378"/>
                </a:lnTo>
                <a:close/>
                <a:moveTo>
                  <a:pt x="15" y="428"/>
                </a:moveTo>
                <a:lnTo>
                  <a:pt x="15" y="428"/>
                </a:lnTo>
                <a:lnTo>
                  <a:pt x="15" y="418"/>
                </a:lnTo>
                <a:lnTo>
                  <a:pt x="16" y="409"/>
                </a:lnTo>
                <a:lnTo>
                  <a:pt x="18" y="403"/>
                </a:lnTo>
                <a:lnTo>
                  <a:pt x="19" y="401"/>
                </a:lnTo>
                <a:lnTo>
                  <a:pt x="21" y="400"/>
                </a:lnTo>
                <a:lnTo>
                  <a:pt x="21" y="400"/>
                </a:lnTo>
                <a:lnTo>
                  <a:pt x="27" y="395"/>
                </a:lnTo>
                <a:lnTo>
                  <a:pt x="27" y="395"/>
                </a:lnTo>
                <a:lnTo>
                  <a:pt x="46" y="386"/>
                </a:lnTo>
                <a:lnTo>
                  <a:pt x="64" y="375"/>
                </a:lnTo>
                <a:lnTo>
                  <a:pt x="82" y="364"/>
                </a:lnTo>
                <a:lnTo>
                  <a:pt x="97" y="351"/>
                </a:lnTo>
                <a:lnTo>
                  <a:pt x="110" y="337"/>
                </a:lnTo>
                <a:lnTo>
                  <a:pt x="121" y="322"/>
                </a:lnTo>
                <a:lnTo>
                  <a:pt x="130" y="306"/>
                </a:lnTo>
                <a:lnTo>
                  <a:pt x="139" y="290"/>
                </a:lnTo>
                <a:lnTo>
                  <a:pt x="139" y="434"/>
                </a:lnTo>
                <a:lnTo>
                  <a:pt x="139" y="436"/>
                </a:lnTo>
                <a:lnTo>
                  <a:pt x="125" y="436"/>
                </a:lnTo>
                <a:lnTo>
                  <a:pt x="125" y="436"/>
                </a:lnTo>
                <a:lnTo>
                  <a:pt x="125" y="425"/>
                </a:lnTo>
                <a:lnTo>
                  <a:pt x="123" y="413"/>
                </a:lnTo>
                <a:lnTo>
                  <a:pt x="121" y="401"/>
                </a:lnTo>
                <a:lnTo>
                  <a:pt x="116" y="391"/>
                </a:lnTo>
                <a:lnTo>
                  <a:pt x="112" y="382"/>
                </a:lnTo>
                <a:lnTo>
                  <a:pt x="106" y="375"/>
                </a:lnTo>
                <a:lnTo>
                  <a:pt x="103" y="373"/>
                </a:lnTo>
                <a:lnTo>
                  <a:pt x="99" y="371"/>
                </a:lnTo>
                <a:lnTo>
                  <a:pt x="96" y="369"/>
                </a:lnTo>
                <a:lnTo>
                  <a:pt x="91" y="369"/>
                </a:lnTo>
                <a:lnTo>
                  <a:pt x="91" y="369"/>
                </a:lnTo>
                <a:lnTo>
                  <a:pt x="87" y="369"/>
                </a:lnTo>
                <a:lnTo>
                  <a:pt x="83" y="371"/>
                </a:lnTo>
                <a:lnTo>
                  <a:pt x="79" y="373"/>
                </a:lnTo>
                <a:lnTo>
                  <a:pt x="76" y="375"/>
                </a:lnTo>
                <a:lnTo>
                  <a:pt x="71" y="382"/>
                </a:lnTo>
                <a:lnTo>
                  <a:pt x="65" y="391"/>
                </a:lnTo>
                <a:lnTo>
                  <a:pt x="62" y="401"/>
                </a:lnTo>
                <a:lnTo>
                  <a:pt x="60" y="413"/>
                </a:lnTo>
                <a:lnTo>
                  <a:pt x="58" y="425"/>
                </a:lnTo>
                <a:lnTo>
                  <a:pt x="57" y="436"/>
                </a:lnTo>
                <a:lnTo>
                  <a:pt x="15" y="436"/>
                </a:lnTo>
                <a:lnTo>
                  <a:pt x="15" y="436"/>
                </a:lnTo>
                <a:lnTo>
                  <a:pt x="15" y="428"/>
                </a:lnTo>
                <a:lnTo>
                  <a:pt x="15" y="428"/>
                </a:lnTo>
                <a:close/>
                <a:moveTo>
                  <a:pt x="111" y="436"/>
                </a:moveTo>
                <a:lnTo>
                  <a:pt x="72" y="436"/>
                </a:lnTo>
                <a:lnTo>
                  <a:pt x="72" y="436"/>
                </a:lnTo>
                <a:lnTo>
                  <a:pt x="72" y="426"/>
                </a:lnTo>
                <a:lnTo>
                  <a:pt x="74" y="416"/>
                </a:lnTo>
                <a:lnTo>
                  <a:pt x="75" y="406"/>
                </a:lnTo>
                <a:lnTo>
                  <a:pt x="78" y="399"/>
                </a:lnTo>
                <a:lnTo>
                  <a:pt x="81" y="392"/>
                </a:lnTo>
                <a:lnTo>
                  <a:pt x="84" y="388"/>
                </a:lnTo>
                <a:lnTo>
                  <a:pt x="87" y="385"/>
                </a:lnTo>
                <a:lnTo>
                  <a:pt x="91" y="384"/>
                </a:lnTo>
                <a:lnTo>
                  <a:pt x="91" y="384"/>
                </a:lnTo>
                <a:lnTo>
                  <a:pt x="95" y="385"/>
                </a:lnTo>
                <a:lnTo>
                  <a:pt x="99" y="388"/>
                </a:lnTo>
                <a:lnTo>
                  <a:pt x="102" y="392"/>
                </a:lnTo>
                <a:lnTo>
                  <a:pt x="104" y="399"/>
                </a:lnTo>
                <a:lnTo>
                  <a:pt x="108" y="406"/>
                </a:lnTo>
                <a:lnTo>
                  <a:pt x="109" y="416"/>
                </a:lnTo>
                <a:lnTo>
                  <a:pt x="111" y="426"/>
                </a:lnTo>
                <a:lnTo>
                  <a:pt x="111" y="436"/>
                </a:lnTo>
                <a:lnTo>
                  <a:pt x="111" y="436"/>
                </a:lnTo>
                <a:close/>
                <a:moveTo>
                  <a:pt x="111" y="460"/>
                </a:moveTo>
                <a:lnTo>
                  <a:pt x="72" y="460"/>
                </a:lnTo>
                <a:lnTo>
                  <a:pt x="72" y="460"/>
                </a:lnTo>
                <a:lnTo>
                  <a:pt x="72" y="450"/>
                </a:lnTo>
                <a:lnTo>
                  <a:pt x="111" y="450"/>
                </a:lnTo>
                <a:lnTo>
                  <a:pt x="111" y="450"/>
                </a:lnTo>
                <a:lnTo>
                  <a:pt x="111" y="460"/>
                </a:lnTo>
                <a:lnTo>
                  <a:pt x="111" y="460"/>
                </a:lnTo>
                <a:close/>
                <a:moveTo>
                  <a:pt x="153" y="461"/>
                </a:moveTo>
                <a:lnTo>
                  <a:pt x="153" y="461"/>
                </a:lnTo>
                <a:lnTo>
                  <a:pt x="152" y="448"/>
                </a:lnTo>
                <a:lnTo>
                  <a:pt x="153" y="448"/>
                </a:lnTo>
                <a:lnTo>
                  <a:pt x="244" y="448"/>
                </a:lnTo>
                <a:lnTo>
                  <a:pt x="245" y="448"/>
                </a:lnTo>
                <a:lnTo>
                  <a:pt x="245" y="448"/>
                </a:lnTo>
                <a:lnTo>
                  <a:pt x="244" y="461"/>
                </a:lnTo>
                <a:lnTo>
                  <a:pt x="153" y="461"/>
                </a:lnTo>
                <a:close/>
                <a:moveTo>
                  <a:pt x="325" y="460"/>
                </a:moveTo>
                <a:lnTo>
                  <a:pt x="286" y="460"/>
                </a:lnTo>
                <a:lnTo>
                  <a:pt x="286" y="460"/>
                </a:lnTo>
                <a:lnTo>
                  <a:pt x="285" y="450"/>
                </a:lnTo>
                <a:lnTo>
                  <a:pt x="325" y="450"/>
                </a:lnTo>
                <a:lnTo>
                  <a:pt x="325" y="450"/>
                </a:lnTo>
                <a:lnTo>
                  <a:pt x="325" y="460"/>
                </a:lnTo>
                <a:lnTo>
                  <a:pt x="325" y="460"/>
                </a:lnTo>
                <a:close/>
                <a:moveTo>
                  <a:pt x="286" y="436"/>
                </a:moveTo>
                <a:lnTo>
                  <a:pt x="286" y="436"/>
                </a:lnTo>
                <a:lnTo>
                  <a:pt x="286" y="426"/>
                </a:lnTo>
                <a:lnTo>
                  <a:pt x="288" y="416"/>
                </a:lnTo>
                <a:lnTo>
                  <a:pt x="289" y="406"/>
                </a:lnTo>
                <a:lnTo>
                  <a:pt x="292" y="399"/>
                </a:lnTo>
                <a:lnTo>
                  <a:pt x="294" y="392"/>
                </a:lnTo>
                <a:lnTo>
                  <a:pt x="298" y="388"/>
                </a:lnTo>
                <a:lnTo>
                  <a:pt x="301" y="385"/>
                </a:lnTo>
                <a:lnTo>
                  <a:pt x="305" y="384"/>
                </a:lnTo>
                <a:lnTo>
                  <a:pt x="305" y="384"/>
                </a:lnTo>
                <a:lnTo>
                  <a:pt x="308" y="385"/>
                </a:lnTo>
                <a:lnTo>
                  <a:pt x="313" y="388"/>
                </a:lnTo>
                <a:lnTo>
                  <a:pt x="316" y="392"/>
                </a:lnTo>
                <a:lnTo>
                  <a:pt x="318" y="399"/>
                </a:lnTo>
                <a:lnTo>
                  <a:pt x="320" y="406"/>
                </a:lnTo>
                <a:lnTo>
                  <a:pt x="322" y="416"/>
                </a:lnTo>
                <a:lnTo>
                  <a:pt x="325" y="426"/>
                </a:lnTo>
                <a:lnTo>
                  <a:pt x="325" y="436"/>
                </a:lnTo>
                <a:lnTo>
                  <a:pt x="286" y="436"/>
                </a:lnTo>
                <a:close/>
                <a:moveTo>
                  <a:pt x="339" y="436"/>
                </a:moveTo>
                <a:lnTo>
                  <a:pt x="339" y="436"/>
                </a:lnTo>
                <a:lnTo>
                  <a:pt x="339" y="425"/>
                </a:lnTo>
                <a:lnTo>
                  <a:pt x="337" y="413"/>
                </a:lnTo>
                <a:lnTo>
                  <a:pt x="334" y="401"/>
                </a:lnTo>
                <a:lnTo>
                  <a:pt x="330" y="391"/>
                </a:lnTo>
                <a:lnTo>
                  <a:pt x="326" y="382"/>
                </a:lnTo>
                <a:lnTo>
                  <a:pt x="320" y="375"/>
                </a:lnTo>
                <a:lnTo>
                  <a:pt x="317" y="373"/>
                </a:lnTo>
                <a:lnTo>
                  <a:pt x="313" y="371"/>
                </a:lnTo>
                <a:lnTo>
                  <a:pt x="310" y="369"/>
                </a:lnTo>
                <a:lnTo>
                  <a:pt x="305" y="369"/>
                </a:lnTo>
                <a:lnTo>
                  <a:pt x="305" y="369"/>
                </a:lnTo>
                <a:lnTo>
                  <a:pt x="301" y="369"/>
                </a:lnTo>
                <a:lnTo>
                  <a:pt x="297" y="371"/>
                </a:lnTo>
                <a:lnTo>
                  <a:pt x="293" y="373"/>
                </a:lnTo>
                <a:lnTo>
                  <a:pt x="290" y="375"/>
                </a:lnTo>
                <a:lnTo>
                  <a:pt x="285" y="382"/>
                </a:lnTo>
                <a:lnTo>
                  <a:pt x="279" y="391"/>
                </a:lnTo>
                <a:lnTo>
                  <a:pt x="276" y="401"/>
                </a:lnTo>
                <a:lnTo>
                  <a:pt x="274" y="413"/>
                </a:lnTo>
                <a:lnTo>
                  <a:pt x="272" y="425"/>
                </a:lnTo>
                <a:lnTo>
                  <a:pt x="271" y="436"/>
                </a:lnTo>
                <a:lnTo>
                  <a:pt x="258" y="436"/>
                </a:lnTo>
                <a:lnTo>
                  <a:pt x="258" y="434"/>
                </a:lnTo>
                <a:lnTo>
                  <a:pt x="258" y="292"/>
                </a:lnTo>
                <a:lnTo>
                  <a:pt x="258" y="292"/>
                </a:lnTo>
                <a:lnTo>
                  <a:pt x="266" y="308"/>
                </a:lnTo>
                <a:lnTo>
                  <a:pt x="276" y="323"/>
                </a:lnTo>
                <a:lnTo>
                  <a:pt x="288" y="337"/>
                </a:lnTo>
                <a:lnTo>
                  <a:pt x="301" y="351"/>
                </a:lnTo>
                <a:lnTo>
                  <a:pt x="316" y="364"/>
                </a:lnTo>
                <a:lnTo>
                  <a:pt x="332" y="376"/>
                </a:lnTo>
                <a:lnTo>
                  <a:pt x="351" y="386"/>
                </a:lnTo>
                <a:lnTo>
                  <a:pt x="370" y="395"/>
                </a:lnTo>
                <a:lnTo>
                  <a:pt x="375" y="400"/>
                </a:lnTo>
                <a:lnTo>
                  <a:pt x="375" y="400"/>
                </a:lnTo>
                <a:lnTo>
                  <a:pt x="379" y="403"/>
                </a:lnTo>
                <a:lnTo>
                  <a:pt x="381" y="409"/>
                </a:lnTo>
                <a:lnTo>
                  <a:pt x="382" y="418"/>
                </a:lnTo>
                <a:lnTo>
                  <a:pt x="382" y="427"/>
                </a:lnTo>
                <a:lnTo>
                  <a:pt x="382" y="427"/>
                </a:lnTo>
                <a:lnTo>
                  <a:pt x="382" y="436"/>
                </a:lnTo>
                <a:lnTo>
                  <a:pt x="339" y="436"/>
                </a:lnTo>
                <a:close/>
              </a:path>
            </a:pathLst>
          </a:custGeom>
          <a:solidFill>
            <a:srgbClr val="E2231A"/>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lt1"/>
              </a:solidFill>
            </a:endParaRPr>
          </a:p>
        </p:txBody>
      </p:sp>
      <p:sp>
        <p:nvSpPr>
          <p:cNvPr id="33" name="Freeform 172">
            <a:extLst>
              <a:ext uri="{FF2B5EF4-FFF2-40B4-BE49-F238E27FC236}">
                <a16:creationId xmlns:a16="http://schemas.microsoft.com/office/drawing/2014/main" id="{51447ED9-12DE-554F-A826-EEA57A06053E}"/>
              </a:ext>
            </a:extLst>
          </p:cNvPr>
          <p:cNvSpPr>
            <a:spLocks noChangeAspect="1" noEditPoints="1"/>
          </p:cNvSpPr>
          <p:nvPr/>
        </p:nvSpPr>
        <p:spPr bwMode="auto">
          <a:xfrm>
            <a:off x="6047400" y="3627101"/>
            <a:ext cx="371552" cy="394772"/>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E2231A"/>
          </a:solidFill>
          <a:ln>
            <a:noFill/>
          </a:ln>
          <a:effec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77C54168-C58E-3342-900F-0B0CA3330825}"/>
              </a:ext>
            </a:extLst>
          </p:cNvPr>
          <p:cNvGrpSpPr/>
          <p:nvPr/>
        </p:nvGrpSpPr>
        <p:grpSpPr>
          <a:xfrm>
            <a:off x="7238316" y="3578184"/>
            <a:ext cx="492127" cy="492607"/>
            <a:chOff x="5240338" y="2657475"/>
            <a:chExt cx="1630363" cy="1631951"/>
          </a:xfrm>
          <a:solidFill>
            <a:srgbClr val="E2231A"/>
          </a:solidFill>
        </p:grpSpPr>
        <p:sp>
          <p:nvSpPr>
            <p:cNvPr id="39" name="Freeform 5">
              <a:extLst>
                <a:ext uri="{FF2B5EF4-FFF2-40B4-BE49-F238E27FC236}">
                  <a16:creationId xmlns:a16="http://schemas.microsoft.com/office/drawing/2014/main" id="{1C49987A-1065-F64D-BE88-EC3A5F6E09C2}"/>
                </a:ext>
              </a:extLst>
            </p:cNvPr>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0" name="Freeform 6">
              <a:extLst>
                <a:ext uri="{FF2B5EF4-FFF2-40B4-BE49-F238E27FC236}">
                  <a16:creationId xmlns:a16="http://schemas.microsoft.com/office/drawing/2014/main" id="{6086B088-2668-B54E-847F-DBE6339C6C48}"/>
                </a:ext>
              </a:extLst>
            </p:cNvPr>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1" name="Freeform 7">
              <a:extLst>
                <a:ext uri="{FF2B5EF4-FFF2-40B4-BE49-F238E27FC236}">
                  <a16:creationId xmlns:a16="http://schemas.microsoft.com/office/drawing/2014/main" id="{76DD4770-660B-AA44-81D7-D90A38BAEDE4}"/>
                </a:ext>
              </a:extLst>
            </p:cNvPr>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sp>
          <p:nvSpPr>
            <p:cNvPr id="42" name="Freeform 8">
              <a:extLst>
                <a:ext uri="{FF2B5EF4-FFF2-40B4-BE49-F238E27FC236}">
                  <a16:creationId xmlns:a16="http://schemas.microsoft.com/office/drawing/2014/main" id="{7CC37DEA-8CBD-0246-90DB-5017A84B12CD}"/>
                </a:ext>
              </a:extLst>
            </p:cNvPr>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70199" tIns="35100" rIns="70199" bIns="35100" numCol="1" anchor="t" anchorCtr="0" compatLnSpc="1"/>
            <a:lstStyle/>
            <a:p>
              <a:endParaRPr lang="zh-CN" altLang="en-US" sz="1035">
                <a:solidFill>
                  <a:schemeClr val="tx2"/>
                </a:solidFill>
                <a:latin typeface="微软雅黑" panose="020B0503020204020204" pitchFamily="34" charset="-122"/>
                <a:ea typeface="微软雅黑" panose="020B0503020204020204" pitchFamily="34" charset="-122"/>
              </a:endParaRPr>
            </a:p>
          </p:txBody>
        </p:sp>
      </p:grpSp>
      <p:sp>
        <p:nvSpPr>
          <p:cNvPr id="44" name="Freeform 676">
            <a:extLst>
              <a:ext uri="{FF2B5EF4-FFF2-40B4-BE49-F238E27FC236}">
                <a16:creationId xmlns:a16="http://schemas.microsoft.com/office/drawing/2014/main" id="{E60494D0-353D-0C40-8541-92F8322B4812}"/>
              </a:ext>
            </a:extLst>
          </p:cNvPr>
          <p:cNvSpPr>
            <a:spLocks noEditPoints="1"/>
          </p:cNvSpPr>
          <p:nvPr/>
        </p:nvSpPr>
        <p:spPr bwMode="auto">
          <a:xfrm>
            <a:off x="2161293" y="4666059"/>
            <a:ext cx="510915" cy="428916"/>
          </a:xfrm>
          <a:custGeom>
            <a:avLst/>
            <a:gdLst>
              <a:gd name="T0" fmla="*/ 29 w 81"/>
              <a:gd name="T1" fmla="*/ 44 h 68"/>
              <a:gd name="T2" fmla="*/ 29 w 81"/>
              <a:gd name="T3" fmla="*/ 68 h 68"/>
              <a:gd name="T4" fmla="*/ 47 w 81"/>
              <a:gd name="T5" fmla="*/ 68 h 68"/>
              <a:gd name="T6" fmla="*/ 47 w 81"/>
              <a:gd name="T7" fmla="*/ 47 h 68"/>
              <a:gd name="T8" fmla="*/ 39 w 81"/>
              <a:gd name="T9" fmla="*/ 54 h 68"/>
              <a:gd name="T10" fmla="*/ 29 w 81"/>
              <a:gd name="T11" fmla="*/ 44 h 68"/>
              <a:gd name="T12" fmla="*/ 4 w 81"/>
              <a:gd name="T13" fmla="*/ 65 h 68"/>
              <a:gd name="T14" fmla="*/ 7 w 81"/>
              <a:gd name="T15" fmla="*/ 68 h 68"/>
              <a:gd name="T16" fmla="*/ 22 w 81"/>
              <a:gd name="T17" fmla="*/ 68 h 68"/>
              <a:gd name="T18" fmla="*/ 22 w 81"/>
              <a:gd name="T19" fmla="*/ 37 h 68"/>
              <a:gd name="T20" fmla="*/ 4 w 81"/>
              <a:gd name="T21" fmla="*/ 55 h 68"/>
              <a:gd name="T22" fmla="*/ 4 w 81"/>
              <a:gd name="T23" fmla="*/ 65 h 68"/>
              <a:gd name="T24" fmla="*/ 54 w 81"/>
              <a:gd name="T25" fmla="*/ 39 h 68"/>
              <a:gd name="T26" fmla="*/ 54 w 81"/>
              <a:gd name="T27" fmla="*/ 68 h 68"/>
              <a:gd name="T28" fmla="*/ 69 w 81"/>
              <a:gd name="T29" fmla="*/ 68 h 68"/>
              <a:gd name="T30" fmla="*/ 72 w 81"/>
              <a:gd name="T31" fmla="*/ 65 h 68"/>
              <a:gd name="T32" fmla="*/ 72 w 81"/>
              <a:gd name="T33" fmla="*/ 37 h 68"/>
              <a:gd name="T34" fmla="*/ 72 w 81"/>
              <a:gd name="T35" fmla="*/ 22 h 68"/>
              <a:gd name="T36" fmla="*/ 57 w 81"/>
              <a:gd name="T37" fmla="*/ 37 h 68"/>
              <a:gd name="T38" fmla="*/ 54 w 81"/>
              <a:gd name="T39" fmla="*/ 39 h 68"/>
              <a:gd name="T40" fmla="*/ 65 w 81"/>
              <a:gd name="T41" fmla="*/ 1 h 68"/>
              <a:gd name="T42" fmla="*/ 62 w 81"/>
              <a:gd name="T43" fmla="*/ 5 h 68"/>
              <a:gd name="T44" fmla="*/ 66 w 81"/>
              <a:gd name="T45" fmla="*/ 8 h 68"/>
              <a:gd name="T46" fmla="*/ 69 w 81"/>
              <a:gd name="T47" fmla="*/ 7 h 68"/>
              <a:gd name="T48" fmla="*/ 39 w 81"/>
              <a:gd name="T49" fmla="*/ 37 h 68"/>
              <a:gd name="T50" fmla="*/ 22 w 81"/>
              <a:gd name="T51" fmla="*/ 20 h 68"/>
              <a:gd name="T52" fmla="*/ 2 w 81"/>
              <a:gd name="T53" fmla="*/ 40 h 68"/>
              <a:gd name="T54" fmla="*/ 2 w 81"/>
              <a:gd name="T55" fmla="*/ 44 h 68"/>
              <a:gd name="T56" fmla="*/ 6 w 81"/>
              <a:gd name="T57" fmla="*/ 44 h 68"/>
              <a:gd name="T58" fmla="*/ 22 w 81"/>
              <a:gd name="T59" fmla="*/ 29 h 68"/>
              <a:gd name="T60" fmla="*/ 39 w 81"/>
              <a:gd name="T61" fmla="*/ 46 h 68"/>
              <a:gd name="T62" fmla="*/ 74 w 81"/>
              <a:gd name="T63" fmla="*/ 12 h 68"/>
              <a:gd name="T64" fmla="*/ 73 w 81"/>
              <a:gd name="T65" fmla="*/ 15 h 68"/>
              <a:gd name="T66" fmla="*/ 76 w 81"/>
              <a:gd name="T67" fmla="*/ 19 h 68"/>
              <a:gd name="T68" fmla="*/ 77 w 81"/>
              <a:gd name="T69" fmla="*/ 19 h 68"/>
              <a:gd name="T70" fmla="*/ 80 w 81"/>
              <a:gd name="T71" fmla="*/ 16 h 68"/>
              <a:gd name="T72" fmla="*/ 81 w 81"/>
              <a:gd name="T73" fmla="*/ 0 h 68"/>
              <a:gd name="T74" fmla="*/ 65 w 81"/>
              <a:gd name="T75"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68">
                <a:moveTo>
                  <a:pt x="29" y="44"/>
                </a:moveTo>
                <a:cubicBezTo>
                  <a:pt x="29" y="68"/>
                  <a:pt x="29" y="68"/>
                  <a:pt x="29" y="68"/>
                </a:cubicBezTo>
                <a:cubicBezTo>
                  <a:pt x="47" y="68"/>
                  <a:pt x="47" y="68"/>
                  <a:pt x="47" y="68"/>
                </a:cubicBezTo>
                <a:cubicBezTo>
                  <a:pt x="47" y="47"/>
                  <a:pt x="47" y="47"/>
                  <a:pt x="47" y="47"/>
                </a:cubicBezTo>
                <a:cubicBezTo>
                  <a:pt x="39" y="54"/>
                  <a:pt x="39" y="54"/>
                  <a:pt x="39" y="54"/>
                </a:cubicBezTo>
                <a:lnTo>
                  <a:pt x="29" y="44"/>
                </a:lnTo>
                <a:close/>
                <a:moveTo>
                  <a:pt x="4" y="65"/>
                </a:moveTo>
                <a:cubicBezTo>
                  <a:pt x="4" y="67"/>
                  <a:pt x="5" y="68"/>
                  <a:pt x="7" y="68"/>
                </a:cubicBezTo>
                <a:cubicBezTo>
                  <a:pt x="22" y="68"/>
                  <a:pt x="22" y="68"/>
                  <a:pt x="22" y="68"/>
                </a:cubicBezTo>
                <a:cubicBezTo>
                  <a:pt x="22" y="37"/>
                  <a:pt x="22" y="37"/>
                  <a:pt x="22" y="37"/>
                </a:cubicBezTo>
                <a:cubicBezTo>
                  <a:pt x="4" y="55"/>
                  <a:pt x="4" y="55"/>
                  <a:pt x="4" y="55"/>
                </a:cubicBezTo>
                <a:lnTo>
                  <a:pt x="4" y="65"/>
                </a:lnTo>
                <a:close/>
                <a:moveTo>
                  <a:pt x="54" y="39"/>
                </a:moveTo>
                <a:cubicBezTo>
                  <a:pt x="54" y="68"/>
                  <a:pt x="54" y="68"/>
                  <a:pt x="54" y="68"/>
                </a:cubicBezTo>
                <a:cubicBezTo>
                  <a:pt x="69" y="68"/>
                  <a:pt x="69" y="68"/>
                  <a:pt x="69" y="68"/>
                </a:cubicBezTo>
                <a:cubicBezTo>
                  <a:pt x="71" y="68"/>
                  <a:pt x="72" y="67"/>
                  <a:pt x="72" y="65"/>
                </a:cubicBezTo>
                <a:cubicBezTo>
                  <a:pt x="72" y="37"/>
                  <a:pt x="72" y="37"/>
                  <a:pt x="72" y="37"/>
                </a:cubicBezTo>
                <a:cubicBezTo>
                  <a:pt x="72" y="22"/>
                  <a:pt x="72" y="22"/>
                  <a:pt x="72" y="22"/>
                </a:cubicBezTo>
                <a:cubicBezTo>
                  <a:pt x="57" y="37"/>
                  <a:pt x="57" y="37"/>
                  <a:pt x="57" y="37"/>
                </a:cubicBezTo>
                <a:lnTo>
                  <a:pt x="54" y="39"/>
                </a:lnTo>
                <a:close/>
                <a:moveTo>
                  <a:pt x="65" y="1"/>
                </a:moveTo>
                <a:cubicBezTo>
                  <a:pt x="63" y="1"/>
                  <a:pt x="62" y="3"/>
                  <a:pt x="62" y="5"/>
                </a:cubicBezTo>
                <a:cubicBezTo>
                  <a:pt x="62" y="6"/>
                  <a:pt x="64" y="8"/>
                  <a:pt x="66" y="8"/>
                </a:cubicBezTo>
                <a:cubicBezTo>
                  <a:pt x="69" y="7"/>
                  <a:pt x="69" y="7"/>
                  <a:pt x="69" y="7"/>
                </a:cubicBezTo>
                <a:cubicBezTo>
                  <a:pt x="39" y="37"/>
                  <a:pt x="39" y="37"/>
                  <a:pt x="39" y="37"/>
                </a:cubicBezTo>
                <a:cubicBezTo>
                  <a:pt x="22" y="20"/>
                  <a:pt x="22" y="20"/>
                  <a:pt x="22" y="20"/>
                </a:cubicBezTo>
                <a:cubicBezTo>
                  <a:pt x="2" y="40"/>
                  <a:pt x="2" y="40"/>
                  <a:pt x="2" y="40"/>
                </a:cubicBezTo>
                <a:cubicBezTo>
                  <a:pt x="0" y="41"/>
                  <a:pt x="0" y="43"/>
                  <a:pt x="2" y="44"/>
                </a:cubicBezTo>
                <a:cubicBezTo>
                  <a:pt x="3" y="46"/>
                  <a:pt x="5" y="46"/>
                  <a:pt x="6" y="44"/>
                </a:cubicBezTo>
                <a:cubicBezTo>
                  <a:pt x="22" y="29"/>
                  <a:pt x="22" y="29"/>
                  <a:pt x="22" y="29"/>
                </a:cubicBezTo>
                <a:cubicBezTo>
                  <a:pt x="39" y="46"/>
                  <a:pt x="39" y="46"/>
                  <a:pt x="39" y="46"/>
                </a:cubicBezTo>
                <a:cubicBezTo>
                  <a:pt x="74" y="12"/>
                  <a:pt x="74" y="12"/>
                  <a:pt x="74" y="12"/>
                </a:cubicBezTo>
                <a:cubicBezTo>
                  <a:pt x="73" y="15"/>
                  <a:pt x="73" y="15"/>
                  <a:pt x="73" y="15"/>
                </a:cubicBezTo>
                <a:cubicBezTo>
                  <a:pt x="73" y="17"/>
                  <a:pt x="75" y="19"/>
                  <a:pt x="76" y="19"/>
                </a:cubicBezTo>
                <a:cubicBezTo>
                  <a:pt x="77" y="19"/>
                  <a:pt x="77" y="19"/>
                  <a:pt x="77" y="19"/>
                </a:cubicBezTo>
                <a:cubicBezTo>
                  <a:pt x="78" y="19"/>
                  <a:pt x="80" y="17"/>
                  <a:pt x="80" y="16"/>
                </a:cubicBezTo>
                <a:cubicBezTo>
                  <a:pt x="81" y="0"/>
                  <a:pt x="81" y="0"/>
                  <a:pt x="81" y="0"/>
                </a:cubicBezTo>
                <a:lnTo>
                  <a:pt x="65" y="1"/>
                </a:lnTo>
                <a:close/>
              </a:path>
            </a:pathLst>
          </a:custGeom>
          <a:solidFill>
            <a:srgbClr val="E2231A"/>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微软雅黑"/>
              <a:ea typeface="微软雅黑"/>
              <a:cs typeface="微软雅黑"/>
            </a:endParaRPr>
          </a:p>
        </p:txBody>
      </p:sp>
      <p:sp>
        <p:nvSpPr>
          <p:cNvPr id="45" name="Freeform 683">
            <a:extLst>
              <a:ext uri="{FF2B5EF4-FFF2-40B4-BE49-F238E27FC236}">
                <a16:creationId xmlns:a16="http://schemas.microsoft.com/office/drawing/2014/main" id="{3DC20376-F530-4F49-A5ED-DEB8C2066A7F}"/>
              </a:ext>
            </a:extLst>
          </p:cNvPr>
          <p:cNvSpPr>
            <a:spLocks noEditPoints="1"/>
          </p:cNvSpPr>
          <p:nvPr/>
        </p:nvSpPr>
        <p:spPr bwMode="auto">
          <a:xfrm>
            <a:off x="4704318" y="4670030"/>
            <a:ext cx="433001" cy="420974"/>
          </a:xfrm>
          <a:custGeom>
            <a:avLst/>
            <a:gdLst>
              <a:gd name="T0" fmla="*/ 25 w 72"/>
              <a:gd name="T1" fmla="*/ 42 h 70"/>
              <a:gd name="T2" fmla="*/ 47 w 72"/>
              <a:gd name="T3" fmla="*/ 42 h 70"/>
              <a:gd name="T4" fmla="*/ 51 w 72"/>
              <a:gd name="T5" fmla="*/ 39 h 70"/>
              <a:gd name="T6" fmla="*/ 21 w 72"/>
              <a:gd name="T7" fmla="*/ 39 h 70"/>
              <a:gd name="T8" fmla="*/ 25 w 72"/>
              <a:gd name="T9" fmla="*/ 42 h 70"/>
              <a:gd name="T10" fmla="*/ 35 w 72"/>
              <a:gd name="T11" fmla="*/ 49 h 70"/>
              <a:gd name="T12" fmla="*/ 37 w 72"/>
              <a:gd name="T13" fmla="*/ 49 h 70"/>
              <a:gd name="T14" fmla="*/ 42 w 72"/>
              <a:gd name="T15" fmla="*/ 46 h 70"/>
              <a:gd name="T16" fmla="*/ 30 w 72"/>
              <a:gd name="T17" fmla="*/ 46 h 70"/>
              <a:gd name="T18" fmla="*/ 35 w 72"/>
              <a:gd name="T19" fmla="*/ 49 h 70"/>
              <a:gd name="T20" fmla="*/ 15 w 72"/>
              <a:gd name="T21" fmla="*/ 35 h 70"/>
              <a:gd name="T22" fmla="*/ 16 w 72"/>
              <a:gd name="T23" fmla="*/ 35 h 70"/>
              <a:gd name="T24" fmla="*/ 56 w 72"/>
              <a:gd name="T25" fmla="*/ 35 h 70"/>
              <a:gd name="T26" fmla="*/ 57 w 72"/>
              <a:gd name="T27" fmla="*/ 35 h 70"/>
              <a:gd name="T28" fmla="*/ 57 w 72"/>
              <a:gd name="T29" fmla="*/ 32 h 70"/>
              <a:gd name="T30" fmla="*/ 15 w 72"/>
              <a:gd name="T31" fmla="*/ 32 h 70"/>
              <a:gd name="T32" fmla="*/ 15 w 72"/>
              <a:gd name="T33" fmla="*/ 35 h 70"/>
              <a:gd name="T34" fmla="*/ 70 w 72"/>
              <a:gd name="T35" fmla="*/ 22 h 70"/>
              <a:gd name="T36" fmla="*/ 38 w 72"/>
              <a:gd name="T37" fmla="*/ 1 h 70"/>
              <a:gd name="T38" fmla="*/ 33 w 72"/>
              <a:gd name="T39" fmla="*/ 1 h 70"/>
              <a:gd name="T40" fmla="*/ 2 w 72"/>
              <a:gd name="T41" fmla="*/ 22 h 70"/>
              <a:gd name="T42" fmla="*/ 0 w 72"/>
              <a:gd name="T43" fmla="*/ 26 h 70"/>
              <a:gd name="T44" fmla="*/ 0 w 72"/>
              <a:gd name="T45" fmla="*/ 66 h 70"/>
              <a:gd name="T46" fmla="*/ 5 w 72"/>
              <a:gd name="T47" fmla="*/ 70 h 70"/>
              <a:gd name="T48" fmla="*/ 67 w 72"/>
              <a:gd name="T49" fmla="*/ 70 h 70"/>
              <a:gd name="T50" fmla="*/ 72 w 72"/>
              <a:gd name="T51" fmla="*/ 66 h 70"/>
              <a:gd name="T52" fmla="*/ 72 w 72"/>
              <a:gd name="T53" fmla="*/ 26 h 70"/>
              <a:gd name="T54" fmla="*/ 70 w 72"/>
              <a:gd name="T55" fmla="*/ 22 h 70"/>
              <a:gd name="T56" fmla="*/ 67 w 72"/>
              <a:gd name="T57" fmla="*/ 32 h 70"/>
              <a:gd name="T58" fmla="*/ 36 w 72"/>
              <a:gd name="T59" fmla="*/ 53 h 70"/>
              <a:gd name="T60" fmla="*/ 5 w 72"/>
              <a:gd name="T61" fmla="*/ 32 h 70"/>
              <a:gd name="T62" fmla="*/ 5 w 72"/>
              <a:gd name="T63" fmla="*/ 28 h 70"/>
              <a:gd name="T64" fmla="*/ 7 w 72"/>
              <a:gd name="T65" fmla="*/ 26 h 70"/>
              <a:gd name="T66" fmla="*/ 65 w 72"/>
              <a:gd name="T67" fmla="*/ 26 h 70"/>
              <a:gd name="T68" fmla="*/ 67 w 72"/>
              <a:gd name="T69" fmla="*/ 28 h 70"/>
              <a:gd name="T70" fmla="*/ 67 w 72"/>
              <a:gd name="T71"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70">
                <a:moveTo>
                  <a:pt x="25" y="42"/>
                </a:moveTo>
                <a:cubicBezTo>
                  <a:pt x="47" y="42"/>
                  <a:pt x="47" y="42"/>
                  <a:pt x="47" y="42"/>
                </a:cubicBezTo>
                <a:cubicBezTo>
                  <a:pt x="51" y="39"/>
                  <a:pt x="51" y="39"/>
                  <a:pt x="51" y="39"/>
                </a:cubicBezTo>
                <a:cubicBezTo>
                  <a:pt x="21" y="39"/>
                  <a:pt x="21" y="39"/>
                  <a:pt x="21" y="39"/>
                </a:cubicBezTo>
                <a:lnTo>
                  <a:pt x="25" y="42"/>
                </a:lnTo>
                <a:close/>
                <a:moveTo>
                  <a:pt x="35" y="49"/>
                </a:moveTo>
                <a:cubicBezTo>
                  <a:pt x="37" y="49"/>
                  <a:pt x="37" y="49"/>
                  <a:pt x="37" y="49"/>
                </a:cubicBezTo>
                <a:cubicBezTo>
                  <a:pt x="42" y="46"/>
                  <a:pt x="42" y="46"/>
                  <a:pt x="42" y="46"/>
                </a:cubicBezTo>
                <a:cubicBezTo>
                  <a:pt x="30" y="46"/>
                  <a:pt x="30" y="46"/>
                  <a:pt x="30" y="46"/>
                </a:cubicBezTo>
                <a:lnTo>
                  <a:pt x="35" y="49"/>
                </a:lnTo>
                <a:close/>
                <a:moveTo>
                  <a:pt x="15" y="35"/>
                </a:moveTo>
                <a:cubicBezTo>
                  <a:pt x="16" y="35"/>
                  <a:pt x="16" y="35"/>
                  <a:pt x="16" y="35"/>
                </a:cubicBezTo>
                <a:cubicBezTo>
                  <a:pt x="56" y="35"/>
                  <a:pt x="56" y="35"/>
                  <a:pt x="56" y="35"/>
                </a:cubicBezTo>
                <a:cubicBezTo>
                  <a:pt x="57" y="35"/>
                  <a:pt x="57" y="35"/>
                  <a:pt x="57" y="35"/>
                </a:cubicBezTo>
                <a:cubicBezTo>
                  <a:pt x="57" y="32"/>
                  <a:pt x="57" y="32"/>
                  <a:pt x="57" y="32"/>
                </a:cubicBezTo>
                <a:cubicBezTo>
                  <a:pt x="15" y="32"/>
                  <a:pt x="15" y="32"/>
                  <a:pt x="15" y="32"/>
                </a:cubicBezTo>
                <a:lnTo>
                  <a:pt x="15" y="35"/>
                </a:lnTo>
                <a:close/>
                <a:moveTo>
                  <a:pt x="70" y="22"/>
                </a:moveTo>
                <a:cubicBezTo>
                  <a:pt x="38" y="1"/>
                  <a:pt x="38" y="1"/>
                  <a:pt x="38" y="1"/>
                </a:cubicBezTo>
                <a:cubicBezTo>
                  <a:pt x="37" y="0"/>
                  <a:pt x="35" y="0"/>
                  <a:pt x="33" y="1"/>
                </a:cubicBezTo>
                <a:cubicBezTo>
                  <a:pt x="2" y="22"/>
                  <a:pt x="2" y="22"/>
                  <a:pt x="2" y="22"/>
                </a:cubicBezTo>
                <a:cubicBezTo>
                  <a:pt x="1" y="23"/>
                  <a:pt x="0" y="24"/>
                  <a:pt x="0" y="26"/>
                </a:cubicBezTo>
                <a:cubicBezTo>
                  <a:pt x="0" y="66"/>
                  <a:pt x="0" y="66"/>
                  <a:pt x="0" y="66"/>
                </a:cubicBezTo>
                <a:cubicBezTo>
                  <a:pt x="0" y="68"/>
                  <a:pt x="2" y="70"/>
                  <a:pt x="5" y="70"/>
                </a:cubicBezTo>
                <a:cubicBezTo>
                  <a:pt x="67" y="70"/>
                  <a:pt x="67" y="70"/>
                  <a:pt x="67" y="70"/>
                </a:cubicBezTo>
                <a:cubicBezTo>
                  <a:pt x="70" y="70"/>
                  <a:pt x="72" y="68"/>
                  <a:pt x="72" y="66"/>
                </a:cubicBezTo>
                <a:cubicBezTo>
                  <a:pt x="72" y="26"/>
                  <a:pt x="72" y="26"/>
                  <a:pt x="72" y="26"/>
                </a:cubicBezTo>
                <a:cubicBezTo>
                  <a:pt x="72" y="24"/>
                  <a:pt x="71" y="23"/>
                  <a:pt x="70" y="22"/>
                </a:cubicBezTo>
                <a:close/>
                <a:moveTo>
                  <a:pt x="67" y="32"/>
                </a:moveTo>
                <a:cubicBezTo>
                  <a:pt x="36" y="53"/>
                  <a:pt x="36" y="53"/>
                  <a:pt x="36" y="53"/>
                </a:cubicBezTo>
                <a:cubicBezTo>
                  <a:pt x="5" y="32"/>
                  <a:pt x="5" y="32"/>
                  <a:pt x="5" y="32"/>
                </a:cubicBezTo>
                <a:cubicBezTo>
                  <a:pt x="5" y="28"/>
                  <a:pt x="5" y="28"/>
                  <a:pt x="5" y="28"/>
                </a:cubicBezTo>
                <a:cubicBezTo>
                  <a:pt x="5" y="27"/>
                  <a:pt x="6" y="26"/>
                  <a:pt x="7" y="26"/>
                </a:cubicBezTo>
                <a:cubicBezTo>
                  <a:pt x="65" y="26"/>
                  <a:pt x="65" y="26"/>
                  <a:pt x="65" y="26"/>
                </a:cubicBezTo>
                <a:cubicBezTo>
                  <a:pt x="66" y="26"/>
                  <a:pt x="67" y="27"/>
                  <a:pt x="67" y="28"/>
                </a:cubicBezTo>
                <a:lnTo>
                  <a:pt x="67" y="32"/>
                </a:lnTo>
                <a:close/>
              </a:path>
            </a:pathLst>
          </a:custGeom>
          <a:solidFill>
            <a:srgbClr val="E2231A"/>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微软雅黑"/>
              <a:ea typeface="微软雅黑"/>
              <a:cs typeface="微软雅黑"/>
            </a:endParaRPr>
          </a:p>
        </p:txBody>
      </p:sp>
      <p:sp>
        <p:nvSpPr>
          <p:cNvPr id="46" name="Freeform 684">
            <a:extLst>
              <a:ext uri="{FF2B5EF4-FFF2-40B4-BE49-F238E27FC236}">
                <a16:creationId xmlns:a16="http://schemas.microsoft.com/office/drawing/2014/main" id="{5BD466AA-567C-114D-B06E-5AAC8CF45CCF}"/>
              </a:ext>
            </a:extLst>
          </p:cNvPr>
          <p:cNvSpPr>
            <a:spLocks noEditPoints="1"/>
          </p:cNvSpPr>
          <p:nvPr/>
        </p:nvSpPr>
        <p:spPr bwMode="auto">
          <a:xfrm>
            <a:off x="6039067" y="4662800"/>
            <a:ext cx="388219" cy="435435"/>
          </a:xfrm>
          <a:custGeom>
            <a:avLst/>
            <a:gdLst>
              <a:gd name="T0" fmla="*/ 71 w 74"/>
              <a:gd name="T1" fmla="*/ 3 h 83"/>
              <a:gd name="T2" fmla="*/ 62 w 74"/>
              <a:gd name="T3" fmla="*/ 3 h 83"/>
              <a:gd name="T4" fmla="*/ 60 w 74"/>
              <a:gd name="T5" fmla="*/ 0 h 83"/>
              <a:gd name="T6" fmla="*/ 16 w 74"/>
              <a:gd name="T7" fmla="*/ 0 h 83"/>
              <a:gd name="T8" fmla="*/ 13 w 74"/>
              <a:gd name="T9" fmla="*/ 3 h 83"/>
              <a:gd name="T10" fmla="*/ 2 w 74"/>
              <a:gd name="T11" fmla="*/ 3 h 83"/>
              <a:gd name="T12" fmla="*/ 0 w 74"/>
              <a:gd name="T13" fmla="*/ 6 h 83"/>
              <a:gd name="T14" fmla="*/ 0 w 74"/>
              <a:gd name="T15" fmla="*/ 16 h 83"/>
              <a:gd name="T16" fmla="*/ 33 w 74"/>
              <a:gd name="T17" fmla="*/ 47 h 83"/>
              <a:gd name="T18" fmla="*/ 33 w 74"/>
              <a:gd name="T19" fmla="*/ 64 h 83"/>
              <a:gd name="T20" fmla="*/ 19 w 74"/>
              <a:gd name="T21" fmla="*/ 67 h 83"/>
              <a:gd name="T22" fmla="*/ 18 w 74"/>
              <a:gd name="T23" fmla="*/ 69 h 83"/>
              <a:gd name="T24" fmla="*/ 18 w 74"/>
              <a:gd name="T25" fmla="*/ 71 h 83"/>
              <a:gd name="T26" fmla="*/ 16 w 74"/>
              <a:gd name="T27" fmla="*/ 73 h 83"/>
              <a:gd name="T28" fmla="*/ 13 w 74"/>
              <a:gd name="T29" fmla="*/ 76 h 83"/>
              <a:gd name="T30" fmla="*/ 13 w 74"/>
              <a:gd name="T31" fmla="*/ 80 h 83"/>
              <a:gd name="T32" fmla="*/ 16 w 74"/>
              <a:gd name="T33" fmla="*/ 83 h 83"/>
              <a:gd name="T34" fmla="*/ 57 w 74"/>
              <a:gd name="T35" fmla="*/ 83 h 83"/>
              <a:gd name="T36" fmla="*/ 60 w 74"/>
              <a:gd name="T37" fmla="*/ 80 h 83"/>
              <a:gd name="T38" fmla="*/ 60 w 74"/>
              <a:gd name="T39" fmla="*/ 76 h 83"/>
              <a:gd name="T40" fmla="*/ 57 w 74"/>
              <a:gd name="T41" fmla="*/ 73 h 83"/>
              <a:gd name="T42" fmla="*/ 55 w 74"/>
              <a:gd name="T43" fmla="*/ 71 h 83"/>
              <a:gd name="T44" fmla="*/ 55 w 74"/>
              <a:gd name="T45" fmla="*/ 69 h 83"/>
              <a:gd name="T46" fmla="*/ 54 w 74"/>
              <a:gd name="T47" fmla="*/ 67 h 83"/>
              <a:gd name="T48" fmla="*/ 41 w 74"/>
              <a:gd name="T49" fmla="*/ 64 h 83"/>
              <a:gd name="T50" fmla="*/ 41 w 74"/>
              <a:gd name="T51" fmla="*/ 47 h 83"/>
              <a:gd name="T52" fmla="*/ 74 w 74"/>
              <a:gd name="T53" fmla="*/ 16 h 83"/>
              <a:gd name="T54" fmla="*/ 74 w 74"/>
              <a:gd name="T55" fmla="*/ 6 h 83"/>
              <a:gd name="T56" fmla="*/ 71 w 74"/>
              <a:gd name="T57" fmla="*/ 3 h 83"/>
              <a:gd name="T58" fmla="*/ 4 w 74"/>
              <a:gd name="T59" fmla="*/ 14 h 83"/>
              <a:gd name="T60" fmla="*/ 4 w 74"/>
              <a:gd name="T61" fmla="*/ 11 h 83"/>
              <a:gd name="T62" fmla="*/ 7 w 74"/>
              <a:gd name="T63" fmla="*/ 8 h 83"/>
              <a:gd name="T64" fmla="*/ 14 w 74"/>
              <a:gd name="T65" fmla="*/ 8 h 83"/>
              <a:gd name="T66" fmla="*/ 18 w 74"/>
              <a:gd name="T67" fmla="*/ 31 h 83"/>
              <a:gd name="T68" fmla="*/ 4 w 74"/>
              <a:gd name="T69" fmla="*/ 14 h 83"/>
              <a:gd name="T70" fmla="*/ 69 w 74"/>
              <a:gd name="T71" fmla="*/ 14 h 83"/>
              <a:gd name="T72" fmla="*/ 55 w 74"/>
              <a:gd name="T73" fmla="*/ 31 h 83"/>
              <a:gd name="T74" fmla="*/ 59 w 74"/>
              <a:gd name="T75" fmla="*/ 8 h 83"/>
              <a:gd name="T76" fmla="*/ 66 w 74"/>
              <a:gd name="T77" fmla="*/ 8 h 83"/>
              <a:gd name="T78" fmla="*/ 69 w 74"/>
              <a:gd name="T79" fmla="*/ 11 h 83"/>
              <a:gd name="T80" fmla="*/ 69 w 74"/>
              <a:gd name="T81" fmla="*/ 1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 h="83">
                <a:moveTo>
                  <a:pt x="71" y="3"/>
                </a:moveTo>
                <a:cubicBezTo>
                  <a:pt x="62" y="3"/>
                  <a:pt x="62" y="3"/>
                  <a:pt x="62" y="3"/>
                </a:cubicBezTo>
                <a:cubicBezTo>
                  <a:pt x="61" y="3"/>
                  <a:pt x="60" y="2"/>
                  <a:pt x="60" y="0"/>
                </a:cubicBezTo>
                <a:cubicBezTo>
                  <a:pt x="16" y="0"/>
                  <a:pt x="16" y="0"/>
                  <a:pt x="16" y="0"/>
                </a:cubicBezTo>
                <a:cubicBezTo>
                  <a:pt x="14" y="0"/>
                  <a:pt x="13" y="1"/>
                  <a:pt x="13" y="3"/>
                </a:cubicBezTo>
                <a:cubicBezTo>
                  <a:pt x="2" y="3"/>
                  <a:pt x="2" y="3"/>
                  <a:pt x="2" y="3"/>
                </a:cubicBezTo>
                <a:cubicBezTo>
                  <a:pt x="1" y="3"/>
                  <a:pt x="0" y="4"/>
                  <a:pt x="0" y="6"/>
                </a:cubicBezTo>
                <a:cubicBezTo>
                  <a:pt x="0" y="16"/>
                  <a:pt x="0" y="16"/>
                  <a:pt x="0" y="16"/>
                </a:cubicBezTo>
                <a:cubicBezTo>
                  <a:pt x="0" y="30"/>
                  <a:pt x="23" y="42"/>
                  <a:pt x="33" y="47"/>
                </a:cubicBezTo>
                <a:cubicBezTo>
                  <a:pt x="33" y="64"/>
                  <a:pt x="33" y="64"/>
                  <a:pt x="33" y="64"/>
                </a:cubicBezTo>
                <a:cubicBezTo>
                  <a:pt x="33" y="64"/>
                  <a:pt x="25" y="64"/>
                  <a:pt x="19" y="67"/>
                </a:cubicBezTo>
                <a:cubicBezTo>
                  <a:pt x="19" y="67"/>
                  <a:pt x="18" y="68"/>
                  <a:pt x="18" y="69"/>
                </a:cubicBezTo>
                <a:cubicBezTo>
                  <a:pt x="18" y="71"/>
                  <a:pt x="18" y="71"/>
                  <a:pt x="18" y="71"/>
                </a:cubicBezTo>
                <a:cubicBezTo>
                  <a:pt x="18" y="72"/>
                  <a:pt x="17" y="73"/>
                  <a:pt x="16" y="73"/>
                </a:cubicBezTo>
                <a:cubicBezTo>
                  <a:pt x="14" y="73"/>
                  <a:pt x="13" y="74"/>
                  <a:pt x="13" y="76"/>
                </a:cubicBezTo>
                <a:cubicBezTo>
                  <a:pt x="13" y="80"/>
                  <a:pt x="13" y="80"/>
                  <a:pt x="13" y="80"/>
                </a:cubicBezTo>
                <a:cubicBezTo>
                  <a:pt x="13" y="82"/>
                  <a:pt x="14" y="83"/>
                  <a:pt x="16" y="83"/>
                </a:cubicBezTo>
                <a:cubicBezTo>
                  <a:pt x="57" y="83"/>
                  <a:pt x="57" y="83"/>
                  <a:pt x="57" y="83"/>
                </a:cubicBezTo>
                <a:cubicBezTo>
                  <a:pt x="59" y="83"/>
                  <a:pt x="60" y="82"/>
                  <a:pt x="60" y="80"/>
                </a:cubicBezTo>
                <a:cubicBezTo>
                  <a:pt x="60" y="76"/>
                  <a:pt x="60" y="76"/>
                  <a:pt x="60" y="76"/>
                </a:cubicBezTo>
                <a:cubicBezTo>
                  <a:pt x="60" y="74"/>
                  <a:pt x="59" y="73"/>
                  <a:pt x="57" y="73"/>
                </a:cubicBezTo>
                <a:cubicBezTo>
                  <a:pt x="56" y="73"/>
                  <a:pt x="55" y="72"/>
                  <a:pt x="55" y="71"/>
                </a:cubicBezTo>
                <a:cubicBezTo>
                  <a:pt x="55" y="69"/>
                  <a:pt x="55" y="69"/>
                  <a:pt x="55" y="69"/>
                </a:cubicBezTo>
                <a:cubicBezTo>
                  <a:pt x="55" y="68"/>
                  <a:pt x="54" y="67"/>
                  <a:pt x="54" y="67"/>
                </a:cubicBezTo>
                <a:cubicBezTo>
                  <a:pt x="48" y="64"/>
                  <a:pt x="41" y="64"/>
                  <a:pt x="41" y="64"/>
                </a:cubicBezTo>
                <a:cubicBezTo>
                  <a:pt x="41" y="47"/>
                  <a:pt x="41" y="47"/>
                  <a:pt x="41" y="47"/>
                </a:cubicBezTo>
                <a:cubicBezTo>
                  <a:pt x="50" y="42"/>
                  <a:pt x="74" y="30"/>
                  <a:pt x="74" y="16"/>
                </a:cubicBezTo>
                <a:cubicBezTo>
                  <a:pt x="74" y="6"/>
                  <a:pt x="74" y="6"/>
                  <a:pt x="74" y="6"/>
                </a:cubicBezTo>
                <a:cubicBezTo>
                  <a:pt x="74" y="4"/>
                  <a:pt x="72" y="3"/>
                  <a:pt x="71" y="3"/>
                </a:cubicBezTo>
                <a:close/>
                <a:moveTo>
                  <a:pt x="4" y="14"/>
                </a:moveTo>
                <a:cubicBezTo>
                  <a:pt x="4" y="11"/>
                  <a:pt x="4" y="11"/>
                  <a:pt x="4" y="11"/>
                </a:cubicBezTo>
                <a:cubicBezTo>
                  <a:pt x="4" y="10"/>
                  <a:pt x="6" y="8"/>
                  <a:pt x="7" y="8"/>
                </a:cubicBezTo>
                <a:cubicBezTo>
                  <a:pt x="14" y="8"/>
                  <a:pt x="14" y="8"/>
                  <a:pt x="14" y="8"/>
                </a:cubicBezTo>
                <a:cubicBezTo>
                  <a:pt x="14" y="8"/>
                  <a:pt x="14" y="24"/>
                  <a:pt x="18" y="31"/>
                </a:cubicBezTo>
                <a:cubicBezTo>
                  <a:pt x="18" y="31"/>
                  <a:pt x="4" y="25"/>
                  <a:pt x="4" y="14"/>
                </a:cubicBezTo>
                <a:close/>
                <a:moveTo>
                  <a:pt x="69" y="14"/>
                </a:moveTo>
                <a:cubicBezTo>
                  <a:pt x="69" y="25"/>
                  <a:pt x="55" y="31"/>
                  <a:pt x="55" y="31"/>
                </a:cubicBezTo>
                <a:cubicBezTo>
                  <a:pt x="59" y="24"/>
                  <a:pt x="59" y="8"/>
                  <a:pt x="59" y="8"/>
                </a:cubicBezTo>
                <a:cubicBezTo>
                  <a:pt x="66" y="8"/>
                  <a:pt x="66" y="8"/>
                  <a:pt x="66" y="8"/>
                </a:cubicBezTo>
                <a:cubicBezTo>
                  <a:pt x="67" y="8"/>
                  <a:pt x="69" y="10"/>
                  <a:pt x="69" y="11"/>
                </a:cubicBezTo>
                <a:lnTo>
                  <a:pt x="69" y="14"/>
                </a:lnTo>
                <a:close/>
              </a:path>
            </a:pathLst>
          </a:custGeom>
          <a:solidFill>
            <a:srgbClr val="E2231A"/>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微软雅黑"/>
              <a:ea typeface="微软雅黑"/>
              <a:cs typeface="微软雅黑"/>
            </a:endParaRPr>
          </a:p>
        </p:txBody>
      </p:sp>
      <p:sp>
        <p:nvSpPr>
          <p:cNvPr id="47" name="Freeform 677">
            <a:extLst>
              <a:ext uri="{FF2B5EF4-FFF2-40B4-BE49-F238E27FC236}">
                <a16:creationId xmlns:a16="http://schemas.microsoft.com/office/drawing/2014/main" id="{41217ED1-4A8A-9547-94D0-7DCD5E735B78}"/>
              </a:ext>
            </a:extLst>
          </p:cNvPr>
          <p:cNvSpPr>
            <a:spLocks noEditPoints="1"/>
          </p:cNvSpPr>
          <p:nvPr/>
        </p:nvSpPr>
        <p:spPr bwMode="auto">
          <a:xfrm>
            <a:off x="3432208" y="4702017"/>
            <a:ext cx="454127" cy="357001"/>
          </a:xfrm>
          <a:custGeom>
            <a:avLst/>
            <a:gdLst>
              <a:gd name="T0" fmla="*/ 156 w 173"/>
              <a:gd name="T1" fmla="*/ 36 h 136"/>
              <a:gd name="T2" fmla="*/ 156 w 173"/>
              <a:gd name="T3" fmla="*/ 18 h 136"/>
              <a:gd name="T4" fmla="*/ 138 w 173"/>
              <a:gd name="T5" fmla="*/ 18 h 136"/>
              <a:gd name="T6" fmla="*/ 138 w 173"/>
              <a:gd name="T7" fmla="*/ 0 h 136"/>
              <a:gd name="T8" fmla="*/ 0 w 173"/>
              <a:gd name="T9" fmla="*/ 0 h 136"/>
              <a:gd name="T10" fmla="*/ 0 w 173"/>
              <a:gd name="T11" fmla="*/ 100 h 136"/>
              <a:gd name="T12" fmla="*/ 18 w 173"/>
              <a:gd name="T13" fmla="*/ 100 h 136"/>
              <a:gd name="T14" fmla="*/ 18 w 173"/>
              <a:gd name="T15" fmla="*/ 118 h 136"/>
              <a:gd name="T16" fmla="*/ 36 w 173"/>
              <a:gd name="T17" fmla="*/ 118 h 136"/>
              <a:gd name="T18" fmla="*/ 36 w 173"/>
              <a:gd name="T19" fmla="*/ 136 h 136"/>
              <a:gd name="T20" fmla="*/ 173 w 173"/>
              <a:gd name="T21" fmla="*/ 136 h 136"/>
              <a:gd name="T22" fmla="*/ 173 w 173"/>
              <a:gd name="T23" fmla="*/ 36 h 136"/>
              <a:gd name="T24" fmla="*/ 156 w 173"/>
              <a:gd name="T25" fmla="*/ 36 h 136"/>
              <a:gd name="T26" fmla="*/ 12 w 173"/>
              <a:gd name="T27" fmla="*/ 90 h 136"/>
              <a:gd name="T28" fmla="*/ 12 w 173"/>
              <a:gd name="T29" fmla="*/ 12 h 136"/>
              <a:gd name="T30" fmla="*/ 126 w 173"/>
              <a:gd name="T31" fmla="*/ 12 h 136"/>
              <a:gd name="T32" fmla="*/ 126 w 173"/>
              <a:gd name="T33" fmla="*/ 90 h 136"/>
              <a:gd name="T34" fmla="*/ 12 w 173"/>
              <a:gd name="T35" fmla="*/ 90 h 136"/>
              <a:gd name="T36" fmla="*/ 30 w 173"/>
              <a:gd name="T37" fmla="*/ 108 h 136"/>
              <a:gd name="T38" fmla="*/ 30 w 173"/>
              <a:gd name="T39" fmla="*/ 100 h 136"/>
              <a:gd name="T40" fmla="*/ 138 w 173"/>
              <a:gd name="T41" fmla="*/ 100 h 136"/>
              <a:gd name="T42" fmla="*/ 138 w 173"/>
              <a:gd name="T43" fmla="*/ 30 h 136"/>
              <a:gd name="T44" fmla="*/ 144 w 173"/>
              <a:gd name="T45" fmla="*/ 30 h 136"/>
              <a:gd name="T46" fmla="*/ 144 w 173"/>
              <a:gd name="T47" fmla="*/ 108 h 136"/>
              <a:gd name="T48" fmla="*/ 30 w 173"/>
              <a:gd name="T49" fmla="*/ 108 h 136"/>
              <a:gd name="T50" fmla="*/ 162 w 173"/>
              <a:gd name="T51" fmla="*/ 126 h 136"/>
              <a:gd name="T52" fmla="*/ 46 w 173"/>
              <a:gd name="T53" fmla="*/ 126 h 136"/>
              <a:gd name="T54" fmla="*/ 46 w 173"/>
              <a:gd name="T55" fmla="*/ 118 h 136"/>
              <a:gd name="T56" fmla="*/ 156 w 173"/>
              <a:gd name="T57" fmla="*/ 118 h 136"/>
              <a:gd name="T58" fmla="*/ 156 w 173"/>
              <a:gd name="T59" fmla="*/ 48 h 136"/>
              <a:gd name="T60" fmla="*/ 162 w 173"/>
              <a:gd name="T61" fmla="*/ 48 h 136"/>
              <a:gd name="T62" fmla="*/ 162 w 173"/>
              <a:gd name="T63"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3" h="136">
                <a:moveTo>
                  <a:pt x="156" y="36"/>
                </a:moveTo>
                <a:lnTo>
                  <a:pt x="156" y="18"/>
                </a:lnTo>
                <a:lnTo>
                  <a:pt x="138" y="18"/>
                </a:lnTo>
                <a:lnTo>
                  <a:pt x="138" y="0"/>
                </a:lnTo>
                <a:lnTo>
                  <a:pt x="0" y="0"/>
                </a:lnTo>
                <a:lnTo>
                  <a:pt x="0" y="100"/>
                </a:lnTo>
                <a:lnTo>
                  <a:pt x="18" y="100"/>
                </a:lnTo>
                <a:lnTo>
                  <a:pt x="18" y="118"/>
                </a:lnTo>
                <a:lnTo>
                  <a:pt x="36" y="118"/>
                </a:lnTo>
                <a:lnTo>
                  <a:pt x="36" y="136"/>
                </a:lnTo>
                <a:lnTo>
                  <a:pt x="173" y="136"/>
                </a:lnTo>
                <a:lnTo>
                  <a:pt x="173" y="36"/>
                </a:lnTo>
                <a:lnTo>
                  <a:pt x="156" y="36"/>
                </a:lnTo>
                <a:close/>
                <a:moveTo>
                  <a:pt x="12" y="90"/>
                </a:moveTo>
                <a:lnTo>
                  <a:pt x="12" y="12"/>
                </a:lnTo>
                <a:lnTo>
                  <a:pt x="126" y="12"/>
                </a:lnTo>
                <a:lnTo>
                  <a:pt x="126" y="90"/>
                </a:lnTo>
                <a:lnTo>
                  <a:pt x="12" y="90"/>
                </a:lnTo>
                <a:close/>
                <a:moveTo>
                  <a:pt x="30" y="108"/>
                </a:moveTo>
                <a:lnTo>
                  <a:pt x="30" y="100"/>
                </a:lnTo>
                <a:lnTo>
                  <a:pt x="138" y="100"/>
                </a:lnTo>
                <a:lnTo>
                  <a:pt x="138" y="30"/>
                </a:lnTo>
                <a:lnTo>
                  <a:pt x="144" y="30"/>
                </a:lnTo>
                <a:lnTo>
                  <a:pt x="144" y="108"/>
                </a:lnTo>
                <a:lnTo>
                  <a:pt x="30" y="108"/>
                </a:lnTo>
                <a:close/>
                <a:moveTo>
                  <a:pt x="162" y="126"/>
                </a:moveTo>
                <a:lnTo>
                  <a:pt x="46" y="126"/>
                </a:lnTo>
                <a:lnTo>
                  <a:pt x="46" y="118"/>
                </a:lnTo>
                <a:lnTo>
                  <a:pt x="156" y="118"/>
                </a:lnTo>
                <a:lnTo>
                  <a:pt x="156" y="48"/>
                </a:lnTo>
                <a:lnTo>
                  <a:pt x="162" y="48"/>
                </a:lnTo>
                <a:lnTo>
                  <a:pt x="162" y="126"/>
                </a:lnTo>
                <a:close/>
              </a:path>
            </a:pathLst>
          </a:custGeom>
          <a:solidFill>
            <a:srgbClr val="E2231A"/>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effectLst/>
              <a:uLnTx/>
              <a:uFillTx/>
              <a:latin typeface="微软雅黑"/>
              <a:ea typeface="微软雅黑"/>
              <a:cs typeface="微软雅黑"/>
            </a:endParaRPr>
          </a:p>
        </p:txBody>
      </p:sp>
      <p:grpSp>
        <p:nvGrpSpPr>
          <p:cNvPr id="51" name="组合 50">
            <a:extLst>
              <a:ext uri="{FF2B5EF4-FFF2-40B4-BE49-F238E27FC236}">
                <a16:creationId xmlns:a16="http://schemas.microsoft.com/office/drawing/2014/main" id="{884261F7-91EB-6944-8321-E2D1AB0BC2C8}"/>
              </a:ext>
            </a:extLst>
          </p:cNvPr>
          <p:cNvGrpSpPr/>
          <p:nvPr/>
        </p:nvGrpSpPr>
        <p:grpSpPr>
          <a:xfrm>
            <a:off x="7281428" y="4627557"/>
            <a:ext cx="450894" cy="505921"/>
            <a:chOff x="3199776" y="780891"/>
            <a:chExt cx="470261" cy="527652"/>
          </a:xfrm>
          <a:solidFill>
            <a:srgbClr val="E2231A"/>
          </a:solidFill>
        </p:grpSpPr>
        <p:sp>
          <p:nvSpPr>
            <p:cNvPr id="52" name="Freeform 433">
              <a:extLst>
                <a:ext uri="{FF2B5EF4-FFF2-40B4-BE49-F238E27FC236}">
                  <a16:creationId xmlns:a16="http://schemas.microsoft.com/office/drawing/2014/main" id="{D15BAEB3-76F3-6C49-8DDA-6495A53967B5}"/>
                </a:ext>
              </a:extLst>
            </p:cNvPr>
            <p:cNvSpPr>
              <a:spLocks noEditPoints="1"/>
            </p:cNvSpPr>
            <p:nvPr/>
          </p:nvSpPr>
          <p:spPr bwMode="auto">
            <a:xfrm>
              <a:off x="3262591" y="927080"/>
              <a:ext cx="64814" cy="65671"/>
            </a:xfrm>
            <a:custGeom>
              <a:avLst/>
              <a:gdLst>
                <a:gd name="T0" fmla="*/ 96 w 96"/>
                <a:gd name="T1" fmla="*/ 48 h 97"/>
                <a:gd name="T2" fmla="*/ 48 w 96"/>
                <a:gd name="T3" fmla="*/ 0 h 97"/>
                <a:gd name="T4" fmla="*/ 0 w 96"/>
                <a:gd name="T5" fmla="*/ 48 h 97"/>
                <a:gd name="T6" fmla="*/ 48 w 96"/>
                <a:gd name="T7" fmla="*/ 97 h 97"/>
                <a:gd name="T8" fmla="*/ 96 w 96"/>
                <a:gd name="T9" fmla="*/ 48 h 97"/>
                <a:gd name="T10" fmla="*/ 28 w 96"/>
                <a:gd name="T11" fmla="*/ 71 h 97"/>
                <a:gd name="T12" fmla="*/ 31 w 96"/>
                <a:gd name="T13" fmla="*/ 61 h 97"/>
                <a:gd name="T14" fmla="*/ 45 w 96"/>
                <a:gd name="T15" fmla="*/ 65 h 97"/>
                <a:gd name="T16" fmla="*/ 53 w 96"/>
                <a:gd name="T17" fmla="*/ 60 h 97"/>
                <a:gd name="T18" fmla="*/ 44 w 96"/>
                <a:gd name="T19" fmla="*/ 52 h 97"/>
                <a:gd name="T20" fmla="*/ 29 w 96"/>
                <a:gd name="T21" fmla="*/ 37 h 97"/>
                <a:gd name="T22" fmla="*/ 43 w 96"/>
                <a:gd name="T23" fmla="*/ 21 h 97"/>
                <a:gd name="T24" fmla="*/ 43 w 96"/>
                <a:gd name="T25" fmla="*/ 13 h 97"/>
                <a:gd name="T26" fmla="*/ 52 w 96"/>
                <a:gd name="T27" fmla="*/ 13 h 97"/>
                <a:gd name="T28" fmla="*/ 52 w 96"/>
                <a:gd name="T29" fmla="*/ 21 h 97"/>
                <a:gd name="T30" fmla="*/ 64 w 96"/>
                <a:gd name="T31" fmla="*/ 24 h 97"/>
                <a:gd name="T32" fmla="*/ 62 w 96"/>
                <a:gd name="T33" fmla="*/ 33 h 97"/>
                <a:gd name="T34" fmla="*/ 49 w 96"/>
                <a:gd name="T35" fmla="*/ 30 h 97"/>
                <a:gd name="T36" fmla="*/ 42 w 96"/>
                <a:gd name="T37" fmla="*/ 35 h 97"/>
                <a:gd name="T38" fmla="*/ 52 w 96"/>
                <a:gd name="T39" fmla="*/ 42 h 97"/>
                <a:gd name="T40" fmla="*/ 66 w 96"/>
                <a:gd name="T41" fmla="*/ 58 h 97"/>
                <a:gd name="T42" fmla="*/ 51 w 96"/>
                <a:gd name="T43" fmla="*/ 74 h 97"/>
                <a:gd name="T44" fmla="*/ 51 w 96"/>
                <a:gd name="T45" fmla="*/ 83 h 97"/>
                <a:gd name="T46" fmla="*/ 43 w 96"/>
                <a:gd name="T47" fmla="*/ 83 h 97"/>
                <a:gd name="T48" fmla="*/ 43 w 96"/>
                <a:gd name="T49" fmla="*/ 75 h 97"/>
                <a:gd name="T50" fmla="*/ 28 w 96"/>
                <a:gd name="T51"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97">
                  <a:moveTo>
                    <a:pt x="96" y="48"/>
                  </a:moveTo>
                  <a:cubicBezTo>
                    <a:pt x="96" y="21"/>
                    <a:pt x="75" y="0"/>
                    <a:pt x="48" y="0"/>
                  </a:cubicBezTo>
                  <a:cubicBezTo>
                    <a:pt x="22" y="0"/>
                    <a:pt x="0" y="21"/>
                    <a:pt x="0" y="48"/>
                  </a:cubicBezTo>
                  <a:cubicBezTo>
                    <a:pt x="0" y="75"/>
                    <a:pt x="22" y="97"/>
                    <a:pt x="48" y="97"/>
                  </a:cubicBezTo>
                  <a:cubicBezTo>
                    <a:pt x="75" y="97"/>
                    <a:pt x="96" y="75"/>
                    <a:pt x="96" y="48"/>
                  </a:cubicBezTo>
                  <a:close/>
                  <a:moveTo>
                    <a:pt x="28" y="71"/>
                  </a:moveTo>
                  <a:cubicBezTo>
                    <a:pt x="31" y="61"/>
                    <a:pt x="31" y="61"/>
                    <a:pt x="31" y="61"/>
                  </a:cubicBezTo>
                  <a:cubicBezTo>
                    <a:pt x="34" y="63"/>
                    <a:pt x="39" y="65"/>
                    <a:pt x="45" y="65"/>
                  </a:cubicBezTo>
                  <a:cubicBezTo>
                    <a:pt x="50" y="65"/>
                    <a:pt x="53" y="63"/>
                    <a:pt x="53" y="60"/>
                  </a:cubicBezTo>
                  <a:cubicBezTo>
                    <a:pt x="53" y="56"/>
                    <a:pt x="51" y="54"/>
                    <a:pt x="44" y="52"/>
                  </a:cubicBezTo>
                  <a:cubicBezTo>
                    <a:pt x="35" y="49"/>
                    <a:pt x="29" y="45"/>
                    <a:pt x="29" y="37"/>
                  </a:cubicBezTo>
                  <a:cubicBezTo>
                    <a:pt x="29" y="29"/>
                    <a:pt x="34" y="23"/>
                    <a:pt x="43" y="21"/>
                  </a:cubicBezTo>
                  <a:cubicBezTo>
                    <a:pt x="43" y="13"/>
                    <a:pt x="43" y="13"/>
                    <a:pt x="43" y="13"/>
                  </a:cubicBezTo>
                  <a:cubicBezTo>
                    <a:pt x="52" y="13"/>
                    <a:pt x="52" y="13"/>
                    <a:pt x="52" y="13"/>
                  </a:cubicBezTo>
                  <a:cubicBezTo>
                    <a:pt x="52" y="21"/>
                    <a:pt x="52" y="21"/>
                    <a:pt x="52" y="21"/>
                  </a:cubicBezTo>
                  <a:cubicBezTo>
                    <a:pt x="57" y="21"/>
                    <a:pt x="61" y="22"/>
                    <a:pt x="64" y="24"/>
                  </a:cubicBezTo>
                  <a:cubicBezTo>
                    <a:pt x="62" y="33"/>
                    <a:pt x="62" y="33"/>
                    <a:pt x="62" y="33"/>
                  </a:cubicBezTo>
                  <a:cubicBezTo>
                    <a:pt x="59" y="32"/>
                    <a:pt x="55" y="30"/>
                    <a:pt x="49" y="30"/>
                  </a:cubicBezTo>
                  <a:cubicBezTo>
                    <a:pt x="44" y="30"/>
                    <a:pt x="42" y="33"/>
                    <a:pt x="42" y="35"/>
                  </a:cubicBezTo>
                  <a:cubicBezTo>
                    <a:pt x="42" y="38"/>
                    <a:pt x="45" y="40"/>
                    <a:pt x="52" y="42"/>
                  </a:cubicBezTo>
                  <a:cubicBezTo>
                    <a:pt x="62" y="46"/>
                    <a:pt x="66" y="51"/>
                    <a:pt x="66" y="58"/>
                  </a:cubicBezTo>
                  <a:cubicBezTo>
                    <a:pt x="66" y="66"/>
                    <a:pt x="61" y="73"/>
                    <a:pt x="51" y="74"/>
                  </a:cubicBezTo>
                  <a:cubicBezTo>
                    <a:pt x="51" y="83"/>
                    <a:pt x="51" y="83"/>
                    <a:pt x="51" y="83"/>
                  </a:cubicBezTo>
                  <a:cubicBezTo>
                    <a:pt x="43" y="83"/>
                    <a:pt x="43" y="83"/>
                    <a:pt x="43" y="83"/>
                  </a:cubicBezTo>
                  <a:cubicBezTo>
                    <a:pt x="43" y="75"/>
                    <a:pt x="43" y="75"/>
                    <a:pt x="43" y="75"/>
                  </a:cubicBezTo>
                  <a:cubicBezTo>
                    <a:pt x="37" y="75"/>
                    <a:pt x="32" y="73"/>
                    <a:pt x="28"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sp>
          <p:nvSpPr>
            <p:cNvPr id="53" name="Freeform 434">
              <a:extLst>
                <a:ext uri="{FF2B5EF4-FFF2-40B4-BE49-F238E27FC236}">
                  <a16:creationId xmlns:a16="http://schemas.microsoft.com/office/drawing/2014/main" id="{6C7B86CF-11D6-4249-B3C1-5C0BDCDC2D49}"/>
                </a:ext>
              </a:extLst>
            </p:cNvPr>
            <p:cNvSpPr>
              <a:spLocks noEditPoints="1"/>
            </p:cNvSpPr>
            <p:nvPr/>
          </p:nvSpPr>
          <p:spPr bwMode="auto">
            <a:xfrm>
              <a:off x="3367094" y="867120"/>
              <a:ext cx="140479" cy="141621"/>
            </a:xfrm>
            <a:custGeom>
              <a:avLst/>
              <a:gdLst>
                <a:gd name="T0" fmla="*/ 104 w 208"/>
                <a:gd name="T1" fmla="*/ 0 h 210"/>
                <a:gd name="T2" fmla="*/ 0 w 208"/>
                <a:gd name="T3" fmla="*/ 105 h 210"/>
                <a:gd name="T4" fmla="*/ 104 w 208"/>
                <a:gd name="T5" fmla="*/ 210 h 210"/>
                <a:gd name="T6" fmla="*/ 208 w 208"/>
                <a:gd name="T7" fmla="*/ 105 h 210"/>
                <a:gd name="T8" fmla="*/ 104 w 208"/>
                <a:gd name="T9" fmla="*/ 0 h 210"/>
                <a:gd name="T10" fmla="*/ 111 w 208"/>
                <a:gd name="T11" fmla="*/ 161 h 210"/>
                <a:gd name="T12" fmla="*/ 111 w 208"/>
                <a:gd name="T13" fmla="*/ 180 h 210"/>
                <a:gd name="T14" fmla="*/ 92 w 208"/>
                <a:gd name="T15" fmla="*/ 180 h 210"/>
                <a:gd name="T16" fmla="*/ 92 w 208"/>
                <a:gd name="T17" fmla="*/ 163 h 210"/>
                <a:gd name="T18" fmla="*/ 61 w 208"/>
                <a:gd name="T19" fmla="*/ 155 h 210"/>
                <a:gd name="T20" fmla="*/ 66 w 208"/>
                <a:gd name="T21" fmla="*/ 133 h 210"/>
                <a:gd name="T22" fmla="*/ 97 w 208"/>
                <a:gd name="T23" fmla="*/ 141 h 210"/>
                <a:gd name="T24" fmla="*/ 115 w 208"/>
                <a:gd name="T25" fmla="*/ 130 h 210"/>
                <a:gd name="T26" fmla="*/ 95 w 208"/>
                <a:gd name="T27" fmla="*/ 114 h 210"/>
                <a:gd name="T28" fmla="*/ 62 w 208"/>
                <a:gd name="T29" fmla="*/ 80 h 210"/>
                <a:gd name="T30" fmla="*/ 93 w 208"/>
                <a:gd name="T31" fmla="*/ 47 h 210"/>
                <a:gd name="T32" fmla="*/ 93 w 208"/>
                <a:gd name="T33" fmla="*/ 30 h 210"/>
                <a:gd name="T34" fmla="*/ 111 w 208"/>
                <a:gd name="T35" fmla="*/ 30 h 210"/>
                <a:gd name="T36" fmla="*/ 111 w 208"/>
                <a:gd name="T37" fmla="*/ 46 h 210"/>
                <a:gd name="T38" fmla="*/ 138 w 208"/>
                <a:gd name="T39" fmla="*/ 52 h 210"/>
                <a:gd name="T40" fmla="*/ 133 w 208"/>
                <a:gd name="T41" fmla="*/ 73 h 210"/>
                <a:gd name="T42" fmla="*/ 106 w 208"/>
                <a:gd name="T43" fmla="*/ 66 h 210"/>
                <a:gd name="T44" fmla="*/ 90 w 208"/>
                <a:gd name="T45" fmla="*/ 77 h 210"/>
                <a:gd name="T46" fmla="*/ 113 w 208"/>
                <a:gd name="T47" fmla="*/ 93 h 210"/>
                <a:gd name="T48" fmla="*/ 143 w 208"/>
                <a:gd name="T49" fmla="*/ 127 h 210"/>
                <a:gd name="T50" fmla="*/ 111 w 208"/>
                <a:gd name="T51" fmla="*/ 16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10">
                  <a:moveTo>
                    <a:pt x="104" y="0"/>
                  </a:moveTo>
                  <a:cubicBezTo>
                    <a:pt x="47" y="0"/>
                    <a:pt x="0" y="47"/>
                    <a:pt x="0" y="105"/>
                  </a:cubicBezTo>
                  <a:cubicBezTo>
                    <a:pt x="0" y="163"/>
                    <a:pt x="47" y="210"/>
                    <a:pt x="104" y="210"/>
                  </a:cubicBezTo>
                  <a:cubicBezTo>
                    <a:pt x="162" y="210"/>
                    <a:pt x="208" y="163"/>
                    <a:pt x="208" y="105"/>
                  </a:cubicBezTo>
                  <a:cubicBezTo>
                    <a:pt x="208" y="47"/>
                    <a:pt x="162" y="0"/>
                    <a:pt x="104" y="0"/>
                  </a:cubicBezTo>
                  <a:close/>
                  <a:moveTo>
                    <a:pt x="111" y="161"/>
                  </a:moveTo>
                  <a:cubicBezTo>
                    <a:pt x="111" y="180"/>
                    <a:pt x="111" y="180"/>
                    <a:pt x="111" y="180"/>
                  </a:cubicBezTo>
                  <a:cubicBezTo>
                    <a:pt x="92" y="180"/>
                    <a:pt x="92" y="180"/>
                    <a:pt x="92" y="180"/>
                  </a:cubicBezTo>
                  <a:cubicBezTo>
                    <a:pt x="92" y="163"/>
                    <a:pt x="92" y="163"/>
                    <a:pt x="92" y="163"/>
                  </a:cubicBezTo>
                  <a:cubicBezTo>
                    <a:pt x="80" y="162"/>
                    <a:pt x="68" y="159"/>
                    <a:pt x="61" y="155"/>
                  </a:cubicBezTo>
                  <a:cubicBezTo>
                    <a:pt x="66" y="133"/>
                    <a:pt x="66" y="133"/>
                    <a:pt x="66" y="133"/>
                  </a:cubicBezTo>
                  <a:cubicBezTo>
                    <a:pt x="74" y="138"/>
                    <a:pt x="85" y="141"/>
                    <a:pt x="97" y="141"/>
                  </a:cubicBezTo>
                  <a:cubicBezTo>
                    <a:pt x="108" y="141"/>
                    <a:pt x="115" y="137"/>
                    <a:pt x="115" y="130"/>
                  </a:cubicBezTo>
                  <a:cubicBezTo>
                    <a:pt x="115" y="123"/>
                    <a:pt x="109" y="118"/>
                    <a:pt x="95" y="114"/>
                  </a:cubicBezTo>
                  <a:cubicBezTo>
                    <a:pt x="76" y="107"/>
                    <a:pt x="62" y="98"/>
                    <a:pt x="62" y="80"/>
                  </a:cubicBezTo>
                  <a:cubicBezTo>
                    <a:pt x="62" y="64"/>
                    <a:pt x="74" y="51"/>
                    <a:pt x="93" y="47"/>
                  </a:cubicBezTo>
                  <a:cubicBezTo>
                    <a:pt x="93" y="30"/>
                    <a:pt x="93" y="30"/>
                    <a:pt x="93" y="30"/>
                  </a:cubicBezTo>
                  <a:cubicBezTo>
                    <a:pt x="111" y="30"/>
                    <a:pt x="111" y="30"/>
                    <a:pt x="111" y="30"/>
                  </a:cubicBezTo>
                  <a:cubicBezTo>
                    <a:pt x="111" y="46"/>
                    <a:pt x="111" y="46"/>
                    <a:pt x="111" y="46"/>
                  </a:cubicBezTo>
                  <a:cubicBezTo>
                    <a:pt x="124" y="46"/>
                    <a:pt x="132" y="49"/>
                    <a:pt x="138" y="52"/>
                  </a:cubicBezTo>
                  <a:cubicBezTo>
                    <a:pt x="133" y="73"/>
                    <a:pt x="133" y="73"/>
                    <a:pt x="133" y="73"/>
                  </a:cubicBezTo>
                  <a:cubicBezTo>
                    <a:pt x="128" y="71"/>
                    <a:pt x="120" y="66"/>
                    <a:pt x="106" y="66"/>
                  </a:cubicBezTo>
                  <a:cubicBezTo>
                    <a:pt x="94" y="66"/>
                    <a:pt x="90" y="72"/>
                    <a:pt x="90" y="77"/>
                  </a:cubicBezTo>
                  <a:cubicBezTo>
                    <a:pt x="90" y="83"/>
                    <a:pt x="97" y="87"/>
                    <a:pt x="113" y="93"/>
                  </a:cubicBezTo>
                  <a:cubicBezTo>
                    <a:pt x="135" y="100"/>
                    <a:pt x="143" y="111"/>
                    <a:pt x="143" y="127"/>
                  </a:cubicBezTo>
                  <a:cubicBezTo>
                    <a:pt x="143" y="144"/>
                    <a:pt x="132" y="158"/>
                    <a:pt x="11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sp>
          <p:nvSpPr>
            <p:cNvPr id="54" name="Freeform 435">
              <a:extLst>
                <a:ext uri="{FF2B5EF4-FFF2-40B4-BE49-F238E27FC236}">
                  <a16:creationId xmlns:a16="http://schemas.microsoft.com/office/drawing/2014/main" id="{8BD0C308-4B79-1E4C-80F0-58E57FFD7A7D}"/>
                </a:ext>
              </a:extLst>
            </p:cNvPr>
            <p:cNvSpPr>
              <a:spLocks noEditPoints="1"/>
            </p:cNvSpPr>
            <p:nvPr/>
          </p:nvSpPr>
          <p:spPr bwMode="auto">
            <a:xfrm>
              <a:off x="3282007" y="1022446"/>
              <a:ext cx="89941" cy="91083"/>
            </a:xfrm>
            <a:custGeom>
              <a:avLst/>
              <a:gdLst>
                <a:gd name="T0" fmla="*/ 67 w 133"/>
                <a:gd name="T1" fmla="*/ 0 h 135"/>
                <a:gd name="T2" fmla="*/ 0 w 133"/>
                <a:gd name="T3" fmla="*/ 68 h 135"/>
                <a:gd name="T4" fmla="*/ 67 w 133"/>
                <a:gd name="T5" fmla="*/ 135 h 135"/>
                <a:gd name="T6" fmla="*/ 133 w 133"/>
                <a:gd name="T7" fmla="*/ 68 h 135"/>
                <a:gd name="T8" fmla="*/ 67 w 133"/>
                <a:gd name="T9" fmla="*/ 0 h 135"/>
                <a:gd name="T10" fmla="*/ 71 w 133"/>
                <a:gd name="T11" fmla="*/ 104 h 135"/>
                <a:gd name="T12" fmla="*/ 71 w 133"/>
                <a:gd name="T13" fmla="*/ 116 h 135"/>
                <a:gd name="T14" fmla="*/ 59 w 133"/>
                <a:gd name="T15" fmla="*/ 116 h 135"/>
                <a:gd name="T16" fmla="*/ 59 w 133"/>
                <a:gd name="T17" fmla="*/ 105 h 135"/>
                <a:gd name="T18" fmla="*/ 39 w 133"/>
                <a:gd name="T19" fmla="*/ 100 h 135"/>
                <a:gd name="T20" fmla="*/ 43 w 133"/>
                <a:gd name="T21" fmla="*/ 86 h 135"/>
                <a:gd name="T22" fmla="*/ 62 w 133"/>
                <a:gd name="T23" fmla="*/ 91 h 135"/>
                <a:gd name="T24" fmla="*/ 74 w 133"/>
                <a:gd name="T25" fmla="*/ 84 h 135"/>
                <a:gd name="T26" fmla="*/ 61 w 133"/>
                <a:gd name="T27" fmla="*/ 73 h 135"/>
                <a:gd name="T28" fmla="*/ 40 w 133"/>
                <a:gd name="T29" fmla="*/ 52 h 135"/>
                <a:gd name="T30" fmla="*/ 60 w 133"/>
                <a:gd name="T31" fmla="*/ 31 h 135"/>
                <a:gd name="T32" fmla="*/ 60 w 133"/>
                <a:gd name="T33" fmla="*/ 20 h 135"/>
                <a:gd name="T34" fmla="*/ 72 w 133"/>
                <a:gd name="T35" fmla="*/ 20 h 135"/>
                <a:gd name="T36" fmla="*/ 72 w 133"/>
                <a:gd name="T37" fmla="*/ 30 h 135"/>
                <a:gd name="T38" fmla="*/ 89 w 133"/>
                <a:gd name="T39" fmla="*/ 34 h 135"/>
                <a:gd name="T40" fmla="*/ 85 w 133"/>
                <a:gd name="T41" fmla="*/ 47 h 135"/>
                <a:gd name="T42" fmla="*/ 68 w 133"/>
                <a:gd name="T43" fmla="*/ 43 h 135"/>
                <a:gd name="T44" fmla="*/ 58 w 133"/>
                <a:gd name="T45" fmla="*/ 50 h 135"/>
                <a:gd name="T46" fmla="*/ 72 w 133"/>
                <a:gd name="T47" fmla="*/ 60 h 135"/>
                <a:gd name="T48" fmla="*/ 92 w 133"/>
                <a:gd name="T49" fmla="*/ 82 h 135"/>
                <a:gd name="T50" fmla="*/ 71 w 133"/>
                <a:gd name="T5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5">
                  <a:moveTo>
                    <a:pt x="67" y="0"/>
                  </a:moveTo>
                  <a:cubicBezTo>
                    <a:pt x="30" y="0"/>
                    <a:pt x="0" y="31"/>
                    <a:pt x="0" y="68"/>
                  </a:cubicBezTo>
                  <a:cubicBezTo>
                    <a:pt x="0" y="105"/>
                    <a:pt x="30" y="135"/>
                    <a:pt x="67" y="135"/>
                  </a:cubicBezTo>
                  <a:cubicBezTo>
                    <a:pt x="104" y="135"/>
                    <a:pt x="133" y="105"/>
                    <a:pt x="133" y="68"/>
                  </a:cubicBezTo>
                  <a:cubicBezTo>
                    <a:pt x="133" y="31"/>
                    <a:pt x="104" y="0"/>
                    <a:pt x="67" y="0"/>
                  </a:cubicBezTo>
                  <a:close/>
                  <a:moveTo>
                    <a:pt x="71" y="104"/>
                  </a:moveTo>
                  <a:cubicBezTo>
                    <a:pt x="71" y="116"/>
                    <a:pt x="71" y="116"/>
                    <a:pt x="71" y="116"/>
                  </a:cubicBezTo>
                  <a:cubicBezTo>
                    <a:pt x="59" y="116"/>
                    <a:pt x="59" y="116"/>
                    <a:pt x="59" y="116"/>
                  </a:cubicBezTo>
                  <a:cubicBezTo>
                    <a:pt x="59" y="105"/>
                    <a:pt x="59" y="105"/>
                    <a:pt x="59" y="105"/>
                  </a:cubicBezTo>
                  <a:cubicBezTo>
                    <a:pt x="51" y="104"/>
                    <a:pt x="44" y="102"/>
                    <a:pt x="39" y="100"/>
                  </a:cubicBezTo>
                  <a:cubicBezTo>
                    <a:pt x="43" y="86"/>
                    <a:pt x="43" y="86"/>
                    <a:pt x="43" y="86"/>
                  </a:cubicBezTo>
                  <a:cubicBezTo>
                    <a:pt x="48" y="88"/>
                    <a:pt x="55" y="91"/>
                    <a:pt x="62" y="91"/>
                  </a:cubicBezTo>
                  <a:cubicBezTo>
                    <a:pt x="69" y="91"/>
                    <a:pt x="74" y="88"/>
                    <a:pt x="74" y="84"/>
                  </a:cubicBezTo>
                  <a:cubicBezTo>
                    <a:pt x="74" y="79"/>
                    <a:pt x="70" y="76"/>
                    <a:pt x="61" y="73"/>
                  </a:cubicBezTo>
                  <a:cubicBezTo>
                    <a:pt x="49" y="69"/>
                    <a:pt x="40" y="63"/>
                    <a:pt x="40" y="52"/>
                  </a:cubicBezTo>
                  <a:cubicBezTo>
                    <a:pt x="40" y="41"/>
                    <a:pt x="47" y="33"/>
                    <a:pt x="60" y="31"/>
                  </a:cubicBezTo>
                  <a:cubicBezTo>
                    <a:pt x="60" y="20"/>
                    <a:pt x="60" y="20"/>
                    <a:pt x="60" y="20"/>
                  </a:cubicBezTo>
                  <a:cubicBezTo>
                    <a:pt x="72" y="20"/>
                    <a:pt x="72" y="20"/>
                    <a:pt x="72" y="20"/>
                  </a:cubicBezTo>
                  <a:cubicBezTo>
                    <a:pt x="72" y="30"/>
                    <a:pt x="72" y="30"/>
                    <a:pt x="72" y="30"/>
                  </a:cubicBezTo>
                  <a:cubicBezTo>
                    <a:pt x="79" y="30"/>
                    <a:pt x="85" y="32"/>
                    <a:pt x="89" y="34"/>
                  </a:cubicBezTo>
                  <a:cubicBezTo>
                    <a:pt x="85" y="47"/>
                    <a:pt x="85" y="47"/>
                    <a:pt x="85" y="47"/>
                  </a:cubicBezTo>
                  <a:cubicBezTo>
                    <a:pt x="82" y="46"/>
                    <a:pt x="77" y="43"/>
                    <a:pt x="68" y="43"/>
                  </a:cubicBezTo>
                  <a:cubicBezTo>
                    <a:pt x="61" y="43"/>
                    <a:pt x="58" y="46"/>
                    <a:pt x="58" y="50"/>
                  </a:cubicBezTo>
                  <a:cubicBezTo>
                    <a:pt x="58" y="54"/>
                    <a:pt x="62" y="56"/>
                    <a:pt x="72" y="60"/>
                  </a:cubicBezTo>
                  <a:cubicBezTo>
                    <a:pt x="86" y="65"/>
                    <a:pt x="92" y="71"/>
                    <a:pt x="92" y="82"/>
                  </a:cubicBezTo>
                  <a:cubicBezTo>
                    <a:pt x="92" y="93"/>
                    <a:pt x="85" y="101"/>
                    <a:pt x="7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sp>
          <p:nvSpPr>
            <p:cNvPr id="55" name="Freeform 436">
              <a:extLst>
                <a:ext uri="{FF2B5EF4-FFF2-40B4-BE49-F238E27FC236}">
                  <a16:creationId xmlns:a16="http://schemas.microsoft.com/office/drawing/2014/main" id="{29D5248A-C368-DD41-9018-90BB11728D73}"/>
                </a:ext>
              </a:extLst>
            </p:cNvPr>
            <p:cNvSpPr>
              <a:spLocks noEditPoints="1"/>
            </p:cNvSpPr>
            <p:nvPr/>
          </p:nvSpPr>
          <p:spPr bwMode="auto">
            <a:xfrm>
              <a:off x="3199776" y="780891"/>
              <a:ext cx="470261" cy="527652"/>
            </a:xfrm>
            <a:custGeom>
              <a:avLst/>
              <a:gdLst>
                <a:gd name="T0" fmla="*/ 652 w 697"/>
                <a:gd name="T1" fmla="*/ 426 h 782"/>
                <a:gd name="T2" fmla="*/ 601 w 697"/>
                <a:gd name="T3" fmla="*/ 366 h 782"/>
                <a:gd name="T4" fmla="*/ 603 w 697"/>
                <a:gd name="T5" fmla="*/ 267 h 782"/>
                <a:gd name="T6" fmla="*/ 585 w 697"/>
                <a:gd name="T7" fmla="*/ 182 h 782"/>
                <a:gd name="T8" fmla="*/ 509 w 697"/>
                <a:gd name="T9" fmla="*/ 80 h 782"/>
                <a:gd name="T10" fmla="*/ 298 w 697"/>
                <a:gd name="T11" fmla="*/ 0 h 782"/>
                <a:gd name="T12" fmla="*/ 0 w 697"/>
                <a:gd name="T13" fmla="*/ 273 h 782"/>
                <a:gd name="T14" fmla="*/ 2 w 697"/>
                <a:gd name="T15" fmla="*/ 302 h 782"/>
                <a:gd name="T16" fmla="*/ 82 w 697"/>
                <a:gd name="T17" fmla="*/ 533 h 782"/>
                <a:gd name="T18" fmla="*/ 0 w 697"/>
                <a:gd name="T19" fmla="*/ 781 h 782"/>
                <a:gd name="T20" fmla="*/ 362 w 697"/>
                <a:gd name="T21" fmla="*/ 782 h 782"/>
                <a:gd name="T22" fmla="*/ 433 w 697"/>
                <a:gd name="T23" fmla="*/ 674 h 782"/>
                <a:gd name="T24" fmla="*/ 545 w 697"/>
                <a:gd name="T25" fmla="*/ 675 h 782"/>
                <a:gd name="T26" fmla="*/ 563 w 697"/>
                <a:gd name="T27" fmla="*/ 673 h 782"/>
                <a:gd name="T28" fmla="*/ 564 w 697"/>
                <a:gd name="T29" fmla="*/ 673 h 782"/>
                <a:gd name="T30" fmla="*/ 564 w 697"/>
                <a:gd name="T31" fmla="*/ 673 h 782"/>
                <a:gd name="T32" fmla="*/ 571 w 697"/>
                <a:gd name="T33" fmla="*/ 601 h 782"/>
                <a:gd name="T34" fmla="*/ 595 w 697"/>
                <a:gd name="T35" fmla="*/ 577 h 782"/>
                <a:gd name="T36" fmla="*/ 595 w 697"/>
                <a:gd name="T37" fmla="*/ 575 h 782"/>
                <a:gd name="T38" fmla="*/ 561 w 697"/>
                <a:gd name="T39" fmla="*/ 554 h 782"/>
                <a:gd name="T40" fmla="*/ 570 w 697"/>
                <a:gd name="T41" fmla="*/ 554 h 782"/>
                <a:gd name="T42" fmla="*/ 598 w 697"/>
                <a:gd name="T43" fmla="*/ 536 h 782"/>
                <a:gd name="T44" fmla="*/ 598 w 697"/>
                <a:gd name="T45" fmla="*/ 535 h 782"/>
                <a:gd name="T46" fmla="*/ 595 w 697"/>
                <a:gd name="T47" fmla="*/ 527 h 782"/>
                <a:gd name="T48" fmla="*/ 611 w 697"/>
                <a:gd name="T49" fmla="*/ 461 h 782"/>
                <a:gd name="T50" fmla="*/ 652 w 697"/>
                <a:gd name="T51" fmla="*/ 426 h 782"/>
                <a:gd name="T52" fmla="*/ 78 w 697"/>
                <a:gd name="T53" fmla="*/ 265 h 782"/>
                <a:gd name="T54" fmla="*/ 141 w 697"/>
                <a:gd name="T55" fmla="*/ 201 h 782"/>
                <a:gd name="T56" fmla="*/ 205 w 697"/>
                <a:gd name="T57" fmla="*/ 265 h 782"/>
                <a:gd name="T58" fmla="*/ 141 w 697"/>
                <a:gd name="T59" fmla="*/ 329 h 782"/>
                <a:gd name="T60" fmla="*/ 78 w 697"/>
                <a:gd name="T61" fmla="*/ 265 h 782"/>
                <a:gd name="T62" fmla="*/ 189 w 697"/>
                <a:gd name="T63" fmla="*/ 514 h 782"/>
                <a:gd name="T64" fmla="*/ 101 w 697"/>
                <a:gd name="T65" fmla="*/ 426 h 782"/>
                <a:gd name="T66" fmla="*/ 189 w 697"/>
                <a:gd name="T67" fmla="*/ 337 h 782"/>
                <a:gd name="T68" fmla="*/ 276 w 697"/>
                <a:gd name="T69" fmla="*/ 426 h 782"/>
                <a:gd name="T70" fmla="*/ 189 w 697"/>
                <a:gd name="T71" fmla="*/ 514 h 782"/>
                <a:gd name="T72" fmla="*/ 352 w 697"/>
                <a:gd name="T73" fmla="*/ 371 h 782"/>
                <a:gd name="T74" fmla="*/ 215 w 697"/>
                <a:gd name="T75" fmla="*/ 233 h 782"/>
                <a:gd name="T76" fmla="*/ 352 w 697"/>
                <a:gd name="T77" fmla="*/ 95 h 782"/>
                <a:gd name="T78" fmla="*/ 489 w 697"/>
                <a:gd name="T79" fmla="*/ 233 h 782"/>
                <a:gd name="T80" fmla="*/ 352 w 697"/>
                <a:gd name="T81" fmla="*/ 37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7" h="782">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4" y="673"/>
                    <a:pt x="564"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close/>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close/>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close/>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grpSp>
      <p:grpSp>
        <p:nvGrpSpPr>
          <p:cNvPr id="56" name="组合 55">
            <a:extLst>
              <a:ext uri="{FF2B5EF4-FFF2-40B4-BE49-F238E27FC236}">
                <a16:creationId xmlns:a16="http://schemas.microsoft.com/office/drawing/2014/main" id="{5FAD74B8-2DFB-A94B-80AD-F56447791CE9}"/>
              </a:ext>
            </a:extLst>
          </p:cNvPr>
          <p:cNvGrpSpPr/>
          <p:nvPr/>
        </p:nvGrpSpPr>
        <p:grpSpPr>
          <a:xfrm>
            <a:off x="2146236" y="5698901"/>
            <a:ext cx="490992" cy="463267"/>
            <a:chOff x="3098700" y="5569159"/>
            <a:chExt cx="642147" cy="605886"/>
          </a:xfrm>
          <a:solidFill>
            <a:srgbClr val="E2231A"/>
          </a:solidFill>
        </p:grpSpPr>
        <p:sp>
          <p:nvSpPr>
            <p:cNvPr id="57" name="Freeform 349">
              <a:extLst>
                <a:ext uri="{FF2B5EF4-FFF2-40B4-BE49-F238E27FC236}">
                  <a16:creationId xmlns:a16="http://schemas.microsoft.com/office/drawing/2014/main" id="{9C218C3C-9418-DD49-809C-2B771EF25C93}"/>
                </a:ext>
              </a:extLst>
            </p:cNvPr>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sp>
          <p:nvSpPr>
            <p:cNvPr id="58" name="Freeform 350">
              <a:extLst>
                <a:ext uri="{FF2B5EF4-FFF2-40B4-BE49-F238E27FC236}">
                  <a16:creationId xmlns:a16="http://schemas.microsoft.com/office/drawing/2014/main" id="{01DDC3A7-475A-F24F-8195-F7B1942B9FF0}"/>
                </a:ext>
              </a:extLst>
            </p:cNvPr>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sp>
          <p:nvSpPr>
            <p:cNvPr id="59" name="Freeform 351">
              <a:extLst>
                <a:ext uri="{FF2B5EF4-FFF2-40B4-BE49-F238E27FC236}">
                  <a16:creationId xmlns:a16="http://schemas.microsoft.com/office/drawing/2014/main" id="{2E74DC31-18DE-4B41-9776-6FC95CBA184E}"/>
                </a:ext>
              </a:extLst>
            </p:cNvPr>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sp>
          <p:nvSpPr>
            <p:cNvPr id="60" name="Freeform 352">
              <a:extLst>
                <a:ext uri="{FF2B5EF4-FFF2-40B4-BE49-F238E27FC236}">
                  <a16:creationId xmlns:a16="http://schemas.microsoft.com/office/drawing/2014/main" id="{C9DDB154-E9F8-5642-B1A9-A52F4FBAFFDF}"/>
                </a:ext>
              </a:extLst>
            </p:cNvPr>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sp>
          <p:nvSpPr>
            <p:cNvPr id="61" name="Oval 353">
              <a:extLst>
                <a:ext uri="{FF2B5EF4-FFF2-40B4-BE49-F238E27FC236}">
                  <a16:creationId xmlns:a16="http://schemas.microsoft.com/office/drawing/2014/main" id="{B9BFF660-B8C9-374B-8FE1-C4A935A88A07}"/>
                </a:ext>
              </a:extLst>
            </p:cNvPr>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3">
                <a:solidFill>
                  <a:schemeClr val="tx1">
                    <a:lumMod val="75000"/>
                    <a:lumOff val="25000"/>
                  </a:schemeClr>
                </a:solidFill>
                <a:latin typeface="+mj-ea"/>
                <a:ea typeface="+mj-ea"/>
              </a:endParaRPr>
            </a:p>
          </p:txBody>
        </p:sp>
      </p:grpSp>
      <p:sp>
        <p:nvSpPr>
          <p:cNvPr id="62" name="KSO_Shape">
            <a:extLst>
              <a:ext uri="{FF2B5EF4-FFF2-40B4-BE49-F238E27FC236}">
                <a16:creationId xmlns:a16="http://schemas.microsoft.com/office/drawing/2014/main" id="{14BA43FA-EA88-404D-B675-814844DE3739}"/>
              </a:ext>
            </a:extLst>
          </p:cNvPr>
          <p:cNvSpPr/>
          <p:nvPr/>
        </p:nvSpPr>
        <p:spPr bwMode="auto">
          <a:xfrm>
            <a:off x="3417409" y="5697104"/>
            <a:ext cx="401498" cy="466860"/>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rgbClr val="E2231A"/>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j-ea"/>
              <a:ea typeface="+mj-ea"/>
            </a:endParaRPr>
          </a:p>
        </p:txBody>
      </p:sp>
      <p:sp>
        <p:nvSpPr>
          <p:cNvPr id="63" name="KSO_Shape">
            <a:extLst>
              <a:ext uri="{FF2B5EF4-FFF2-40B4-BE49-F238E27FC236}">
                <a16:creationId xmlns:a16="http://schemas.microsoft.com/office/drawing/2014/main" id="{6FF7A066-8D8E-7C4A-9D93-232D10E15CDE}"/>
              </a:ext>
            </a:extLst>
          </p:cNvPr>
          <p:cNvSpPr/>
          <p:nvPr/>
        </p:nvSpPr>
        <p:spPr bwMode="auto">
          <a:xfrm>
            <a:off x="4618748" y="5714866"/>
            <a:ext cx="576399" cy="431337"/>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E2231A"/>
          </a:solidFill>
          <a:ln>
            <a:noFill/>
          </a:ln>
        </p:spPr>
        <p:txBody>
          <a:bodyPr bIns="480000" anchor="ctr">
            <a:scene3d>
              <a:camera prst="orthographicFront"/>
              <a:lightRig rig="threePt" dir="t"/>
            </a:scene3d>
            <a:sp3d>
              <a:contourClr>
                <a:srgbClr val="FFFFFF"/>
              </a:contourClr>
            </a:sp3d>
          </a:bodyPr>
          <a:lstStyle/>
          <a:p>
            <a:pPr algn="ctr">
              <a:defRPr/>
            </a:pPr>
            <a:endParaRPr lang="zh-CN" altLang="en-US" sz="2400" dirty="0">
              <a:solidFill>
                <a:schemeClr val="tx1">
                  <a:lumMod val="75000"/>
                  <a:lumOff val="25000"/>
                </a:schemeClr>
              </a:solidFill>
              <a:latin typeface="+mj-ea"/>
              <a:ea typeface="+mj-ea"/>
            </a:endParaRPr>
          </a:p>
        </p:txBody>
      </p:sp>
      <p:sp>
        <p:nvSpPr>
          <p:cNvPr id="64" name="KSO_Shape">
            <a:extLst>
              <a:ext uri="{FF2B5EF4-FFF2-40B4-BE49-F238E27FC236}">
                <a16:creationId xmlns:a16="http://schemas.microsoft.com/office/drawing/2014/main" id="{52878851-584B-304B-813E-29E0659A690C}"/>
              </a:ext>
            </a:extLst>
          </p:cNvPr>
          <p:cNvSpPr/>
          <p:nvPr/>
        </p:nvSpPr>
        <p:spPr bwMode="auto">
          <a:xfrm>
            <a:off x="5996583" y="5727048"/>
            <a:ext cx="482578" cy="40697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E2231A"/>
          </a:solidFill>
          <a:ln>
            <a:noFill/>
          </a:ln>
        </p:spPr>
        <p:txBody>
          <a:bodyPr anchor="ctr">
            <a:scene3d>
              <a:camera prst="orthographicFront"/>
              <a:lightRig rig="threePt" dir="t"/>
            </a:scene3d>
            <a:sp3d>
              <a:contourClr>
                <a:srgbClr val="FFFFFF"/>
              </a:contourClr>
            </a:sp3d>
          </a:bodyPr>
          <a:lstStyle/>
          <a:p>
            <a:pPr algn="ctr">
              <a:defRPr/>
            </a:pPr>
            <a:endParaRPr lang="zh-CN" altLang="en-US" sz="2400" dirty="0">
              <a:solidFill>
                <a:srgbClr val="FFFFFF"/>
              </a:solidFill>
              <a:latin typeface="+mj-ea"/>
              <a:ea typeface="+mj-ea"/>
            </a:endParaRPr>
          </a:p>
        </p:txBody>
      </p:sp>
      <p:sp>
        <p:nvSpPr>
          <p:cNvPr id="65" name="Freeform 9">
            <a:extLst>
              <a:ext uri="{FF2B5EF4-FFF2-40B4-BE49-F238E27FC236}">
                <a16:creationId xmlns:a16="http://schemas.microsoft.com/office/drawing/2014/main" id="{BE94AFFE-A650-6443-97F0-13CD87258A39}"/>
              </a:ext>
            </a:extLst>
          </p:cNvPr>
          <p:cNvSpPr>
            <a:spLocks noEditPoints="1"/>
          </p:cNvSpPr>
          <p:nvPr/>
        </p:nvSpPr>
        <p:spPr bwMode="auto">
          <a:xfrm>
            <a:off x="7330189" y="5748286"/>
            <a:ext cx="365698" cy="364496"/>
          </a:xfrm>
          <a:custGeom>
            <a:avLst/>
            <a:gdLst>
              <a:gd name="T0" fmla="*/ 36 w 128"/>
              <a:gd name="T1" fmla="*/ 44 h 128"/>
              <a:gd name="T2" fmla="*/ 92 w 128"/>
              <a:gd name="T3" fmla="*/ 44 h 128"/>
              <a:gd name="T4" fmla="*/ 96 w 128"/>
              <a:gd name="T5" fmla="*/ 40 h 128"/>
              <a:gd name="T6" fmla="*/ 92 w 128"/>
              <a:gd name="T7" fmla="*/ 36 h 128"/>
              <a:gd name="T8" fmla="*/ 36 w 128"/>
              <a:gd name="T9" fmla="*/ 36 h 128"/>
              <a:gd name="T10" fmla="*/ 32 w 128"/>
              <a:gd name="T11" fmla="*/ 40 h 128"/>
              <a:gd name="T12" fmla="*/ 36 w 128"/>
              <a:gd name="T13" fmla="*/ 44 h 128"/>
              <a:gd name="T14" fmla="*/ 100 w 128"/>
              <a:gd name="T15" fmla="*/ 56 h 128"/>
              <a:gd name="T16" fmla="*/ 96 w 128"/>
              <a:gd name="T17" fmla="*/ 52 h 128"/>
              <a:gd name="T18" fmla="*/ 32 w 128"/>
              <a:gd name="T19" fmla="*/ 52 h 128"/>
              <a:gd name="T20" fmla="*/ 28 w 128"/>
              <a:gd name="T21" fmla="*/ 56 h 128"/>
              <a:gd name="T22" fmla="*/ 32 w 128"/>
              <a:gd name="T23" fmla="*/ 60 h 128"/>
              <a:gd name="T24" fmla="*/ 96 w 128"/>
              <a:gd name="T25" fmla="*/ 60 h 128"/>
              <a:gd name="T26" fmla="*/ 100 w 128"/>
              <a:gd name="T27" fmla="*/ 56 h 128"/>
              <a:gd name="T28" fmla="*/ 108 w 128"/>
              <a:gd name="T29" fmla="*/ 8 h 128"/>
              <a:gd name="T30" fmla="*/ 100 w 128"/>
              <a:gd name="T31" fmla="*/ 0 h 128"/>
              <a:gd name="T32" fmla="*/ 24 w 128"/>
              <a:gd name="T33" fmla="*/ 0 h 128"/>
              <a:gd name="T34" fmla="*/ 16 w 128"/>
              <a:gd name="T35" fmla="*/ 8 h 128"/>
              <a:gd name="T36" fmla="*/ 0 w 128"/>
              <a:gd name="T37" fmla="*/ 76 h 128"/>
              <a:gd name="T38" fmla="*/ 0 w 128"/>
              <a:gd name="T39" fmla="*/ 116 h 128"/>
              <a:gd name="T40" fmla="*/ 12 w 128"/>
              <a:gd name="T41" fmla="*/ 128 h 128"/>
              <a:gd name="T42" fmla="*/ 116 w 128"/>
              <a:gd name="T43" fmla="*/ 128 h 128"/>
              <a:gd name="T44" fmla="*/ 128 w 128"/>
              <a:gd name="T45" fmla="*/ 116 h 128"/>
              <a:gd name="T46" fmla="*/ 128 w 128"/>
              <a:gd name="T47" fmla="*/ 76 h 128"/>
              <a:gd name="T48" fmla="*/ 108 w 128"/>
              <a:gd name="T49" fmla="*/ 8 h 128"/>
              <a:gd name="T50" fmla="*/ 24 w 128"/>
              <a:gd name="T51" fmla="*/ 12 h 128"/>
              <a:gd name="T52" fmla="*/ 28 w 128"/>
              <a:gd name="T53" fmla="*/ 8 h 128"/>
              <a:gd name="T54" fmla="*/ 96 w 128"/>
              <a:gd name="T55" fmla="*/ 8 h 128"/>
              <a:gd name="T56" fmla="*/ 100 w 128"/>
              <a:gd name="T57" fmla="*/ 12 h 128"/>
              <a:gd name="T58" fmla="*/ 119 w 128"/>
              <a:gd name="T59" fmla="*/ 72 h 128"/>
              <a:gd name="T60" fmla="*/ 92 w 128"/>
              <a:gd name="T61" fmla="*/ 72 h 128"/>
              <a:gd name="T62" fmla="*/ 88 w 128"/>
              <a:gd name="T63" fmla="*/ 72 h 128"/>
              <a:gd name="T64" fmla="*/ 84 w 128"/>
              <a:gd name="T65" fmla="*/ 76 h 128"/>
              <a:gd name="T66" fmla="*/ 84 w 128"/>
              <a:gd name="T67" fmla="*/ 88 h 128"/>
              <a:gd name="T68" fmla="*/ 80 w 128"/>
              <a:gd name="T69" fmla="*/ 92 h 128"/>
              <a:gd name="T70" fmla="*/ 48 w 128"/>
              <a:gd name="T71" fmla="*/ 92 h 128"/>
              <a:gd name="T72" fmla="*/ 44 w 128"/>
              <a:gd name="T73" fmla="*/ 88 h 128"/>
              <a:gd name="T74" fmla="*/ 44 w 128"/>
              <a:gd name="T75" fmla="*/ 76 h 128"/>
              <a:gd name="T76" fmla="*/ 40 w 128"/>
              <a:gd name="T77" fmla="*/ 72 h 128"/>
              <a:gd name="T78" fmla="*/ 36 w 128"/>
              <a:gd name="T79" fmla="*/ 72 h 128"/>
              <a:gd name="T80" fmla="*/ 9 w 128"/>
              <a:gd name="T81" fmla="*/ 72 h 128"/>
              <a:gd name="T82" fmla="*/ 24 w 128"/>
              <a:gd name="T83" fmla="*/ 12 h 128"/>
              <a:gd name="T84" fmla="*/ 120 w 128"/>
              <a:gd name="T85" fmla="*/ 112 h 128"/>
              <a:gd name="T86" fmla="*/ 112 w 128"/>
              <a:gd name="T87" fmla="*/ 120 h 128"/>
              <a:gd name="T88" fmla="*/ 16 w 128"/>
              <a:gd name="T89" fmla="*/ 120 h 128"/>
              <a:gd name="T90" fmla="*/ 8 w 128"/>
              <a:gd name="T91" fmla="*/ 112 h 128"/>
              <a:gd name="T92" fmla="*/ 8 w 128"/>
              <a:gd name="T93" fmla="*/ 80 h 128"/>
              <a:gd name="T94" fmla="*/ 36 w 128"/>
              <a:gd name="T95" fmla="*/ 80 h 128"/>
              <a:gd name="T96" fmla="*/ 36 w 128"/>
              <a:gd name="T97" fmla="*/ 92 h 128"/>
              <a:gd name="T98" fmla="*/ 44 w 128"/>
              <a:gd name="T99" fmla="*/ 100 h 128"/>
              <a:gd name="T100" fmla="*/ 84 w 128"/>
              <a:gd name="T101" fmla="*/ 100 h 128"/>
              <a:gd name="T102" fmla="*/ 92 w 128"/>
              <a:gd name="T103" fmla="*/ 92 h 128"/>
              <a:gd name="T104" fmla="*/ 92 w 128"/>
              <a:gd name="T105" fmla="*/ 80 h 128"/>
              <a:gd name="T106" fmla="*/ 120 w 128"/>
              <a:gd name="T107" fmla="*/ 80 h 128"/>
              <a:gd name="T108" fmla="*/ 120 w 128"/>
              <a:gd name="T109" fmla="*/ 112 h 128"/>
              <a:gd name="T110" fmla="*/ 40 w 128"/>
              <a:gd name="T111" fmla="*/ 28 h 128"/>
              <a:gd name="T112" fmla="*/ 88 w 128"/>
              <a:gd name="T113" fmla="*/ 28 h 128"/>
              <a:gd name="T114" fmla="*/ 92 w 128"/>
              <a:gd name="T115" fmla="*/ 24 h 128"/>
              <a:gd name="T116" fmla="*/ 88 w 128"/>
              <a:gd name="T117" fmla="*/ 20 h 128"/>
              <a:gd name="T118" fmla="*/ 40 w 128"/>
              <a:gd name="T119" fmla="*/ 20 h 128"/>
              <a:gd name="T120" fmla="*/ 36 w 128"/>
              <a:gd name="T121" fmla="*/ 24 h 128"/>
              <a:gd name="T122" fmla="*/ 40 w 128"/>
              <a:gd name="T123"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8" h="128">
                <a:moveTo>
                  <a:pt x="36" y="44"/>
                </a:moveTo>
                <a:cubicBezTo>
                  <a:pt x="92" y="44"/>
                  <a:pt x="92" y="44"/>
                  <a:pt x="92" y="44"/>
                </a:cubicBezTo>
                <a:cubicBezTo>
                  <a:pt x="94" y="44"/>
                  <a:pt x="96" y="42"/>
                  <a:pt x="96" y="40"/>
                </a:cubicBezTo>
                <a:cubicBezTo>
                  <a:pt x="96" y="38"/>
                  <a:pt x="94" y="36"/>
                  <a:pt x="92" y="36"/>
                </a:cubicBezTo>
                <a:cubicBezTo>
                  <a:pt x="36" y="36"/>
                  <a:pt x="36" y="36"/>
                  <a:pt x="36" y="36"/>
                </a:cubicBezTo>
                <a:cubicBezTo>
                  <a:pt x="34" y="36"/>
                  <a:pt x="32" y="38"/>
                  <a:pt x="32" y="40"/>
                </a:cubicBezTo>
                <a:cubicBezTo>
                  <a:pt x="32" y="42"/>
                  <a:pt x="34" y="44"/>
                  <a:pt x="36" y="44"/>
                </a:cubicBezTo>
                <a:close/>
                <a:moveTo>
                  <a:pt x="100" y="56"/>
                </a:moveTo>
                <a:cubicBezTo>
                  <a:pt x="100" y="54"/>
                  <a:pt x="98" y="52"/>
                  <a:pt x="96" y="52"/>
                </a:cubicBezTo>
                <a:cubicBezTo>
                  <a:pt x="32" y="52"/>
                  <a:pt x="32" y="52"/>
                  <a:pt x="32" y="52"/>
                </a:cubicBezTo>
                <a:cubicBezTo>
                  <a:pt x="30" y="52"/>
                  <a:pt x="28" y="54"/>
                  <a:pt x="28" y="56"/>
                </a:cubicBezTo>
                <a:cubicBezTo>
                  <a:pt x="28" y="58"/>
                  <a:pt x="30" y="60"/>
                  <a:pt x="32" y="60"/>
                </a:cubicBezTo>
                <a:cubicBezTo>
                  <a:pt x="96" y="60"/>
                  <a:pt x="96" y="60"/>
                  <a:pt x="96" y="60"/>
                </a:cubicBezTo>
                <a:cubicBezTo>
                  <a:pt x="98" y="60"/>
                  <a:pt x="100" y="58"/>
                  <a:pt x="100" y="56"/>
                </a:cubicBezTo>
                <a:close/>
                <a:moveTo>
                  <a:pt x="108" y="8"/>
                </a:moveTo>
                <a:cubicBezTo>
                  <a:pt x="107" y="5"/>
                  <a:pt x="104" y="0"/>
                  <a:pt x="100" y="0"/>
                </a:cubicBezTo>
                <a:cubicBezTo>
                  <a:pt x="24" y="0"/>
                  <a:pt x="24" y="0"/>
                  <a:pt x="24" y="0"/>
                </a:cubicBezTo>
                <a:cubicBezTo>
                  <a:pt x="20" y="0"/>
                  <a:pt x="17" y="5"/>
                  <a:pt x="16" y="8"/>
                </a:cubicBezTo>
                <a:cubicBezTo>
                  <a:pt x="0" y="76"/>
                  <a:pt x="0" y="76"/>
                  <a:pt x="0" y="76"/>
                </a:cubicBezTo>
                <a:cubicBezTo>
                  <a:pt x="0" y="116"/>
                  <a:pt x="0" y="116"/>
                  <a:pt x="0" y="116"/>
                </a:cubicBezTo>
                <a:cubicBezTo>
                  <a:pt x="0" y="123"/>
                  <a:pt x="5" y="128"/>
                  <a:pt x="12" y="128"/>
                </a:cubicBezTo>
                <a:cubicBezTo>
                  <a:pt x="116" y="128"/>
                  <a:pt x="116" y="128"/>
                  <a:pt x="116" y="128"/>
                </a:cubicBezTo>
                <a:cubicBezTo>
                  <a:pt x="123" y="128"/>
                  <a:pt x="128" y="123"/>
                  <a:pt x="128" y="116"/>
                </a:cubicBezTo>
                <a:cubicBezTo>
                  <a:pt x="128" y="76"/>
                  <a:pt x="128" y="76"/>
                  <a:pt x="128" y="76"/>
                </a:cubicBezTo>
                <a:lnTo>
                  <a:pt x="108" y="8"/>
                </a:lnTo>
                <a:close/>
                <a:moveTo>
                  <a:pt x="24" y="12"/>
                </a:moveTo>
                <a:cubicBezTo>
                  <a:pt x="24" y="10"/>
                  <a:pt x="26" y="8"/>
                  <a:pt x="28" y="8"/>
                </a:cubicBezTo>
                <a:cubicBezTo>
                  <a:pt x="96" y="8"/>
                  <a:pt x="96" y="8"/>
                  <a:pt x="96" y="8"/>
                </a:cubicBezTo>
                <a:cubicBezTo>
                  <a:pt x="98" y="8"/>
                  <a:pt x="100" y="10"/>
                  <a:pt x="100" y="12"/>
                </a:cubicBezTo>
                <a:cubicBezTo>
                  <a:pt x="119" y="72"/>
                  <a:pt x="119" y="72"/>
                  <a:pt x="119" y="72"/>
                </a:cubicBezTo>
                <a:cubicBezTo>
                  <a:pt x="92" y="72"/>
                  <a:pt x="92" y="72"/>
                  <a:pt x="92" y="72"/>
                </a:cubicBezTo>
                <a:cubicBezTo>
                  <a:pt x="88" y="72"/>
                  <a:pt x="88" y="72"/>
                  <a:pt x="88" y="72"/>
                </a:cubicBezTo>
                <a:cubicBezTo>
                  <a:pt x="84" y="72"/>
                  <a:pt x="84" y="76"/>
                  <a:pt x="84" y="76"/>
                </a:cubicBezTo>
                <a:cubicBezTo>
                  <a:pt x="84" y="88"/>
                  <a:pt x="84" y="88"/>
                  <a:pt x="84" y="88"/>
                </a:cubicBezTo>
                <a:cubicBezTo>
                  <a:pt x="84" y="90"/>
                  <a:pt x="82" y="92"/>
                  <a:pt x="80" y="92"/>
                </a:cubicBezTo>
                <a:cubicBezTo>
                  <a:pt x="48" y="92"/>
                  <a:pt x="48" y="92"/>
                  <a:pt x="48" y="92"/>
                </a:cubicBezTo>
                <a:cubicBezTo>
                  <a:pt x="46" y="92"/>
                  <a:pt x="44" y="90"/>
                  <a:pt x="44" y="88"/>
                </a:cubicBezTo>
                <a:cubicBezTo>
                  <a:pt x="44" y="76"/>
                  <a:pt x="44" y="76"/>
                  <a:pt x="44" y="76"/>
                </a:cubicBezTo>
                <a:cubicBezTo>
                  <a:pt x="44" y="76"/>
                  <a:pt x="44" y="72"/>
                  <a:pt x="40" y="72"/>
                </a:cubicBezTo>
                <a:cubicBezTo>
                  <a:pt x="36" y="72"/>
                  <a:pt x="36" y="72"/>
                  <a:pt x="36" y="72"/>
                </a:cubicBezTo>
                <a:cubicBezTo>
                  <a:pt x="9" y="72"/>
                  <a:pt x="9" y="72"/>
                  <a:pt x="9" y="72"/>
                </a:cubicBezTo>
                <a:lnTo>
                  <a:pt x="24" y="12"/>
                </a:lnTo>
                <a:close/>
                <a:moveTo>
                  <a:pt x="120" y="112"/>
                </a:moveTo>
                <a:cubicBezTo>
                  <a:pt x="120" y="116"/>
                  <a:pt x="116" y="120"/>
                  <a:pt x="112" y="120"/>
                </a:cubicBezTo>
                <a:cubicBezTo>
                  <a:pt x="16" y="120"/>
                  <a:pt x="16" y="120"/>
                  <a:pt x="16" y="120"/>
                </a:cubicBezTo>
                <a:cubicBezTo>
                  <a:pt x="12" y="120"/>
                  <a:pt x="8" y="116"/>
                  <a:pt x="8" y="112"/>
                </a:cubicBezTo>
                <a:cubicBezTo>
                  <a:pt x="8" y="80"/>
                  <a:pt x="8" y="80"/>
                  <a:pt x="8" y="80"/>
                </a:cubicBezTo>
                <a:cubicBezTo>
                  <a:pt x="36" y="80"/>
                  <a:pt x="36" y="80"/>
                  <a:pt x="36" y="80"/>
                </a:cubicBezTo>
                <a:cubicBezTo>
                  <a:pt x="36" y="92"/>
                  <a:pt x="36" y="92"/>
                  <a:pt x="36" y="92"/>
                </a:cubicBezTo>
                <a:cubicBezTo>
                  <a:pt x="36" y="96"/>
                  <a:pt x="40" y="100"/>
                  <a:pt x="44" y="100"/>
                </a:cubicBezTo>
                <a:cubicBezTo>
                  <a:pt x="84" y="100"/>
                  <a:pt x="84" y="100"/>
                  <a:pt x="84" y="100"/>
                </a:cubicBezTo>
                <a:cubicBezTo>
                  <a:pt x="88" y="100"/>
                  <a:pt x="92" y="96"/>
                  <a:pt x="92" y="92"/>
                </a:cubicBezTo>
                <a:cubicBezTo>
                  <a:pt x="92" y="80"/>
                  <a:pt x="92" y="80"/>
                  <a:pt x="92" y="80"/>
                </a:cubicBezTo>
                <a:cubicBezTo>
                  <a:pt x="120" y="80"/>
                  <a:pt x="120" y="80"/>
                  <a:pt x="120" y="80"/>
                </a:cubicBezTo>
                <a:lnTo>
                  <a:pt x="120" y="112"/>
                </a:lnTo>
                <a:close/>
                <a:moveTo>
                  <a:pt x="40" y="28"/>
                </a:moveTo>
                <a:cubicBezTo>
                  <a:pt x="88" y="28"/>
                  <a:pt x="88" y="28"/>
                  <a:pt x="88" y="28"/>
                </a:cubicBezTo>
                <a:cubicBezTo>
                  <a:pt x="90" y="28"/>
                  <a:pt x="92" y="26"/>
                  <a:pt x="92" y="24"/>
                </a:cubicBezTo>
                <a:cubicBezTo>
                  <a:pt x="92" y="22"/>
                  <a:pt x="90" y="20"/>
                  <a:pt x="88" y="20"/>
                </a:cubicBezTo>
                <a:cubicBezTo>
                  <a:pt x="40" y="20"/>
                  <a:pt x="40" y="20"/>
                  <a:pt x="40" y="20"/>
                </a:cubicBezTo>
                <a:cubicBezTo>
                  <a:pt x="38" y="20"/>
                  <a:pt x="36" y="22"/>
                  <a:pt x="36" y="24"/>
                </a:cubicBezTo>
                <a:cubicBezTo>
                  <a:pt x="36" y="26"/>
                  <a:pt x="38" y="28"/>
                  <a:pt x="40" y="28"/>
                </a:cubicBezTo>
                <a:close/>
              </a:path>
            </a:pathLst>
          </a:custGeom>
          <a:solidFill>
            <a:srgbClr val="E223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6" name="Freeform 8">
            <a:extLst>
              <a:ext uri="{FF2B5EF4-FFF2-40B4-BE49-F238E27FC236}">
                <a16:creationId xmlns:a16="http://schemas.microsoft.com/office/drawing/2014/main" id="{B5612F49-D17B-294F-8C53-C0029E27ECBD}"/>
              </a:ext>
            </a:extLst>
          </p:cNvPr>
          <p:cNvSpPr>
            <a:spLocks noEditPoints="1"/>
          </p:cNvSpPr>
          <p:nvPr/>
        </p:nvSpPr>
        <p:spPr bwMode="auto">
          <a:xfrm>
            <a:off x="8513953" y="5748286"/>
            <a:ext cx="365698" cy="364496"/>
          </a:xfrm>
          <a:custGeom>
            <a:avLst/>
            <a:gdLst>
              <a:gd name="T0" fmla="*/ 20 w 128"/>
              <a:gd name="T1" fmla="*/ 0 h 128"/>
              <a:gd name="T2" fmla="*/ 12 w 128"/>
              <a:gd name="T3" fmla="*/ 0 h 128"/>
              <a:gd name="T4" fmla="*/ 0 w 128"/>
              <a:gd name="T5" fmla="*/ 12 h 128"/>
              <a:gd name="T6" fmla="*/ 0 w 128"/>
              <a:gd name="T7" fmla="*/ 116 h 128"/>
              <a:gd name="T8" fmla="*/ 12 w 128"/>
              <a:gd name="T9" fmla="*/ 128 h 128"/>
              <a:gd name="T10" fmla="*/ 20 w 128"/>
              <a:gd name="T11" fmla="*/ 128 h 128"/>
              <a:gd name="T12" fmla="*/ 32 w 128"/>
              <a:gd name="T13" fmla="*/ 116 h 128"/>
              <a:gd name="T14" fmla="*/ 32 w 128"/>
              <a:gd name="T15" fmla="*/ 12 h 128"/>
              <a:gd name="T16" fmla="*/ 20 w 128"/>
              <a:gd name="T17" fmla="*/ 0 h 128"/>
              <a:gd name="T18" fmla="*/ 24 w 128"/>
              <a:gd name="T19" fmla="*/ 112 h 128"/>
              <a:gd name="T20" fmla="*/ 16 w 128"/>
              <a:gd name="T21" fmla="*/ 120 h 128"/>
              <a:gd name="T22" fmla="*/ 8 w 128"/>
              <a:gd name="T23" fmla="*/ 112 h 128"/>
              <a:gd name="T24" fmla="*/ 8 w 128"/>
              <a:gd name="T25" fmla="*/ 16 h 128"/>
              <a:gd name="T26" fmla="*/ 16 w 128"/>
              <a:gd name="T27" fmla="*/ 8 h 128"/>
              <a:gd name="T28" fmla="*/ 24 w 128"/>
              <a:gd name="T29" fmla="*/ 16 h 128"/>
              <a:gd name="T30" fmla="*/ 24 w 128"/>
              <a:gd name="T31" fmla="*/ 112 h 128"/>
              <a:gd name="T32" fmla="*/ 68 w 128"/>
              <a:gd name="T33" fmla="*/ 48 h 128"/>
              <a:gd name="T34" fmla="*/ 60 w 128"/>
              <a:gd name="T35" fmla="*/ 48 h 128"/>
              <a:gd name="T36" fmla="*/ 48 w 128"/>
              <a:gd name="T37" fmla="*/ 60 h 128"/>
              <a:gd name="T38" fmla="*/ 48 w 128"/>
              <a:gd name="T39" fmla="*/ 116 h 128"/>
              <a:gd name="T40" fmla="*/ 60 w 128"/>
              <a:gd name="T41" fmla="*/ 128 h 128"/>
              <a:gd name="T42" fmla="*/ 68 w 128"/>
              <a:gd name="T43" fmla="*/ 128 h 128"/>
              <a:gd name="T44" fmla="*/ 80 w 128"/>
              <a:gd name="T45" fmla="*/ 116 h 128"/>
              <a:gd name="T46" fmla="*/ 80 w 128"/>
              <a:gd name="T47" fmla="*/ 60 h 128"/>
              <a:gd name="T48" fmla="*/ 68 w 128"/>
              <a:gd name="T49" fmla="*/ 48 h 128"/>
              <a:gd name="T50" fmla="*/ 72 w 128"/>
              <a:gd name="T51" fmla="*/ 112 h 128"/>
              <a:gd name="T52" fmla="*/ 64 w 128"/>
              <a:gd name="T53" fmla="*/ 120 h 128"/>
              <a:gd name="T54" fmla="*/ 56 w 128"/>
              <a:gd name="T55" fmla="*/ 112 h 128"/>
              <a:gd name="T56" fmla="*/ 56 w 128"/>
              <a:gd name="T57" fmla="*/ 64 h 128"/>
              <a:gd name="T58" fmla="*/ 64 w 128"/>
              <a:gd name="T59" fmla="*/ 56 h 128"/>
              <a:gd name="T60" fmla="*/ 72 w 128"/>
              <a:gd name="T61" fmla="*/ 64 h 128"/>
              <a:gd name="T62" fmla="*/ 72 w 128"/>
              <a:gd name="T63" fmla="*/ 112 h 128"/>
              <a:gd name="T64" fmla="*/ 116 w 128"/>
              <a:gd name="T65" fmla="*/ 24 h 128"/>
              <a:gd name="T66" fmla="*/ 108 w 128"/>
              <a:gd name="T67" fmla="*/ 24 h 128"/>
              <a:gd name="T68" fmla="*/ 96 w 128"/>
              <a:gd name="T69" fmla="*/ 36 h 128"/>
              <a:gd name="T70" fmla="*/ 96 w 128"/>
              <a:gd name="T71" fmla="*/ 116 h 128"/>
              <a:gd name="T72" fmla="*/ 108 w 128"/>
              <a:gd name="T73" fmla="*/ 128 h 128"/>
              <a:gd name="T74" fmla="*/ 116 w 128"/>
              <a:gd name="T75" fmla="*/ 128 h 128"/>
              <a:gd name="T76" fmla="*/ 128 w 128"/>
              <a:gd name="T77" fmla="*/ 116 h 128"/>
              <a:gd name="T78" fmla="*/ 128 w 128"/>
              <a:gd name="T79" fmla="*/ 36 h 128"/>
              <a:gd name="T80" fmla="*/ 116 w 128"/>
              <a:gd name="T81" fmla="*/ 24 h 128"/>
              <a:gd name="T82" fmla="*/ 120 w 128"/>
              <a:gd name="T83" fmla="*/ 112 h 128"/>
              <a:gd name="T84" fmla="*/ 112 w 128"/>
              <a:gd name="T85" fmla="*/ 120 h 128"/>
              <a:gd name="T86" fmla="*/ 104 w 128"/>
              <a:gd name="T87" fmla="*/ 112 h 128"/>
              <a:gd name="T88" fmla="*/ 104 w 128"/>
              <a:gd name="T89" fmla="*/ 40 h 128"/>
              <a:gd name="T90" fmla="*/ 112 w 128"/>
              <a:gd name="T91" fmla="*/ 32 h 128"/>
              <a:gd name="T92" fmla="*/ 120 w 128"/>
              <a:gd name="T93" fmla="*/ 40 h 128"/>
              <a:gd name="T94" fmla="*/ 120 w 128"/>
              <a:gd name="T95"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 h="128">
                <a:moveTo>
                  <a:pt x="20" y="0"/>
                </a:moveTo>
                <a:cubicBezTo>
                  <a:pt x="12" y="0"/>
                  <a:pt x="12" y="0"/>
                  <a:pt x="12" y="0"/>
                </a:cubicBezTo>
                <a:cubicBezTo>
                  <a:pt x="5" y="0"/>
                  <a:pt x="0" y="5"/>
                  <a:pt x="0" y="12"/>
                </a:cubicBezTo>
                <a:cubicBezTo>
                  <a:pt x="0" y="116"/>
                  <a:pt x="0" y="116"/>
                  <a:pt x="0" y="116"/>
                </a:cubicBezTo>
                <a:cubicBezTo>
                  <a:pt x="0" y="123"/>
                  <a:pt x="5" y="128"/>
                  <a:pt x="12" y="128"/>
                </a:cubicBezTo>
                <a:cubicBezTo>
                  <a:pt x="20" y="128"/>
                  <a:pt x="20" y="128"/>
                  <a:pt x="20" y="128"/>
                </a:cubicBezTo>
                <a:cubicBezTo>
                  <a:pt x="27" y="128"/>
                  <a:pt x="32" y="123"/>
                  <a:pt x="32" y="116"/>
                </a:cubicBezTo>
                <a:cubicBezTo>
                  <a:pt x="32" y="12"/>
                  <a:pt x="32" y="12"/>
                  <a:pt x="32" y="12"/>
                </a:cubicBezTo>
                <a:cubicBezTo>
                  <a:pt x="32" y="5"/>
                  <a:pt x="27" y="0"/>
                  <a:pt x="20" y="0"/>
                </a:cubicBezTo>
                <a:close/>
                <a:moveTo>
                  <a:pt x="24" y="112"/>
                </a:moveTo>
                <a:cubicBezTo>
                  <a:pt x="24" y="116"/>
                  <a:pt x="20" y="120"/>
                  <a:pt x="16" y="120"/>
                </a:cubicBezTo>
                <a:cubicBezTo>
                  <a:pt x="12" y="120"/>
                  <a:pt x="8" y="116"/>
                  <a:pt x="8" y="112"/>
                </a:cubicBezTo>
                <a:cubicBezTo>
                  <a:pt x="8" y="16"/>
                  <a:pt x="8" y="16"/>
                  <a:pt x="8" y="16"/>
                </a:cubicBezTo>
                <a:cubicBezTo>
                  <a:pt x="8" y="12"/>
                  <a:pt x="12" y="8"/>
                  <a:pt x="16" y="8"/>
                </a:cubicBezTo>
                <a:cubicBezTo>
                  <a:pt x="20" y="8"/>
                  <a:pt x="24" y="12"/>
                  <a:pt x="24" y="16"/>
                </a:cubicBezTo>
                <a:lnTo>
                  <a:pt x="24" y="112"/>
                </a:lnTo>
                <a:close/>
                <a:moveTo>
                  <a:pt x="68" y="48"/>
                </a:moveTo>
                <a:cubicBezTo>
                  <a:pt x="60" y="48"/>
                  <a:pt x="60" y="48"/>
                  <a:pt x="60" y="48"/>
                </a:cubicBezTo>
                <a:cubicBezTo>
                  <a:pt x="53" y="48"/>
                  <a:pt x="48" y="53"/>
                  <a:pt x="48" y="60"/>
                </a:cubicBezTo>
                <a:cubicBezTo>
                  <a:pt x="48" y="116"/>
                  <a:pt x="48" y="116"/>
                  <a:pt x="48" y="116"/>
                </a:cubicBezTo>
                <a:cubicBezTo>
                  <a:pt x="48" y="123"/>
                  <a:pt x="53" y="128"/>
                  <a:pt x="60" y="128"/>
                </a:cubicBezTo>
                <a:cubicBezTo>
                  <a:pt x="68" y="128"/>
                  <a:pt x="68" y="128"/>
                  <a:pt x="68" y="128"/>
                </a:cubicBezTo>
                <a:cubicBezTo>
                  <a:pt x="75" y="128"/>
                  <a:pt x="80" y="123"/>
                  <a:pt x="80" y="116"/>
                </a:cubicBezTo>
                <a:cubicBezTo>
                  <a:pt x="80" y="60"/>
                  <a:pt x="80" y="60"/>
                  <a:pt x="80" y="60"/>
                </a:cubicBezTo>
                <a:cubicBezTo>
                  <a:pt x="80" y="53"/>
                  <a:pt x="75" y="48"/>
                  <a:pt x="68" y="48"/>
                </a:cubicBezTo>
                <a:close/>
                <a:moveTo>
                  <a:pt x="72" y="112"/>
                </a:moveTo>
                <a:cubicBezTo>
                  <a:pt x="72" y="116"/>
                  <a:pt x="68" y="120"/>
                  <a:pt x="64" y="120"/>
                </a:cubicBezTo>
                <a:cubicBezTo>
                  <a:pt x="60" y="120"/>
                  <a:pt x="56" y="116"/>
                  <a:pt x="56" y="112"/>
                </a:cubicBezTo>
                <a:cubicBezTo>
                  <a:pt x="56" y="64"/>
                  <a:pt x="56" y="64"/>
                  <a:pt x="56" y="64"/>
                </a:cubicBezTo>
                <a:cubicBezTo>
                  <a:pt x="56" y="60"/>
                  <a:pt x="60" y="56"/>
                  <a:pt x="64" y="56"/>
                </a:cubicBezTo>
                <a:cubicBezTo>
                  <a:pt x="68" y="56"/>
                  <a:pt x="72" y="60"/>
                  <a:pt x="72" y="64"/>
                </a:cubicBezTo>
                <a:lnTo>
                  <a:pt x="72" y="112"/>
                </a:lnTo>
                <a:close/>
                <a:moveTo>
                  <a:pt x="116" y="24"/>
                </a:moveTo>
                <a:cubicBezTo>
                  <a:pt x="108" y="24"/>
                  <a:pt x="108" y="24"/>
                  <a:pt x="108" y="24"/>
                </a:cubicBezTo>
                <a:cubicBezTo>
                  <a:pt x="101" y="24"/>
                  <a:pt x="96" y="29"/>
                  <a:pt x="96" y="36"/>
                </a:cubicBezTo>
                <a:cubicBezTo>
                  <a:pt x="96" y="116"/>
                  <a:pt x="96" y="116"/>
                  <a:pt x="96" y="116"/>
                </a:cubicBezTo>
                <a:cubicBezTo>
                  <a:pt x="96" y="123"/>
                  <a:pt x="101" y="128"/>
                  <a:pt x="108" y="128"/>
                </a:cubicBezTo>
                <a:cubicBezTo>
                  <a:pt x="116" y="128"/>
                  <a:pt x="116" y="128"/>
                  <a:pt x="116" y="128"/>
                </a:cubicBezTo>
                <a:cubicBezTo>
                  <a:pt x="123" y="128"/>
                  <a:pt x="128" y="123"/>
                  <a:pt x="128" y="116"/>
                </a:cubicBezTo>
                <a:cubicBezTo>
                  <a:pt x="128" y="36"/>
                  <a:pt x="128" y="36"/>
                  <a:pt x="128" y="36"/>
                </a:cubicBezTo>
                <a:cubicBezTo>
                  <a:pt x="128" y="29"/>
                  <a:pt x="123" y="24"/>
                  <a:pt x="116" y="24"/>
                </a:cubicBezTo>
                <a:close/>
                <a:moveTo>
                  <a:pt x="120" y="112"/>
                </a:moveTo>
                <a:cubicBezTo>
                  <a:pt x="120" y="116"/>
                  <a:pt x="116" y="120"/>
                  <a:pt x="112" y="120"/>
                </a:cubicBezTo>
                <a:cubicBezTo>
                  <a:pt x="108" y="120"/>
                  <a:pt x="104" y="116"/>
                  <a:pt x="104" y="112"/>
                </a:cubicBezTo>
                <a:cubicBezTo>
                  <a:pt x="104" y="40"/>
                  <a:pt x="104" y="40"/>
                  <a:pt x="104" y="40"/>
                </a:cubicBezTo>
                <a:cubicBezTo>
                  <a:pt x="104" y="36"/>
                  <a:pt x="108" y="32"/>
                  <a:pt x="112" y="32"/>
                </a:cubicBezTo>
                <a:cubicBezTo>
                  <a:pt x="116" y="32"/>
                  <a:pt x="120" y="36"/>
                  <a:pt x="120" y="40"/>
                </a:cubicBezTo>
                <a:lnTo>
                  <a:pt x="120" y="112"/>
                </a:lnTo>
                <a:close/>
              </a:path>
            </a:pathLst>
          </a:custGeom>
          <a:solidFill>
            <a:srgbClr val="E223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8" name="Freeform 7">
            <a:extLst>
              <a:ext uri="{FF2B5EF4-FFF2-40B4-BE49-F238E27FC236}">
                <a16:creationId xmlns:a16="http://schemas.microsoft.com/office/drawing/2014/main" id="{BE0731F7-FECC-BF42-8E95-E595DB73FFD9}"/>
              </a:ext>
            </a:extLst>
          </p:cNvPr>
          <p:cNvSpPr>
            <a:spLocks noEditPoints="1"/>
          </p:cNvSpPr>
          <p:nvPr/>
        </p:nvSpPr>
        <p:spPr bwMode="auto">
          <a:xfrm>
            <a:off x="8513953" y="4698269"/>
            <a:ext cx="365698" cy="364496"/>
          </a:xfrm>
          <a:custGeom>
            <a:avLst/>
            <a:gdLst>
              <a:gd name="T0" fmla="*/ 20 w 128"/>
              <a:gd name="T1" fmla="*/ 24 h 128"/>
              <a:gd name="T2" fmla="*/ 108 w 128"/>
              <a:gd name="T3" fmla="*/ 24 h 128"/>
              <a:gd name="T4" fmla="*/ 112 w 128"/>
              <a:gd name="T5" fmla="*/ 20 h 128"/>
              <a:gd name="T6" fmla="*/ 108 w 128"/>
              <a:gd name="T7" fmla="*/ 16 h 128"/>
              <a:gd name="T8" fmla="*/ 20 w 128"/>
              <a:gd name="T9" fmla="*/ 16 h 128"/>
              <a:gd name="T10" fmla="*/ 16 w 128"/>
              <a:gd name="T11" fmla="*/ 20 h 128"/>
              <a:gd name="T12" fmla="*/ 20 w 128"/>
              <a:gd name="T13" fmla="*/ 24 h 128"/>
              <a:gd name="T14" fmla="*/ 116 w 128"/>
              <a:gd name="T15" fmla="*/ 32 h 128"/>
              <a:gd name="T16" fmla="*/ 12 w 128"/>
              <a:gd name="T17" fmla="*/ 32 h 128"/>
              <a:gd name="T18" fmla="*/ 0 w 128"/>
              <a:gd name="T19" fmla="*/ 44 h 128"/>
              <a:gd name="T20" fmla="*/ 0 w 128"/>
              <a:gd name="T21" fmla="*/ 116 h 128"/>
              <a:gd name="T22" fmla="*/ 12 w 128"/>
              <a:gd name="T23" fmla="*/ 128 h 128"/>
              <a:gd name="T24" fmla="*/ 116 w 128"/>
              <a:gd name="T25" fmla="*/ 128 h 128"/>
              <a:gd name="T26" fmla="*/ 128 w 128"/>
              <a:gd name="T27" fmla="*/ 116 h 128"/>
              <a:gd name="T28" fmla="*/ 128 w 128"/>
              <a:gd name="T29" fmla="*/ 44 h 128"/>
              <a:gd name="T30" fmla="*/ 116 w 128"/>
              <a:gd name="T31" fmla="*/ 32 h 128"/>
              <a:gd name="T32" fmla="*/ 120 w 128"/>
              <a:gd name="T33" fmla="*/ 112 h 128"/>
              <a:gd name="T34" fmla="*/ 112 w 128"/>
              <a:gd name="T35" fmla="*/ 120 h 128"/>
              <a:gd name="T36" fmla="*/ 16 w 128"/>
              <a:gd name="T37" fmla="*/ 120 h 128"/>
              <a:gd name="T38" fmla="*/ 8 w 128"/>
              <a:gd name="T39" fmla="*/ 112 h 128"/>
              <a:gd name="T40" fmla="*/ 8 w 128"/>
              <a:gd name="T41" fmla="*/ 48 h 128"/>
              <a:gd name="T42" fmla="*/ 16 w 128"/>
              <a:gd name="T43" fmla="*/ 40 h 128"/>
              <a:gd name="T44" fmla="*/ 112 w 128"/>
              <a:gd name="T45" fmla="*/ 40 h 128"/>
              <a:gd name="T46" fmla="*/ 120 w 128"/>
              <a:gd name="T47" fmla="*/ 48 h 128"/>
              <a:gd name="T48" fmla="*/ 120 w 128"/>
              <a:gd name="T49" fmla="*/ 112 h 128"/>
              <a:gd name="T50" fmla="*/ 32 w 128"/>
              <a:gd name="T51" fmla="*/ 8 h 128"/>
              <a:gd name="T52" fmla="*/ 96 w 128"/>
              <a:gd name="T53" fmla="*/ 8 h 128"/>
              <a:gd name="T54" fmla="*/ 100 w 128"/>
              <a:gd name="T55" fmla="*/ 4 h 128"/>
              <a:gd name="T56" fmla="*/ 96 w 128"/>
              <a:gd name="T57" fmla="*/ 0 h 128"/>
              <a:gd name="T58" fmla="*/ 32 w 128"/>
              <a:gd name="T59" fmla="*/ 0 h 128"/>
              <a:gd name="T60" fmla="*/ 28 w 128"/>
              <a:gd name="T61" fmla="*/ 4 h 128"/>
              <a:gd name="T62" fmla="*/ 32 w 128"/>
              <a:gd name="T63"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8" h="128">
                <a:moveTo>
                  <a:pt x="20" y="24"/>
                </a:moveTo>
                <a:cubicBezTo>
                  <a:pt x="108" y="24"/>
                  <a:pt x="108" y="24"/>
                  <a:pt x="108" y="24"/>
                </a:cubicBezTo>
                <a:cubicBezTo>
                  <a:pt x="110" y="24"/>
                  <a:pt x="112" y="22"/>
                  <a:pt x="112" y="20"/>
                </a:cubicBezTo>
                <a:cubicBezTo>
                  <a:pt x="112" y="18"/>
                  <a:pt x="110" y="16"/>
                  <a:pt x="108" y="16"/>
                </a:cubicBezTo>
                <a:cubicBezTo>
                  <a:pt x="20" y="16"/>
                  <a:pt x="20" y="16"/>
                  <a:pt x="20" y="16"/>
                </a:cubicBezTo>
                <a:cubicBezTo>
                  <a:pt x="18" y="16"/>
                  <a:pt x="16" y="18"/>
                  <a:pt x="16" y="20"/>
                </a:cubicBezTo>
                <a:cubicBezTo>
                  <a:pt x="16" y="22"/>
                  <a:pt x="18" y="24"/>
                  <a:pt x="20" y="24"/>
                </a:cubicBezTo>
                <a:close/>
                <a:moveTo>
                  <a:pt x="116" y="32"/>
                </a:moveTo>
                <a:cubicBezTo>
                  <a:pt x="12" y="32"/>
                  <a:pt x="12" y="32"/>
                  <a:pt x="12" y="32"/>
                </a:cubicBezTo>
                <a:cubicBezTo>
                  <a:pt x="5" y="32"/>
                  <a:pt x="0" y="37"/>
                  <a:pt x="0" y="44"/>
                </a:cubicBezTo>
                <a:cubicBezTo>
                  <a:pt x="0" y="116"/>
                  <a:pt x="0" y="116"/>
                  <a:pt x="0" y="116"/>
                </a:cubicBezTo>
                <a:cubicBezTo>
                  <a:pt x="0" y="123"/>
                  <a:pt x="5" y="128"/>
                  <a:pt x="12" y="128"/>
                </a:cubicBezTo>
                <a:cubicBezTo>
                  <a:pt x="116" y="128"/>
                  <a:pt x="116" y="128"/>
                  <a:pt x="116" y="128"/>
                </a:cubicBezTo>
                <a:cubicBezTo>
                  <a:pt x="123" y="128"/>
                  <a:pt x="128" y="123"/>
                  <a:pt x="128" y="116"/>
                </a:cubicBezTo>
                <a:cubicBezTo>
                  <a:pt x="128" y="44"/>
                  <a:pt x="128" y="44"/>
                  <a:pt x="128" y="44"/>
                </a:cubicBezTo>
                <a:cubicBezTo>
                  <a:pt x="128" y="37"/>
                  <a:pt x="123" y="32"/>
                  <a:pt x="116" y="32"/>
                </a:cubicBezTo>
                <a:close/>
                <a:moveTo>
                  <a:pt x="120" y="112"/>
                </a:moveTo>
                <a:cubicBezTo>
                  <a:pt x="120" y="116"/>
                  <a:pt x="116" y="120"/>
                  <a:pt x="112" y="120"/>
                </a:cubicBezTo>
                <a:cubicBezTo>
                  <a:pt x="16" y="120"/>
                  <a:pt x="16" y="120"/>
                  <a:pt x="16" y="120"/>
                </a:cubicBezTo>
                <a:cubicBezTo>
                  <a:pt x="12" y="120"/>
                  <a:pt x="8" y="116"/>
                  <a:pt x="8" y="112"/>
                </a:cubicBezTo>
                <a:cubicBezTo>
                  <a:pt x="8" y="48"/>
                  <a:pt x="8" y="48"/>
                  <a:pt x="8" y="48"/>
                </a:cubicBezTo>
                <a:cubicBezTo>
                  <a:pt x="8" y="44"/>
                  <a:pt x="12" y="40"/>
                  <a:pt x="16" y="40"/>
                </a:cubicBezTo>
                <a:cubicBezTo>
                  <a:pt x="112" y="40"/>
                  <a:pt x="112" y="40"/>
                  <a:pt x="112" y="40"/>
                </a:cubicBezTo>
                <a:cubicBezTo>
                  <a:pt x="116" y="40"/>
                  <a:pt x="120" y="44"/>
                  <a:pt x="120" y="48"/>
                </a:cubicBezTo>
                <a:lnTo>
                  <a:pt x="120" y="112"/>
                </a:lnTo>
                <a:close/>
                <a:moveTo>
                  <a:pt x="32" y="8"/>
                </a:moveTo>
                <a:cubicBezTo>
                  <a:pt x="96" y="8"/>
                  <a:pt x="96" y="8"/>
                  <a:pt x="96" y="8"/>
                </a:cubicBezTo>
                <a:cubicBezTo>
                  <a:pt x="98" y="8"/>
                  <a:pt x="100" y="6"/>
                  <a:pt x="100" y="4"/>
                </a:cubicBezTo>
                <a:cubicBezTo>
                  <a:pt x="100" y="2"/>
                  <a:pt x="98" y="0"/>
                  <a:pt x="96" y="0"/>
                </a:cubicBezTo>
                <a:cubicBezTo>
                  <a:pt x="32" y="0"/>
                  <a:pt x="32" y="0"/>
                  <a:pt x="32" y="0"/>
                </a:cubicBezTo>
                <a:cubicBezTo>
                  <a:pt x="30" y="0"/>
                  <a:pt x="28" y="2"/>
                  <a:pt x="28" y="4"/>
                </a:cubicBezTo>
                <a:cubicBezTo>
                  <a:pt x="28" y="6"/>
                  <a:pt x="30" y="8"/>
                  <a:pt x="32" y="8"/>
                </a:cubicBezTo>
                <a:close/>
              </a:path>
            </a:pathLst>
          </a:custGeom>
          <a:solidFill>
            <a:srgbClr val="E223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9" name="Freeform 5">
            <a:extLst>
              <a:ext uri="{FF2B5EF4-FFF2-40B4-BE49-F238E27FC236}">
                <a16:creationId xmlns:a16="http://schemas.microsoft.com/office/drawing/2014/main" id="{9944A511-BF83-CF4D-AC89-62AAB53AE332}"/>
              </a:ext>
            </a:extLst>
          </p:cNvPr>
          <p:cNvSpPr>
            <a:spLocks noEditPoints="1"/>
          </p:cNvSpPr>
          <p:nvPr/>
        </p:nvSpPr>
        <p:spPr bwMode="auto">
          <a:xfrm>
            <a:off x="8548237" y="3642239"/>
            <a:ext cx="297130" cy="364496"/>
          </a:xfrm>
          <a:custGeom>
            <a:avLst/>
            <a:gdLst>
              <a:gd name="T0" fmla="*/ 28 w 104"/>
              <a:gd name="T1" fmla="*/ 96 h 128"/>
              <a:gd name="T2" fmla="*/ 28 w 104"/>
              <a:gd name="T3" fmla="*/ 104 h 128"/>
              <a:gd name="T4" fmla="*/ 80 w 104"/>
              <a:gd name="T5" fmla="*/ 100 h 128"/>
              <a:gd name="T6" fmla="*/ 76 w 104"/>
              <a:gd name="T7" fmla="*/ 56 h 128"/>
              <a:gd name="T8" fmla="*/ 24 w 104"/>
              <a:gd name="T9" fmla="*/ 60 h 128"/>
              <a:gd name="T10" fmla="*/ 76 w 104"/>
              <a:gd name="T11" fmla="*/ 64 h 128"/>
              <a:gd name="T12" fmla="*/ 76 w 104"/>
              <a:gd name="T13" fmla="*/ 56 h 128"/>
              <a:gd name="T14" fmla="*/ 84 w 104"/>
              <a:gd name="T15" fmla="*/ 20 h 128"/>
              <a:gd name="T16" fmla="*/ 72 w 104"/>
              <a:gd name="T17" fmla="*/ 12 h 128"/>
              <a:gd name="T18" fmla="*/ 64 w 104"/>
              <a:gd name="T19" fmla="*/ 0 h 128"/>
              <a:gd name="T20" fmla="*/ 32 w 104"/>
              <a:gd name="T21" fmla="*/ 8 h 128"/>
              <a:gd name="T22" fmla="*/ 28 w 104"/>
              <a:gd name="T23" fmla="*/ 12 h 128"/>
              <a:gd name="T24" fmla="*/ 12 w 104"/>
              <a:gd name="T25" fmla="*/ 20 h 128"/>
              <a:gd name="T26" fmla="*/ 0 w 104"/>
              <a:gd name="T27" fmla="*/ 116 h 128"/>
              <a:gd name="T28" fmla="*/ 92 w 104"/>
              <a:gd name="T29" fmla="*/ 128 h 128"/>
              <a:gd name="T30" fmla="*/ 104 w 104"/>
              <a:gd name="T31" fmla="*/ 32 h 128"/>
              <a:gd name="T32" fmla="*/ 34 w 104"/>
              <a:gd name="T33" fmla="*/ 20 h 128"/>
              <a:gd name="T34" fmla="*/ 40 w 104"/>
              <a:gd name="T35" fmla="*/ 16 h 128"/>
              <a:gd name="T36" fmla="*/ 56 w 104"/>
              <a:gd name="T37" fmla="*/ 8 h 128"/>
              <a:gd name="T38" fmla="*/ 64 w 104"/>
              <a:gd name="T39" fmla="*/ 20 h 128"/>
              <a:gd name="T40" fmla="*/ 76 w 104"/>
              <a:gd name="T41" fmla="*/ 26 h 128"/>
              <a:gd name="T42" fmla="*/ 34 w 104"/>
              <a:gd name="T43" fmla="*/ 32 h 128"/>
              <a:gd name="T44" fmla="*/ 34 w 104"/>
              <a:gd name="T45" fmla="*/ 20 h 128"/>
              <a:gd name="T46" fmla="*/ 88 w 104"/>
              <a:gd name="T47" fmla="*/ 120 h 128"/>
              <a:gd name="T48" fmla="*/ 8 w 104"/>
              <a:gd name="T49" fmla="*/ 112 h 128"/>
              <a:gd name="T50" fmla="*/ 16 w 104"/>
              <a:gd name="T51" fmla="*/ 28 h 128"/>
              <a:gd name="T52" fmla="*/ 20 w 104"/>
              <a:gd name="T53" fmla="*/ 32 h 128"/>
              <a:gd name="T54" fmla="*/ 76 w 104"/>
              <a:gd name="T55" fmla="*/ 40 h 128"/>
              <a:gd name="T56" fmla="*/ 84 w 104"/>
              <a:gd name="T57" fmla="*/ 28 h 128"/>
              <a:gd name="T58" fmla="*/ 96 w 104"/>
              <a:gd name="T59" fmla="*/ 36 h 128"/>
              <a:gd name="T60" fmla="*/ 76 w 104"/>
              <a:gd name="T61" fmla="*/ 76 h 128"/>
              <a:gd name="T62" fmla="*/ 24 w 104"/>
              <a:gd name="T63" fmla="*/ 80 h 128"/>
              <a:gd name="T64" fmla="*/ 76 w 104"/>
              <a:gd name="T65" fmla="*/ 84 h 128"/>
              <a:gd name="T66" fmla="*/ 76 w 104"/>
              <a:gd name="T67" fmla="*/ 7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28">
                <a:moveTo>
                  <a:pt x="76" y="96"/>
                </a:moveTo>
                <a:cubicBezTo>
                  <a:pt x="28" y="96"/>
                  <a:pt x="28" y="96"/>
                  <a:pt x="28" y="96"/>
                </a:cubicBezTo>
                <a:cubicBezTo>
                  <a:pt x="26" y="96"/>
                  <a:pt x="24" y="98"/>
                  <a:pt x="24" y="100"/>
                </a:cubicBezTo>
                <a:cubicBezTo>
                  <a:pt x="24" y="102"/>
                  <a:pt x="26" y="104"/>
                  <a:pt x="28" y="104"/>
                </a:cubicBezTo>
                <a:cubicBezTo>
                  <a:pt x="76" y="104"/>
                  <a:pt x="76" y="104"/>
                  <a:pt x="76" y="104"/>
                </a:cubicBezTo>
                <a:cubicBezTo>
                  <a:pt x="78" y="104"/>
                  <a:pt x="80" y="102"/>
                  <a:pt x="80" y="100"/>
                </a:cubicBezTo>
                <a:cubicBezTo>
                  <a:pt x="80" y="98"/>
                  <a:pt x="78" y="96"/>
                  <a:pt x="76" y="96"/>
                </a:cubicBezTo>
                <a:close/>
                <a:moveTo>
                  <a:pt x="76" y="56"/>
                </a:moveTo>
                <a:cubicBezTo>
                  <a:pt x="28" y="56"/>
                  <a:pt x="28" y="56"/>
                  <a:pt x="28" y="56"/>
                </a:cubicBezTo>
                <a:cubicBezTo>
                  <a:pt x="26" y="56"/>
                  <a:pt x="24" y="58"/>
                  <a:pt x="24" y="60"/>
                </a:cubicBezTo>
                <a:cubicBezTo>
                  <a:pt x="24" y="62"/>
                  <a:pt x="26" y="64"/>
                  <a:pt x="28" y="64"/>
                </a:cubicBezTo>
                <a:cubicBezTo>
                  <a:pt x="76" y="64"/>
                  <a:pt x="76" y="64"/>
                  <a:pt x="76" y="64"/>
                </a:cubicBezTo>
                <a:cubicBezTo>
                  <a:pt x="78" y="64"/>
                  <a:pt x="80" y="62"/>
                  <a:pt x="80" y="60"/>
                </a:cubicBezTo>
                <a:cubicBezTo>
                  <a:pt x="80" y="58"/>
                  <a:pt x="78" y="56"/>
                  <a:pt x="76" y="56"/>
                </a:cubicBezTo>
                <a:close/>
                <a:moveTo>
                  <a:pt x="92" y="20"/>
                </a:moveTo>
                <a:cubicBezTo>
                  <a:pt x="84" y="20"/>
                  <a:pt x="84" y="20"/>
                  <a:pt x="84" y="20"/>
                </a:cubicBezTo>
                <a:cubicBezTo>
                  <a:pt x="84" y="16"/>
                  <a:pt x="80" y="12"/>
                  <a:pt x="76" y="12"/>
                </a:cubicBezTo>
                <a:cubicBezTo>
                  <a:pt x="72" y="12"/>
                  <a:pt x="72" y="12"/>
                  <a:pt x="72" y="12"/>
                </a:cubicBezTo>
                <a:cubicBezTo>
                  <a:pt x="72" y="8"/>
                  <a:pt x="72" y="8"/>
                  <a:pt x="72" y="8"/>
                </a:cubicBezTo>
                <a:cubicBezTo>
                  <a:pt x="72" y="4"/>
                  <a:pt x="68" y="0"/>
                  <a:pt x="64" y="0"/>
                </a:cubicBezTo>
                <a:cubicBezTo>
                  <a:pt x="40" y="0"/>
                  <a:pt x="40" y="0"/>
                  <a:pt x="40" y="0"/>
                </a:cubicBezTo>
                <a:cubicBezTo>
                  <a:pt x="36" y="0"/>
                  <a:pt x="32" y="4"/>
                  <a:pt x="32" y="8"/>
                </a:cubicBezTo>
                <a:cubicBezTo>
                  <a:pt x="32" y="12"/>
                  <a:pt x="32" y="12"/>
                  <a:pt x="32" y="12"/>
                </a:cubicBezTo>
                <a:cubicBezTo>
                  <a:pt x="28" y="12"/>
                  <a:pt x="28" y="12"/>
                  <a:pt x="28" y="12"/>
                </a:cubicBezTo>
                <a:cubicBezTo>
                  <a:pt x="24" y="12"/>
                  <a:pt x="20" y="16"/>
                  <a:pt x="20" y="20"/>
                </a:cubicBezTo>
                <a:cubicBezTo>
                  <a:pt x="12" y="20"/>
                  <a:pt x="12" y="20"/>
                  <a:pt x="12" y="20"/>
                </a:cubicBezTo>
                <a:cubicBezTo>
                  <a:pt x="5" y="20"/>
                  <a:pt x="0" y="25"/>
                  <a:pt x="0" y="32"/>
                </a:cubicBezTo>
                <a:cubicBezTo>
                  <a:pt x="0" y="116"/>
                  <a:pt x="0" y="116"/>
                  <a:pt x="0" y="116"/>
                </a:cubicBezTo>
                <a:cubicBezTo>
                  <a:pt x="0" y="123"/>
                  <a:pt x="5" y="128"/>
                  <a:pt x="12" y="128"/>
                </a:cubicBezTo>
                <a:cubicBezTo>
                  <a:pt x="92" y="128"/>
                  <a:pt x="92" y="128"/>
                  <a:pt x="92" y="128"/>
                </a:cubicBezTo>
                <a:cubicBezTo>
                  <a:pt x="99" y="128"/>
                  <a:pt x="104" y="123"/>
                  <a:pt x="104" y="116"/>
                </a:cubicBezTo>
                <a:cubicBezTo>
                  <a:pt x="104" y="32"/>
                  <a:pt x="104" y="32"/>
                  <a:pt x="104" y="32"/>
                </a:cubicBezTo>
                <a:cubicBezTo>
                  <a:pt x="104" y="25"/>
                  <a:pt x="99" y="20"/>
                  <a:pt x="92" y="20"/>
                </a:cubicBezTo>
                <a:close/>
                <a:moveTo>
                  <a:pt x="34" y="20"/>
                </a:moveTo>
                <a:cubicBezTo>
                  <a:pt x="40" y="20"/>
                  <a:pt x="40" y="20"/>
                  <a:pt x="40" y="20"/>
                </a:cubicBezTo>
                <a:cubicBezTo>
                  <a:pt x="40" y="16"/>
                  <a:pt x="40" y="16"/>
                  <a:pt x="40" y="16"/>
                </a:cubicBezTo>
                <a:cubicBezTo>
                  <a:pt x="40" y="12"/>
                  <a:pt x="44" y="8"/>
                  <a:pt x="48" y="8"/>
                </a:cubicBezTo>
                <a:cubicBezTo>
                  <a:pt x="56" y="8"/>
                  <a:pt x="56" y="8"/>
                  <a:pt x="56" y="8"/>
                </a:cubicBezTo>
                <a:cubicBezTo>
                  <a:pt x="60" y="8"/>
                  <a:pt x="64" y="12"/>
                  <a:pt x="64" y="16"/>
                </a:cubicBezTo>
                <a:cubicBezTo>
                  <a:pt x="64" y="20"/>
                  <a:pt x="64" y="20"/>
                  <a:pt x="64" y="20"/>
                </a:cubicBezTo>
                <a:cubicBezTo>
                  <a:pt x="70" y="20"/>
                  <a:pt x="70" y="20"/>
                  <a:pt x="70" y="20"/>
                </a:cubicBezTo>
                <a:cubicBezTo>
                  <a:pt x="73" y="20"/>
                  <a:pt x="76" y="23"/>
                  <a:pt x="76" y="26"/>
                </a:cubicBezTo>
                <a:cubicBezTo>
                  <a:pt x="76" y="29"/>
                  <a:pt x="73" y="32"/>
                  <a:pt x="70" y="32"/>
                </a:cubicBezTo>
                <a:cubicBezTo>
                  <a:pt x="34" y="32"/>
                  <a:pt x="34" y="32"/>
                  <a:pt x="34" y="32"/>
                </a:cubicBezTo>
                <a:cubicBezTo>
                  <a:pt x="31" y="32"/>
                  <a:pt x="28" y="29"/>
                  <a:pt x="28" y="26"/>
                </a:cubicBezTo>
                <a:cubicBezTo>
                  <a:pt x="28" y="23"/>
                  <a:pt x="31" y="20"/>
                  <a:pt x="34" y="20"/>
                </a:cubicBezTo>
                <a:close/>
                <a:moveTo>
                  <a:pt x="96" y="112"/>
                </a:moveTo>
                <a:cubicBezTo>
                  <a:pt x="96" y="116"/>
                  <a:pt x="92" y="120"/>
                  <a:pt x="88" y="120"/>
                </a:cubicBezTo>
                <a:cubicBezTo>
                  <a:pt x="16" y="120"/>
                  <a:pt x="16" y="120"/>
                  <a:pt x="16" y="120"/>
                </a:cubicBezTo>
                <a:cubicBezTo>
                  <a:pt x="12" y="120"/>
                  <a:pt x="8" y="116"/>
                  <a:pt x="8" y="112"/>
                </a:cubicBezTo>
                <a:cubicBezTo>
                  <a:pt x="8" y="36"/>
                  <a:pt x="8" y="36"/>
                  <a:pt x="8" y="36"/>
                </a:cubicBezTo>
                <a:cubicBezTo>
                  <a:pt x="8" y="32"/>
                  <a:pt x="12" y="28"/>
                  <a:pt x="16" y="28"/>
                </a:cubicBezTo>
                <a:cubicBezTo>
                  <a:pt x="20" y="28"/>
                  <a:pt x="20" y="28"/>
                  <a:pt x="20" y="28"/>
                </a:cubicBezTo>
                <a:cubicBezTo>
                  <a:pt x="20" y="32"/>
                  <a:pt x="20" y="32"/>
                  <a:pt x="20" y="32"/>
                </a:cubicBezTo>
                <a:cubicBezTo>
                  <a:pt x="20" y="36"/>
                  <a:pt x="24" y="40"/>
                  <a:pt x="28" y="40"/>
                </a:cubicBezTo>
                <a:cubicBezTo>
                  <a:pt x="76" y="40"/>
                  <a:pt x="76" y="40"/>
                  <a:pt x="76" y="40"/>
                </a:cubicBezTo>
                <a:cubicBezTo>
                  <a:pt x="81" y="40"/>
                  <a:pt x="83" y="36"/>
                  <a:pt x="84" y="32"/>
                </a:cubicBezTo>
                <a:cubicBezTo>
                  <a:pt x="84" y="31"/>
                  <a:pt x="84" y="29"/>
                  <a:pt x="84" y="28"/>
                </a:cubicBezTo>
                <a:cubicBezTo>
                  <a:pt x="88" y="28"/>
                  <a:pt x="88" y="28"/>
                  <a:pt x="88" y="28"/>
                </a:cubicBezTo>
                <a:cubicBezTo>
                  <a:pt x="92" y="28"/>
                  <a:pt x="96" y="32"/>
                  <a:pt x="96" y="36"/>
                </a:cubicBezTo>
                <a:lnTo>
                  <a:pt x="96" y="112"/>
                </a:lnTo>
                <a:close/>
                <a:moveTo>
                  <a:pt x="76" y="76"/>
                </a:moveTo>
                <a:cubicBezTo>
                  <a:pt x="28" y="76"/>
                  <a:pt x="28" y="76"/>
                  <a:pt x="28" y="76"/>
                </a:cubicBezTo>
                <a:cubicBezTo>
                  <a:pt x="26" y="76"/>
                  <a:pt x="24" y="78"/>
                  <a:pt x="24" y="80"/>
                </a:cubicBezTo>
                <a:cubicBezTo>
                  <a:pt x="24" y="82"/>
                  <a:pt x="26" y="84"/>
                  <a:pt x="28" y="84"/>
                </a:cubicBezTo>
                <a:cubicBezTo>
                  <a:pt x="76" y="84"/>
                  <a:pt x="76" y="84"/>
                  <a:pt x="76" y="84"/>
                </a:cubicBezTo>
                <a:cubicBezTo>
                  <a:pt x="78" y="84"/>
                  <a:pt x="80" y="82"/>
                  <a:pt x="80" y="80"/>
                </a:cubicBezTo>
                <a:cubicBezTo>
                  <a:pt x="80" y="78"/>
                  <a:pt x="78" y="76"/>
                  <a:pt x="76" y="76"/>
                </a:cubicBezTo>
                <a:close/>
              </a:path>
            </a:pathLst>
          </a:custGeom>
          <a:solidFill>
            <a:srgbClr val="E2231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nvGrpSpPr>
          <p:cNvPr id="3" name="组合 2">
            <a:extLst>
              <a:ext uri="{FF2B5EF4-FFF2-40B4-BE49-F238E27FC236}">
                <a16:creationId xmlns:a16="http://schemas.microsoft.com/office/drawing/2014/main" id="{C0FB1AED-ADEC-A34A-A863-EF2A026D04C8}"/>
              </a:ext>
            </a:extLst>
          </p:cNvPr>
          <p:cNvGrpSpPr/>
          <p:nvPr/>
        </p:nvGrpSpPr>
        <p:grpSpPr>
          <a:xfrm>
            <a:off x="8539265" y="1452196"/>
            <a:ext cx="315074" cy="389836"/>
            <a:chOff x="9436339" y="4256796"/>
            <a:chExt cx="266023" cy="329146"/>
          </a:xfrm>
        </p:grpSpPr>
        <p:sp>
          <p:nvSpPr>
            <p:cNvPr id="72" name="AutoShape 702">
              <a:extLst>
                <a:ext uri="{FF2B5EF4-FFF2-40B4-BE49-F238E27FC236}">
                  <a16:creationId xmlns:a16="http://schemas.microsoft.com/office/drawing/2014/main" id="{184A5C4C-1013-9448-990A-3C57E220A85F}"/>
                </a:ext>
              </a:extLst>
            </p:cNvPr>
            <p:cNvSpPr>
              <a:spLocks/>
            </p:cNvSpPr>
            <p:nvPr/>
          </p:nvSpPr>
          <p:spPr bwMode="auto">
            <a:xfrm>
              <a:off x="9486792" y="4270582"/>
              <a:ext cx="215570" cy="184965"/>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solidFill>
              <a:srgbClr val="E2231A"/>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sp>
          <p:nvSpPr>
            <p:cNvPr id="73" name="AutoShape 703">
              <a:extLst>
                <a:ext uri="{FF2B5EF4-FFF2-40B4-BE49-F238E27FC236}">
                  <a16:creationId xmlns:a16="http://schemas.microsoft.com/office/drawing/2014/main" id="{30677A85-B365-0440-A345-C8580687C36A}"/>
                </a:ext>
              </a:extLst>
            </p:cNvPr>
            <p:cNvSpPr>
              <a:spLocks/>
            </p:cNvSpPr>
            <p:nvPr/>
          </p:nvSpPr>
          <p:spPr bwMode="auto">
            <a:xfrm>
              <a:off x="9436339" y="4256796"/>
              <a:ext cx="32106" cy="3291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solidFill>
              <a:srgbClr val="E2231A"/>
            </a:solidFill>
            <a:ln>
              <a:noFill/>
            </a:ln>
            <a:extLst>
              <a:ext uri="{91240B29-F687-4f45-9708-019B960494DF}">
                <a14:hiddenLine xmlns:a14="http://schemas.microsoft.com/office/drawing/2010/main" xmlns="" w="25400" cap="flat">
                  <a:solidFill>
                    <a:schemeClr val="tx1"/>
                  </a:solidFill>
                  <a:miter lim="800000"/>
                  <a:headEnd type="none" w="med" len="med"/>
                  <a:tailEnd type="none" w="med" len="med"/>
                </a14:hiddenLine>
              </a:ext>
            </a:extLst>
          </p:spPr>
          <p:txBody>
            <a:bodyPr lIns="0" tIns="0" rIns="0" bIns="0"/>
            <a:lstStyle/>
            <a:p>
              <a:pPr defTabSz="609585"/>
              <a:endParaRPr lang="en-US" sz="2400">
                <a:solidFill>
                  <a:prstClr val="black"/>
                </a:solidFill>
              </a:endParaRPr>
            </a:p>
          </p:txBody>
        </p:sp>
      </p:grpSp>
      <p:sp>
        <p:nvSpPr>
          <p:cNvPr id="74" name="Freeform 70">
            <a:extLst>
              <a:ext uri="{FF2B5EF4-FFF2-40B4-BE49-F238E27FC236}">
                <a16:creationId xmlns:a16="http://schemas.microsoft.com/office/drawing/2014/main" id="{3965EDE4-7902-5B4A-9FE2-2BD88E2CF2E2}"/>
              </a:ext>
            </a:extLst>
          </p:cNvPr>
          <p:cNvSpPr>
            <a:spLocks noEditPoints="1"/>
          </p:cNvSpPr>
          <p:nvPr/>
        </p:nvSpPr>
        <p:spPr bwMode="auto">
          <a:xfrm>
            <a:off x="8443737" y="2525718"/>
            <a:ext cx="506131" cy="460399"/>
          </a:xfrm>
          <a:custGeom>
            <a:avLst/>
            <a:gdLst>
              <a:gd name="T0" fmla="*/ 348 w 498"/>
              <a:gd name="T1" fmla="*/ 251 h 453"/>
              <a:gd name="T2" fmla="*/ 340 w 498"/>
              <a:gd name="T3" fmla="*/ 252 h 453"/>
              <a:gd name="T4" fmla="*/ 376 w 498"/>
              <a:gd name="T5" fmla="*/ 185 h 453"/>
              <a:gd name="T6" fmla="*/ 407 w 498"/>
              <a:gd name="T7" fmla="*/ 194 h 453"/>
              <a:gd name="T8" fmla="*/ 470 w 498"/>
              <a:gd name="T9" fmla="*/ 103 h 453"/>
              <a:gd name="T10" fmla="*/ 495 w 498"/>
              <a:gd name="T11" fmla="*/ 93 h 453"/>
              <a:gd name="T12" fmla="*/ 484 w 498"/>
              <a:gd name="T13" fmla="*/ 68 h 453"/>
              <a:gd name="T14" fmla="*/ 459 w 498"/>
              <a:gd name="T15" fmla="*/ 79 h 453"/>
              <a:gd name="T16" fmla="*/ 394 w 498"/>
              <a:gd name="T17" fmla="*/ 162 h 453"/>
              <a:gd name="T18" fmla="*/ 356 w 498"/>
              <a:gd name="T19" fmla="*/ 140 h 453"/>
              <a:gd name="T20" fmla="*/ 300 w 498"/>
              <a:gd name="T21" fmla="*/ 34 h 453"/>
              <a:gd name="T22" fmla="*/ 185 w 498"/>
              <a:gd name="T23" fmla="*/ 0 h 453"/>
              <a:gd name="T24" fmla="*/ 79 w 498"/>
              <a:gd name="T25" fmla="*/ 57 h 453"/>
              <a:gd name="T26" fmla="*/ 44 w 498"/>
              <a:gd name="T27" fmla="*/ 175 h 453"/>
              <a:gd name="T28" fmla="*/ 88 w 498"/>
              <a:gd name="T29" fmla="*/ 306 h 453"/>
              <a:gd name="T30" fmla="*/ 38 w 498"/>
              <a:gd name="T31" fmla="*/ 280 h 453"/>
              <a:gd name="T32" fmla="*/ 15 w 498"/>
              <a:gd name="T33" fmla="*/ 266 h 453"/>
              <a:gd name="T34" fmla="*/ 0 w 498"/>
              <a:gd name="T35" fmla="*/ 288 h 453"/>
              <a:gd name="T36" fmla="*/ 25 w 498"/>
              <a:gd name="T37" fmla="*/ 302 h 453"/>
              <a:gd name="T38" fmla="*/ 69 w 498"/>
              <a:gd name="T39" fmla="*/ 338 h 453"/>
              <a:gd name="T40" fmla="*/ 96 w 498"/>
              <a:gd name="T41" fmla="*/ 338 h 453"/>
              <a:gd name="T42" fmla="*/ 117 w 498"/>
              <a:gd name="T43" fmla="*/ 289 h 453"/>
              <a:gd name="T44" fmla="*/ 201 w 498"/>
              <a:gd name="T45" fmla="*/ 313 h 453"/>
              <a:gd name="T46" fmla="*/ 292 w 498"/>
              <a:gd name="T47" fmla="*/ 284 h 453"/>
              <a:gd name="T48" fmla="*/ 295 w 498"/>
              <a:gd name="T49" fmla="*/ 301 h 453"/>
              <a:gd name="T50" fmla="*/ 297 w 498"/>
              <a:gd name="T51" fmla="*/ 305 h 453"/>
              <a:gd name="T52" fmla="*/ 447 w 498"/>
              <a:gd name="T53" fmla="*/ 453 h 453"/>
              <a:gd name="T54" fmla="*/ 497 w 498"/>
              <a:gd name="T55" fmla="*/ 413 h 453"/>
              <a:gd name="T56" fmla="*/ 481 w 498"/>
              <a:gd name="T57" fmla="*/ 83 h 453"/>
              <a:gd name="T58" fmla="*/ 346 w 498"/>
              <a:gd name="T59" fmla="*/ 268 h 453"/>
              <a:gd name="T60" fmla="*/ 68 w 498"/>
              <a:gd name="T61" fmla="*/ 101 h 453"/>
              <a:gd name="T62" fmla="*/ 146 w 498"/>
              <a:gd name="T63" fmla="*/ 25 h 453"/>
              <a:gd name="T64" fmla="*/ 255 w 498"/>
              <a:gd name="T65" fmla="*/ 25 h 453"/>
              <a:gd name="T66" fmla="*/ 333 w 498"/>
              <a:gd name="T67" fmla="*/ 101 h 453"/>
              <a:gd name="T68" fmla="*/ 329 w 498"/>
              <a:gd name="T69" fmla="*/ 156 h 453"/>
              <a:gd name="T70" fmla="*/ 292 w 498"/>
              <a:gd name="T71" fmla="*/ 64 h 453"/>
              <a:gd name="T72" fmla="*/ 201 w 498"/>
              <a:gd name="T73" fmla="*/ 27 h 453"/>
              <a:gd name="T74" fmla="*/ 109 w 498"/>
              <a:gd name="T75" fmla="*/ 66 h 453"/>
              <a:gd name="T76" fmla="*/ 71 w 498"/>
              <a:gd name="T77" fmla="*/ 156 h 453"/>
              <a:gd name="T78" fmla="*/ 109 w 498"/>
              <a:gd name="T79" fmla="*/ 247 h 453"/>
              <a:gd name="T80" fmla="*/ 67 w 498"/>
              <a:gd name="T81" fmla="*/ 205 h 453"/>
              <a:gd name="T82" fmla="*/ 204 w 498"/>
              <a:gd name="T83" fmla="*/ 175 h 453"/>
              <a:gd name="T84" fmla="*/ 294 w 498"/>
              <a:gd name="T85" fmla="*/ 224 h 453"/>
              <a:gd name="T86" fmla="*/ 212 w 498"/>
              <a:gd name="T87" fmla="*/ 271 h 453"/>
              <a:gd name="T88" fmla="*/ 140 w 498"/>
              <a:gd name="T89" fmla="*/ 255 h 453"/>
              <a:gd name="T90" fmla="*/ 197 w 498"/>
              <a:gd name="T91" fmla="*/ 139 h 453"/>
              <a:gd name="T92" fmla="*/ 187 w 498"/>
              <a:gd name="T93" fmla="*/ 164 h 453"/>
              <a:gd name="T94" fmla="*/ 91 w 498"/>
              <a:gd name="T95" fmla="*/ 190 h 453"/>
              <a:gd name="T96" fmla="*/ 99 w 498"/>
              <a:gd name="T97" fmla="*/ 102 h 453"/>
              <a:gd name="T98" fmla="*/ 167 w 498"/>
              <a:gd name="T99" fmla="*/ 46 h 453"/>
              <a:gd name="T100" fmla="*/ 255 w 498"/>
              <a:gd name="T101" fmla="*/ 55 h 453"/>
              <a:gd name="T102" fmla="*/ 311 w 498"/>
              <a:gd name="T103" fmla="*/ 123 h 453"/>
              <a:gd name="T104" fmla="*/ 201 w 498"/>
              <a:gd name="T105" fmla="*/ 299 h 453"/>
              <a:gd name="T106" fmla="*/ 125 w 498"/>
              <a:gd name="T107" fmla="*/ 277 h 453"/>
              <a:gd name="T108" fmla="*/ 214 w 498"/>
              <a:gd name="T109" fmla="*/ 285 h 453"/>
              <a:gd name="T110" fmla="*/ 299 w 498"/>
              <a:gd name="T111" fmla="*/ 239 h 453"/>
              <a:gd name="T112" fmla="*/ 341 w 498"/>
              <a:gd name="T113" fmla="*/ 181 h 453"/>
              <a:gd name="T114" fmla="*/ 308 w 498"/>
              <a:gd name="T115" fmla="*/ 250 h 453"/>
              <a:gd name="T116" fmla="*/ 288 w 498"/>
              <a:gd name="T117" fmla="*/ 269 h 453"/>
              <a:gd name="T118" fmla="*/ 225 w 498"/>
              <a:gd name="T119" fmla="*/ 297 h 453"/>
              <a:gd name="T120" fmla="*/ 307 w 498"/>
              <a:gd name="T121" fmla="*/ 272 h 453"/>
              <a:gd name="T122" fmla="*/ 310 w 498"/>
              <a:gd name="T123" fmla="*/ 283 h 453"/>
              <a:gd name="T124" fmla="*/ 483 w 498"/>
              <a:gd name="T125" fmla="*/ 41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8" h="453">
                <a:moveTo>
                  <a:pt x="496" y="398"/>
                </a:moveTo>
                <a:lnTo>
                  <a:pt x="496" y="398"/>
                </a:lnTo>
                <a:lnTo>
                  <a:pt x="485" y="387"/>
                </a:lnTo>
                <a:lnTo>
                  <a:pt x="485" y="387"/>
                </a:lnTo>
                <a:lnTo>
                  <a:pt x="485" y="387"/>
                </a:lnTo>
                <a:lnTo>
                  <a:pt x="350" y="252"/>
                </a:lnTo>
                <a:lnTo>
                  <a:pt x="350" y="252"/>
                </a:lnTo>
                <a:lnTo>
                  <a:pt x="348" y="251"/>
                </a:lnTo>
                <a:lnTo>
                  <a:pt x="348" y="251"/>
                </a:lnTo>
                <a:lnTo>
                  <a:pt x="348" y="251"/>
                </a:lnTo>
                <a:lnTo>
                  <a:pt x="348" y="251"/>
                </a:lnTo>
                <a:lnTo>
                  <a:pt x="346" y="250"/>
                </a:lnTo>
                <a:lnTo>
                  <a:pt x="346" y="250"/>
                </a:lnTo>
                <a:lnTo>
                  <a:pt x="342" y="251"/>
                </a:lnTo>
                <a:lnTo>
                  <a:pt x="342" y="251"/>
                </a:lnTo>
                <a:lnTo>
                  <a:pt x="342" y="251"/>
                </a:lnTo>
                <a:lnTo>
                  <a:pt x="342" y="251"/>
                </a:lnTo>
                <a:lnTo>
                  <a:pt x="340" y="252"/>
                </a:lnTo>
                <a:lnTo>
                  <a:pt x="337" y="256"/>
                </a:lnTo>
                <a:lnTo>
                  <a:pt x="328" y="247"/>
                </a:lnTo>
                <a:lnTo>
                  <a:pt x="328" y="247"/>
                </a:lnTo>
                <a:lnTo>
                  <a:pt x="338" y="232"/>
                </a:lnTo>
                <a:lnTo>
                  <a:pt x="346" y="217"/>
                </a:lnTo>
                <a:lnTo>
                  <a:pt x="351" y="199"/>
                </a:lnTo>
                <a:lnTo>
                  <a:pt x="355" y="183"/>
                </a:lnTo>
                <a:lnTo>
                  <a:pt x="376" y="185"/>
                </a:lnTo>
                <a:lnTo>
                  <a:pt x="376" y="185"/>
                </a:lnTo>
                <a:lnTo>
                  <a:pt x="379" y="191"/>
                </a:lnTo>
                <a:lnTo>
                  <a:pt x="382" y="195"/>
                </a:lnTo>
                <a:lnTo>
                  <a:pt x="388" y="198"/>
                </a:lnTo>
                <a:lnTo>
                  <a:pt x="394" y="199"/>
                </a:lnTo>
                <a:lnTo>
                  <a:pt x="394" y="199"/>
                </a:lnTo>
                <a:lnTo>
                  <a:pt x="399" y="199"/>
                </a:lnTo>
                <a:lnTo>
                  <a:pt x="402" y="198"/>
                </a:lnTo>
                <a:lnTo>
                  <a:pt x="405" y="196"/>
                </a:lnTo>
                <a:lnTo>
                  <a:pt x="407" y="194"/>
                </a:lnTo>
                <a:lnTo>
                  <a:pt x="410" y="191"/>
                </a:lnTo>
                <a:lnTo>
                  <a:pt x="412" y="188"/>
                </a:lnTo>
                <a:lnTo>
                  <a:pt x="413" y="184"/>
                </a:lnTo>
                <a:lnTo>
                  <a:pt x="414" y="181"/>
                </a:lnTo>
                <a:lnTo>
                  <a:pt x="414" y="181"/>
                </a:lnTo>
                <a:lnTo>
                  <a:pt x="413" y="176"/>
                </a:lnTo>
                <a:lnTo>
                  <a:pt x="412" y="172"/>
                </a:lnTo>
                <a:lnTo>
                  <a:pt x="470" y="103"/>
                </a:lnTo>
                <a:lnTo>
                  <a:pt x="470" y="103"/>
                </a:lnTo>
                <a:lnTo>
                  <a:pt x="473" y="104"/>
                </a:lnTo>
                <a:lnTo>
                  <a:pt x="477" y="104"/>
                </a:lnTo>
                <a:lnTo>
                  <a:pt x="477" y="104"/>
                </a:lnTo>
                <a:lnTo>
                  <a:pt x="481" y="104"/>
                </a:lnTo>
                <a:lnTo>
                  <a:pt x="484" y="103"/>
                </a:lnTo>
                <a:lnTo>
                  <a:pt x="487" y="101"/>
                </a:lnTo>
                <a:lnTo>
                  <a:pt x="490" y="99"/>
                </a:lnTo>
                <a:lnTo>
                  <a:pt x="493" y="96"/>
                </a:lnTo>
                <a:lnTo>
                  <a:pt x="495" y="93"/>
                </a:lnTo>
                <a:lnTo>
                  <a:pt x="496" y="89"/>
                </a:lnTo>
                <a:lnTo>
                  <a:pt x="496" y="86"/>
                </a:lnTo>
                <a:lnTo>
                  <a:pt x="496" y="86"/>
                </a:lnTo>
                <a:lnTo>
                  <a:pt x="496" y="82"/>
                </a:lnTo>
                <a:lnTo>
                  <a:pt x="495" y="79"/>
                </a:lnTo>
                <a:lnTo>
                  <a:pt x="493" y="75"/>
                </a:lnTo>
                <a:lnTo>
                  <a:pt x="490" y="72"/>
                </a:lnTo>
                <a:lnTo>
                  <a:pt x="487" y="70"/>
                </a:lnTo>
                <a:lnTo>
                  <a:pt x="484" y="68"/>
                </a:lnTo>
                <a:lnTo>
                  <a:pt x="481" y="67"/>
                </a:lnTo>
                <a:lnTo>
                  <a:pt x="477" y="67"/>
                </a:lnTo>
                <a:lnTo>
                  <a:pt x="477" y="67"/>
                </a:lnTo>
                <a:lnTo>
                  <a:pt x="473" y="67"/>
                </a:lnTo>
                <a:lnTo>
                  <a:pt x="470" y="68"/>
                </a:lnTo>
                <a:lnTo>
                  <a:pt x="467" y="70"/>
                </a:lnTo>
                <a:lnTo>
                  <a:pt x="463" y="72"/>
                </a:lnTo>
                <a:lnTo>
                  <a:pt x="461" y="75"/>
                </a:lnTo>
                <a:lnTo>
                  <a:pt x="459" y="79"/>
                </a:lnTo>
                <a:lnTo>
                  <a:pt x="458" y="82"/>
                </a:lnTo>
                <a:lnTo>
                  <a:pt x="458" y="86"/>
                </a:lnTo>
                <a:lnTo>
                  <a:pt x="458" y="86"/>
                </a:lnTo>
                <a:lnTo>
                  <a:pt x="459" y="89"/>
                </a:lnTo>
                <a:lnTo>
                  <a:pt x="460" y="94"/>
                </a:lnTo>
                <a:lnTo>
                  <a:pt x="401" y="163"/>
                </a:lnTo>
                <a:lnTo>
                  <a:pt x="401" y="163"/>
                </a:lnTo>
                <a:lnTo>
                  <a:pt x="394" y="162"/>
                </a:lnTo>
                <a:lnTo>
                  <a:pt x="394" y="162"/>
                </a:lnTo>
                <a:lnTo>
                  <a:pt x="389" y="163"/>
                </a:lnTo>
                <a:lnTo>
                  <a:pt x="385" y="165"/>
                </a:lnTo>
                <a:lnTo>
                  <a:pt x="381" y="167"/>
                </a:lnTo>
                <a:lnTo>
                  <a:pt x="378" y="171"/>
                </a:lnTo>
                <a:lnTo>
                  <a:pt x="358" y="169"/>
                </a:lnTo>
                <a:lnTo>
                  <a:pt x="358" y="169"/>
                </a:lnTo>
                <a:lnTo>
                  <a:pt x="358" y="156"/>
                </a:lnTo>
                <a:lnTo>
                  <a:pt x="358" y="156"/>
                </a:lnTo>
                <a:lnTo>
                  <a:pt x="356" y="140"/>
                </a:lnTo>
                <a:lnTo>
                  <a:pt x="354" y="125"/>
                </a:lnTo>
                <a:lnTo>
                  <a:pt x="351" y="111"/>
                </a:lnTo>
                <a:lnTo>
                  <a:pt x="346" y="96"/>
                </a:lnTo>
                <a:lnTo>
                  <a:pt x="339" y="82"/>
                </a:lnTo>
                <a:lnTo>
                  <a:pt x="332" y="69"/>
                </a:lnTo>
                <a:lnTo>
                  <a:pt x="322" y="57"/>
                </a:lnTo>
                <a:lnTo>
                  <a:pt x="312" y="45"/>
                </a:lnTo>
                <a:lnTo>
                  <a:pt x="312" y="45"/>
                </a:lnTo>
                <a:lnTo>
                  <a:pt x="300" y="34"/>
                </a:lnTo>
                <a:lnTo>
                  <a:pt x="287" y="26"/>
                </a:lnTo>
                <a:lnTo>
                  <a:pt x="274" y="18"/>
                </a:lnTo>
                <a:lnTo>
                  <a:pt x="260" y="12"/>
                </a:lnTo>
                <a:lnTo>
                  <a:pt x="246" y="6"/>
                </a:lnTo>
                <a:lnTo>
                  <a:pt x="231" y="2"/>
                </a:lnTo>
                <a:lnTo>
                  <a:pt x="216" y="0"/>
                </a:lnTo>
                <a:lnTo>
                  <a:pt x="201" y="0"/>
                </a:lnTo>
                <a:lnTo>
                  <a:pt x="201" y="0"/>
                </a:lnTo>
                <a:lnTo>
                  <a:pt x="185" y="0"/>
                </a:lnTo>
                <a:lnTo>
                  <a:pt x="170" y="2"/>
                </a:lnTo>
                <a:lnTo>
                  <a:pt x="155" y="6"/>
                </a:lnTo>
                <a:lnTo>
                  <a:pt x="140" y="12"/>
                </a:lnTo>
                <a:lnTo>
                  <a:pt x="126" y="18"/>
                </a:lnTo>
                <a:lnTo>
                  <a:pt x="113" y="26"/>
                </a:lnTo>
                <a:lnTo>
                  <a:pt x="102" y="35"/>
                </a:lnTo>
                <a:lnTo>
                  <a:pt x="90" y="45"/>
                </a:lnTo>
                <a:lnTo>
                  <a:pt x="90" y="45"/>
                </a:lnTo>
                <a:lnTo>
                  <a:pt x="79" y="57"/>
                </a:lnTo>
                <a:lnTo>
                  <a:pt x="70" y="70"/>
                </a:lnTo>
                <a:lnTo>
                  <a:pt x="62" y="83"/>
                </a:lnTo>
                <a:lnTo>
                  <a:pt x="55" y="96"/>
                </a:lnTo>
                <a:lnTo>
                  <a:pt x="51" y="111"/>
                </a:lnTo>
                <a:lnTo>
                  <a:pt x="47" y="125"/>
                </a:lnTo>
                <a:lnTo>
                  <a:pt x="44" y="141"/>
                </a:lnTo>
                <a:lnTo>
                  <a:pt x="43" y="156"/>
                </a:lnTo>
                <a:lnTo>
                  <a:pt x="43" y="156"/>
                </a:lnTo>
                <a:lnTo>
                  <a:pt x="44" y="175"/>
                </a:lnTo>
                <a:lnTo>
                  <a:pt x="48" y="193"/>
                </a:lnTo>
                <a:lnTo>
                  <a:pt x="53" y="210"/>
                </a:lnTo>
                <a:lnTo>
                  <a:pt x="61" y="226"/>
                </a:lnTo>
                <a:lnTo>
                  <a:pt x="69" y="242"/>
                </a:lnTo>
                <a:lnTo>
                  <a:pt x="80" y="256"/>
                </a:lnTo>
                <a:lnTo>
                  <a:pt x="92" y="269"/>
                </a:lnTo>
                <a:lnTo>
                  <a:pt x="105" y="280"/>
                </a:lnTo>
                <a:lnTo>
                  <a:pt x="88" y="306"/>
                </a:lnTo>
                <a:lnTo>
                  <a:pt x="88" y="306"/>
                </a:lnTo>
                <a:lnTo>
                  <a:pt x="83" y="305"/>
                </a:lnTo>
                <a:lnTo>
                  <a:pt x="83" y="305"/>
                </a:lnTo>
                <a:lnTo>
                  <a:pt x="77" y="306"/>
                </a:lnTo>
                <a:lnTo>
                  <a:pt x="71" y="310"/>
                </a:lnTo>
                <a:lnTo>
                  <a:pt x="38" y="288"/>
                </a:lnTo>
                <a:lnTo>
                  <a:pt x="38" y="288"/>
                </a:lnTo>
                <a:lnTo>
                  <a:pt x="38" y="285"/>
                </a:lnTo>
                <a:lnTo>
                  <a:pt x="38" y="285"/>
                </a:lnTo>
                <a:lnTo>
                  <a:pt x="38" y="280"/>
                </a:lnTo>
                <a:lnTo>
                  <a:pt x="37" y="277"/>
                </a:lnTo>
                <a:lnTo>
                  <a:pt x="35" y="274"/>
                </a:lnTo>
                <a:lnTo>
                  <a:pt x="32" y="271"/>
                </a:lnTo>
                <a:lnTo>
                  <a:pt x="29" y="269"/>
                </a:lnTo>
                <a:lnTo>
                  <a:pt x="26" y="268"/>
                </a:lnTo>
                <a:lnTo>
                  <a:pt x="23" y="266"/>
                </a:lnTo>
                <a:lnTo>
                  <a:pt x="20" y="265"/>
                </a:lnTo>
                <a:lnTo>
                  <a:pt x="20" y="265"/>
                </a:lnTo>
                <a:lnTo>
                  <a:pt x="15" y="266"/>
                </a:lnTo>
                <a:lnTo>
                  <a:pt x="12" y="268"/>
                </a:lnTo>
                <a:lnTo>
                  <a:pt x="9" y="269"/>
                </a:lnTo>
                <a:lnTo>
                  <a:pt x="5" y="271"/>
                </a:lnTo>
                <a:lnTo>
                  <a:pt x="3" y="274"/>
                </a:lnTo>
                <a:lnTo>
                  <a:pt x="1" y="277"/>
                </a:lnTo>
                <a:lnTo>
                  <a:pt x="0" y="280"/>
                </a:lnTo>
                <a:lnTo>
                  <a:pt x="0" y="285"/>
                </a:lnTo>
                <a:lnTo>
                  <a:pt x="0" y="285"/>
                </a:lnTo>
                <a:lnTo>
                  <a:pt x="0" y="288"/>
                </a:lnTo>
                <a:lnTo>
                  <a:pt x="1" y="292"/>
                </a:lnTo>
                <a:lnTo>
                  <a:pt x="3" y="295"/>
                </a:lnTo>
                <a:lnTo>
                  <a:pt x="5" y="298"/>
                </a:lnTo>
                <a:lnTo>
                  <a:pt x="9" y="300"/>
                </a:lnTo>
                <a:lnTo>
                  <a:pt x="12" y="302"/>
                </a:lnTo>
                <a:lnTo>
                  <a:pt x="15" y="303"/>
                </a:lnTo>
                <a:lnTo>
                  <a:pt x="20" y="303"/>
                </a:lnTo>
                <a:lnTo>
                  <a:pt x="20" y="303"/>
                </a:lnTo>
                <a:lnTo>
                  <a:pt x="25" y="302"/>
                </a:lnTo>
                <a:lnTo>
                  <a:pt x="29" y="300"/>
                </a:lnTo>
                <a:lnTo>
                  <a:pt x="64" y="322"/>
                </a:lnTo>
                <a:lnTo>
                  <a:pt x="64" y="322"/>
                </a:lnTo>
                <a:lnTo>
                  <a:pt x="64" y="325"/>
                </a:lnTo>
                <a:lnTo>
                  <a:pt x="64" y="325"/>
                </a:lnTo>
                <a:lnTo>
                  <a:pt x="64" y="328"/>
                </a:lnTo>
                <a:lnTo>
                  <a:pt x="65" y="332"/>
                </a:lnTo>
                <a:lnTo>
                  <a:pt x="67" y="336"/>
                </a:lnTo>
                <a:lnTo>
                  <a:pt x="69" y="338"/>
                </a:lnTo>
                <a:lnTo>
                  <a:pt x="72" y="340"/>
                </a:lnTo>
                <a:lnTo>
                  <a:pt x="76" y="342"/>
                </a:lnTo>
                <a:lnTo>
                  <a:pt x="79" y="343"/>
                </a:lnTo>
                <a:lnTo>
                  <a:pt x="83" y="343"/>
                </a:lnTo>
                <a:lnTo>
                  <a:pt x="83" y="343"/>
                </a:lnTo>
                <a:lnTo>
                  <a:pt x="86" y="343"/>
                </a:lnTo>
                <a:lnTo>
                  <a:pt x="90" y="342"/>
                </a:lnTo>
                <a:lnTo>
                  <a:pt x="93" y="340"/>
                </a:lnTo>
                <a:lnTo>
                  <a:pt x="96" y="338"/>
                </a:lnTo>
                <a:lnTo>
                  <a:pt x="98" y="336"/>
                </a:lnTo>
                <a:lnTo>
                  <a:pt x="101" y="332"/>
                </a:lnTo>
                <a:lnTo>
                  <a:pt x="102" y="328"/>
                </a:lnTo>
                <a:lnTo>
                  <a:pt x="102" y="325"/>
                </a:lnTo>
                <a:lnTo>
                  <a:pt x="102" y="325"/>
                </a:lnTo>
                <a:lnTo>
                  <a:pt x="101" y="319"/>
                </a:lnTo>
                <a:lnTo>
                  <a:pt x="98" y="314"/>
                </a:lnTo>
                <a:lnTo>
                  <a:pt x="117" y="289"/>
                </a:lnTo>
                <a:lnTo>
                  <a:pt x="117" y="289"/>
                </a:lnTo>
                <a:lnTo>
                  <a:pt x="126" y="295"/>
                </a:lnTo>
                <a:lnTo>
                  <a:pt x="136" y="299"/>
                </a:lnTo>
                <a:lnTo>
                  <a:pt x="146" y="303"/>
                </a:lnTo>
                <a:lnTo>
                  <a:pt x="157" y="306"/>
                </a:lnTo>
                <a:lnTo>
                  <a:pt x="166" y="310"/>
                </a:lnTo>
                <a:lnTo>
                  <a:pt x="178" y="312"/>
                </a:lnTo>
                <a:lnTo>
                  <a:pt x="189" y="313"/>
                </a:lnTo>
                <a:lnTo>
                  <a:pt x="201" y="313"/>
                </a:lnTo>
                <a:lnTo>
                  <a:pt x="201" y="313"/>
                </a:lnTo>
                <a:lnTo>
                  <a:pt x="201" y="313"/>
                </a:lnTo>
                <a:lnTo>
                  <a:pt x="213" y="313"/>
                </a:lnTo>
                <a:lnTo>
                  <a:pt x="225" y="311"/>
                </a:lnTo>
                <a:lnTo>
                  <a:pt x="237" y="309"/>
                </a:lnTo>
                <a:lnTo>
                  <a:pt x="248" y="305"/>
                </a:lnTo>
                <a:lnTo>
                  <a:pt x="260" y="302"/>
                </a:lnTo>
                <a:lnTo>
                  <a:pt x="271" y="297"/>
                </a:lnTo>
                <a:lnTo>
                  <a:pt x="282" y="291"/>
                </a:lnTo>
                <a:lnTo>
                  <a:pt x="292" y="284"/>
                </a:lnTo>
                <a:lnTo>
                  <a:pt x="300" y="292"/>
                </a:lnTo>
                <a:lnTo>
                  <a:pt x="297" y="296"/>
                </a:lnTo>
                <a:lnTo>
                  <a:pt x="297" y="296"/>
                </a:lnTo>
                <a:lnTo>
                  <a:pt x="295" y="298"/>
                </a:lnTo>
                <a:lnTo>
                  <a:pt x="295" y="298"/>
                </a:lnTo>
                <a:lnTo>
                  <a:pt x="295" y="298"/>
                </a:lnTo>
                <a:lnTo>
                  <a:pt x="295" y="298"/>
                </a:lnTo>
                <a:lnTo>
                  <a:pt x="295" y="301"/>
                </a:lnTo>
                <a:lnTo>
                  <a:pt x="295" y="301"/>
                </a:lnTo>
                <a:lnTo>
                  <a:pt x="295" y="301"/>
                </a:lnTo>
                <a:lnTo>
                  <a:pt x="295" y="301"/>
                </a:lnTo>
                <a:lnTo>
                  <a:pt x="295" y="303"/>
                </a:lnTo>
                <a:lnTo>
                  <a:pt x="295" y="303"/>
                </a:lnTo>
                <a:lnTo>
                  <a:pt x="295" y="303"/>
                </a:lnTo>
                <a:lnTo>
                  <a:pt x="295" y="303"/>
                </a:lnTo>
                <a:lnTo>
                  <a:pt x="297" y="305"/>
                </a:lnTo>
                <a:lnTo>
                  <a:pt x="297" y="305"/>
                </a:lnTo>
                <a:lnTo>
                  <a:pt x="297" y="305"/>
                </a:lnTo>
                <a:lnTo>
                  <a:pt x="312" y="322"/>
                </a:lnTo>
                <a:lnTo>
                  <a:pt x="312" y="322"/>
                </a:lnTo>
                <a:lnTo>
                  <a:pt x="312" y="322"/>
                </a:lnTo>
                <a:lnTo>
                  <a:pt x="432" y="440"/>
                </a:lnTo>
                <a:lnTo>
                  <a:pt x="443" y="451"/>
                </a:lnTo>
                <a:lnTo>
                  <a:pt x="443" y="451"/>
                </a:lnTo>
                <a:lnTo>
                  <a:pt x="445" y="452"/>
                </a:lnTo>
                <a:lnTo>
                  <a:pt x="447" y="453"/>
                </a:lnTo>
                <a:lnTo>
                  <a:pt x="447" y="453"/>
                </a:lnTo>
                <a:lnTo>
                  <a:pt x="447" y="453"/>
                </a:lnTo>
                <a:lnTo>
                  <a:pt x="447" y="453"/>
                </a:lnTo>
                <a:lnTo>
                  <a:pt x="458" y="452"/>
                </a:lnTo>
                <a:lnTo>
                  <a:pt x="467" y="449"/>
                </a:lnTo>
                <a:lnTo>
                  <a:pt x="475" y="445"/>
                </a:lnTo>
                <a:lnTo>
                  <a:pt x="483" y="438"/>
                </a:lnTo>
                <a:lnTo>
                  <a:pt x="489" y="431"/>
                </a:lnTo>
                <a:lnTo>
                  <a:pt x="494" y="422"/>
                </a:lnTo>
                <a:lnTo>
                  <a:pt x="497" y="413"/>
                </a:lnTo>
                <a:lnTo>
                  <a:pt x="498" y="403"/>
                </a:lnTo>
                <a:lnTo>
                  <a:pt x="498" y="403"/>
                </a:lnTo>
                <a:lnTo>
                  <a:pt x="497" y="400"/>
                </a:lnTo>
                <a:lnTo>
                  <a:pt x="496" y="398"/>
                </a:lnTo>
                <a:lnTo>
                  <a:pt x="496" y="398"/>
                </a:lnTo>
                <a:close/>
                <a:moveTo>
                  <a:pt x="481" y="83"/>
                </a:moveTo>
                <a:lnTo>
                  <a:pt x="480" y="82"/>
                </a:lnTo>
                <a:lnTo>
                  <a:pt x="480" y="82"/>
                </a:lnTo>
                <a:lnTo>
                  <a:pt x="481" y="83"/>
                </a:lnTo>
                <a:lnTo>
                  <a:pt x="481" y="83"/>
                </a:lnTo>
                <a:close/>
                <a:moveTo>
                  <a:pt x="327" y="316"/>
                </a:moveTo>
                <a:lnTo>
                  <a:pt x="361" y="283"/>
                </a:lnTo>
                <a:lnTo>
                  <a:pt x="470" y="393"/>
                </a:lnTo>
                <a:lnTo>
                  <a:pt x="470" y="393"/>
                </a:lnTo>
                <a:lnTo>
                  <a:pt x="437" y="426"/>
                </a:lnTo>
                <a:lnTo>
                  <a:pt x="327" y="316"/>
                </a:lnTo>
                <a:close/>
                <a:moveTo>
                  <a:pt x="312" y="301"/>
                </a:moveTo>
                <a:lnTo>
                  <a:pt x="346" y="268"/>
                </a:lnTo>
                <a:lnTo>
                  <a:pt x="351" y="273"/>
                </a:lnTo>
                <a:lnTo>
                  <a:pt x="318" y="306"/>
                </a:lnTo>
                <a:lnTo>
                  <a:pt x="312" y="301"/>
                </a:lnTo>
                <a:close/>
                <a:moveTo>
                  <a:pt x="58" y="156"/>
                </a:moveTo>
                <a:lnTo>
                  <a:pt x="58" y="156"/>
                </a:lnTo>
                <a:lnTo>
                  <a:pt x="58" y="142"/>
                </a:lnTo>
                <a:lnTo>
                  <a:pt x="61" y="128"/>
                </a:lnTo>
                <a:lnTo>
                  <a:pt x="64" y="115"/>
                </a:lnTo>
                <a:lnTo>
                  <a:pt x="68" y="101"/>
                </a:lnTo>
                <a:lnTo>
                  <a:pt x="75" y="89"/>
                </a:lnTo>
                <a:lnTo>
                  <a:pt x="82" y="77"/>
                </a:lnTo>
                <a:lnTo>
                  <a:pt x="90" y="66"/>
                </a:lnTo>
                <a:lnTo>
                  <a:pt x="99" y="56"/>
                </a:lnTo>
                <a:lnTo>
                  <a:pt x="99" y="56"/>
                </a:lnTo>
                <a:lnTo>
                  <a:pt x="110" y="46"/>
                </a:lnTo>
                <a:lnTo>
                  <a:pt x="121" y="37"/>
                </a:lnTo>
                <a:lnTo>
                  <a:pt x="133" y="30"/>
                </a:lnTo>
                <a:lnTo>
                  <a:pt x="146" y="25"/>
                </a:lnTo>
                <a:lnTo>
                  <a:pt x="159" y="19"/>
                </a:lnTo>
                <a:lnTo>
                  <a:pt x="173" y="16"/>
                </a:lnTo>
                <a:lnTo>
                  <a:pt x="187" y="14"/>
                </a:lnTo>
                <a:lnTo>
                  <a:pt x="201" y="14"/>
                </a:lnTo>
                <a:lnTo>
                  <a:pt x="201" y="14"/>
                </a:lnTo>
                <a:lnTo>
                  <a:pt x="215" y="14"/>
                </a:lnTo>
                <a:lnTo>
                  <a:pt x="229" y="16"/>
                </a:lnTo>
                <a:lnTo>
                  <a:pt x="242" y="19"/>
                </a:lnTo>
                <a:lnTo>
                  <a:pt x="255" y="25"/>
                </a:lnTo>
                <a:lnTo>
                  <a:pt x="268" y="30"/>
                </a:lnTo>
                <a:lnTo>
                  <a:pt x="280" y="37"/>
                </a:lnTo>
                <a:lnTo>
                  <a:pt x="291" y="46"/>
                </a:lnTo>
                <a:lnTo>
                  <a:pt x="301" y="55"/>
                </a:lnTo>
                <a:lnTo>
                  <a:pt x="301" y="55"/>
                </a:lnTo>
                <a:lnTo>
                  <a:pt x="311" y="66"/>
                </a:lnTo>
                <a:lnTo>
                  <a:pt x="320" y="77"/>
                </a:lnTo>
                <a:lnTo>
                  <a:pt x="327" y="89"/>
                </a:lnTo>
                <a:lnTo>
                  <a:pt x="333" y="101"/>
                </a:lnTo>
                <a:lnTo>
                  <a:pt x="337" y="114"/>
                </a:lnTo>
                <a:lnTo>
                  <a:pt x="340" y="128"/>
                </a:lnTo>
                <a:lnTo>
                  <a:pt x="342" y="142"/>
                </a:lnTo>
                <a:lnTo>
                  <a:pt x="344" y="156"/>
                </a:lnTo>
                <a:lnTo>
                  <a:pt x="344" y="156"/>
                </a:lnTo>
                <a:lnTo>
                  <a:pt x="344" y="167"/>
                </a:lnTo>
                <a:lnTo>
                  <a:pt x="329" y="165"/>
                </a:lnTo>
                <a:lnTo>
                  <a:pt x="329" y="165"/>
                </a:lnTo>
                <a:lnTo>
                  <a:pt x="329" y="156"/>
                </a:lnTo>
                <a:lnTo>
                  <a:pt x="329" y="156"/>
                </a:lnTo>
                <a:lnTo>
                  <a:pt x="329" y="143"/>
                </a:lnTo>
                <a:lnTo>
                  <a:pt x="327" y="130"/>
                </a:lnTo>
                <a:lnTo>
                  <a:pt x="324" y="118"/>
                </a:lnTo>
                <a:lnTo>
                  <a:pt x="320" y="107"/>
                </a:lnTo>
                <a:lnTo>
                  <a:pt x="314" y="96"/>
                </a:lnTo>
                <a:lnTo>
                  <a:pt x="308" y="85"/>
                </a:lnTo>
                <a:lnTo>
                  <a:pt x="300" y="74"/>
                </a:lnTo>
                <a:lnTo>
                  <a:pt x="292" y="64"/>
                </a:lnTo>
                <a:lnTo>
                  <a:pt x="292" y="64"/>
                </a:lnTo>
                <a:lnTo>
                  <a:pt x="282" y="56"/>
                </a:lnTo>
                <a:lnTo>
                  <a:pt x="272" y="48"/>
                </a:lnTo>
                <a:lnTo>
                  <a:pt x="261" y="42"/>
                </a:lnTo>
                <a:lnTo>
                  <a:pt x="250" y="36"/>
                </a:lnTo>
                <a:lnTo>
                  <a:pt x="239" y="33"/>
                </a:lnTo>
                <a:lnTo>
                  <a:pt x="226" y="30"/>
                </a:lnTo>
                <a:lnTo>
                  <a:pt x="214" y="28"/>
                </a:lnTo>
                <a:lnTo>
                  <a:pt x="201" y="27"/>
                </a:lnTo>
                <a:lnTo>
                  <a:pt x="201" y="27"/>
                </a:lnTo>
                <a:lnTo>
                  <a:pt x="188" y="28"/>
                </a:lnTo>
                <a:lnTo>
                  <a:pt x="175" y="30"/>
                </a:lnTo>
                <a:lnTo>
                  <a:pt x="163" y="33"/>
                </a:lnTo>
                <a:lnTo>
                  <a:pt x="151" y="37"/>
                </a:lnTo>
                <a:lnTo>
                  <a:pt x="139" y="43"/>
                </a:lnTo>
                <a:lnTo>
                  <a:pt x="129" y="49"/>
                </a:lnTo>
                <a:lnTo>
                  <a:pt x="119" y="57"/>
                </a:lnTo>
                <a:lnTo>
                  <a:pt x="109" y="66"/>
                </a:lnTo>
                <a:lnTo>
                  <a:pt x="109" y="66"/>
                </a:lnTo>
                <a:lnTo>
                  <a:pt x="101" y="74"/>
                </a:lnTo>
                <a:lnTo>
                  <a:pt x="93" y="85"/>
                </a:lnTo>
                <a:lnTo>
                  <a:pt x="86" y="96"/>
                </a:lnTo>
                <a:lnTo>
                  <a:pt x="81" y="107"/>
                </a:lnTo>
                <a:lnTo>
                  <a:pt x="77" y="118"/>
                </a:lnTo>
                <a:lnTo>
                  <a:pt x="75" y="131"/>
                </a:lnTo>
                <a:lnTo>
                  <a:pt x="72" y="143"/>
                </a:lnTo>
                <a:lnTo>
                  <a:pt x="71" y="156"/>
                </a:lnTo>
                <a:lnTo>
                  <a:pt x="71" y="156"/>
                </a:lnTo>
                <a:lnTo>
                  <a:pt x="72" y="169"/>
                </a:lnTo>
                <a:lnTo>
                  <a:pt x="75" y="181"/>
                </a:lnTo>
                <a:lnTo>
                  <a:pt x="77" y="194"/>
                </a:lnTo>
                <a:lnTo>
                  <a:pt x="81" y="206"/>
                </a:lnTo>
                <a:lnTo>
                  <a:pt x="86" y="217"/>
                </a:lnTo>
                <a:lnTo>
                  <a:pt x="93" y="228"/>
                </a:lnTo>
                <a:lnTo>
                  <a:pt x="101" y="238"/>
                </a:lnTo>
                <a:lnTo>
                  <a:pt x="109" y="247"/>
                </a:lnTo>
                <a:lnTo>
                  <a:pt x="109" y="247"/>
                </a:lnTo>
                <a:lnTo>
                  <a:pt x="121" y="258"/>
                </a:lnTo>
                <a:lnTo>
                  <a:pt x="113" y="269"/>
                </a:lnTo>
                <a:lnTo>
                  <a:pt x="113" y="269"/>
                </a:lnTo>
                <a:lnTo>
                  <a:pt x="102" y="259"/>
                </a:lnTo>
                <a:lnTo>
                  <a:pt x="91" y="247"/>
                </a:lnTo>
                <a:lnTo>
                  <a:pt x="81" y="234"/>
                </a:lnTo>
                <a:lnTo>
                  <a:pt x="72" y="220"/>
                </a:lnTo>
                <a:lnTo>
                  <a:pt x="67" y="205"/>
                </a:lnTo>
                <a:lnTo>
                  <a:pt x="62" y="190"/>
                </a:lnTo>
                <a:lnTo>
                  <a:pt x="58" y="174"/>
                </a:lnTo>
                <a:lnTo>
                  <a:pt x="58" y="156"/>
                </a:lnTo>
                <a:lnTo>
                  <a:pt x="58" y="156"/>
                </a:lnTo>
                <a:close/>
                <a:moveTo>
                  <a:pt x="140" y="255"/>
                </a:moveTo>
                <a:lnTo>
                  <a:pt x="198" y="174"/>
                </a:lnTo>
                <a:lnTo>
                  <a:pt x="198" y="174"/>
                </a:lnTo>
                <a:lnTo>
                  <a:pt x="204" y="175"/>
                </a:lnTo>
                <a:lnTo>
                  <a:pt x="204" y="175"/>
                </a:lnTo>
                <a:lnTo>
                  <a:pt x="209" y="175"/>
                </a:lnTo>
                <a:lnTo>
                  <a:pt x="213" y="172"/>
                </a:lnTo>
                <a:lnTo>
                  <a:pt x="217" y="169"/>
                </a:lnTo>
                <a:lnTo>
                  <a:pt x="220" y="166"/>
                </a:lnTo>
                <a:lnTo>
                  <a:pt x="313" y="178"/>
                </a:lnTo>
                <a:lnTo>
                  <a:pt x="313" y="178"/>
                </a:lnTo>
                <a:lnTo>
                  <a:pt x="309" y="194"/>
                </a:lnTo>
                <a:lnTo>
                  <a:pt x="302" y="209"/>
                </a:lnTo>
                <a:lnTo>
                  <a:pt x="294" y="224"/>
                </a:lnTo>
                <a:lnTo>
                  <a:pt x="282" y="237"/>
                </a:lnTo>
                <a:lnTo>
                  <a:pt x="282" y="237"/>
                </a:lnTo>
                <a:lnTo>
                  <a:pt x="273" y="245"/>
                </a:lnTo>
                <a:lnTo>
                  <a:pt x="265" y="251"/>
                </a:lnTo>
                <a:lnTo>
                  <a:pt x="255" y="258"/>
                </a:lnTo>
                <a:lnTo>
                  <a:pt x="245" y="262"/>
                </a:lnTo>
                <a:lnTo>
                  <a:pt x="234" y="266"/>
                </a:lnTo>
                <a:lnTo>
                  <a:pt x="224" y="269"/>
                </a:lnTo>
                <a:lnTo>
                  <a:pt x="212" y="271"/>
                </a:lnTo>
                <a:lnTo>
                  <a:pt x="201" y="271"/>
                </a:lnTo>
                <a:lnTo>
                  <a:pt x="201" y="278"/>
                </a:lnTo>
                <a:lnTo>
                  <a:pt x="201" y="271"/>
                </a:lnTo>
                <a:lnTo>
                  <a:pt x="201" y="271"/>
                </a:lnTo>
                <a:lnTo>
                  <a:pt x="185" y="270"/>
                </a:lnTo>
                <a:lnTo>
                  <a:pt x="170" y="266"/>
                </a:lnTo>
                <a:lnTo>
                  <a:pt x="155" y="261"/>
                </a:lnTo>
                <a:lnTo>
                  <a:pt x="140" y="255"/>
                </a:lnTo>
                <a:lnTo>
                  <a:pt x="140" y="255"/>
                </a:lnTo>
                <a:close/>
                <a:moveTo>
                  <a:pt x="223" y="152"/>
                </a:moveTo>
                <a:lnTo>
                  <a:pt x="223" y="152"/>
                </a:lnTo>
                <a:lnTo>
                  <a:pt x="220" y="147"/>
                </a:lnTo>
                <a:lnTo>
                  <a:pt x="216" y="141"/>
                </a:lnTo>
                <a:lnTo>
                  <a:pt x="211" y="139"/>
                </a:lnTo>
                <a:lnTo>
                  <a:pt x="204" y="137"/>
                </a:lnTo>
                <a:lnTo>
                  <a:pt x="204" y="137"/>
                </a:lnTo>
                <a:lnTo>
                  <a:pt x="200" y="138"/>
                </a:lnTo>
                <a:lnTo>
                  <a:pt x="197" y="139"/>
                </a:lnTo>
                <a:lnTo>
                  <a:pt x="193" y="140"/>
                </a:lnTo>
                <a:lnTo>
                  <a:pt x="190" y="143"/>
                </a:lnTo>
                <a:lnTo>
                  <a:pt x="188" y="145"/>
                </a:lnTo>
                <a:lnTo>
                  <a:pt x="187" y="149"/>
                </a:lnTo>
                <a:lnTo>
                  <a:pt x="186" y="152"/>
                </a:lnTo>
                <a:lnTo>
                  <a:pt x="185" y="156"/>
                </a:lnTo>
                <a:lnTo>
                  <a:pt x="185" y="156"/>
                </a:lnTo>
                <a:lnTo>
                  <a:pt x="186" y="161"/>
                </a:lnTo>
                <a:lnTo>
                  <a:pt x="187" y="164"/>
                </a:lnTo>
                <a:lnTo>
                  <a:pt x="130" y="246"/>
                </a:lnTo>
                <a:lnTo>
                  <a:pt x="130" y="246"/>
                </a:lnTo>
                <a:lnTo>
                  <a:pt x="120" y="237"/>
                </a:lnTo>
                <a:lnTo>
                  <a:pt x="120" y="237"/>
                </a:lnTo>
                <a:lnTo>
                  <a:pt x="111" y="229"/>
                </a:lnTo>
                <a:lnTo>
                  <a:pt x="105" y="220"/>
                </a:lnTo>
                <a:lnTo>
                  <a:pt x="99" y="210"/>
                </a:lnTo>
                <a:lnTo>
                  <a:pt x="94" y="201"/>
                </a:lnTo>
                <a:lnTo>
                  <a:pt x="91" y="190"/>
                </a:lnTo>
                <a:lnTo>
                  <a:pt x="88" y="179"/>
                </a:lnTo>
                <a:lnTo>
                  <a:pt x="86" y="167"/>
                </a:lnTo>
                <a:lnTo>
                  <a:pt x="85" y="156"/>
                </a:lnTo>
                <a:lnTo>
                  <a:pt x="85" y="156"/>
                </a:lnTo>
                <a:lnTo>
                  <a:pt x="86" y="144"/>
                </a:lnTo>
                <a:lnTo>
                  <a:pt x="88" y="134"/>
                </a:lnTo>
                <a:lnTo>
                  <a:pt x="91" y="123"/>
                </a:lnTo>
                <a:lnTo>
                  <a:pt x="94" y="112"/>
                </a:lnTo>
                <a:lnTo>
                  <a:pt x="99" y="102"/>
                </a:lnTo>
                <a:lnTo>
                  <a:pt x="105" y="93"/>
                </a:lnTo>
                <a:lnTo>
                  <a:pt x="111" y="84"/>
                </a:lnTo>
                <a:lnTo>
                  <a:pt x="119" y="75"/>
                </a:lnTo>
                <a:lnTo>
                  <a:pt x="119" y="75"/>
                </a:lnTo>
                <a:lnTo>
                  <a:pt x="128" y="68"/>
                </a:lnTo>
                <a:lnTo>
                  <a:pt x="137" y="60"/>
                </a:lnTo>
                <a:lnTo>
                  <a:pt x="147" y="55"/>
                </a:lnTo>
                <a:lnTo>
                  <a:pt x="157" y="50"/>
                </a:lnTo>
                <a:lnTo>
                  <a:pt x="167" y="46"/>
                </a:lnTo>
                <a:lnTo>
                  <a:pt x="178" y="44"/>
                </a:lnTo>
                <a:lnTo>
                  <a:pt x="189" y="42"/>
                </a:lnTo>
                <a:lnTo>
                  <a:pt x="201" y="42"/>
                </a:lnTo>
                <a:lnTo>
                  <a:pt x="201" y="42"/>
                </a:lnTo>
                <a:lnTo>
                  <a:pt x="212" y="42"/>
                </a:lnTo>
                <a:lnTo>
                  <a:pt x="224" y="44"/>
                </a:lnTo>
                <a:lnTo>
                  <a:pt x="234" y="46"/>
                </a:lnTo>
                <a:lnTo>
                  <a:pt x="244" y="50"/>
                </a:lnTo>
                <a:lnTo>
                  <a:pt x="255" y="55"/>
                </a:lnTo>
                <a:lnTo>
                  <a:pt x="265" y="60"/>
                </a:lnTo>
                <a:lnTo>
                  <a:pt x="273" y="68"/>
                </a:lnTo>
                <a:lnTo>
                  <a:pt x="282" y="75"/>
                </a:lnTo>
                <a:lnTo>
                  <a:pt x="282" y="75"/>
                </a:lnTo>
                <a:lnTo>
                  <a:pt x="290" y="84"/>
                </a:lnTo>
                <a:lnTo>
                  <a:pt x="296" y="93"/>
                </a:lnTo>
                <a:lnTo>
                  <a:pt x="302" y="102"/>
                </a:lnTo>
                <a:lnTo>
                  <a:pt x="307" y="112"/>
                </a:lnTo>
                <a:lnTo>
                  <a:pt x="311" y="123"/>
                </a:lnTo>
                <a:lnTo>
                  <a:pt x="313" y="134"/>
                </a:lnTo>
                <a:lnTo>
                  <a:pt x="315" y="144"/>
                </a:lnTo>
                <a:lnTo>
                  <a:pt x="315" y="156"/>
                </a:lnTo>
                <a:lnTo>
                  <a:pt x="315" y="156"/>
                </a:lnTo>
                <a:lnTo>
                  <a:pt x="315" y="164"/>
                </a:lnTo>
                <a:lnTo>
                  <a:pt x="223" y="152"/>
                </a:lnTo>
                <a:close/>
                <a:moveTo>
                  <a:pt x="201" y="299"/>
                </a:moveTo>
                <a:lnTo>
                  <a:pt x="201" y="306"/>
                </a:lnTo>
                <a:lnTo>
                  <a:pt x="201" y="299"/>
                </a:lnTo>
                <a:lnTo>
                  <a:pt x="201" y="299"/>
                </a:lnTo>
                <a:lnTo>
                  <a:pt x="190" y="299"/>
                </a:lnTo>
                <a:lnTo>
                  <a:pt x="180" y="298"/>
                </a:lnTo>
                <a:lnTo>
                  <a:pt x="171" y="296"/>
                </a:lnTo>
                <a:lnTo>
                  <a:pt x="161" y="293"/>
                </a:lnTo>
                <a:lnTo>
                  <a:pt x="151" y="290"/>
                </a:lnTo>
                <a:lnTo>
                  <a:pt x="142" y="286"/>
                </a:lnTo>
                <a:lnTo>
                  <a:pt x="133" y="282"/>
                </a:lnTo>
                <a:lnTo>
                  <a:pt x="125" y="277"/>
                </a:lnTo>
                <a:lnTo>
                  <a:pt x="133" y="265"/>
                </a:lnTo>
                <a:lnTo>
                  <a:pt x="133" y="265"/>
                </a:lnTo>
                <a:lnTo>
                  <a:pt x="148" y="274"/>
                </a:lnTo>
                <a:lnTo>
                  <a:pt x="165" y="280"/>
                </a:lnTo>
                <a:lnTo>
                  <a:pt x="183" y="284"/>
                </a:lnTo>
                <a:lnTo>
                  <a:pt x="201" y="285"/>
                </a:lnTo>
                <a:lnTo>
                  <a:pt x="201" y="285"/>
                </a:lnTo>
                <a:lnTo>
                  <a:pt x="201" y="285"/>
                </a:lnTo>
                <a:lnTo>
                  <a:pt x="214" y="285"/>
                </a:lnTo>
                <a:lnTo>
                  <a:pt x="226" y="283"/>
                </a:lnTo>
                <a:lnTo>
                  <a:pt x="239" y="279"/>
                </a:lnTo>
                <a:lnTo>
                  <a:pt x="251" y="275"/>
                </a:lnTo>
                <a:lnTo>
                  <a:pt x="261" y="270"/>
                </a:lnTo>
                <a:lnTo>
                  <a:pt x="272" y="263"/>
                </a:lnTo>
                <a:lnTo>
                  <a:pt x="283" y="256"/>
                </a:lnTo>
                <a:lnTo>
                  <a:pt x="292" y="247"/>
                </a:lnTo>
                <a:lnTo>
                  <a:pt x="292" y="247"/>
                </a:lnTo>
                <a:lnTo>
                  <a:pt x="299" y="239"/>
                </a:lnTo>
                <a:lnTo>
                  <a:pt x="305" y="232"/>
                </a:lnTo>
                <a:lnTo>
                  <a:pt x="310" y="224"/>
                </a:lnTo>
                <a:lnTo>
                  <a:pt x="315" y="216"/>
                </a:lnTo>
                <a:lnTo>
                  <a:pt x="320" y="207"/>
                </a:lnTo>
                <a:lnTo>
                  <a:pt x="323" y="198"/>
                </a:lnTo>
                <a:lnTo>
                  <a:pt x="325" y="189"/>
                </a:lnTo>
                <a:lnTo>
                  <a:pt x="327" y="179"/>
                </a:lnTo>
                <a:lnTo>
                  <a:pt x="341" y="181"/>
                </a:lnTo>
                <a:lnTo>
                  <a:pt x="341" y="181"/>
                </a:lnTo>
                <a:lnTo>
                  <a:pt x="337" y="197"/>
                </a:lnTo>
                <a:lnTo>
                  <a:pt x="332" y="214"/>
                </a:lnTo>
                <a:lnTo>
                  <a:pt x="324" y="229"/>
                </a:lnTo>
                <a:lnTo>
                  <a:pt x="314" y="243"/>
                </a:lnTo>
                <a:lnTo>
                  <a:pt x="314" y="243"/>
                </a:lnTo>
                <a:lnTo>
                  <a:pt x="314" y="244"/>
                </a:lnTo>
                <a:lnTo>
                  <a:pt x="314" y="244"/>
                </a:lnTo>
                <a:lnTo>
                  <a:pt x="308" y="250"/>
                </a:lnTo>
                <a:lnTo>
                  <a:pt x="308" y="250"/>
                </a:lnTo>
                <a:lnTo>
                  <a:pt x="308" y="250"/>
                </a:lnTo>
                <a:lnTo>
                  <a:pt x="308" y="250"/>
                </a:lnTo>
                <a:lnTo>
                  <a:pt x="301" y="257"/>
                </a:lnTo>
                <a:lnTo>
                  <a:pt x="301" y="257"/>
                </a:lnTo>
                <a:lnTo>
                  <a:pt x="295" y="263"/>
                </a:lnTo>
                <a:lnTo>
                  <a:pt x="295" y="263"/>
                </a:lnTo>
                <a:lnTo>
                  <a:pt x="295" y="263"/>
                </a:lnTo>
                <a:lnTo>
                  <a:pt x="295" y="263"/>
                </a:lnTo>
                <a:lnTo>
                  <a:pt x="288" y="269"/>
                </a:lnTo>
                <a:lnTo>
                  <a:pt x="288" y="269"/>
                </a:lnTo>
                <a:lnTo>
                  <a:pt x="288" y="270"/>
                </a:lnTo>
                <a:lnTo>
                  <a:pt x="288" y="270"/>
                </a:lnTo>
                <a:lnTo>
                  <a:pt x="279" y="276"/>
                </a:lnTo>
                <a:lnTo>
                  <a:pt x="268" y="282"/>
                </a:lnTo>
                <a:lnTo>
                  <a:pt x="258" y="287"/>
                </a:lnTo>
                <a:lnTo>
                  <a:pt x="247" y="291"/>
                </a:lnTo>
                <a:lnTo>
                  <a:pt x="236" y="295"/>
                </a:lnTo>
                <a:lnTo>
                  <a:pt x="225" y="297"/>
                </a:lnTo>
                <a:lnTo>
                  <a:pt x="213" y="299"/>
                </a:lnTo>
                <a:lnTo>
                  <a:pt x="201" y="299"/>
                </a:lnTo>
                <a:lnTo>
                  <a:pt x="201" y="299"/>
                </a:lnTo>
                <a:close/>
                <a:moveTo>
                  <a:pt x="302" y="275"/>
                </a:moveTo>
                <a:lnTo>
                  <a:pt x="302" y="275"/>
                </a:lnTo>
                <a:lnTo>
                  <a:pt x="304" y="275"/>
                </a:lnTo>
                <a:lnTo>
                  <a:pt x="304" y="275"/>
                </a:lnTo>
                <a:lnTo>
                  <a:pt x="307" y="272"/>
                </a:lnTo>
                <a:lnTo>
                  <a:pt x="307" y="272"/>
                </a:lnTo>
                <a:lnTo>
                  <a:pt x="311" y="268"/>
                </a:lnTo>
                <a:lnTo>
                  <a:pt x="311" y="268"/>
                </a:lnTo>
                <a:lnTo>
                  <a:pt x="312" y="266"/>
                </a:lnTo>
                <a:lnTo>
                  <a:pt x="312" y="266"/>
                </a:lnTo>
                <a:lnTo>
                  <a:pt x="320" y="259"/>
                </a:lnTo>
                <a:lnTo>
                  <a:pt x="320" y="259"/>
                </a:lnTo>
                <a:lnTo>
                  <a:pt x="320" y="258"/>
                </a:lnTo>
                <a:lnTo>
                  <a:pt x="327" y="265"/>
                </a:lnTo>
                <a:lnTo>
                  <a:pt x="310" y="283"/>
                </a:lnTo>
                <a:lnTo>
                  <a:pt x="302" y="275"/>
                </a:lnTo>
                <a:close/>
                <a:moveTo>
                  <a:pt x="450" y="439"/>
                </a:moveTo>
                <a:lnTo>
                  <a:pt x="447" y="436"/>
                </a:lnTo>
                <a:lnTo>
                  <a:pt x="447" y="436"/>
                </a:lnTo>
                <a:lnTo>
                  <a:pt x="481" y="403"/>
                </a:lnTo>
                <a:lnTo>
                  <a:pt x="481" y="403"/>
                </a:lnTo>
                <a:lnTo>
                  <a:pt x="484" y="406"/>
                </a:lnTo>
                <a:lnTo>
                  <a:pt x="484" y="406"/>
                </a:lnTo>
                <a:lnTo>
                  <a:pt x="483" y="412"/>
                </a:lnTo>
                <a:lnTo>
                  <a:pt x="481" y="418"/>
                </a:lnTo>
                <a:lnTo>
                  <a:pt x="477" y="424"/>
                </a:lnTo>
                <a:lnTo>
                  <a:pt x="473" y="428"/>
                </a:lnTo>
                <a:lnTo>
                  <a:pt x="468" y="433"/>
                </a:lnTo>
                <a:lnTo>
                  <a:pt x="462" y="436"/>
                </a:lnTo>
                <a:lnTo>
                  <a:pt x="457" y="438"/>
                </a:lnTo>
                <a:lnTo>
                  <a:pt x="450" y="439"/>
                </a:lnTo>
                <a:lnTo>
                  <a:pt x="450" y="439"/>
                </a:lnTo>
                <a:close/>
              </a:path>
            </a:pathLst>
          </a:custGeom>
          <a:solidFill>
            <a:srgbClr val="E2231A"/>
          </a:solidFill>
          <a:ln>
            <a:noFill/>
          </a:ln>
        </p:spPr>
        <p:txBody>
          <a:bodyPr vert="horz" wrap="square" lIns="91440" tIns="45720" rIns="91440" bIns="45720" numCol="1" anchor="t" anchorCtr="0" compatLnSpc="1">
            <a:prstTxWarp prst="textNoShape">
              <a:avLst/>
            </a:prstTxWarp>
          </a:bodyPr>
          <a:lstStyle/>
          <a:p>
            <a:endParaRPr lang="ko-KR" altLang="en-US">
              <a:solidFill>
                <a:schemeClr val="bg1"/>
              </a:solidFill>
            </a:endParaRPr>
          </a:p>
        </p:txBody>
      </p:sp>
      <p:sp>
        <p:nvSpPr>
          <p:cNvPr id="75" name="椭圆 19">
            <a:extLst>
              <a:ext uri="{FF2B5EF4-FFF2-40B4-BE49-F238E27FC236}">
                <a16:creationId xmlns:a16="http://schemas.microsoft.com/office/drawing/2014/main" id="{3B46E9E9-EC49-634F-831F-728F3F0261E7}"/>
              </a:ext>
            </a:extLst>
          </p:cNvPr>
          <p:cNvSpPr/>
          <p:nvPr/>
        </p:nvSpPr>
        <p:spPr>
          <a:xfrm>
            <a:off x="9562849" y="1451879"/>
            <a:ext cx="464347" cy="390470"/>
          </a:xfrm>
          <a:custGeom>
            <a:avLst/>
            <a:gdLst>
              <a:gd name="connsiteX0" fmla="*/ 517386 w 607639"/>
              <a:gd name="connsiteY0" fmla="*/ 115586 h 510964"/>
              <a:gd name="connsiteX1" fmla="*/ 517386 w 607639"/>
              <a:gd name="connsiteY1" fmla="*/ 347393 h 510964"/>
              <a:gd name="connsiteX2" fmla="*/ 285226 w 607639"/>
              <a:gd name="connsiteY2" fmla="*/ 347393 h 510964"/>
              <a:gd name="connsiteX3" fmla="*/ 373376 w 607639"/>
              <a:gd name="connsiteY3" fmla="*/ 90112 h 510964"/>
              <a:gd name="connsiteX4" fmla="*/ 491841 w 607639"/>
              <a:gd name="connsiteY4" fmla="*/ 90112 h 510964"/>
              <a:gd name="connsiteX5" fmla="*/ 234174 w 607639"/>
              <a:gd name="connsiteY5" fmla="*/ 347393 h 510964"/>
              <a:gd name="connsiteX6" fmla="*/ 115798 w 607639"/>
              <a:gd name="connsiteY6" fmla="*/ 347393 h 510964"/>
              <a:gd name="connsiteX7" fmla="*/ 90253 w 607639"/>
              <a:gd name="connsiteY7" fmla="*/ 90112 h 510964"/>
              <a:gd name="connsiteX8" fmla="*/ 322343 w 607639"/>
              <a:gd name="connsiteY8" fmla="*/ 90112 h 510964"/>
              <a:gd name="connsiteX9" fmla="*/ 90253 w 607639"/>
              <a:gd name="connsiteY9" fmla="*/ 321849 h 510964"/>
              <a:gd name="connsiteX10" fmla="*/ 54115 w 607639"/>
              <a:gd name="connsiteY10" fmla="*/ 54118 h 510964"/>
              <a:gd name="connsiteX11" fmla="*/ 54115 w 607639"/>
              <a:gd name="connsiteY11" fmla="*/ 383445 h 510964"/>
              <a:gd name="connsiteX12" fmla="*/ 553435 w 607639"/>
              <a:gd name="connsiteY12" fmla="*/ 383445 h 510964"/>
              <a:gd name="connsiteX13" fmla="*/ 553435 w 607639"/>
              <a:gd name="connsiteY13" fmla="*/ 54118 h 510964"/>
              <a:gd name="connsiteX14" fmla="*/ 0 w 607639"/>
              <a:gd name="connsiteY14" fmla="*/ 0 h 510964"/>
              <a:gd name="connsiteX15" fmla="*/ 607639 w 607639"/>
              <a:gd name="connsiteY15" fmla="*/ 0 h 510964"/>
              <a:gd name="connsiteX16" fmla="*/ 607639 w 607639"/>
              <a:gd name="connsiteY16" fmla="*/ 437474 h 510964"/>
              <a:gd name="connsiteX17" fmla="*/ 401948 w 607639"/>
              <a:gd name="connsiteY17" fmla="*/ 437474 h 510964"/>
              <a:gd name="connsiteX18" fmla="*/ 401948 w 607639"/>
              <a:gd name="connsiteY18" fmla="*/ 474975 h 510964"/>
              <a:gd name="connsiteX19" fmla="*/ 462917 w 607639"/>
              <a:gd name="connsiteY19" fmla="*/ 474975 h 510964"/>
              <a:gd name="connsiteX20" fmla="*/ 462917 w 607639"/>
              <a:gd name="connsiteY20" fmla="*/ 510964 h 510964"/>
              <a:gd name="connsiteX21" fmla="*/ 401948 w 607639"/>
              <a:gd name="connsiteY21" fmla="*/ 510964 h 510964"/>
              <a:gd name="connsiteX22" fmla="*/ 205602 w 607639"/>
              <a:gd name="connsiteY22" fmla="*/ 510964 h 510964"/>
              <a:gd name="connsiteX23" fmla="*/ 144634 w 607639"/>
              <a:gd name="connsiteY23" fmla="*/ 510964 h 510964"/>
              <a:gd name="connsiteX24" fmla="*/ 144634 w 607639"/>
              <a:gd name="connsiteY24" fmla="*/ 474975 h 510964"/>
              <a:gd name="connsiteX25" fmla="*/ 205602 w 607639"/>
              <a:gd name="connsiteY25" fmla="*/ 474975 h 510964"/>
              <a:gd name="connsiteX26" fmla="*/ 205602 w 607639"/>
              <a:gd name="connsiteY26" fmla="*/ 437474 h 510964"/>
              <a:gd name="connsiteX27" fmla="*/ 0 w 607639"/>
              <a:gd name="connsiteY27" fmla="*/ 437474 h 51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510964">
                <a:moveTo>
                  <a:pt x="517386" y="115586"/>
                </a:moveTo>
                <a:lnTo>
                  <a:pt x="517386" y="347393"/>
                </a:lnTo>
                <a:lnTo>
                  <a:pt x="285226" y="347393"/>
                </a:lnTo>
                <a:close/>
                <a:moveTo>
                  <a:pt x="373376" y="90112"/>
                </a:moveTo>
                <a:lnTo>
                  <a:pt x="491841" y="90112"/>
                </a:lnTo>
                <a:lnTo>
                  <a:pt x="234174" y="347393"/>
                </a:lnTo>
                <a:lnTo>
                  <a:pt x="115798" y="347393"/>
                </a:lnTo>
                <a:close/>
                <a:moveTo>
                  <a:pt x="90253" y="90112"/>
                </a:moveTo>
                <a:lnTo>
                  <a:pt x="322343" y="90112"/>
                </a:lnTo>
                <a:lnTo>
                  <a:pt x="90253" y="321849"/>
                </a:lnTo>
                <a:close/>
                <a:moveTo>
                  <a:pt x="54115" y="54118"/>
                </a:moveTo>
                <a:lnTo>
                  <a:pt x="54115" y="383445"/>
                </a:lnTo>
                <a:lnTo>
                  <a:pt x="553435" y="383445"/>
                </a:lnTo>
                <a:lnTo>
                  <a:pt x="553435" y="54118"/>
                </a:lnTo>
                <a:close/>
                <a:moveTo>
                  <a:pt x="0" y="0"/>
                </a:moveTo>
                <a:lnTo>
                  <a:pt x="607639" y="0"/>
                </a:lnTo>
                <a:lnTo>
                  <a:pt x="607639" y="437474"/>
                </a:lnTo>
                <a:lnTo>
                  <a:pt x="401948" y="437474"/>
                </a:lnTo>
                <a:lnTo>
                  <a:pt x="401948" y="474975"/>
                </a:lnTo>
                <a:lnTo>
                  <a:pt x="462917" y="474975"/>
                </a:lnTo>
                <a:lnTo>
                  <a:pt x="462917" y="510964"/>
                </a:lnTo>
                <a:lnTo>
                  <a:pt x="401948" y="510964"/>
                </a:lnTo>
                <a:lnTo>
                  <a:pt x="205602" y="510964"/>
                </a:lnTo>
                <a:lnTo>
                  <a:pt x="144634" y="510964"/>
                </a:lnTo>
                <a:lnTo>
                  <a:pt x="144634" y="474975"/>
                </a:lnTo>
                <a:lnTo>
                  <a:pt x="205602" y="474975"/>
                </a:lnTo>
                <a:lnTo>
                  <a:pt x="205602" y="437474"/>
                </a:lnTo>
                <a:lnTo>
                  <a:pt x="0" y="437474"/>
                </a:lnTo>
                <a:close/>
              </a:path>
            </a:pathLst>
          </a:cu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椭圆 20">
            <a:extLst>
              <a:ext uri="{FF2B5EF4-FFF2-40B4-BE49-F238E27FC236}">
                <a16:creationId xmlns:a16="http://schemas.microsoft.com/office/drawing/2014/main" id="{9836BFA6-DCE9-194B-8668-5D16F6E683F2}"/>
              </a:ext>
            </a:extLst>
          </p:cNvPr>
          <p:cNvSpPr/>
          <p:nvPr/>
        </p:nvSpPr>
        <p:spPr>
          <a:xfrm>
            <a:off x="9558855" y="2528889"/>
            <a:ext cx="472334" cy="454057"/>
          </a:xfrm>
          <a:custGeom>
            <a:avLst/>
            <a:gdLst>
              <a:gd name="connsiteX0" fmla="*/ 241391 w 516922"/>
              <a:gd name="connsiteY0" fmla="*/ 466920 h 496921"/>
              <a:gd name="connsiteX1" fmla="*/ 374792 w 516922"/>
              <a:gd name="connsiteY1" fmla="*/ 466920 h 496921"/>
              <a:gd name="connsiteX2" fmla="*/ 394157 w 516922"/>
              <a:gd name="connsiteY2" fmla="*/ 492438 h 496921"/>
              <a:gd name="connsiteX3" fmla="*/ 241391 w 516922"/>
              <a:gd name="connsiteY3" fmla="*/ 492438 h 496921"/>
              <a:gd name="connsiteX4" fmla="*/ 45175 w 516922"/>
              <a:gd name="connsiteY4" fmla="*/ 266910 h 496921"/>
              <a:gd name="connsiteX5" fmla="*/ 178975 w 516922"/>
              <a:gd name="connsiteY5" fmla="*/ 266910 h 496921"/>
              <a:gd name="connsiteX6" fmla="*/ 178975 w 516922"/>
              <a:gd name="connsiteY6" fmla="*/ 312085 h 496921"/>
              <a:gd name="connsiteX7" fmla="*/ 45175 w 516922"/>
              <a:gd name="connsiteY7" fmla="*/ 312085 h 496921"/>
              <a:gd name="connsiteX8" fmla="*/ 45175 w 516922"/>
              <a:gd name="connsiteY8" fmla="*/ 167939 h 496921"/>
              <a:gd name="connsiteX9" fmla="*/ 178975 w 516922"/>
              <a:gd name="connsiteY9" fmla="*/ 167939 h 496921"/>
              <a:gd name="connsiteX10" fmla="*/ 178975 w 516922"/>
              <a:gd name="connsiteY10" fmla="*/ 213114 h 496921"/>
              <a:gd name="connsiteX11" fmla="*/ 45175 w 516922"/>
              <a:gd name="connsiteY11" fmla="*/ 213114 h 496921"/>
              <a:gd name="connsiteX12" fmla="*/ 254150 w 516922"/>
              <a:gd name="connsiteY12" fmla="*/ 92418 h 496921"/>
              <a:gd name="connsiteX13" fmla="*/ 497537 w 516922"/>
              <a:gd name="connsiteY13" fmla="*/ 92418 h 496921"/>
              <a:gd name="connsiteX14" fmla="*/ 516922 w 516922"/>
              <a:gd name="connsiteY14" fmla="*/ 111788 h 496921"/>
              <a:gd name="connsiteX15" fmla="*/ 516922 w 516922"/>
              <a:gd name="connsiteY15" fmla="*/ 402340 h 496921"/>
              <a:gd name="connsiteX16" fmla="*/ 497537 w 516922"/>
              <a:gd name="connsiteY16" fmla="*/ 421710 h 496921"/>
              <a:gd name="connsiteX17" fmla="*/ 359690 w 516922"/>
              <a:gd name="connsiteY17" fmla="*/ 421710 h 496921"/>
              <a:gd name="connsiteX18" fmla="*/ 359690 w 516922"/>
              <a:gd name="connsiteY18" fmla="*/ 458298 h 496921"/>
              <a:gd name="connsiteX19" fmla="*/ 254150 w 516922"/>
              <a:gd name="connsiteY19" fmla="*/ 458298 h 496921"/>
              <a:gd name="connsiteX20" fmla="*/ 254150 w 516922"/>
              <a:gd name="connsiteY20" fmla="*/ 382970 h 496921"/>
              <a:gd name="connsiteX21" fmla="*/ 478152 w 516922"/>
              <a:gd name="connsiteY21" fmla="*/ 382970 h 496921"/>
              <a:gd name="connsiteX22" fmla="*/ 478152 w 516922"/>
              <a:gd name="connsiteY22" fmla="*/ 131158 h 496921"/>
              <a:gd name="connsiteX23" fmla="*/ 254150 w 516922"/>
              <a:gd name="connsiteY23" fmla="*/ 131158 h 496921"/>
              <a:gd name="connsiteX24" fmla="*/ 45175 w 516922"/>
              <a:gd name="connsiteY24" fmla="*/ 75176 h 496921"/>
              <a:gd name="connsiteX25" fmla="*/ 178975 w 516922"/>
              <a:gd name="connsiteY25" fmla="*/ 75176 h 496921"/>
              <a:gd name="connsiteX26" fmla="*/ 178975 w 516922"/>
              <a:gd name="connsiteY26" fmla="*/ 120351 h 496921"/>
              <a:gd name="connsiteX27" fmla="*/ 45175 w 516922"/>
              <a:gd name="connsiteY27" fmla="*/ 120351 h 496921"/>
              <a:gd name="connsiteX28" fmla="*/ 28019 w 516922"/>
              <a:gd name="connsiteY28" fmla="*/ 27965 h 496921"/>
              <a:gd name="connsiteX29" fmla="*/ 28019 w 516922"/>
              <a:gd name="connsiteY29" fmla="*/ 466805 h 496921"/>
              <a:gd name="connsiteX30" fmla="*/ 196130 w 516922"/>
              <a:gd name="connsiteY30" fmla="*/ 466805 h 496921"/>
              <a:gd name="connsiteX31" fmla="*/ 196130 w 516922"/>
              <a:gd name="connsiteY31" fmla="*/ 27965 h 496921"/>
              <a:gd name="connsiteX32" fmla="*/ 28019 w 516922"/>
              <a:gd name="connsiteY32" fmla="*/ 0 h 496921"/>
              <a:gd name="connsiteX33" fmla="*/ 196130 w 516922"/>
              <a:gd name="connsiteY33" fmla="*/ 0 h 496921"/>
              <a:gd name="connsiteX34" fmla="*/ 224149 w 516922"/>
              <a:gd name="connsiteY34" fmla="*/ 27965 h 496921"/>
              <a:gd name="connsiteX35" fmla="*/ 224149 w 516922"/>
              <a:gd name="connsiteY35" fmla="*/ 466805 h 496921"/>
              <a:gd name="connsiteX36" fmla="*/ 196130 w 516922"/>
              <a:gd name="connsiteY36" fmla="*/ 496921 h 496921"/>
              <a:gd name="connsiteX37" fmla="*/ 28019 w 516922"/>
              <a:gd name="connsiteY37" fmla="*/ 496921 h 496921"/>
              <a:gd name="connsiteX38" fmla="*/ 0 w 516922"/>
              <a:gd name="connsiteY38" fmla="*/ 466805 h 496921"/>
              <a:gd name="connsiteX39" fmla="*/ 0 w 516922"/>
              <a:gd name="connsiteY39" fmla="*/ 27965 h 496921"/>
              <a:gd name="connsiteX40" fmla="*/ 28019 w 516922"/>
              <a:gd name="connsiteY40" fmla="*/ 0 h 496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16922" h="496921">
                <a:moveTo>
                  <a:pt x="241391" y="466920"/>
                </a:moveTo>
                <a:lnTo>
                  <a:pt x="374792" y="466920"/>
                </a:lnTo>
                <a:lnTo>
                  <a:pt x="394157" y="492438"/>
                </a:lnTo>
                <a:lnTo>
                  <a:pt x="241391" y="492438"/>
                </a:lnTo>
                <a:close/>
                <a:moveTo>
                  <a:pt x="45175" y="266910"/>
                </a:moveTo>
                <a:lnTo>
                  <a:pt x="178975" y="266910"/>
                </a:lnTo>
                <a:lnTo>
                  <a:pt x="178975" y="312085"/>
                </a:lnTo>
                <a:lnTo>
                  <a:pt x="45175" y="312085"/>
                </a:lnTo>
                <a:close/>
                <a:moveTo>
                  <a:pt x="45175" y="167939"/>
                </a:moveTo>
                <a:lnTo>
                  <a:pt x="178975" y="167939"/>
                </a:lnTo>
                <a:lnTo>
                  <a:pt x="178975" y="213114"/>
                </a:lnTo>
                <a:lnTo>
                  <a:pt x="45175" y="213114"/>
                </a:lnTo>
                <a:close/>
                <a:moveTo>
                  <a:pt x="254150" y="92418"/>
                </a:moveTo>
                <a:lnTo>
                  <a:pt x="497537" y="92418"/>
                </a:lnTo>
                <a:cubicBezTo>
                  <a:pt x="508307" y="92418"/>
                  <a:pt x="516922" y="101027"/>
                  <a:pt x="516922" y="111788"/>
                </a:cubicBezTo>
                <a:lnTo>
                  <a:pt x="516922" y="402340"/>
                </a:lnTo>
                <a:cubicBezTo>
                  <a:pt x="516922" y="413101"/>
                  <a:pt x="508307" y="421710"/>
                  <a:pt x="497537" y="421710"/>
                </a:cubicBezTo>
                <a:lnTo>
                  <a:pt x="359690" y="421710"/>
                </a:lnTo>
                <a:lnTo>
                  <a:pt x="359690" y="458298"/>
                </a:lnTo>
                <a:lnTo>
                  <a:pt x="254150" y="458298"/>
                </a:lnTo>
                <a:lnTo>
                  <a:pt x="254150" y="382970"/>
                </a:lnTo>
                <a:lnTo>
                  <a:pt x="478152" y="382970"/>
                </a:lnTo>
                <a:lnTo>
                  <a:pt x="478152" y="131158"/>
                </a:lnTo>
                <a:lnTo>
                  <a:pt x="254150" y="131158"/>
                </a:lnTo>
                <a:close/>
                <a:moveTo>
                  <a:pt x="45175" y="75176"/>
                </a:moveTo>
                <a:lnTo>
                  <a:pt x="178975" y="75176"/>
                </a:lnTo>
                <a:lnTo>
                  <a:pt x="178975" y="120351"/>
                </a:lnTo>
                <a:lnTo>
                  <a:pt x="45175" y="120351"/>
                </a:lnTo>
                <a:close/>
                <a:moveTo>
                  <a:pt x="28019" y="27965"/>
                </a:moveTo>
                <a:lnTo>
                  <a:pt x="28019" y="466805"/>
                </a:lnTo>
                <a:lnTo>
                  <a:pt x="196130" y="466805"/>
                </a:lnTo>
                <a:lnTo>
                  <a:pt x="196130" y="27965"/>
                </a:lnTo>
                <a:close/>
                <a:moveTo>
                  <a:pt x="28019" y="0"/>
                </a:moveTo>
                <a:lnTo>
                  <a:pt x="196130" y="0"/>
                </a:lnTo>
                <a:cubicBezTo>
                  <a:pt x="211217" y="0"/>
                  <a:pt x="224149" y="12907"/>
                  <a:pt x="224149" y="27965"/>
                </a:cubicBezTo>
                <a:lnTo>
                  <a:pt x="224149" y="466805"/>
                </a:lnTo>
                <a:cubicBezTo>
                  <a:pt x="224149" y="484014"/>
                  <a:pt x="211217" y="496921"/>
                  <a:pt x="196130" y="496921"/>
                </a:cubicBezTo>
                <a:lnTo>
                  <a:pt x="28019" y="496921"/>
                </a:lnTo>
                <a:cubicBezTo>
                  <a:pt x="12932" y="496921"/>
                  <a:pt x="0" y="484014"/>
                  <a:pt x="0" y="466805"/>
                </a:cubicBezTo>
                <a:lnTo>
                  <a:pt x="0" y="27965"/>
                </a:lnTo>
                <a:cubicBezTo>
                  <a:pt x="0" y="12907"/>
                  <a:pt x="12932" y="0"/>
                  <a:pt x="28019" y="0"/>
                </a:cubicBezTo>
                <a:close/>
              </a:path>
            </a:pathLst>
          </a:cu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21">
            <a:extLst>
              <a:ext uri="{FF2B5EF4-FFF2-40B4-BE49-F238E27FC236}">
                <a16:creationId xmlns:a16="http://schemas.microsoft.com/office/drawing/2014/main" id="{2E49A2CB-59DF-2A49-922A-B324A8AB9BD3}"/>
              </a:ext>
            </a:extLst>
          </p:cNvPr>
          <p:cNvSpPr/>
          <p:nvPr/>
        </p:nvSpPr>
        <p:spPr>
          <a:xfrm>
            <a:off x="9584241" y="3593366"/>
            <a:ext cx="421562" cy="462242"/>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rgbClr val="5A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Freeform: Shape 45">
            <a:extLst>
              <a:ext uri="{FF2B5EF4-FFF2-40B4-BE49-F238E27FC236}">
                <a16:creationId xmlns:a16="http://schemas.microsoft.com/office/drawing/2014/main" id="{A2FE8ECF-7F49-FA45-B434-1ECC923B51BD}"/>
              </a:ext>
            </a:extLst>
          </p:cNvPr>
          <p:cNvSpPr>
            <a:spLocks/>
          </p:cNvSpPr>
          <p:nvPr/>
        </p:nvSpPr>
        <p:spPr bwMode="auto">
          <a:xfrm>
            <a:off x="9584535" y="4670030"/>
            <a:ext cx="420974" cy="420974"/>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E2231A"/>
          </a:solidFill>
          <a:ln>
            <a:noFill/>
          </a:ln>
          <a:extLst/>
        </p:spPr>
        <p:txBody>
          <a:bodyPr anchor="ctr"/>
          <a:lstStyle/>
          <a:p>
            <a:pPr algn="ctr"/>
            <a:endParaRPr sz="2400">
              <a:cs typeface="+mn-ea"/>
              <a:sym typeface="+mn-lt"/>
            </a:endParaRPr>
          </a:p>
        </p:txBody>
      </p:sp>
      <p:sp>
        <p:nvSpPr>
          <p:cNvPr id="79" name="Freeform: Shape 40">
            <a:extLst>
              <a:ext uri="{FF2B5EF4-FFF2-40B4-BE49-F238E27FC236}">
                <a16:creationId xmlns:a16="http://schemas.microsoft.com/office/drawing/2014/main" id="{135F788A-9CDE-1F4D-8AAC-FC9D039A321D}"/>
              </a:ext>
            </a:extLst>
          </p:cNvPr>
          <p:cNvSpPr>
            <a:spLocks/>
          </p:cNvSpPr>
          <p:nvPr/>
        </p:nvSpPr>
        <p:spPr bwMode="auto">
          <a:xfrm>
            <a:off x="9558855" y="5747651"/>
            <a:ext cx="453545" cy="365767"/>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80" name="Freeform: Shape 42">
            <a:extLst>
              <a:ext uri="{FF2B5EF4-FFF2-40B4-BE49-F238E27FC236}">
                <a16:creationId xmlns:a16="http://schemas.microsoft.com/office/drawing/2014/main" id="{712D5506-DC61-9F40-9154-65279F4BF61D}"/>
              </a:ext>
            </a:extLst>
          </p:cNvPr>
          <p:cNvSpPr>
            <a:spLocks/>
          </p:cNvSpPr>
          <p:nvPr/>
        </p:nvSpPr>
        <p:spPr bwMode="auto">
          <a:xfrm>
            <a:off x="10755549" y="1460000"/>
            <a:ext cx="337924" cy="374229"/>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81" name="Freeform: Shape 44">
            <a:extLst>
              <a:ext uri="{FF2B5EF4-FFF2-40B4-BE49-F238E27FC236}">
                <a16:creationId xmlns:a16="http://schemas.microsoft.com/office/drawing/2014/main" id="{26E057C2-24C7-1646-A58A-7663ACD995AB}"/>
              </a:ext>
            </a:extLst>
          </p:cNvPr>
          <p:cNvSpPr>
            <a:spLocks noChangeAspect="1"/>
          </p:cNvSpPr>
          <p:nvPr/>
        </p:nvSpPr>
        <p:spPr bwMode="auto">
          <a:xfrm>
            <a:off x="10773738" y="2571262"/>
            <a:ext cx="301547" cy="369311"/>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82" name="Freeform: Shape 45">
            <a:extLst>
              <a:ext uri="{FF2B5EF4-FFF2-40B4-BE49-F238E27FC236}">
                <a16:creationId xmlns:a16="http://schemas.microsoft.com/office/drawing/2014/main" id="{2F8B78B9-9651-9E4A-91FB-BD24FB56A24C}"/>
              </a:ext>
            </a:extLst>
          </p:cNvPr>
          <p:cNvSpPr>
            <a:spLocks noChangeAspect="1"/>
          </p:cNvSpPr>
          <p:nvPr/>
        </p:nvSpPr>
        <p:spPr bwMode="auto">
          <a:xfrm>
            <a:off x="10710906" y="3642850"/>
            <a:ext cx="427210" cy="363275"/>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E2231A"/>
          </a:solidFill>
          <a:ln w="9525">
            <a:noFill/>
            <a:round/>
            <a:headEnd/>
            <a:tailEnd/>
          </a:ln>
        </p:spPr>
        <p:txBody>
          <a:bodyPr anchor="ctr"/>
          <a:lstStyle/>
          <a:p>
            <a:pPr algn="ctr"/>
            <a:endParaRPr sz="2400">
              <a:cs typeface="+mn-ea"/>
              <a:sym typeface="+mn-lt"/>
            </a:endParaRPr>
          </a:p>
        </p:txBody>
      </p:sp>
      <p:sp>
        <p:nvSpPr>
          <p:cNvPr id="83" name="Freeform 62">
            <a:extLst>
              <a:ext uri="{FF2B5EF4-FFF2-40B4-BE49-F238E27FC236}">
                <a16:creationId xmlns:a16="http://schemas.microsoft.com/office/drawing/2014/main" id="{BCBF313E-0EE0-8D46-B374-995FCA82313D}"/>
              </a:ext>
            </a:extLst>
          </p:cNvPr>
          <p:cNvSpPr>
            <a:spLocks noEditPoints="1"/>
          </p:cNvSpPr>
          <p:nvPr/>
        </p:nvSpPr>
        <p:spPr bwMode="auto">
          <a:xfrm>
            <a:off x="10724299" y="4678704"/>
            <a:ext cx="400424" cy="40362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E2231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84" name="Freeform 155">
            <a:extLst>
              <a:ext uri="{FF2B5EF4-FFF2-40B4-BE49-F238E27FC236}">
                <a16:creationId xmlns:a16="http://schemas.microsoft.com/office/drawing/2014/main" id="{0AAEEF7D-4346-1941-816E-B10FFE2D34E2}"/>
              </a:ext>
            </a:extLst>
          </p:cNvPr>
          <p:cNvSpPr>
            <a:spLocks/>
          </p:cNvSpPr>
          <p:nvPr/>
        </p:nvSpPr>
        <p:spPr bwMode="auto">
          <a:xfrm>
            <a:off x="10717167" y="5749991"/>
            <a:ext cx="361087" cy="361087"/>
          </a:xfrm>
          <a:custGeom>
            <a:avLst/>
            <a:gdLst/>
            <a:ahLst/>
            <a:cxnLst>
              <a:cxn ang="0">
                <a:pos x="31" y="62"/>
              </a:cxn>
              <a:cxn ang="0">
                <a:pos x="8" y="51"/>
              </a:cxn>
              <a:cxn ang="0">
                <a:pos x="8" y="49"/>
              </a:cxn>
              <a:cxn ang="0">
                <a:pos x="13" y="44"/>
              </a:cxn>
              <a:cxn ang="0">
                <a:pos x="14" y="43"/>
              </a:cxn>
              <a:cxn ang="0">
                <a:pos x="15" y="44"/>
              </a:cxn>
              <a:cxn ang="0">
                <a:pos x="31" y="52"/>
              </a:cxn>
              <a:cxn ang="0">
                <a:pos x="52" y="31"/>
              </a:cxn>
              <a:cxn ang="0">
                <a:pos x="31" y="11"/>
              </a:cxn>
              <a:cxn ang="0">
                <a:pos x="17" y="16"/>
              </a:cxn>
              <a:cxn ang="0">
                <a:pos x="23" y="22"/>
              </a:cxn>
              <a:cxn ang="0">
                <a:pos x="23" y="25"/>
              </a:cxn>
              <a:cxn ang="0">
                <a:pos x="21" y="26"/>
              </a:cxn>
              <a:cxn ang="0">
                <a:pos x="3" y="26"/>
              </a:cxn>
              <a:cxn ang="0">
                <a:pos x="0" y="24"/>
              </a:cxn>
              <a:cxn ang="0">
                <a:pos x="0" y="6"/>
              </a:cxn>
              <a:cxn ang="0">
                <a:pos x="2" y="3"/>
              </a:cxn>
              <a:cxn ang="0">
                <a:pos x="5" y="4"/>
              </a:cxn>
              <a:cxn ang="0">
                <a:pos x="10" y="9"/>
              </a:cxn>
              <a:cxn ang="0">
                <a:pos x="31" y="0"/>
              </a:cxn>
              <a:cxn ang="0">
                <a:pos x="62" y="31"/>
              </a:cxn>
              <a:cxn ang="0">
                <a:pos x="31" y="62"/>
              </a:cxn>
            </a:cxnLst>
            <a:rect l="0" t="0" r="r" b="b"/>
            <a:pathLst>
              <a:path w="62" h="62">
                <a:moveTo>
                  <a:pt x="31" y="62"/>
                </a:moveTo>
                <a:cubicBezTo>
                  <a:pt x="22" y="62"/>
                  <a:pt x="13" y="58"/>
                  <a:pt x="8" y="51"/>
                </a:cubicBezTo>
                <a:cubicBezTo>
                  <a:pt x="7" y="50"/>
                  <a:pt x="7" y="50"/>
                  <a:pt x="8" y="49"/>
                </a:cubicBezTo>
                <a:cubicBezTo>
                  <a:pt x="13" y="44"/>
                  <a:pt x="13" y="44"/>
                  <a:pt x="13" y="44"/>
                </a:cubicBezTo>
                <a:cubicBezTo>
                  <a:pt x="13" y="44"/>
                  <a:pt x="14" y="43"/>
                  <a:pt x="14" y="43"/>
                </a:cubicBezTo>
                <a:cubicBezTo>
                  <a:pt x="15" y="43"/>
                  <a:pt x="15" y="44"/>
                  <a:pt x="15" y="44"/>
                </a:cubicBezTo>
                <a:cubicBezTo>
                  <a:pt x="19" y="49"/>
                  <a:pt x="25" y="52"/>
                  <a:pt x="31" y="52"/>
                </a:cubicBezTo>
                <a:cubicBezTo>
                  <a:pt x="43" y="52"/>
                  <a:pt x="52" y="43"/>
                  <a:pt x="52" y="31"/>
                </a:cubicBezTo>
                <a:cubicBezTo>
                  <a:pt x="52" y="20"/>
                  <a:pt x="43" y="11"/>
                  <a:pt x="31" y="11"/>
                </a:cubicBezTo>
                <a:cubicBezTo>
                  <a:pt x="26" y="11"/>
                  <a:pt x="21" y="13"/>
                  <a:pt x="17" y="16"/>
                </a:cubicBezTo>
                <a:cubicBezTo>
                  <a:pt x="23" y="22"/>
                  <a:pt x="23" y="22"/>
                  <a:pt x="23" y="22"/>
                </a:cubicBezTo>
                <a:cubicBezTo>
                  <a:pt x="24" y="23"/>
                  <a:pt x="24" y="24"/>
                  <a:pt x="23" y="25"/>
                </a:cubicBezTo>
                <a:cubicBezTo>
                  <a:pt x="23" y="26"/>
                  <a:pt x="22" y="26"/>
                  <a:pt x="21" y="26"/>
                </a:cubicBezTo>
                <a:cubicBezTo>
                  <a:pt x="3" y="26"/>
                  <a:pt x="3" y="26"/>
                  <a:pt x="3" y="26"/>
                </a:cubicBezTo>
                <a:cubicBezTo>
                  <a:pt x="2" y="26"/>
                  <a:pt x="0" y="25"/>
                  <a:pt x="0" y="24"/>
                </a:cubicBezTo>
                <a:cubicBezTo>
                  <a:pt x="0" y="6"/>
                  <a:pt x="0" y="6"/>
                  <a:pt x="0" y="6"/>
                </a:cubicBezTo>
                <a:cubicBezTo>
                  <a:pt x="0" y="5"/>
                  <a:pt x="1" y="4"/>
                  <a:pt x="2" y="3"/>
                </a:cubicBezTo>
                <a:cubicBezTo>
                  <a:pt x="3" y="3"/>
                  <a:pt x="4" y="3"/>
                  <a:pt x="5" y="4"/>
                </a:cubicBezTo>
                <a:cubicBezTo>
                  <a:pt x="10" y="9"/>
                  <a:pt x="10" y="9"/>
                  <a:pt x="10" y="9"/>
                </a:cubicBezTo>
                <a:cubicBezTo>
                  <a:pt x="16" y="4"/>
                  <a:pt x="23" y="0"/>
                  <a:pt x="31" y="0"/>
                </a:cubicBezTo>
                <a:cubicBezTo>
                  <a:pt x="48" y="0"/>
                  <a:pt x="62" y="14"/>
                  <a:pt x="62" y="31"/>
                </a:cubicBezTo>
                <a:cubicBezTo>
                  <a:pt x="62" y="48"/>
                  <a:pt x="48" y="62"/>
                  <a:pt x="31" y="62"/>
                </a:cubicBezTo>
                <a:close/>
              </a:path>
            </a:pathLst>
          </a:custGeom>
          <a:solidFill>
            <a:srgbClr val="E2231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328606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a:t>感谢您的时间。</a:t>
            </a:r>
          </a:p>
        </p:txBody>
      </p:sp>
      <p:sp>
        <p:nvSpPr>
          <p:cNvPr id="3" name="文本占位符 2"/>
          <p:cNvSpPr>
            <a:spLocks noGrp="1"/>
          </p:cNvSpPr>
          <p:nvPr>
            <p:ph type="body" sz="quarter" idx="14"/>
          </p:nvPr>
        </p:nvSpPr>
        <p:spPr/>
        <p:txBody>
          <a:bodyPr/>
          <a:lstStyle/>
          <a:p>
            <a:r>
              <a:rPr kumimoji="1" lang="en-US" altLang="zh-CN" dirty="0"/>
              <a:t>THANKS.</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4">
            <a:extLst>
              <a:ext uri="{FF2B5EF4-FFF2-40B4-BE49-F238E27FC236}">
                <a16:creationId xmlns:a16="http://schemas.microsoft.com/office/drawing/2014/main" id="{1B755263-6873-0F4A-AB42-17838521B154}"/>
              </a:ext>
            </a:extLst>
          </p:cNvPr>
          <p:cNvGrpSpPr/>
          <p:nvPr/>
        </p:nvGrpSpPr>
        <p:grpSpPr>
          <a:xfrm>
            <a:off x="5910151" y="6366724"/>
            <a:ext cx="371698" cy="201020"/>
            <a:chOff x="10479024" y="10037572"/>
            <a:chExt cx="1770388" cy="957452"/>
          </a:xfrm>
        </p:grpSpPr>
        <p:cxnSp>
          <p:nvCxnSpPr>
            <p:cNvPr id="4" name="直接连接符 22">
              <a:extLst>
                <a:ext uri="{FF2B5EF4-FFF2-40B4-BE49-F238E27FC236}">
                  <a16:creationId xmlns:a16="http://schemas.microsoft.com/office/drawing/2014/main" id="{3C3A1743-7B72-9242-B12C-30103B99725A}"/>
                </a:ext>
              </a:extLst>
            </p:cNvPr>
            <p:cNvCxnSpPr/>
            <p:nvPr/>
          </p:nvCxnSpPr>
          <p:spPr>
            <a:xfrm>
              <a:off x="10479024" y="10040111"/>
              <a:ext cx="1146501" cy="925264"/>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直接连接符 23">
              <a:extLst>
                <a:ext uri="{FF2B5EF4-FFF2-40B4-BE49-F238E27FC236}">
                  <a16:creationId xmlns:a16="http://schemas.microsoft.com/office/drawing/2014/main" id="{DA6295D5-A424-9A4F-BE6B-5D39AB9D4D3D}"/>
                </a:ext>
              </a:extLst>
            </p:cNvPr>
            <p:cNvCxnSpPr/>
            <p:nvPr/>
          </p:nvCxnSpPr>
          <p:spPr>
            <a:xfrm flipH="1">
              <a:off x="11269692" y="10037572"/>
              <a:ext cx="979720" cy="957452"/>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6" name="组 36">
            <a:extLst>
              <a:ext uri="{FF2B5EF4-FFF2-40B4-BE49-F238E27FC236}">
                <a16:creationId xmlns:a16="http://schemas.microsoft.com/office/drawing/2014/main" id="{E00F4D8D-2818-2240-A88C-1D69A178F23F}"/>
              </a:ext>
            </a:extLst>
          </p:cNvPr>
          <p:cNvGrpSpPr/>
          <p:nvPr/>
        </p:nvGrpSpPr>
        <p:grpSpPr>
          <a:xfrm>
            <a:off x="5499653" y="1455153"/>
            <a:ext cx="959205" cy="819114"/>
            <a:chOff x="6516999" y="919239"/>
            <a:chExt cx="2252050" cy="1923142"/>
          </a:xfrm>
        </p:grpSpPr>
        <p:grpSp>
          <p:nvGrpSpPr>
            <p:cNvPr id="7" name="组 35">
              <a:extLst>
                <a:ext uri="{FF2B5EF4-FFF2-40B4-BE49-F238E27FC236}">
                  <a16:creationId xmlns:a16="http://schemas.microsoft.com/office/drawing/2014/main" id="{6424570C-8CC6-C749-8ADA-FF42045B2487}"/>
                </a:ext>
              </a:extLst>
            </p:cNvPr>
            <p:cNvGrpSpPr/>
            <p:nvPr/>
          </p:nvGrpSpPr>
          <p:grpSpPr>
            <a:xfrm>
              <a:off x="6845905" y="919239"/>
              <a:ext cx="1923144" cy="1923142"/>
              <a:chOff x="6942667" y="1016000"/>
              <a:chExt cx="1729619" cy="1729619"/>
            </a:xfrm>
          </p:grpSpPr>
          <p:sp>
            <p:nvSpPr>
              <p:cNvPr id="9" name="弦形 8">
                <a:extLst>
                  <a:ext uri="{FF2B5EF4-FFF2-40B4-BE49-F238E27FC236}">
                    <a16:creationId xmlns:a16="http://schemas.microsoft.com/office/drawing/2014/main" id="{500B9833-D63F-AF4D-B3E8-CF5E9FE559BD}"/>
                  </a:ext>
                </a:extLst>
              </p:cNvPr>
              <p:cNvSpPr/>
              <p:nvPr/>
            </p:nvSpPr>
            <p:spPr>
              <a:xfrm>
                <a:off x="6942667" y="1016000"/>
                <a:ext cx="1729619" cy="1729619"/>
              </a:xfrm>
              <a:prstGeom prst="chord">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51488F10-300B-A642-A471-DC56A05861E6}"/>
                  </a:ext>
                </a:extLst>
              </p:cNvPr>
              <p:cNvSpPr/>
              <p:nvPr/>
            </p:nvSpPr>
            <p:spPr>
              <a:xfrm>
                <a:off x="6942667" y="1016000"/>
                <a:ext cx="1729619" cy="1729619"/>
              </a:xfrm>
              <a:prstGeom prst="ellipse">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grpSp>
        <p:sp>
          <p:nvSpPr>
            <p:cNvPr id="8" name="文本框 19">
              <a:extLst>
                <a:ext uri="{FF2B5EF4-FFF2-40B4-BE49-F238E27FC236}">
                  <a16:creationId xmlns:a16="http://schemas.microsoft.com/office/drawing/2014/main" id="{A16121DA-5A20-A44D-A024-2F65FF12A798}"/>
                </a:ext>
              </a:extLst>
            </p:cNvPr>
            <p:cNvSpPr txBox="1"/>
            <p:nvPr/>
          </p:nvSpPr>
          <p:spPr>
            <a:xfrm flipH="1">
              <a:off x="6516999" y="1488419"/>
              <a:ext cx="1429575" cy="938257"/>
            </a:xfrm>
            <a:prstGeom prst="rect">
              <a:avLst/>
            </a:prstGeom>
            <a:noFill/>
          </p:spPr>
          <p:txBody>
            <a:bodyPr wrap="square" lIns="90963" tIns="45481" rIns="90963" bIns="45481" rtlCol="0">
              <a:spAutoFit/>
            </a:bodyPr>
            <a:lstStyle/>
            <a:p>
              <a:pPr algn="r"/>
              <a:r>
                <a:rPr lang="en-US" altLang="zh-CN" sz="2000" b="1" dirty="0">
                  <a:solidFill>
                    <a:srgbClr val="FFFFFF"/>
                  </a:solidFill>
                  <a:latin typeface="微软雅黑" panose="020B0503020204020204" charset="-122"/>
                  <a:ea typeface="微软雅黑" panose="020B0503020204020204" charset="-122"/>
                </a:rPr>
                <a:t>01</a:t>
              </a:r>
              <a:endParaRPr lang="zh-CN" altLang="en-US" sz="2000" b="1" dirty="0">
                <a:solidFill>
                  <a:srgbClr val="FFFFFF"/>
                </a:solidFill>
                <a:latin typeface="微软雅黑" panose="020B0503020204020204" charset="-122"/>
                <a:ea typeface="微软雅黑" panose="020B0503020204020204" charset="-122"/>
              </a:endParaRPr>
            </a:p>
          </p:txBody>
        </p:sp>
      </p:grpSp>
      <p:grpSp>
        <p:nvGrpSpPr>
          <p:cNvPr id="11" name="组 38">
            <a:extLst>
              <a:ext uri="{FF2B5EF4-FFF2-40B4-BE49-F238E27FC236}">
                <a16:creationId xmlns:a16="http://schemas.microsoft.com/office/drawing/2014/main" id="{2BBEE950-9B23-F94E-B54F-97B856B77E52}"/>
              </a:ext>
            </a:extLst>
          </p:cNvPr>
          <p:cNvGrpSpPr/>
          <p:nvPr/>
        </p:nvGrpSpPr>
        <p:grpSpPr>
          <a:xfrm>
            <a:off x="2992829" y="3173152"/>
            <a:ext cx="6206342" cy="584293"/>
            <a:chOff x="2312135" y="3802105"/>
            <a:chExt cx="6206342" cy="584293"/>
          </a:xfrm>
        </p:grpSpPr>
        <p:sp>
          <p:nvSpPr>
            <p:cNvPr id="12" name="文本框 19">
              <a:extLst>
                <a:ext uri="{FF2B5EF4-FFF2-40B4-BE49-F238E27FC236}">
                  <a16:creationId xmlns:a16="http://schemas.microsoft.com/office/drawing/2014/main" id="{550386B4-9A31-9048-8752-7F5FAB0AC922}"/>
                </a:ext>
              </a:extLst>
            </p:cNvPr>
            <p:cNvSpPr txBox="1"/>
            <p:nvPr/>
          </p:nvSpPr>
          <p:spPr>
            <a:xfrm flipH="1">
              <a:off x="3726206" y="3802105"/>
              <a:ext cx="3222036" cy="584293"/>
            </a:xfrm>
            <a:prstGeom prst="rect">
              <a:avLst/>
            </a:prstGeom>
            <a:noFill/>
          </p:spPr>
          <p:txBody>
            <a:bodyPr wrap="square" lIns="90963" tIns="45481" rIns="90963" bIns="45481" rtlCol="0">
              <a:spAutoFit/>
            </a:bodyPr>
            <a:lstStyle/>
            <a:p>
              <a:pPr algn="ctr"/>
              <a:r>
                <a:rPr lang="zh-CN" altLang="en-US" sz="3200" b="1" dirty="0">
                  <a:solidFill>
                    <a:schemeClr val="bg2">
                      <a:lumMod val="25000"/>
                    </a:schemeClr>
                  </a:solidFill>
                  <a:latin typeface="微软雅黑" panose="020B0503020204020204" charset="-122"/>
                  <a:ea typeface="微软雅黑" panose="020B0503020204020204" charset="-122"/>
                </a:rPr>
                <a:t>标题</a:t>
              </a:r>
            </a:p>
          </p:txBody>
        </p:sp>
        <p:cxnSp>
          <p:nvCxnSpPr>
            <p:cNvPr id="13" name="直线连接符 6">
              <a:extLst>
                <a:ext uri="{FF2B5EF4-FFF2-40B4-BE49-F238E27FC236}">
                  <a16:creationId xmlns:a16="http://schemas.microsoft.com/office/drawing/2014/main" id="{8B181B57-1818-A54C-9221-213831AB62E7}"/>
                </a:ext>
              </a:extLst>
            </p:cNvPr>
            <p:cNvCxnSpPr/>
            <p:nvPr/>
          </p:nvCxnSpPr>
          <p:spPr>
            <a:xfrm flipH="1" flipV="1">
              <a:off x="7027397" y="4114335"/>
              <a:ext cx="1491080" cy="10142"/>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14" name="直线连接符 34">
              <a:extLst>
                <a:ext uri="{FF2B5EF4-FFF2-40B4-BE49-F238E27FC236}">
                  <a16:creationId xmlns:a16="http://schemas.microsoft.com/office/drawing/2014/main" id="{28BD13D8-60AB-FB4D-9913-AA250B8B4990}"/>
                </a:ext>
              </a:extLst>
            </p:cNvPr>
            <p:cNvCxnSpPr/>
            <p:nvPr/>
          </p:nvCxnSpPr>
          <p:spPr>
            <a:xfrm flipH="1" flipV="1">
              <a:off x="2312135" y="4114335"/>
              <a:ext cx="1491080" cy="10142"/>
            </a:xfrm>
            <a:prstGeom prst="line">
              <a:avLst/>
            </a:prstGeom>
            <a:ln>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grpSp>
      <p:sp>
        <p:nvSpPr>
          <p:cNvPr id="15" name="文本框 19">
            <a:extLst>
              <a:ext uri="{FF2B5EF4-FFF2-40B4-BE49-F238E27FC236}">
                <a16:creationId xmlns:a16="http://schemas.microsoft.com/office/drawing/2014/main" id="{2B63017A-BC72-4D44-A62C-E0FF8DA27D61}"/>
              </a:ext>
            </a:extLst>
          </p:cNvPr>
          <p:cNvSpPr txBox="1"/>
          <p:nvPr/>
        </p:nvSpPr>
        <p:spPr>
          <a:xfrm flipH="1">
            <a:off x="5128379" y="2359277"/>
            <a:ext cx="1886859" cy="368849"/>
          </a:xfrm>
          <a:prstGeom prst="rect">
            <a:avLst/>
          </a:prstGeom>
          <a:noFill/>
        </p:spPr>
        <p:txBody>
          <a:bodyPr wrap="square" lIns="90963" tIns="45481" rIns="90963" bIns="45481" rtlCol="0">
            <a:spAutoFit/>
          </a:bodyPr>
          <a:lstStyle/>
          <a:p>
            <a:pPr algn="ctr"/>
            <a:r>
              <a:rPr lang="x-none" altLang="zh-CN" b="1" dirty="0">
                <a:solidFill>
                  <a:srgbClr val="4F4A4B"/>
                </a:solidFill>
                <a:latin typeface="微软雅黑" panose="020B0503020204020204" charset="-122"/>
                <a:ea typeface="微软雅黑" panose="020B0503020204020204" charset="-122"/>
              </a:rPr>
              <a:t>PART </a:t>
            </a:r>
            <a:r>
              <a:rPr lang="en-US" altLang="zh-CN" b="1" dirty="0">
                <a:solidFill>
                  <a:srgbClr val="4F4A4B"/>
                </a:solidFill>
                <a:latin typeface="微软雅黑" panose="020B0503020204020204" charset="-122"/>
                <a:ea typeface="微软雅黑" panose="020B0503020204020204" charset="-122"/>
              </a:rPr>
              <a:t>ONE</a:t>
            </a:r>
            <a:endParaRPr lang="zh-CN" altLang="en-US" b="1" dirty="0">
              <a:solidFill>
                <a:srgbClr val="4F4A4B"/>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453191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kumimoji="1" lang="zh-CN" altLang="en-US" dirty="0"/>
          </a:p>
        </p:txBody>
      </p:sp>
      <p:grpSp>
        <p:nvGrpSpPr>
          <p:cNvPr id="3" name="组合 2">
            <a:extLst>
              <a:ext uri="{FF2B5EF4-FFF2-40B4-BE49-F238E27FC236}">
                <a16:creationId xmlns:a16="http://schemas.microsoft.com/office/drawing/2014/main" id="{FE0D5A6E-46C8-914C-AFFB-672948D1E0DA}"/>
              </a:ext>
            </a:extLst>
          </p:cNvPr>
          <p:cNvGrpSpPr/>
          <p:nvPr/>
        </p:nvGrpSpPr>
        <p:grpSpPr>
          <a:xfrm>
            <a:off x="1798301" y="1605825"/>
            <a:ext cx="2750912" cy="3523396"/>
            <a:chOff x="1997031" y="2796948"/>
            <a:chExt cx="2500829" cy="2911897"/>
          </a:xfrm>
        </p:grpSpPr>
        <p:sp>
          <p:nvSpPr>
            <p:cNvPr id="4" name="圆角矩形 7">
              <a:extLst>
                <a:ext uri="{FF2B5EF4-FFF2-40B4-BE49-F238E27FC236}">
                  <a16:creationId xmlns:a16="http://schemas.microsoft.com/office/drawing/2014/main" id="{95BC0182-9D05-E945-9716-89AD30607F0E}"/>
                </a:ext>
              </a:extLst>
            </p:cNvPr>
            <p:cNvSpPr/>
            <p:nvPr/>
          </p:nvSpPr>
          <p:spPr>
            <a:xfrm>
              <a:off x="1997031" y="2796948"/>
              <a:ext cx="2500829" cy="2911897"/>
            </a:xfrm>
            <a:prstGeom prst="roundRect">
              <a:avLst>
                <a:gd name="adj" fmla="val 0"/>
              </a:avLst>
            </a:prstGeom>
            <a:solidFill>
              <a:schemeClr val="bg1">
                <a:lumMod val="95000"/>
              </a:schemeClr>
            </a:solidFill>
            <a:ln w="12700" cap="flat" cmpd="sng" algn="ctr">
              <a:noFill/>
              <a:prstDash val="solid"/>
              <a:miter lim="800000"/>
            </a:ln>
            <a:effectLst/>
          </p:spPr>
          <p:txBody>
            <a:bodyPr rtlCol="0" anchor="ctr"/>
            <a:lstStyle/>
            <a:p>
              <a:pPr algn="ctr"/>
              <a:endParaRPr lang="zh-CN" altLang="en-US" kern="0">
                <a:solidFill>
                  <a:prstClr val="white"/>
                </a:solidFill>
              </a:endParaRPr>
            </a:p>
          </p:txBody>
        </p:sp>
        <p:sp>
          <p:nvSpPr>
            <p:cNvPr id="5" name="矩形 4">
              <a:extLst>
                <a:ext uri="{FF2B5EF4-FFF2-40B4-BE49-F238E27FC236}">
                  <a16:creationId xmlns:a16="http://schemas.microsoft.com/office/drawing/2014/main" id="{E11C1B8B-4CA0-EA4E-B07F-1C3D69CDAB75}"/>
                </a:ext>
              </a:extLst>
            </p:cNvPr>
            <p:cNvSpPr/>
            <p:nvPr/>
          </p:nvSpPr>
          <p:spPr>
            <a:xfrm>
              <a:off x="2052026" y="2956808"/>
              <a:ext cx="683754" cy="585030"/>
            </a:xfrm>
            <a:prstGeom prst="rect">
              <a:avLst/>
            </a:prstGeom>
          </p:spPr>
          <p:txBody>
            <a:bodyPr wrap="none">
              <a:spAutoFit/>
            </a:bodyPr>
            <a:lstStyle/>
            <a:p>
              <a:pPr algn="ctr"/>
              <a:r>
                <a:rPr lang="en-US" altLang="zh-CN" sz="4000" dirty="0">
                  <a:solidFill>
                    <a:srgbClr val="CF362A"/>
                  </a:solidFill>
                  <a:latin typeface="Century Gothic" panose="020B0502020202020204" pitchFamily="34" charset="0"/>
                </a:rPr>
                <a:t>18</a:t>
              </a:r>
              <a:endParaRPr lang="zh-CN" altLang="en-US" sz="4000" dirty="0">
                <a:solidFill>
                  <a:srgbClr val="CF362A"/>
                </a:solidFill>
                <a:latin typeface="Century Gothic" panose="020B0502020202020204" pitchFamily="34" charset="0"/>
              </a:endParaRPr>
            </a:p>
          </p:txBody>
        </p:sp>
        <p:sp>
          <p:nvSpPr>
            <p:cNvPr id="6" name="矩形 5">
              <a:extLst>
                <a:ext uri="{FF2B5EF4-FFF2-40B4-BE49-F238E27FC236}">
                  <a16:creationId xmlns:a16="http://schemas.microsoft.com/office/drawing/2014/main" id="{CDA937BA-955A-0A4A-8ED1-361087C699A2}"/>
                </a:ext>
              </a:extLst>
            </p:cNvPr>
            <p:cNvSpPr/>
            <p:nvPr/>
          </p:nvSpPr>
          <p:spPr>
            <a:xfrm>
              <a:off x="2736950" y="3106832"/>
              <a:ext cx="1426964" cy="380747"/>
            </a:xfrm>
            <a:prstGeom prst="rect">
              <a:avLst/>
            </a:prstGeom>
          </p:spPr>
          <p:txBody>
            <a:bodyPr wrap="none">
              <a:spAutoFit/>
              <a:scene3d>
                <a:camera prst="orthographicFront"/>
                <a:lightRig rig="threePt" dir="t"/>
              </a:scene3d>
              <a:sp3d contourW="12700"/>
            </a:bodyPr>
            <a:lstStyle/>
            <a:p>
              <a:pPr>
                <a:lnSpc>
                  <a:spcPct val="150000"/>
                </a:lnSpc>
              </a:pPr>
              <a:r>
                <a:rPr lang="zh-CN" altLang="en-US" b="1" dirty="0">
                  <a:solidFill>
                    <a:srgbClr val="5A616F"/>
                  </a:solidFill>
                  <a:latin typeface="微软雅黑 Light" panose="020B0502040204020203" pitchFamily="34" charset="-122"/>
                  <a:ea typeface="微软雅黑 Light" panose="020B0502040204020203" pitchFamily="34" charset="-122"/>
                  <a:cs typeface="+mn-ea"/>
                  <a:sym typeface="+mn-lt"/>
                </a:rPr>
                <a:t>添加您的标题</a:t>
              </a:r>
              <a:endParaRPr lang="en-US" altLang="zh-CN" b="1" dirty="0">
                <a:solidFill>
                  <a:srgbClr val="5A616F"/>
                </a:solidFill>
                <a:latin typeface="微软雅黑 Light" panose="020B0502040204020203" pitchFamily="34" charset="-122"/>
                <a:ea typeface="微软雅黑 Light" panose="020B0502040204020203" pitchFamily="34" charset="-122"/>
                <a:cs typeface="+mn-ea"/>
                <a:sym typeface="+mn-lt"/>
              </a:endParaRPr>
            </a:p>
          </p:txBody>
        </p:sp>
        <p:sp>
          <p:nvSpPr>
            <p:cNvPr id="7" name="文本框 6">
              <a:extLst>
                <a:ext uri="{FF2B5EF4-FFF2-40B4-BE49-F238E27FC236}">
                  <a16:creationId xmlns:a16="http://schemas.microsoft.com/office/drawing/2014/main" id="{5CCB9C68-A965-8546-BDF5-57ED6783B528}"/>
                </a:ext>
              </a:extLst>
            </p:cNvPr>
            <p:cNvSpPr txBox="1"/>
            <p:nvPr/>
          </p:nvSpPr>
          <p:spPr>
            <a:xfrm>
              <a:off x="2357730" y="5000307"/>
              <a:ext cx="1779432" cy="412576"/>
            </a:xfrm>
            <a:prstGeom prst="rect">
              <a:avLst/>
            </a:prstGeom>
            <a:solidFill>
              <a:srgbClr val="CF362A"/>
            </a:solidFill>
            <a:effectLst/>
          </p:spPr>
          <p:txBody>
            <a:bodyPr wrap="square" rtlCol="0" anchor="ctr" anchorCtr="0">
              <a:noAutofit/>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rPr>
                <a:t>添加您的标题</a:t>
              </a:r>
              <a:endParaRPr kumimoji="0" lang="zh-CN" altLang="en-US" sz="1000" b="0" i="0" u="none" strike="noStrike" kern="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endParaRPr>
            </a:p>
          </p:txBody>
        </p:sp>
        <p:sp>
          <p:nvSpPr>
            <p:cNvPr id="8" name="文本框 7">
              <a:extLst>
                <a:ext uri="{FF2B5EF4-FFF2-40B4-BE49-F238E27FC236}">
                  <a16:creationId xmlns:a16="http://schemas.microsoft.com/office/drawing/2014/main" id="{9A27FE4A-6D20-A649-9B81-693B3454DEFC}"/>
                </a:ext>
              </a:extLst>
            </p:cNvPr>
            <p:cNvSpPr txBox="1"/>
            <p:nvPr/>
          </p:nvSpPr>
          <p:spPr>
            <a:xfrm>
              <a:off x="2281530" y="3847752"/>
              <a:ext cx="1931832" cy="64348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rgbClr val="767171"/>
                  </a:solidFill>
                  <a:latin typeface="Century Gothic" panose="020B0502020202020204" pitchFamily="34" charset="0"/>
                  <a:ea typeface="+mj-ea"/>
                </a:rPr>
                <a:t>The user print the presentation and make it into a film to be user presentation and make be used in a wider field</a:t>
              </a:r>
            </a:p>
          </p:txBody>
        </p:sp>
      </p:grpSp>
      <p:grpSp>
        <p:nvGrpSpPr>
          <p:cNvPr id="9" name="组合 8">
            <a:extLst>
              <a:ext uri="{FF2B5EF4-FFF2-40B4-BE49-F238E27FC236}">
                <a16:creationId xmlns:a16="http://schemas.microsoft.com/office/drawing/2014/main" id="{7C201635-7140-B447-A364-FC1736A6612B}"/>
              </a:ext>
            </a:extLst>
          </p:cNvPr>
          <p:cNvGrpSpPr/>
          <p:nvPr/>
        </p:nvGrpSpPr>
        <p:grpSpPr>
          <a:xfrm>
            <a:off x="4764083" y="1605825"/>
            <a:ext cx="2750912" cy="3523396"/>
            <a:chOff x="4845583" y="2796948"/>
            <a:chExt cx="2500829" cy="2911897"/>
          </a:xfrm>
        </p:grpSpPr>
        <p:sp>
          <p:nvSpPr>
            <p:cNvPr id="10" name="圆角矩形 8">
              <a:extLst>
                <a:ext uri="{FF2B5EF4-FFF2-40B4-BE49-F238E27FC236}">
                  <a16:creationId xmlns:a16="http://schemas.microsoft.com/office/drawing/2014/main" id="{FB407049-CBA7-E04D-84D1-3A428BB8CF03}"/>
                </a:ext>
              </a:extLst>
            </p:cNvPr>
            <p:cNvSpPr/>
            <p:nvPr/>
          </p:nvSpPr>
          <p:spPr>
            <a:xfrm>
              <a:off x="4845583" y="2796948"/>
              <a:ext cx="2500829" cy="2911897"/>
            </a:xfrm>
            <a:prstGeom prst="roundRect">
              <a:avLst>
                <a:gd name="adj" fmla="val 0"/>
              </a:avLst>
            </a:prstGeom>
            <a:noFill/>
            <a:ln w="12700" cap="flat" cmpd="sng" algn="ctr">
              <a:solidFill>
                <a:schemeClr val="bg1">
                  <a:lumMod val="75000"/>
                </a:schemeClr>
              </a:solidFill>
              <a:prstDash val="solid"/>
              <a:miter lim="800000"/>
            </a:ln>
            <a:effectLst/>
          </p:spPr>
          <p:txBody>
            <a:bodyPr rtlCol="0" anchor="ctr"/>
            <a:lstStyle/>
            <a:p>
              <a:pPr algn="ctr"/>
              <a:endParaRPr lang="zh-CN" altLang="en-US" kern="0">
                <a:solidFill>
                  <a:prstClr val="white"/>
                </a:solidFill>
              </a:endParaRPr>
            </a:p>
          </p:txBody>
        </p:sp>
        <p:sp>
          <p:nvSpPr>
            <p:cNvPr id="11" name="矩形 10">
              <a:extLst>
                <a:ext uri="{FF2B5EF4-FFF2-40B4-BE49-F238E27FC236}">
                  <a16:creationId xmlns:a16="http://schemas.microsoft.com/office/drawing/2014/main" id="{09ABC75F-3652-DB4D-A5A5-E1161411DFBC}"/>
                </a:ext>
              </a:extLst>
            </p:cNvPr>
            <p:cNvSpPr/>
            <p:nvPr/>
          </p:nvSpPr>
          <p:spPr>
            <a:xfrm>
              <a:off x="4900581" y="2956808"/>
              <a:ext cx="683754" cy="585030"/>
            </a:xfrm>
            <a:prstGeom prst="rect">
              <a:avLst/>
            </a:prstGeom>
          </p:spPr>
          <p:txBody>
            <a:bodyPr wrap="none">
              <a:spAutoFit/>
            </a:bodyPr>
            <a:lstStyle/>
            <a:p>
              <a:pPr algn="ctr"/>
              <a:r>
                <a:rPr lang="en-US" altLang="zh-CN" sz="4000" dirty="0">
                  <a:solidFill>
                    <a:srgbClr val="5A616F"/>
                  </a:solidFill>
                  <a:latin typeface="Century Gothic" panose="020B0502020202020204" pitchFamily="34" charset="0"/>
                </a:rPr>
                <a:t>19</a:t>
              </a:r>
              <a:endParaRPr lang="zh-CN" altLang="en-US" sz="4000" dirty="0">
                <a:solidFill>
                  <a:srgbClr val="5A616F"/>
                </a:solidFill>
                <a:latin typeface="Century Gothic" panose="020B0502020202020204" pitchFamily="34" charset="0"/>
              </a:endParaRPr>
            </a:p>
          </p:txBody>
        </p:sp>
        <p:sp>
          <p:nvSpPr>
            <p:cNvPr id="12" name="矩形 11">
              <a:extLst>
                <a:ext uri="{FF2B5EF4-FFF2-40B4-BE49-F238E27FC236}">
                  <a16:creationId xmlns:a16="http://schemas.microsoft.com/office/drawing/2014/main" id="{14F516FE-247C-7F47-A161-AA2F29A3EA2F}"/>
                </a:ext>
              </a:extLst>
            </p:cNvPr>
            <p:cNvSpPr/>
            <p:nvPr/>
          </p:nvSpPr>
          <p:spPr>
            <a:xfrm>
              <a:off x="5585505" y="3106832"/>
              <a:ext cx="1426964" cy="380747"/>
            </a:xfrm>
            <a:prstGeom prst="rect">
              <a:avLst/>
            </a:prstGeom>
          </p:spPr>
          <p:txBody>
            <a:bodyPr wrap="none">
              <a:spAutoFit/>
              <a:scene3d>
                <a:camera prst="orthographicFront"/>
                <a:lightRig rig="threePt" dir="t"/>
              </a:scene3d>
              <a:sp3d contourW="12700"/>
            </a:bodyPr>
            <a:lstStyle/>
            <a:p>
              <a:pPr>
                <a:lnSpc>
                  <a:spcPct val="150000"/>
                </a:lnSpc>
              </a:pPr>
              <a:r>
                <a:rPr lang="zh-CN" altLang="en-US" b="1" dirty="0">
                  <a:solidFill>
                    <a:srgbClr val="5A616F"/>
                  </a:solidFill>
                  <a:latin typeface="微软雅黑 Light" panose="020B0502040204020203" pitchFamily="34" charset="-122"/>
                  <a:ea typeface="微软雅黑 Light" panose="020B0502040204020203" pitchFamily="34" charset="-122"/>
                  <a:cs typeface="+mn-ea"/>
                  <a:sym typeface="+mn-lt"/>
                </a:rPr>
                <a:t>添加您的标题</a:t>
              </a:r>
              <a:endParaRPr lang="en-US" altLang="zh-CN" b="1" dirty="0">
                <a:solidFill>
                  <a:srgbClr val="5A616F"/>
                </a:solidFill>
                <a:latin typeface="微软雅黑 Light" panose="020B0502040204020203" pitchFamily="34" charset="-122"/>
                <a:ea typeface="微软雅黑 Light" panose="020B0502040204020203" pitchFamily="34" charset="-122"/>
                <a:cs typeface="+mn-ea"/>
                <a:sym typeface="+mn-lt"/>
              </a:endParaRPr>
            </a:p>
          </p:txBody>
        </p:sp>
        <p:sp>
          <p:nvSpPr>
            <p:cNvPr id="13" name="文本框 12">
              <a:extLst>
                <a:ext uri="{FF2B5EF4-FFF2-40B4-BE49-F238E27FC236}">
                  <a16:creationId xmlns:a16="http://schemas.microsoft.com/office/drawing/2014/main" id="{230F9E3D-5D75-7041-96A1-87ADFA7A8D0B}"/>
                </a:ext>
              </a:extLst>
            </p:cNvPr>
            <p:cNvSpPr txBox="1"/>
            <p:nvPr/>
          </p:nvSpPr>
          <p:spPr>
            <a:xfrm>
              <a:off x="5206281" y="5000307"/>
              <a:ext cx="1779432" cy="412576"/>
            </a:xfrm>
            <a:prstGeom prst="rect">
              <a:avLst/>
            </a:prstGeom>
            <a:solidFill>
              <a:srgbClr val="5A616F"/>
            </a:solidFill>
            <a:effectLst/>
          </p:spPr>
          <p:txBody>
            <a:bodyPr wrap="square" rtlCol="0" anchor="ctr" anchorCtr="0">
              <a:noAutofit/>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rPr>
                <a:t>添加您的标题</a:t>
              </a:r>
              <a:endParaRPr kumimoji="0" lang="zh-CN" altLang="en-US" sz="1000" b="0" i="0" u="none" strike="noStrike" kern="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6A040318-FC0C-8C4D-B1BC-0ECC0AF9DDED}"/>
                </a:ext>
              </a:extLst>
            </p:cNvPr>
            <p:cNvSpPr txBox="1"/>
            <p:nvPr/>
          </p:nvSpPr>
          <p:spPr>
            <a:xfrm>
              <a:off x="5130084" y="3847752"/>
              <a:ext cx="1931832" cy="64348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rgbClr val="767171"/>
                  </a:solidFill>
                  <a:latin typeface="Century Gothic" panose="020B0502020202020204" pitchFamily="34" charset="0"/>
                  <a:ea typeface="+mj-ea"/>
                </a:rPr>
                <a:t>The user print the presentation and make it into a film to be user presentation and make be used in a wider field</a:t>
              </a:r>
            </a:p>
          </p:txBody>
        </p:sp>
      </p:grpSp>
      <p:grpSp>
        <p:nvGrpSpPr>
          <p:cNvPr id="15" name="组合 14">
            <a:extLst>
              <a:ext uri="{FF2B5EF4-FFF2-40B4-BE49-F238E27FC236}">
                <a16:creationId xmlns:a16="http://schemas.microsoft.com/office/drawing/2014/main" id="{8EDB6A42-F87D-7647-82EC-9C6BB1FEFF15}"/>
              </a:ext>
            </a:extLst>
          </p:cNvPr>
          <p:cNvGrpSpPr/>
          <p:nvPr/>
        </p:nvGrpSpPr>
        <p:grpSpPr>
          <a:xfrm>
            <a:off x="7729865" y="1605825"/>
            <a:ext cx="2750912" cy="3523396"/>
            <a:chOff x="7694135" y="2796948"/>
            <a:chExt cx="2500829" cy="2911897"/>
          </a:xfrm>
        </p:grpSpPr>
        <p:sp>
          <p:nvSpPr>
            <p:cNvPr id="16" name="圆角矩形 9">
              <a:extLst>
                <a:ext uri="{FF2B5EF4-FFF2-40B4-BE49-F238E27FC236}">
                  <a16:creationId xmlns:a16="http://schemas.microsoft.com/office/drawing/2014/main" id="{66788FF6-7BB7-F34E-8D51-BB1C3715C3B1}"/>
                </a:ext>
              </a:extLst>
            </p:cNvPr>
            <p:cNvSpPr/>
            <p:nvPr/>
          </p:nvSpPr>
          <p:spPr>
            <a:xfrm>
              <a:off x="7694135" y="2796948"/>
              <a:ext cx="2500829" cy="2911897"/>
            </a:xfrm>
            <a:prstGeom prst="roundRect">
              <a:avLst>
                <a:gd name="adj" fmla="val 0"/>
              </a:avLst>
            </a:prstGeom>
            <a:noFill/>
            <a:ln w="12700" cap="flat" cmpd="sng" algn="ctr">
              <a:solidFill>
                <a:schemeClr val="bg1">
                  <a:lumMod val="75000"/>
                </a:schemeClr>
              </a:solidFill>
              <a:prstDash val="solid"/>
              <a:miter lim="800000"/>
            </a:ln>
            <a:effectLst/>
          </p:spPr>
          <p:txBody>
            <a:bodyPr rtlCol="0" anchor="ctr"/>
            <a:lstStyle/>
            <a:p>
              <a:pPr algn="ctr"/>
              <a:endParaRPr lang="zh-CN" altLang="en-US" kern="0">
                <a:solidFill>
                  <a:prstClr val="white"/>
                </a:solidFill>
              </a:endParaRPr>
            </a:p>
          </p:txBody>
        </p:sp>
        <p:sp>
          <p:nvSpPr>
            <p:cNvPr id="17" name="矩形 16">
              <a:extLst>
                <a:ext uri="{FF2B5EF4-FFF2-40B4-BE49-F238E27FC236}">
                  <a16:creationId xmlns:a16="http://schemas.microsoft.com/office/drawing/2014/main" id="{C14DB939-1B48-534D-B170-EFFBDA13AB5F}"/>
                </a:ext>
              </a:extLst>
            </p:cNvPr>
            <p:cNvSpPr/>
            <p:nvPr/>
          </p:nvSpPr>
          <p:spPr>
            <a:xfrm>
              <a:off x="7714948" y="2956808"/>
              <a:ext cx="752130" cy="707886"/>
            </a:xfrm>
            <a:prstGeom prst="rect">
              <a:avLst/>
            </a:prstGeom>
          </p:spPr>
          <p:txBody>
            <a:bodyPr wrap="none">
              <a:spAutoFit/>
            </a:bodyPr>
            <a:lstStyle/>
            <a:p>
              <a:pPr algn="ctr"/>
              <a:r>
                <a:rPr lang="en-US" altLang="zh-CN" sz="4000" dirty="0">
                  <a:solidFill>
                    <a:schemeClr val="accent2"/>
                  </a:solidFill>
                  <a:latin typeface="Century Gothic" panose="020B0502020202020204" pitchFamily="34" charset="0"/>
                </a:rPr>
                <a:t>20</a:t>
              </a:r>
              <a:endParaRPr lang="zh-CN" altLang="en-US" sz="4000" dirty="0">
                <a:solidFill>
                  <a:schemeClr val="accent2"/>
                </a:solidFill>
                <a:latin typeface="Century Gothic" panose="020B0502020202020204" pitchFamily="34" charset="0"/>
              </a:endParaRPr>
            </a:p>
          </p:txBody>
        </p:sp>
        <p:sp>
          <p:nvSpPr>
            <p:cNvPr id="18" name="矩形 17">
              <a:extLst>
                <a:ext uri="{FF2B5EF4-FFF2-40B4-BE49-F238E27FC236}">
                  <a16:creationId xmlns:a16="http://schemas.microsoft.com/office/drawing/2014/main" id="{DD2F51E4-B59A-A34E-8B14-B835A6AC3543}"/>
                </a:ext>
              </a:extLst>
            </p:cNvPr>
            <p:cNvSpPr/>
            <p:nvPr/>
          </p:nvSpPr>
          <p:spPr>
            <a:xfrm>
              <a:off x="8434060" y="3106832"/>
              <a:ext cx="1426964" cy="380747"/>
            </a:xfrm>
            <a:prstGeom prst="rect">
              <a:avLst/>
            </a:prstGeom>
          </p:spPr>
          <p:txBody>
            <a:bodyPr wrap="none">
              <a:spAutoFit/>
              <a:scene3d>
                <a:camera prst="orthographicFront"/>
                <a:lightRig rig="threePt" dir="t"/>
              </a:scene3d>
              <a:sp3d contourW="12700"/>
            </a:bodyPr>
            <a:lstStyle/>
            <a:p>
              <a:pPr>
                <a:lnSpc>
                  <a:spcPct val="150000"/>
                </a:lnSpc>
              </a:pPr>
              <a:r>
                <a:rPr lang="zh-CN" altLang="en-US" b="1" dirty="0">
                  <a:solidFill>
                    <a:srgbClr val="5A616F"/>
                  </a:solidFill>
                  <a:latin typeface="微软雅黑 Light" panose="020B0502040204020203" pitchFamily="34" charset="-122"/>
                  <a:ea typeface="微软雅黑 Light" panose="020B0502040204020203" pitchFamily="34" charset="-122"/>
                  <a:cs typeface="+mn-ea"/>
                  <a:sym typeface="+mn-lt"/>
                </a:rPr>
                <a:t>添加您的标题</a:t>
              </a:r>
              <a:endParaRPr lang="en-US" altLang="zh-CN" b="1" dirty="0">
                <a:solidFill>
                  <a:srgbClr val="5A616F"/>
                </a:solidFill>
                <a:latin typeface="微软雅黑 Light" panose="020B0502040204020203" pitchFamily="34" charset="-122"/>
                <a:ea typeface="微软雅黑 Light" panose="020B0502040204020203" pitchFamily="34" charset="-122"/>
                <a:cs typeface="+mn-ea"/>
                <a:sym typeface="+mn-lt"/>
              </a:endParaRPr>
            </a:p>
          </p:txBody>
        </p:sp>
        <p:sp>
          <p:nvSpPr>
            <p:cNvPr id="19" name="文本框 18">
              <a:extLst>
                <a:ext uri="{FF2B5EF4-FFF2-40B4-BE49-F238E27FC236}">
                  <a16:creationId xmlns:a16="http://schemas.microsoft.com/office/drawing/2014/main" id="{BC1FADCC-A752-3C48-B1F6-B863155BBDE9}"/>
                </a:ext>
              </a:extLst>
            </p:cNvPr>
            <p:cNvSpPr txBox="1"/>
            <p:nvPr/>
          </p:nvSpPr>
          <p:spPr>
            <a:xfrm>
              <a:off x="8054833" y="5000307"/>
              <a:ext cx="1779432" cy="412576"/>
            </a:xfrm>
            <a:prstGeom prst="rect">
              <a:avLst/>
            </a:prstGeom>
            <a:solidFill>
              <a:srgbClr val="5A616F"/>
            </a:solidFill>
            <a:effectLst/>
          </p:spPr>
          <p:txBody>
            <a:bodyPr wrap="square" rtlCol="0" anchor="ctr" anchorCtr="0">
              <a:noAutofit/>
              <a:scene3d>
                <a:camera prst="orthographicFront"/>
                <a:lightRig rig="threePt" dir="t"/>
              </a:scene3d>
              <a:sp3d contourW="127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rPr>
                <a:t>添加您的标题</a:t>
              </a:r>
              <a:endParaRPr kumimoji="0" lang="zh-CN" altLang="en-US" sz="1000" b="0" i="0" u="none" strike="noStrike" kern="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DF8EEECE-FCFF-6940-81F3-0EA24B9E9C1F}"/>
                </a:ext>
              </a:extLst>
            </p:cNvPr>
            <p:cNvSpPr txBox="1"/>
            <p:nvPr/>
          </p:nvSpPr>
          <p:spPr>
            <a:xfrm>
              <a:off x="7978638" y="3847752"/>
              <a:ext cx="1931832" cy="643480"/>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a:solidFill>
                    <a:srgbClr val="767171"/>
                  </a:solidFill>
                  <a:latin typeface="Century Gothic" panose="020B0502020202020204" pitchFamily="34" charset="0"/>
                  <a:ea typeface="+mj-ea"/>
                </a:rPr>
                <a:t>The user print the presentation and make it into a film to be user presentation and make be used in a wider field</a:t>
              </a:r>
            </a:p>
          </p:txBody>
        </p:sp>
      </p:grpSp>
      <p:sp>
        <p:nvSpPr>
          <p:cNvPr id="21" name="文本框 20">
            <a:extLst>
              <a:ext uri="{FF2B5EF4-FFF2-40B4-BE49-F238E27FC236}">
                <a16:creationId xmlns:a16="http://schemas.microsoft.com/office/drawing/2014/main" id="{BD76406D-656B-754C-853C-D4C81EEA6DC2}"/>
              </a:ext>
            </a:extLst>
          </p:cNvPr>
          <p:cNvSpPr txBox="1"/>
          <p:nvPr/>
        </p:nvSpPr>
        <p:spPr>
          <a:xfrm>
            <a:off x="718909" y="5525847"/>
            <a:ext cx="10726966" cy="494944"/>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a:solidFill>
                  <a:srgbClr val="767171"/>
                </a:solidFill>
                <a:latin typeface="Century Gothic" panose="020B0502020202020204" pitchFamily="34" charset="0"/>
                <a:ea typeface="+mj-ea"/>
              </a:rPr>
              <a:t>The user can demonstrate on a projector or computer, or presentation The user can demonstrate on a projector or computer, or presentation and make it film to be used in a wider </a:t>
            </a:r>
            <a:r>
              <a:rPr lang="en-US" altLang="zh-CN" sz="1200" dirty="0" err="1">
                <a:solidFill>
                  <a:srgbClr val="767171"/>
                </a:solidFill>
                <a:latin typeface="Century Gothic" panose="020B0502020202020204" pitchFamily="34" charset="0"/>
                <a:ea typeface="+mj-ea"/>
              </a:rPr>
              <a:t>fieldand</a:t>
            </a:r>
            <a:r>
              <a:rPr lang="en-US" altLang="zh-CN" sz="1200" dirty="0">
                <a:solidFill>
                  <a:srgbClr val="767171"/>
                </a:solidFill>
                <a:latin typeface="Century Gothic" panose="020B0502020202020204" pitchFamily="34" charset="0"/>
                <a:ea typeface="+mj-ea"/>
              </a:rPr>
              <a:t> make it film to be used in a wider field</a:t>
            </a:r>
          </a:p>
        </p:txBody>
      </p:sp>
    </p:spTree>
    <p:extLst>
      <p:ext uri="{BB962C8B-B14F-4D97-AF65-F5344CB8AC3E}">
        <p14:creationId xmlns:p14="http://schemas.microsoft.com/office/powerpoint/2010/main" val="1748179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kumimoji="1" lang="zh-CN" altLang="en-US" dirty="0"/>
          </a:p>
        </p:txBody>
      </p:sp>
      <p:sp>
        <p:nvSpPr>
          <p:cNvPr id="23" name="文本框 22">
            <a:extLst>
              <a:ext uri="{FF2B5EF4-FFF2-40B4-BE49-F238E27FC236}">
                <a16:creationId xmlns:a16="http://schemas.microsoft.com/office/drawing/2014/main" id="{0DBA9506-92D1-2545-9031-12B8B4FC57FE}"/>
              </a:ext>
            </a:extLst>
          </p:cNvPr>
          <p:cNvSpPr txBox="1"/>
          <p:nvPr/>
        </p:nvSpPr>
        <p:spPr>
          <a:xfrm>
            <a:off x="1507380" y="2084370"/>
            <a:ext cx="2742001" cy="988476"/>
          </a:xfrm>
          <a:prstGeom prst="rect">
            <a:avLst/>
          </a:prstGeom>
          <a:noFill/>
        </p:spPr>
        <p:txBody>
          <a:bodyPr wrap="square" rtlCol="0">
            <a:spAutoFit/>
            <a:scene3d>
              <a:camera prst="orthographicFront"/>
              <a:lightRig rig="threePt" dir="t"/>
            </a:scene3d>
            <a:sp3d contourW="12700"/>
          </a:bodyPr>
          <a:lstStyle/>
          <a:p>
            <a:pPr defTabSz="914389">
              <a:lnSpc>
                <a:spcPct val="150000"/>
              </a:lnSpc>
            </a:pP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此部分内容作为</a:t>
            </a:r>
            <a:r>
              <a:rPr lang="zh-CN" altLang="en-US" sz="1000" dirty="0">
                <a:latin typeface="Microsoft YaHei" panose="020B0503020204020204" pitchFamily="34" charset="-122"/>
                <a:ea typeface="Microsoft YaHei" panose="020B0503020204020204" pitchFamily="34" charset="-122"/>
                <a:cs typeface="+mn-ea"/>
                <a:sym typeface="+mn-lt"/>
              </a:rPr>
              <a:t>文字</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排版占位显示 </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（建议使用主题字体）</a:t>
            </a:r>
          </a:p>
          <a:p>
            <a:pPr defTabSz="914389">
              <a:lnSpc>
                <a:spcPct val="150000"/>
              </a:lnSpc>
            </a:pPr>
            <a:endParaRPr lang="en-US" altLang="zh-CN" sz="1000" dirty="0">
              <a:solidFill>
                <a:schemeClr val="bg2">
                  <a:lumMod val="50000"/>
                </a:schemeClr>
              </a:solidFill>
              <a:latin typeface="Microsoft YaHei" panose="020B0503020204020204" pitchFamily="34" charset="-122"/>
              <a:ea typeface="Microsoft YaHei" panose="020B0503020204020204" pitchFamily="34" charset="-122"/>
            </a:endParaRPr>
          </a:p>
        </p:txBody>
      </p:sp>
      <p:sp>
        <p:nvSpPr>
          <p:cNvPr id="25" name="文本框 24">
            <a:extLst>
              <a:ext uri="{FF2B5EF4-FFF2-40B4-BE49-F238E27FC236}">
                <a16:creationId xmlns:a16="http://schemas.microsoft.com/office/drawing/2014/main" id="{186350D1-DF8F-9849-B248-D31E529437A5}"/>
              </a:ext>
            </a:extLst>
          </p:cNvPr>
          <p:cNvSpPr txBox="1"/>
          <p:nvPr/>
        </p:nvSpPr>
        <p:spPr>
          <a:xfrm>
            <a:off x="8333400" y="1648201"/>
            <a:ext cx="2742001" cy="988476"/>
          </a:xfrm>
          <a:prstGeom prst="rect">
            <a:avLst/>
          </a:prstGeom>
          <a:noFill/>
        </p:spPr>
        <p:txBody>
          <a:bodyPr wrap="square" rtlCol="0">
            <a:spAutoFit/>
            <a:scene3d>
              <a:camera prst="orthographicFront"/>
              <a:lightRig rig="threePt" dir="t"/>
            </a:scene3d>
            <a:sp3d contourW="12700"/>
          </a:bodyPr>
          <a:lstStyle/>
          <a:p>
            <a:pPr defTabSz="914389">
              <a:lnSpc>
                <a:spcPct val="150000"/>
              </a:lnSpc>
            </a:pP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此部分内容作为</a:t>
            </a:r>
            <a:r>
              <a:rPr lang="zh-CN" altLang="en-US" sz="1000" dirty="0">
                <a:latin typeface="Microsoft YaHei" panose="020B0503020204020204" pitchFamily="34" charset="-122"/>
                <a:ea typeface="Microsoft YaHei" panose="020B0503020204020204" pitchFamily="34" charset="-122"/>
                <a:cs typeface="+mn-ea"/>
                <a:sym typeface="+mn-lt"/>
              </a:rPr>
              <a:t>文字</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排版占位显示 </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（建议使用主题字体）</a:t>
            </a:r>
          </a:p>
          <a:p>
            <a:pPr defTabSz="914389">
              <a:lnSpc>
                <a:spcPct val="150000"/>
              </a:lnSpc>
            </a:pPr>
            <a:endParaRPr lang="en-US" altLang="zh-CN" sz="10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005F9019-DD3C-EB4B-9C02-7127544A0869}"/>
              </a:ext>
            </a:extLst>
          </p:cNvPr>
          <p:cNvGrpSpPr/>
          <p:nvPr/>
        </p:nvGrpSpPr>
        <p:grpSpPr>
          <a:xfrm>
            <a:off x="4151376" y="1484376"/>
            <a:ext cx="3889248" cy="3889248"/>
            <a:chOff x="4550228" y="2265363"/>
            <a:chExt cx="3048000" cy="3048000"/>
          </a:xfrm>
        </p:grpSpPr>
        <p:sp>
          <p:nvSpPr>
            <p:cNvPr id="27" name="不完整圆 1">
              <a:extLst>
                <a:ext uri="{FF2B5EF4-FFF2-40B4-BE49-F238E27FC236}">
                  <a16:creationId xmlns:a16="http://schemas.microsoft.com/office/drawing/2014/main" id="{90005930-B6CE-6142-B569-FBB2F73A0922}"/>
                </a:ext>
              </a:extLst>
            </p:cNvPr>
            <p:cNvSpPr/>
            <p:nvPr/>
          </p:nvSpPr>
          <p:spPr>
            <a:xfrm>
              <a:off x="4550228" y="2265363"/>
              <a:ext cx="3048000" cy="3048000"/>
            </a:xfrm>
            <a:prstGeom prst="pie">
              <a:avLst>
                <a:gd name="adj1" fmla="val 2447680"/>
                <a:gd name="adj2" fmla="val 16200000"/>
              </a:avLst>
            </a:prstGeom>
            <a:solidFill>
              <a:srgbClr val="5862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8" name="不完整圆 2">
              <a:extLst>
                <a:ext uri="{FF2B5EF4-FFF2-40B4-BE49-F238E27FC236}">
                  <a16:creationId xmlns:a16="http://schemas.microsoft.com/office/drawing/2014/main" id="{8033E6B6-84CF-1D4E-9B85-0EBD6BFFD5D0}"/>
                </a:ext>
              </a:extLst>
            </p:cNvPr>
            <p:cNvSpPr/>
            <p:nvPr/>
          </p:nvSpPr>
          <p:spPr>
            <a:xfrm>
              <a:off x="4550228" y="2265363"/>
              <a:ext cx="3048000" cy="3048000"/>
            </a:xfrm>
            <a:prstGeom prst="pie">
              <a:avLst>
                <a:gd name="adj1" fmla="val 14901172"/>
                <a:gd name="adj2" fmla="val 5947548"/>
              </a:avLst>
            </a:prstGeom>
            <a:solidFill>
              <a:srgbClr val="E223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9" name="椭圆 28">
            <a:extLst>
              <a:ext uri="{FF2B5EF4-FFF2-40B4-BE49-F238E27FC236}">
                <a16:creationId xmlns:a16="http://schemas.microsoft.com/office/drawing/2014/main" id="{53CF132C-7654-DF46-A4E8-1E5CFBD16E87}"/>
              </a:ext>
            </a:extLst>
          </p:cNvPr>
          <p:cNvSpPr/>
          <p:nvPr/>
        </p:nvSpPr>
        <p:spPr>
          <a:xfrm>
            <a:off x="4540301" y="1873301"/>
            <a:ext cx="3111398" cy="31113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rgbClr val="E2231A"/>
              </a:solidFill>
              <a:latin typeface="Microsoft YaHei" panose="020B0503020204020204" pitchFamily="34" charset="-122"/>
              <a:ea typeface="Microsoft YaHei" panose="020B0503020204020204" pitchFamily="34" charset="-122"/>
            </a:endParaRPr>
          </a:p>
          <a:p>
            <a:pPr algn="ctr"/>
            <a:endParaRPr lang="en-US" altLang="zh-CN" sz="2800" b="1" dirty="0">
              <a:solidFill>
                <a:srgbClr val="E2231A"/>
              </a:solidFill>
              <a:latin typeface="Microsoft YaHei" panose="020B0503020204020204" pitchFamily="34" charset="-122"/>
              <a:ea typeface="Microsoft YaHei" panose="020B0503020204020204" pitchFamily="34" charset="-122"/>
            </a:endParaRPr>
          </a:p>
          <a:p>
            <a:pPr algn="ctr"/>
            <a:r>
              <a:rPr lang="zh-CN" altLang="en-US" sz="2800" b="1" dirty="0">
                <a:solidFill>
                  <a:srgbClr val="E2231A"/>
                </a:solidFill>
                <a:latin typeface="Microsoft YaHei" panose="020B0503020204020204" pitchFamily="34" charset="-122"/>
                <a:ea typeface="Microsoft YaHei" panose="020B0503020204020204" pitchFamily="34" charset="-122"/>
              </a:rPr>
              <a:t>赋能提效</a:t>
            </a:r>
          </a:p>
        </p:txBody>
      </p:sp>
      <p:cxnSp>
        <p:nvCxnSpPr>
          <p:cNvPr id="30" name="直接连接符 14">
            <a:extLst>
              <a:ext uri="{FF2B5EF4-FFF2-40B4-BE49-F238E27FC236}">
                <a16:creationId xmlns:a16="http://schemas.microsoft.com/office/drawing/2014/main" id="{B5CADF80-E4EF-254A-BEBD-B44B63C5E5DA}"/>
              </a:ext>
            </a:extLst>
          </p:cNvPr>
          <p:cNvCxnSpPr>
            <a:cxnSpLocks/>
          </p:cNvCxnSpPr>
          <p:nvPr/>
        </p:nvCxnSpPr>
        <p:spPr>
          <a:xfrm>
            <a:off x="6365123" y="1642120"/>
            <a:ext cx="3351001" cy="0"/>
          </a:xfrm>
          <a:prstGeom prst="line">
            <a:avLst/>
          </a:prstGeom>
          <a:ln>
            <a:solidFill>
              <a:schemeClr val="bg1">
                <a:lumMod val="7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3592613-676A-2F4D-912C-B163C776A6E0}"/>
              </a:ext>
            </a:extLst>
          </p:cNvPr>
          <p:cNvSpPr txBox="1"/>
          <p:nvPr/>
        </p:nvSpPr>
        <p:spPr>
          <a:xfrm>
            <a:off x="1286696" y="4525233"/>
            <a:ext cx="2742001" cy="988476"/>
          </a:xfrm>
          <a:prstGeom prst="rect">
            <a:avLst/>
          </a:prstGeom>
          <a:noFill/>
        </p:spPr>
        <p:txBody>
          <a:bodyPr wrap="square" rtlCol="0">
            <a:spAutoFit/>
            <a:scene3d>
              <a:camera prst="orthographicFront"/>
              <a:lightRig rig="threePt" dir="t"/>
            </a:scene3d>
            <a:sp3d contourW="12700"/>
          </a:bodyPr>
          <a:lstStyle/>
          <a:p>
            <a:pPr defTabSz="914389">
              <a:lnSpc>
                <a:spcPct val="150000"/>
              </a:lnSpc>
            </a:pP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此部分内容作为</a:t>
            </a:r>
            <a:r>
              <a:rPr lang="zh-CN" altLang="en-US" sz="1000" dirty="0">
                <a:latin typeface="Microsoft YaHei" panose="020B0503020204020204" pitchFamily="34" charset="-122"/>
                <a:ea typeface="Microsoft YaHei" panose="020B0503020204020204" pitchFamily="34" charset="-122"/>
                <a:cs typeface="+mn-ea"/>
                <a:sym typeface="+mn-lt"/>
              </a:rPr>
              <a:t>文字</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排版占位显示 </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（建议使用主题字体）</a:t>
            </a:r>
          </a:p>
          <a:p>
            <a:pPr defTabSz="914389">
              <a:lnSpc>
                <a:spcPct val="150000"/>
              </a:lnSpc>
            </a:pPr>
            <a:endParaRPr lang="en-US" altLang="zh-CN" sz="1000" dirty="0">
              <a:solidFill>
                <a:schemeClr val="bg2">
                  <a:lumMod val="50000"/>
                </a:schemeClr>
              </a:solidFill>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0EDCA3AE-F9CA-A84D-ACE8-55B1061754AF}"/>
              </a:ext>
            </a:extLst>
          </p:cNvPr>
          <p:cNvSpPr txBox="1"/>
          <p:nvPr/>
        </p:nvSpPr>
        <p:spPr>
          <a:xfrm>
            <a:off x="8723373" y="3993890"/>
            <a:ext cx="2742001" cy="988476"/>
          </a:xfrm>
          <a:prstGeom prst="rect">
            <a:avLst/>
          </a:prstGeom>
          <a:noFill/>
        </p:spPr>
        <p:txBody>
          <a:bodyPr wrap="square" rtlCol="0">
            <a:spAutoFit/>
            <a:scene3d>
              <a:camera prst="orthographicFront"/>
              <a:lightRig rig="threePt" dir="t"/>
            </a:scene3d>
            <a:sp3d contourW="12700"/>
          </a:bodyPr>
          <a:lstStyle/>
          <a:p>
            <a:pPr defTabSz="914389">
              <a:lnSpc>
                <a:spcPct val="150000"/>
              </a:lnSpc>
            </a:pP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此部分内容作为</a:t>
            </a:r>
            <a:r>
              <a:rPr lang="zh-CN" altLang="en-US" sz="1000" dirty="0">
                <a:latin typeface="Microsoft YaHei" panose="020B0503020204020204" pitchFamily="34" charset="-122"/>
                <a:ea typeface="Microsoft YaHei" panose="020B0503020204020204" pitchFamily="34" charset="-122"/>
                <a:cs typeface="+mn-ea"/>
                <a:sym typeface="+mn-lt"/>
              </a:rPr>
              <a:t>文字</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排版占位显示 </a:t>
            </a:r>
            <a:b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br>
            <a:r>
              <a:rPr lang="zh-CN" altLang="en-US" sz="1000" dirty="0">
                <a:solidFill>
                  <a:schemeClr val="dk1">
                    <a:lumMod val="100000"/>
                  </a:schemeClr>
                </a:solidFill>
                <a:latin typeface="Microsoft YaHei" panose="020B0503020204020204" pitchFamily="34" charset="-122"/>
                <a:ea typeface="Microsoft YaHei" panose="020B0503020204020204" pitchFamily="34" charset="-122"/>
                <a:cs typeface="+mn-ea"/>
                <a:sym typeface="+mn-lt"/>
              </a:rPr>
              <a:t>（建议使用主题字体）</a:t>
            </a:r>
          </a:p>
          <a:p>
            <a:pPr defTabSz="914389">
              <a:lnSpc>
                <a:spcPct val="150000"/>
              </a:lnSpc>
            </a:pPr>
            <a:endParaRPr lang="en-US" altLang="zh-CN" sz="10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35" name="直接连接符 12">
            <a:extLst>
              <a:ext uri="{FF2B5EF4-FFF2-40B4-BE49-F238E27FC236}">
                <a16:creationId xmlns:a16="http://schemas.microsoft.com/office/drawing/2014/main" id="{DA34FD24-6D38-A148-9409-F2DDEC589D61}"/>
              </a:ext>
            </a:extLst>
          </p:cNvPr>
          <p:cNvCxnSpPr>
            <a:cxnSpLocks/>
          </p:cNvCxnSpPr>
          <p:nvPr/>
        </p:nvCxnSpPr>
        <p:spPr>
          <a:xfrm>
            <a:off x="1618109" y="2073590"/>
            <a:ext cx="3351001"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6" name="直接连接符 12">
            <a:extLst>
              <a:ext uri="{FF2B5EF4-FFF2-40B4-BE49-F238E27FC236}">
                <a16:creationId xmlns:a16="http://schemas.microsoft.com/office/drawing/2014/main" id="{A0F15EF0-6575-4340-97C9-FD8D4CD7EDCF}"/>
              </a:ext>
            </a:extLst>
          </p:cNvPr>
          <p:cNvCxnSpPr>
            <a:cxnSpLocks/>
          </p:cNvCxnSpPr>
          <p:nvPr/>
        </p:nvCxnSpPr>
        <p:spPr>
          <a:xfrm>
            <a:off x="1335314" y="4501153"/>
            <a:ext cx="3351001"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E4110A3-CA27-6A4F-AFF3-EA45AF6D8DED}"/>
              </a:ext>
            </a:extLst>
          </p:cNvPr>
          <p:cNvSpPr/>
          <p:nvPr/>
        </p:nvSpPr>
        <p:spPr>
          <a:xfrm>
            <a:off x="1519103" y="1600585"/>
            <a:ext cx="1622860" cy="461665"/>
          </a:xfrm>
          <a:prstGeom prst="rect">
            <a:avLst/>
          </a:prstGeom>
        </p:spPr>
        <p:txBody>
          <a:bodyPr wrap="square">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开发提效</a:t>
            </a:r>
          </a:p>
        </p:txBody>
      </p:sp>
      <p:sp>
        <p:nvSpPr>
          <p:cNvPr id="38" name="矩形 37">
            <a:extLst>
              <a:ext uri="{FF2B5EF4-FFF2-40B4-BE49-F238E27FC236}">
                <a16:creationId xmlns:a16="http://schemas.microsoft.com/office/drawing/2014/main" id="{18D0E05B-93F2-AE45-A7DD-B4217C4A098D}"/>
              </a:ext>
            </a:extLst>
          </p:cNvPr>
          <p:cNvSpPr/>
          <p:nvPr/>
        </p:nvSpPr>
        <p:spPr>
          <a:xfrm>
            <a:off x="7992829" y="1175143"/>
            <a:ext cx="1791496" cy="461665"/>
          </a:xfrm>
          <a:prstGeom prst="rect">
            <a:avLst/>
          </a:prstGeom>
        </p:spPr>
        <p:txBody>
          <a:bodyPr wrap="square">
            <a:spAutoFit/>
          </a:bodyPr>
          <a:lstStyle/>
          <a:p>
            <a:pPr algn="r"/>
            <a:r>
              <a:rPr lang="zh-CN" altLang="en-US" sz="2400" b="1" dirty="0">
                <a:solidFill>
                  <a:srgbClr val="E2231A"/>
                </a:solidFill>
                <a:latin typeface="微软雅黑" panose="020B0503020204020204" pitchFamily="34" charset="-122"/>
                <a:ea typeface="微软雅黑" panose="020B0503020204020204" pitchFamily="34" charset="-122"/>
              </a:rPr>
              <a:t>安全合规</a:t>
            </a:r>
          </a:p>
        </p:txBody>
      </p:sp>
      <p:sp>
        <p:nvSpPr>
          <p:cNvPr id="39" name="矩形 38">
            <a:extLst>
              <a:ext uri="{FF2B5EF4-FFF2-40B4-BE49-F238E27FC236}">
                <a16:creationId xmlns:a16="http://schemas.microsoft.com/office/drawing/2014/main" id="{9D0B2501-E887-7645-A885-9C8AF1F5662D}"/>
              </a:ext>
            </a:extLst>
          </p:cNvPr>
          <p:cNvSpPr/>
          <p:nvPr/>
        </p:nvSpPr>
        <p:spPr>
          <a:xfrm>
            <a:off x="9426259" y="3514444"/>
            <a:ext cx="1798586" cy="461665"/>
          </a:xfrm>
          <a:prstGeom prst="rect">
            <a:avLst/>
          </a:prstGeom>
        </p:spPr>
        <p:txBody>
          <a:bodyPr wrap="square">
            <a:spAutoFit/>
          </a:bodyPr>
          <a:lstStyle/>
          <a:p>
            <a:pPr algn="r"/>
            <a:r>
              <a:rPr lang="zh-CN" altLang="en-US" sz="2400" b="1" dirty="0">
                <a:solidFill>
                  <a:srgbClr val="E2231A"/>
                </a:solidFill>
                <a:latin typeface="微软雅黑" panose="020B0503020204020204" pitchFamily="34" charset="-122"/>
                <a:ea typeface="微软雅黑" panose="020B0503020204020204" pitchFamily="34" charset="-122"/>
              </a:rPr>
              <a:t>技术影响力</a:t>
            </a:r>
          </a:p>
        </p:txBody>
      </p:sp>
      <p:sp>
        <p:nvSpPr>
          <p:cNvPr id="40" name="矩形 39">
            <a:extLst>
              <a:ext uri="{FF2B5EF4-FFF2-40B4-BE49-F238E27FC236}">
                <a16:creationId xmlns:a16="http://schemas.microsoft.com/office/drawing/2014/main" id="{3B67EFBB-AFC3-034F-B402-19A03098B149}"/>
              </a:ext>
            </a:extLst>
          </p:cNvPr>
          <p:cNvSpPr/>
          <p:nvPr/>
        </p:nvSpPr>
        <p:spPr>
          <a:xfrm>
            <a:off x="1298419" y="4029253"/>
            <a:ext cx="1668557" cy="461665"/>
          </a:xfrm>
          <a:prstGeom prst="rect">
            <a:avLst/>
          </a:prstGeom>
        </p:spPr>
        <p:txBody>
          <a:bodyPr wrap="square">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质量保证</a:t>
            </a:r>
          </a:p>
        </p:txBody>
      </p:sp>
      <p:sp>
        <p:nvSpPr>
          <p:cNvPr id="41" name="Freeform 34">
            <a:extLst>
              <a:ext uri="{FF2B5EF4-FFF2-40B4-BE49-F238E27FC236}">
                <a16:creationId xmlns:a16="http://schemas.microsoft.com/office/drawing/2014/main" id="{1D69E6C8-C173-5F4F-A1FA-D24F23A7C9B3}"/>
              </a:ext>
            </a:extLst>
          </p:cNvPr>
          <p:cNvSpPr>
            <a:spLocks noEditPoints="1"/>
          </p:cNvSpPr>
          <p:nvPr/>
        </p:nvSpPr>
        <p:spPr bwMode="auto">
          <a:xfrm rot="5400000">
            <a:off x="5667405" y="2662474"/>
            <a:ext cx="857190" cy="675862"/>
          </a:xfrm>
          <a:custGeom>
            <a:avLst/>
            <a:gdLst/>
            <a:ahLst/>
            <a:cxnLst>
              <a:cxn ang="0">
                <a:pos x="72" y="54"/>
              </a:cxn>
              <a:cxn ang="0">
                <a:pos x="70" y="57"/>
              </a:cxn>
              <a:cxn ang="0">
                <a:pos x="3" y="57"/>
              </a:cxn>
              <a:cxn ang="0">
                <a:pos x="0" y="54"/>
              </a:cxn>
              <a:cxn ang="0">
                <a:pos x="0" y="49"/>
              </a:cxn>
              <a:cxn ang="0">
                <a:pos x="3" y="47"/>
              </a:cxn>
              <a:cxn ang="0">
                <a:pos x="70" y="47"/>
              </a:cxn>
              <a:cxn ang="0">
                <a:pos x="72" y="49"/>
              </a:cxn>
              <a:cxn ang="0">
                <a:pos x="72" y="54"/>
              </a:cxn>
              <a:cxn ang="0">
                <a:pos x="72" y="24"/>
              </a:cxn>
              <a:cxn ang="0">
                <a:pos x="70" y="26"/>
              </a:cxn>
              <a:cxn ang="0">
                <a:pos x="8" y="26"/>
              </a:cxn>
              <a:cxn ang="0">
                <a:pos x="6" y="24"/>
              </a:cxn>
              <a:cxn ang="0">
                <a:pos x="6" y="18"/>
              </a:cxn>
              <a:cxn ang="0">
                <a:pos x="8" y="16"/>
              </a:cxn>
              <a:cxn ang="0">
                <a:pos x="70" y="16"/>
              </a:cxn>
              <a:cxn ang="0">
                <a:pos x="72" y="18"/>
              </a:cxn>
              <a:cxn ang="0">
                <a:pos x="72" y="24"/>
              </a:cxn>
              <a:cxn ang="0">
                <a:pos x="72" y="39"/>
              </a:cxn>
              <a:cxn ang="0">
                <a:pos x="70" y="42"/>
              </a:cxn>
              <a:cxn ang="0">
                <a:pos x="18" y="42"/>
              </a:cxn>
              <a:cxn ang="0">
                <a:pos x="16" y="39"/>
              </a:cxn>
              <a:cxn ang="0">
                <a:pos x="16" y="34"/>
              </a:cxn>
              <a:cxn ang="0">
                <a:pos x="18" y="31"/>
              </a:cxn>
              <a:cxn ang="0">
                <a:pos x="70" y="31"/>
              </a:cxn>
              <a:cxn ang="0">
                <a:pos x="72" y="34"/>
              </a:cxn>
              <a:cxn ang="0">
                <a:pos x="72" y="39"/>
              </a:cxn>
              <a:cxn ang="0">
                <a:pos x="72" y="8"/>
              </a:cxn>
              <a:cxn ang="0">
                <a:pos x="70" y="11"/>
              </a:cxn>
              <a:cxn ang="0">
                <a:pos x="24" y="11"/>
              </a:cxn>
              <a:cxn ang="0">
                <a:pos x="21" y="8"/>
              </a:cxn>
              <a:cxn ang="0">
                <a:pos x="21" y="3"/>
              </a:cxn>
              <a:cxn ang="0">
                <a:pos x="24" y="0"/>
              </a:cxn>
              <a:cxn ang="0">
                <a:pos x="70" y="0"/>
              </a:cxn>
              <a:cxn ang="0">
                <a:pos x="72" y="3"/>
              </a:cxn>
              <a:cxn ang="0">
                <a:pos x="72" y="8"/>
              </a:cxn>
            </a:cxnLst>
            <a:rect l="0" t="0" r="r" b="b"/>
            <a:pathLst>
              <a:path w="72" h="57">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rgbClr val="E2231A"/>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cxnSp>
        <p:nvCxnSpPr>
          <p:cNvPr id="42" name="直接连接符 14">
            <a:extLst>
              <a:ext uri="{FF2B5EF4-FFF2-40B4-BE49-F238E27FC236}">
                <a16:creationId xmlns:a16="http://schemas.microsoft.com/office/drawing/2014/main" id="{A099B717-6169-1744-91F5-431E0A7323E4}"/>
              </a:ext>
            </a:extLst>
          </p:cNvPr>
          <p:cNvCxnSpPr>
            <a:cxnSpLocks/>
          </p:cNvCxnSpPr>
          <p:nvPr/>
        </p:nvCxnSpPr>
        <p:spPr>
          <a:xfrm>
            <a:off x="7847061" y="3976888"/>
            <a:ext cx="3351001" cy="0"/>
          </a:xfrm>
          <a:prstGeom prst="line">
            <a:avLst/>
          </a:prstGeom>
          <a:ln>
            <a:solidFill>
              <a:schemeClr val="bg1">
                <a:lumMod val="7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43" name="Freeform: Shape 41">
            <a:extLst>
              <a:ext uri="{FF2B5EF4-FFF2-40B4-BE49-F238E27FC236}">
                <a16:creationId xmlns:a16="http://schemas.microsoft.com/office/drawing/2014/main" id="{AC036A66-35CF-384B-90F2-95E5306D2B8A}"/>
              </a:ext>
            </a:extLst>
          </p:cNvPr>
          <p:cNvSpPr>
            <a:spLocks/>
          </p:cNvSpPr>
          <p:nvPr/>
        </p:nvSpPr>
        <p:spPr bwMode="auto">
          <a:xfrm>
            <a:off x="1169026" y="1696491"/>
            <a:ext cx="311230" cy="287939"/>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586270"/>
          </a:solidFill>
          <a:ln w="9525">
            <a:noFill/>
            <a:round/>
            <a:headEnd/>
            <a:tailEnd/>
          </a:ln>
        </p:spPr>
        <p:txBody>
          <a:bodyPr anchor="ctr"/>
          <a:lstStyle/>
          <a:p>
            <a:pPr algn="ctr"/>
            <a:endParaRPr sz="2400">
              <a:cs typeface="+mn-ea"/>
              <a:sym typeface="+mn-lt"/>
            </a:endParaRPr>
          </a:p>
        </p:txBody>
      </p:sp>
      <p:sp>
        <p:nvSpPr>
          <p:cNvPr id="44" name="Freeform 66">
            <a:extLst>
              <a:ext uri="{FF2B5EF4-FFF2-40B4-BE49-F238E27FC236}">
                <a16:creationId xmlns:a16="http://schemas.microsoft.com/office/drawing/2014/main" id="{E7B629F3-60CC-034A-8921-20BEF5B9E339}"/>
              </a:ext>
            </a:extLst>
          </p:cNvPr>
          <p:cNvSpPr>
            <a:spLocks noEditPoints="1"/>
          </p:cNvSpPr>
          <p:nvPr/>
        </p:nvSpPr>
        <p:spPr bwMode="auto">
          <a:xfrm>
            <a:off x="1106541" y="4132038"/>
            <a:ext cx="173738" cy="202937"/>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rgbClr val="586270"/>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5" name="任意多边形: 形状 22">
            <a:extLst>
              <a:ext uri="{FF2B5EF4-FFF2-40B4-BE49-F238E27FC236}">
                <a16:creationId xmlns:a16="http://schemas.microsoft.com/office/drawing/2014/main" id="{A9842E7A-71C3-A146-B8BC-47738E29D7A6}"/>
              </a:ext>
            </a:extLst>
          </p:cNvPr>
          <p:cNvSpPr>
            <a:spLocks/>
          </p:cNvSpPr>
          <p:nvPr/>
        </p:nvSpPr>
        <p:spPr bwMode="auto">
          <a:xfrm>
            <a:off x="8126995" y="1295026"/>
            <a:ext cx="224100" cy="177994"/>
          </a:xfrm>
          <a:custGeom>
            <a:avLst/>
            <a:gdLst>
              <a:gd name="connsiteX0" fmla="*/ 0 w 331788"/>
              <a:gd name="connsiteY0" fmla="*/ 53975 h 263525"/>
              <a:gd name="connsiteX1" fmla="*/ 41473 w 331788"/>
              <a:gd name="connsiteY1" fmla="*/ 82258 h 263525"/>
              <a:gd name="connsiteX2" fmla="*/ 149046 w 331788"/>
              <a:gd name="connsiteY2" fmla="*/ 105398 h 263525"/>
              <a:gd name="connsiteX3" fmla="*/ 149046 w 331788"/>
              <a:gd name="connsiteY3" fmla="*/ 114397 h 263525"/>
              <a:gd name="connsiteX4" fmla="*/ 159414 w 331788"/>
              <a:gd name="connsiteY4" fmla="*/ 124682 h 263525"/>
              <a:gd name="connsiteX5" fmla="*/ 172374 w 331788"/>
              <a:gd name="connsiteY5" fmla="*/ 124682 h 263525"/>
              <a:gd name="connsiteX6" fmla="*/ 182743 w 331788"/>
              <a:gd name="connsiteY6" fmla="*/ 114397 h 263525"/>
              <a:gd name="connsiteX7" fmla="*/ 182743 w 331788"/>
              <a:gd name="connsiteY7" fmla="*/ 105398 h 263525"/>
              <a:gd name="connsiteX8" fmla="*/ 290315 w 331788"/>
              <a:gd name="connsiteY8" fmla="*/ 82258 h 263525"/>
              <a:gd name="connsiteX9" fmla="*/ 331788 w 331788"/>
              <a:gd name="connsiteY9" fmla="*/ 53975 h 263525"/>
              <a:gd name="connsiteX10" fmla="*/ 331788 w 331788"/>
              <a:gd name="connsiteY10" fmla="*/ 253240 h 263525"/>
              <a:gd name="connsiteX11" fmla="*/ 321420 w 331788"/>
              <a:gd name="connsiteY11" fmla="*/ 263525 h 263525"/>
              <a:gd name="connsiteX12" fmla="*/ 10368 w 331788"/>
              <a:gd name="connsiteY12" fmla="*/ 263525 h 263525"/>
              <a:gd name="connsiteX13" fmla="*/ 0 w 331788"/>
              <a:gd name="connsiteY13" fmla="*/ 253240 h 263525"/>
              <a:gd name="connsiteX14" fmla="*/ 0 w 331788"/>
              <a:gd name="connsiteY14" fmla="*/ 53975 h 263525"/>
              <a:gd name="connsiteX15" fmla="*/ 124619 w 331788"/>
              <a:gd name="connsiteY15" fmla="*/ 19050 h 263525"/>
              <a:gd name="connsiteX16" fmla="*/ 114300 w 331788"/>
              <a:gd name="connsiteY16" fmla="*/ 29509 h 263525"/>
              <a:gd name="connsiteX17" fmla="*/ 114300 w 331788"/>
              <a:gd name="connsiteY17" fmla="*/ 41275 h 263525"/>
              <a:gd name="connsiteX18" fmla="*/ 217488 w 331788"/>
              <a:gd name="connsiteY18" fmla="*/ 41275 h 263525"/>
              <a:gd name="connsiteX19" fmla="*/ 217488 w 331788"/>
              <a:gd name="connsiteY19" fmla="*/ 29509 h 263525"/>
              <a:gd name="connsiteX20" fmla="*/ 207169 w 331788"/>
              <a:gd name="connsiteY20" fmla="*/ 19050 h 263525"/>
              <a:gd name="connsiteX21" fmla="*/ 124619 w 331788"/>
              <a:gd name="connsiteY21" fmla="*/ 19050 h 263525"/>
              <a:gd name="connsiteX22" fmla="*/ 124387 w 331788"/>
              <a:gd name="connsiteY22" fmla="*/ 0 h 263525"/>
              <a:gd name="connsiteX23" fmla="*/ 207402 w 331788"/>
              <a:gd name="connsiteY23" fmla="*/ 0 h 263525"/>
              <a:gd name="connsiteX24" fmla="*/ 237235 w 331788"/>
              <a:gd name="connsiteY24" fmla="*/ 29920 h 263525"/>
              <a:gd name="connsiteX25" fmla="*/ 237235 w 331788"/>
              <a:gd name="connsiteY25" fmla="*/ 41628 h 263525"/>
              <a:gd name="connsiteX26" fmla="*/ 325438 w 331788"/>
              <a:gd name="connsiteY26" fmla="*/ 41628 h 263525"/>
              <a:gd name="connsiteX27" fmla="*/ 321547 w 331788"/>
              <a:gd name="connsiteY27" fmla="*/ 48132 h 263525"/>
              <a:gd name="connsiteX28" fmla="*/ 285228 w 331788"/>
              <a:gd name="connsiteY28" fmla="*/ 71548 h 263525"/>
              <a:gd name="connsiteX29" fmla="*/ 165894 w 331788"/>
              <a:gd name="connsiteY29" fmla="*/ 93663 h 263525"/>
              <a:gd name="connsiteX30" fmla="*/ 46560 w 331788"/>
              <a:gd name="connsiteY30" fmla="*/ 71548 h 263525"/>
              <a:gd name="connsiteX31" fmla="*/ 10241 w 331788"/>
              <a:gd name="connsiteY31" fmla="*/ 48132 h 263525"/>
              <a:gd name="connsiteX32" fmla="*/ 6350 w 331788"/>
              <a:gd name="connsiteY32" fmla="*/ 41628 h 263525"/>
              <a:gd name="connsiteX33" fmla="*/ 94553 w 331788"/>
              <a:gd name="connsiteY33" fmla="*/ 41628 h 263525"/>
              <a:gd name="connsiteX34" fmla="*/ 94553 w 331788"/>
              <a:gd name="connsiteY34" fmla="*/ 29920 h 263525"/>
              <a:gd name="connsiteX35" fmla="*/ 124387 w 331788"/>
              <a:gd name="connsiteY35" fmla="*/ 0 h 26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1788" h="263525">
                <a:moveTo>
                  <a:pt x="0" y="53975"/>
                </a:moveTo>
                <a:cubicBezTo>
                  <a:pt x="9072" y="64260"/>
                  <a:pt x="23329" y="74544"/>
                  <a:pt x="41473" y="82258"/>
                </a:cubicBezTo>
                <a:cubicBezTo>
                  <a:pt x="71282" y="95114"/>
                  <a:pt x="108868" y="102827"/>
                  <a:pt x="149046" y="105398"/>
                </a:cubicBezTo>
                <a:cubicBezTo>
                  <a:pt x="149046" y="105398"/>
                  <a:pt x="149046" y="105398"/>
                  <a:pt x="149046" y="114397"/>
                </a:cubicBezTo>
                <a:cubicBezTo>
                  <a:pt x="149046" y="119540"/>
                  <a:pt x="154230" y="124682"/>
                  <a:pt x="159414" y="124682"/>
                </a:cubicBezTo>
                <a:cubicBezTo>
                  <a:pt x="159414" y="124682"/>
                  <a:pt x="159414" y="124682"/>
                  <a:pt x="172374" y="124682"/>
                </a:cubicBezTo>
                <a:cubicBezTo>
                  <a:pt x="177559" y="124682"/>
                  <a:pt x="182743" y="119540"/>
                  <a:pt x="182743" y="114397"/>
                </a:cubicBezTo>
                <a:cubicBezTo>
                  <a:pt x="182743" y="114397"/>
                  <a:pt x="182743" y="114397"/>
                  <a:pt x="182743" y="105398"/>
                </a:cubicBezTo>
                <a:cubicBezTo>
                  <a:pt x="222920" y="102827"/>
                  <a:pt x="260506" y="95114"/>
                  <a:pt x="290315" y="82258"/>
                </a:cubicBezTo>
                <a:cubicBezTo>
                  <a:pt x="308459" y="74544"/>
                  <a:pt x="322716" y="64260"/>
                  <a:pt x="331788" y="53975"/>
                </a:cubicBezTo>
                <a:cubicBezTo>
                  <a:pt x="331788" y="53975"/>
                  <a:pt x="331788" y="53975"/>
                  <a:pt x="331788" y="253240"/>
                </a:cubicBezTo>
                <a:cubicBezTo>
                  <a:pt x="331788" y="259668"/>
                  <a:pt x="327900" y="263525"/>
                  <a:pt x="321420" y="263525"/>
                </a:cubicBezTo>
                <a:cubicBezTo>
                  <a:pt x="321420" y="263525"/>
                  <a:pt x="321420" y="263525"/>
                  <a:pt x="10368" y="263525"/>
                </a:cubicBezTo>
                <a:cubicBezTo>
                  <a:pt x="3888" y="263525"/>
                  <a:pt x="0" y="259668"/>
                  <a:pt x="0" y="253240"/>
                </a:cubicBezTo>
                <a:cubicBezTo>
                  <a:pt x="0" y="253240"/>
                  <a:pt x="0" y="253240"/>
                  <a:pt x="0" y="53975"/>
                </a:cubicBezTo>
                <a:close/>
                <a:moveTo>
                  <a:pt x="124619" y="19050"/>
                </a:moveTo>
                <a:cubicBezTo>
                  <a:pt x="119460" y="19050"/>
                  <a:pt x="114300" y="24279"/>
                  <a:pt x="114300" y="29509"/>
                </a:cubicBezTo>
                <a:cubicBezTo>
                  <a:pt x="114300" y="29509"/>
                  <a:pt x="114300" y="29509"/>
                  <a:pt x="114300" y="41275"/>
                </a:cubicBezTo>
                <a:lnTo>
                  <a:pt x="217488" y="41275"/>
                </a:lnTo>
                <a:cubicBezTo>
                  <a:pt x="217488" y="41275"/>
                  <a:pt x="217488" y="41275"/>
                  <a:pt x="217488" y="29509"/>
                </a:cubicBezTo>
                <a:cubicBezTo>
                  <a:pt x="217488" y="24279"/>
                  <a:pt x="212329" y="19050"/>
                  <a:pt x="207169" y="19050"/>
                </a:cubicBezTo>
                <a:cubicBezTo>
                  <a:pt x="207169" y="19050"/>
                  <a:pt x="207169" y="19050"/>
                  <a:pt x="124619" y="19050"/>
                </a:cubicBezTo>
                <a:close/>
                <a:moveTo>
                  <a:pt x="124387" y="0"/>
                </a:moveTo>
                <a:cubicBezTo>
                  <a:pt x="124387" y="0"/>
                  <a:pt x="124387" y="0"/>
                  <a:pt x="207402" y="0"/>
                </a:cubicBezTo>
                <a:cubicBezTo>
                  <a:pt x="224264" y="0"/>
                  <a:pt x="237235" y="13009"/>
                  <a:pt x="237235" y="29920"/>
                </a:cubicBezTo>
                <a:cubicBezTo>
                  <a:pt x="237235" y="29920"/>
                  <a:pt x="237235" y="29920"/>
                  <a:pt x="237235" y="41628"/>
                </a:cubicBezTo>
                <a:cubicBezTo>
                  <a:pt x="237235" y="41628"/>
                  <a:pt x="237235" y="41628"/>
                  <a:pt x="325438" y="41628"/>
                </a:cubicBezTo>
                <a:cubicBezTo>
                  <a:pt x="324141" y="44230"/>
                  <a:pt x="322844" y="45531"/>
                  <a:pt x="321547" y="48132"/>
                </a:cubicBezTo>
                <a:cubicBezTo>
                  <a:pt x="312467" y="55938"/>
                  <a:pt x="300793" y="63743"/>
                  <a:pt x="285228" y="71548"/>
                </a:cubicBezTo>
                <a:cubicBezTo>
                  <a:pt x="254097" y="85858"/>
                  <a:pt x="211293" y="93663"/>
                  <a:pt x="165894" y="93663"/>
                </a:cubicBezTo>
                <a:cubicBezTo>
                  <a:pt x="120495" y="93663"/>
                  <a:pt x="77691" y="85858"/>
                  <a:pt x="46560" y="71548"/>
                </a:cubicBezTo>
                <a:cubicBezTo>
                  <a:pt x="30995" y="63743"/>
                  <a:pt x="19321" y="55938"/>
                  <a:pt x="10241" y="48132"/>
                </a:cubicBezTo>
                <a:cubicBezTo>
                  <a:pt x="8944" y="45531"/>
                  <a:pt x="7647" y="44230"/>
                  <a:pt x="6350" y="41628"/>
                </a:cubicBezTo>
                <a:cubicBezTo>
                  <a:pt x="6350" y="41628"/>
                  <a:pt x="6350" y="41628"/>
                  <a:pt x="94553" y="41628"/>
                </a:cubicBezTo>
                <a:cubicBezTo>
                  <a:pt x="94553" y="41628"/>
                  <a:pt x="94553" y="41628"/>
                  <a:pt x="94553" y="29920"/>
                </a:cubicBezTo>
                <a:cubicBezTo>
                  <a:pt x="94553" y="13009"/>
                  <a:pt x="107524" y="0"/>
                  <a:pt x="124387" y="0"/>
                </a:cubicBezTo>
                <a:close/>
              </a:path>
            </a:pathLst>
          </a:custGeom>
          <a:solidFill>
            <a:srgbClr val="E2231A"/>
          </a:solidFill>
          <a:ln>
            <a:noFill/>
          </a:ln>
          <a:extLst/>
        </p:spPr>
        <p:txBody>
          <a:bodyPr anchor="ctr"/>
          <a:lstStyle/>
          <a:p>
            <a:pPr algn="ctr"/>
            <a:endParaRPr sz="2400">
              <a:cs typeface="+mn-ea"/>
              <a:sym typeface="+mn-lt"/>
            </a:endParaRPr>
          </a:p>
        </p:txBody>
      </p:sp>
      <p:sp>
        <p:nvSpPr>
          <p:cNvPr id="46" name="Freeform: Shape 22">
            <a:extLst>
              <a:ext uri="{FF2B5EF4-FFF2-40B4-BE49-F238E27FC236}">
                <a16:creationId xmlns:a16="http://schemas.microsoft.com/office/drawing/2014/main" id="{17374140-EDCC-1C4A-BBE1-3C2DD858F62D}"/>
              </a:ext>
            </a:extLst>
          </p:cNvPr>
          <p:cNvSpPr>
            <a:spLocks/>
          </p:cNvSpPr>
          <p:nvPr/>
        </p:nvSpPr>
        <p:spPr bwMode="auto">
          <a:xfrm>
            <a:off x="9317927" y="3611145"/>
            <a:ext cx="180839" cy="264195"/>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rgbClr val="E2231A"/>
          </a:solidFill>
          <a:ln w="9525">
            <a:noFill/>
            <a:round/>
            <a:headEnd/>
            <a:tailEnd/>
          </a:ln>
        </p:spPr>
        <p:txBody>
          <a:bodyPr anchor="ctr"/>
          <a:lstStyle/>
          <a:p>
            <a:pPr algn="ctr"/>
            <a:endParaRPr sz="2400">
              <a:cs typeface="+mn-ea"/>
              <a:sym typeface="+mn-lt"/>
            </a:endParaRPr>
          </a:p>
        </p:txBody>
      </p:sp>
    </p:spTree>
    <p:extLst>
      <p:ext uri="{BB962C8B-B14F-4D97-AF65-F5344CB8AC3E}">
        <p14:creationId xmlns:p14="http://schemas.microsoft.com/office/powerpoint/2010/main" val="175640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grpSp>
        <p:nvGrpSpPr>
          <p:cNvPr id="19" name="组合 18">
            <a:extLst>
              <a:ext uri="{FF2B5EF4-FFF2-40B4-BE49-F238E27FC236}">
                <a16:creationId xmlns:a16="http://schemas.microsoft.com/office/drawing/2014/main" id="{58DBA1E9-24D7-3C48-8190-0625F9A631DC}"/>
              </a:ext>
            </a:extLst>
          </p:cNvPr>
          <p:cNvGrpSpPr/>
          <p:nvPr/>
        </p:nvGrpSpPr>
        <p:grpSpPr>
          <a:xfrm>
            <a:off x="853102" y="2501140"/>
            <a:ext cx="10471345" cy="182881"/>
            <a:chOff x="639826" y="1875854"/>
            <a:chExt cx="7853509" cy="137161"/>
          </a:xfrm>
        </p:grpSpPr>
        <p:cxnSp>
          <p:nvCxnSpPr>
            <p:cNvPr id="20" name="Straight Connector 3">
              <a:extLst>
                <a:ext uri="{FF2B5EF4-FFF2-40B4-BE49-F238E27FC236}">
                  <a16:creationId xmlns:a16="http://schemas.microsoft.com/office/drawing/2014/main" id="{93399595-8662-EC4E-958C-F71DB5D897DF}"/>
                </a:ext>
              </a:extLst>
            </p:cNvPr>
            <p:cNvCxnSpPr/>
            <p:nvPr/>
          </p:nvCxnSpPr>
          <p:spPr>
            <a:xfrm>
              <a:off x="1594780" y="1944434"/>
              <a:ext cx="106764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4">
              <a:extLst>
                <a:ext uri="{FF2B5EF4-FFF2-40B4-BE49-F238E27FC236}">
                  <a16:creationId xmlns:a16="http://schemas.microsoft.com/office/drawing/2014/main" id="{CC9C5C01-64E2-8445-8A62-D69D1B39CC0A}"/>
                </a:ext>
              </a:extLst>
            </p:cNvPr>
            <p:cNvCxnSpPr/>
            <p:nvPr/>
          </p:nvCxnSpPr>
          <p:spPr>
            <a:xfrm>
              <a:off x="639826" y="1944434"/>
              <a:ext cx="815246" cy="0"/>
            </a:xfrm>
            <a:prstGeom prst="line">
              <a:avLst/>
            </a:prstGeom>
            <a:ln w="19050">
              <a:solidFill>
                <a:schemeClr val="accent1"/>
              </a:solidFill>
              <a:headEnd type="oval"/>
            </a:ln>
          </p:spPr>
          <p:style>
            <a:lnRef idx="1">
              <a:schemeClr val="accent1"/>
            </a:lnRef>
            <a:fillRef idx="0">
              <a:schemeClr val="accent1"/>
            </a:fillRef>
            <a:effectRef idx="0">
              <a:schemeClr val="accent1"/>
            </a:effectRef>
            <a:fontRef idx="minor">
              <a:schemeClr val="tx1"/>
            </a:fontRef>
          </p:style>
        </p:cxnSp>
        <p:cxnSp>
          <p:nvCxnSpPr>
            <p:cNvPr id="22" name="Straight Connector 5">
              <a:extLst>
                <a:ext uri="{FF2B5EF4-FFF2-40B4-BE49-F238E27FC236}">
                  <a16:creationId xmlns:a16="http://schemas.microsoft.com/office/drawing/2014/main" id="{0BE9A699-7635-D64A-88CB-22EB0DF60F4D}"/>
                </a:ext>
              </a:extLst>
            </p:cNvPr>
            <p:cNvCxnSpPr/>
            <p:nvPr/>
          </p:nvCxnSpPr>
          <p:spPr>
            <a:xfrm>
              <a:off x="7678089" y="1944434"/>
              <a:ext cx="815246" cy="0"/>
            </a:xfrm>
            <a:prstGeom prst="line">
              <a:avLst/>
            </a:prstGeom>
            <a:ln w="1905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23" name="Oval 6">
              <a:extLst>
                <a:ext uri="{FF2B5EF4-FFF2-40B4-BE49-F238E27FC236}">
                  <a16:creationId xmlns:a16="http://schemas.microsoft.com/office/drawing/2014/main" id="{37BBDC27-3755-B142-8923-965E651133B2}"/>
                </a:ext>
              </a:extLst>
            </p:cNvPr>
            <p:cNvSpPr>
              <a:spLocks noChangeAspect="1"/>
            </p:cNvSpPr>
            <p:nvPr/>
          </p:nvSpPr>
          <p:spPr bwMode="auto">
            <a:xfrm rot="16200000" flipH="1" flipV="1">
              <a:off x="1463205" y="1874583"/>
              <a:ext cx="123444" cy="139707"/>
            </a:xfrm>
            <a:prstGeom prst="ellipse">
              <a:avLst/>
            </a:prstGeom>
            <a:noFill/>
            <a:ln w="28575">
              <a:solidFill>
                <a:schemeClr val="accent1"/>
              </a:solidFill>
              <a:round/>
              <a:headEnd/>
              <a:tailEnd/>
            </a:ln>
          </p:spPr>
          <p:txBody>
            <a:bodyPr anchor="ctr"/>
            <a:lstStyle/>
            <a:p>
              <a:pPr algn="ctr"/>
              <a:endParaRPr sz="2400">
                <a:cs typeface="+mn-ea"/>
                <a:sym typeface="+mn-lt"/>
              </a:endParaRPr>
            </a:p>
          </p:txBody>
        </p:sp>
        <p:cxnSp>
          <p:nvCxnSpPr>
            <p:cNvPr id="24" name="Straight Connector 7">
              <a:extLst>
                <a:ext uri="{FF2B5EF4-FFF2-40B4-BE49-F238E27FC236}">
                  <a16:creationId xmlns:a16="http://schemas.microsoft.com/office/drawing/2014/main" id="{81B45E6A-30FB-764A-962C-38744A818E52}"/>
                </a:ext>
              </a:extLst>
            </p:cNvPr>
            <p:cNvCxnSpPr/>
            <p:nvPr/>
          </p:nvCxnSpPr>
          <p:spPr>
            <a:xfrm>
              <a:off x="2806893" y="1944434"/>
              <a:ext cx="10676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8">
              <a:extLst>
                <a:ext uri="{FF2B5EF4-FFF2-40B4-BE49-F238E27FC236}">
                  <a16:creationId xmlns:a16="http://schemas.microsoft.com/office/drawing/2014/main" id="{62580396-18B9-EE4D-BD1D-11F1E3950CA3}"/>
                </a:ext>
              </a:extLst>
            </p:cNvPr>
            <p:cNvCxnSpPr/>
            <p:nvPr/>
          </p:nvCxnSpPr>
          <p:spPr>
            <a:xfrm>
              <a:off x="4024999" y="1944434"/>
              <a:ext cx="106764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Oval 9">
              <a:extLst>
                <a:ext uri="{FF2B5EF4-FFF2-40B4-BE49-F238E27FC236}">
                  <a16:creationId xmlns:a16="http://schemas.microsoft.com/office/drawing/2014/main" id="{64C0B886-6E36-A04A-8682-358843BB7011}"/>
                </a:ext>
              </a:extLst>
            </p:cNvPr>
            <p:cNvSpPr>
              <a:spLocks noChangeAspect="1"/>
            </p:cNvSpPr>
            <p:nvPr/>
          </p:nvSpPr>
          <p:spPr bwMode="auto">
            <a:xfrm rot="16200000" flipH="1" flipV="1">
              <a:off x="2671455" y="1866820"/>
              <a:ext cx="137160" cy="155230"/>
            </a:xfrm>
            <a:prstGeom prst="ellipse">
              <a:avLst/>
            </a:prstGeom>
            <a:noFill/>
            <a:ln w="28575">
              <a:solidFill>
                <a:schemeClr val="accent2"/>
              </a:solidFill>
              <a:round/>
              <a:headEnd/>
              <a:tailEnd/>
            </a:ln>
          </p:spPr>
          <p:txBody>
            <a:bodyPr anchor="ctr"/>
            <a:lstStyle/>
            <a:p>
              <a:pPr algn="ctr"/>
              <a:endParaRPr sz="2400">
                <a:cs typeface="+mn-ea"/>
                <a:sym typeface="+mn-lt"/>
              </a:endParaRPr>
            </a:p>
          </p:txBody>
        </p:sp>
        <p:cxnSp>
          <p:nvCxnSpPr>
            <p:cNvPr id="27" name="Straight Connector 10">
              <a:extLst>
                <a:ext uri="{FF2B5EF4-FFF2-40B4-BE49-F238E27FC236}">
                  <a16:creationId xmlns:a16="http://schemas.microsoft.com/office/drawing/2014/main" id="{CAEF283A-A043-704F-BF5C-616B9436FD9F}"/>
                </a:ext>
              </a:extLst>
            </p:cNvPr>
            <p:cNvCxnSpPr/>
            <p:nvPr/>
          </p:nvCxnSpPr>
          <p:spPr>
            <a:xfrm>
              <a:off x="5232348" y="1944434"/>
              <a:ext cx="1067640"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Oval 11">
              <a:extLst>
                <a:ext uri="{FF2B5EF4-FFF2-40B4-BE49-F238E27FC236}">
                  <a16:creationId xmlns:a16="http://schemas.microsoft.com/office/drawing/2014/main" id="{B89A4D71-41ED-564A-B685-413A44FC2774}"/>
                </a:ext>
              </a:extLst>
            </p:cNvPr>
            <p:cNvSpPr>
              <a:spLocks noChangeAspect="1"/>
            </p:cNvSpPr>
            <p:nvPr/>
          </p:nvSpPr>
          <p:spPr bwMode="auto">
            <a:xfrm rot="16200000" flipH="1" flipV="1">
              <a:off x="3878805" y="1866820"/>
              <a:ext cx="137160" cy="155230"/>
            </a:xfrm>
            <a:prstGeom prst="ellipse">
              <a:avLst/>
            </a:prstGeom>
            <a:noFill/>
            <a:ln w="28575">
              <a:solidFill>
                <a:schemeClr val="accent3"/>
              </a:solidFill>
              <a:round/>
              <a:headEnd/>
              <a:tailEnd/>
            </a:ln>
          </p:spPr>
          <p:txBody>
            <a:bodyPr anchor="ctr"/>
            <a:lstStyle/>
            <a:p>
              <a:pPr algn="ctr"/>
              <a:endParaRPr sz="2400">
                <a:cs typeface="+mn-ea"/>
                <a:sym typeface="+mn-lt"/>
              </a:endParaRPr>
            </a:p>
          </p:txBody>
        </p:sp>
        <p:cxnSp>
          <p:nvCxnSpPr>
            <p:cNvPr id="29" name="Straight Connector 12">
              <a:extLst>
                <a:ext uri="{FF2B5EF4-FFF2-40B4-BE49-F238E27FC236}">
                  <a16:creationId xmlns:a16="http://schemas.microsoft.com/office/drawing/2014/main" id="{125C757C-35EB-5B42-89E5-680A6EFC9A74}"/>
                </a:ext>
              </a:extLst>
            </p:cNvPr>
            <p:cNvCxnSpPr/>
            <p:nvPr/>
          </p:nvCxnSpPr>
          <p:spPr>
            <a:xfrm>
              <a:off x="6455218" y="1944434"/>
              <a:ext cx="106764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Oval 13">
              <a:extLst>
                <a:ext uri="{FF2B5EF4-FFF2-40B4-BE49-F238E27FC236}">
                  <a16:creationId xmlns:a16="http://schemas.microsoft.com/office/drawing/2014/main" id="{DFFE8EF8-50A4-474C-A6B6-300FD4196B6C}"/>
                </a:ext>
              </a:extLst>
            </p:cNvPr>
            <p:cNvSpPr>
              <a:spLocks noChangeAspect="1"/>
            </p:cNvSpPr>
            <p:nvPr/>
          </p:nvSpPr>
          <p:spPr bwMode="auto">
            <a:xfrm rot="16200000" flipH="1" flipV="1">
              <a:off x="5101674" y="1866819"/>
              <a:ext cx="137160" cy="155230"/>
            </a:xfrm>
            <a:prstGeom prst="ellipse">
              <a:avLst/>
            </a:prstGeom>
            <a:noFill/>
            <a:ln w="28575">
              <a:solidFill>
                <a:schemeClr val="accent4"/>
              </a:solidFill>
              <a:round/>
              <a:headEnd/>
              <a:tailEnd/>
            </a:ln>
          </p:spPr>
          <p:txBody>
            <a:bodyPr anchor="ctr"/>
            <a:lstStyle/>
            <a:p>
              <a:pPr algn="ctr"/>
              <a:endParaRPr sz="2400">
                <a:cs typeface="+mn-ea"/>
                <a:sym typeface="+mn-lt"/>
              </a:endParaRPr>
            </a:p>
          </p:txBody>
        </p:sp>
        <p:sp>
          <p:nvSpPr>
            <p:cNvPr id="31" name="Oval 14">
              <a:extLst>
                <a:ext uri="{FF2B5EF4-FFF2-40B4-BE49-F238E27FC236}">
                  <a16:creationId xmlns:a16="http://schemas.microsoft.com/office/drawing/2014/main" id="{247F9D56-C6F8-8546-8232-CC4D67216525}"/>
                </a:ext>
              </a:extLst>
            </p:cNvPr>
            <p:cNvSpPr>
              <a:spLocks noChangeAspect="1"/>
            </p:cNvSpPr>
            <p:nvPr/>
          </p:nvSpPr>
          <p:spPr bwMode="auto">
            <a:xfrm rot="16200000" flipH="1" flipV="1">
              <a:off x="6309024" y="1866820"/>
              <a:ext cx="137160" cy="155230"/>
            </a:xfrm>
            <a:prstGeom prst="ellipse">
              <a:avLst/>
            </a:prstGeom>
            <a:noFill/>
            <a:ln w="28575">
              <a:solidFill>
                <a:schemeClr val="accent5"/>
              </a:solidFill>
              <a:round/>
              <a:headEnd/>
              <a:tailEnd/>
            </a:ln>
          </p:spPr>
          <p:txBody>
            <a:bodyPr anchor="ctr"/>
            <a:lstStyle/>
            <a:p>
              <a:pPr algn="ctr"/>
              <a:endParaRPr sz="2400">
                <a:cs typeface="+mn-ea"/>
                <a:sym typeface="+mn-lt"/>
              </a:endParaRPr>
            </a:p>
          </p:txBody>
        </p:sp>
        <p:sp>
          <p:nvSpPr>
            <p:cNvPr id="32" name="Oval 15">
              <a:extLst>
                <a:ext uri="{FF2B5EF4-FFF2-40B4-BE49-F238E27FC236}">
                  <a16:creationId xmlns:a16="http://schemas.microsoft.com/office/drawing/2014/main" id="{E6D98200-A399-5A4B-A048-5806B6EF2EB8}"/>
                </a:ext>
              </a:extLst>
            </p:cNvPr>
            <p:cNvSpPr>
              <a:spLocks noChangeAspect="1"/>
            </p:cNvSpPr>
            <p:nvPr/>
          </p:nvSpPr>
          <p:spPr bwMode="auto">
            <a:xfrm rot="16200000" flipH="1" flipV="1">
              <a:off x="7531893" y="1866820"/>
              <a:ext cx="137160" cy="155230"/>
            </a:xfrm>
            <a:prstGeom prst="ellipse">
              <a:avLst/>
            </a:prstGeom>
            <a:noFill/>
            <a:ln w="28575">
              <a:solidFill>
                <a:schemeClr val="accent6"/>
              </a:solidFill>
              <a:round/>
              <a:headEnd/>
              <a:tailEnd/>
            </a:ln>
          </p:spPr>
          <p:txBody>
            <a:bodyPr anchor="ctr"/>
            <a:lstStyle/>
            <a:p>
              <a:pPr algn="ctr"/>
              <a:endParaRPr sz="2400">
                <a:cs typeface="+mn-ea"/>
                <a:sym typeface="+mn-lt"/>
              </a:endParaRPr>
            </a:p>
          </p:txBody>
        </p:sp>
      </p:grpSp>
      <p:grpSp>
        <p:nvGrpSpPr>
          <p:cNvPr id="33" name="组合 32">
            <a:extLst>
              <a:ext uri="{FF2B5EF4-FFF2-40B4-BE49-F238E27FC236}">
                <a16:creationId xmlns:a16="http://schemas.microsoft.com/office/drawing/2014/main" id="{C967B167-76CB-814C-88EE-093BD747D8DD}"/>
              </a:ext>
            </a:extLst>
          </p:cNvPr>
          <p:cNvGrpSpPr/>
          <p:nvPr/>
        </p:nvGrpSpPr>
        <p:grpSpPr>
          <a:xfrm>
            <a:off x="1485653" y="1958574"/>
            <a:ext cx="9195903" cy="584775"/>
            <a:chOff x="1114239" y="1468930"/>
            <a:chExt cx="6896927" cy="438581"/>
          </a:xfrm>
        </p:grpSpPr>
        <p:sp>
          <p:nvSpPr>
            <p:cNvPr id="34" name="TextBox 16">
              <a:extLst>
                <a:ext uri="{FF2B5EF4-FFF2-40B4-BE49-F238E27FC236}">
                  <a16:creationId xmlns:a16="http://schemas.microsoft.com/office/drawing/2014/main" id="{3718EF98-4AF3-0A4C-8E48-A62956353535}"/>
                </a:ext>
              </a:extLst>
            </p:cNvPr>
            <p:cNvSpPr txBox="1"/>
            <p:nvPr/>
          </p:nvSpPr>
          <p:spPr>
            <a:xfrm>
              <a:off x="1114239" y="1468930"/>
              <a:ext cx="821379" cy="438581"/>
            </a:xfrm>
            <a:prstGeom prst="rect">
              <a:avLst/>
            </a:prstGeom>
            <a:noFill/>
          </p:spPr>
          <p:txBody>
            <a:bodyPr wrap="none">
              <a:normAutofit fontScale="85000" lnSpcReduction="20000"/>
            </a:bodyPr>
            <a:lstStyle/>
            <a:p>
              <a:pPr algn="ctr"/>
              <a:r>
                <a:rPr lang="en-US" sz="4267" dirty="0">
                  <a:solidFill>
                    <a:schemeClr val="accent1"/>
                  </a:solidFill>
                  <a:cs typeface="+mn-ea"/>
                  <a:sym typeface="+mn-lt"/>
                </a:rPr>
                <a:t>2013</a:t>
              </a:r>
            </a:p>
          </p:txBody>
        </p:sp>
        <p:sp>
          <p:nvSpPr>
            <p:cNvPr id="35" name="TextBox 17">
              <a:extLst>
                <a:ext uri="{FF2B5EF4-FFF2-40B4-BE49-F238E27FC236}">
                  <a16:creationId xmlns:a16="http://schemas.microsoft.com/office/drawing/2014/main" id="{A5F66823-C9FC-EC4D-94B2-531D2C348413}"/>
                </a:ext>
              </a:extLst>
            </p:cNvPr>
            <p:cNvSpPr txBox="1"/>
            <p:nvPr/>
          </p:nvSpPr>
          <p:spPr>
            <a:xfrm>
              <a:off x="2329349" y="1468930"/>
              <a:ext cx="821379" cy="438581"/>
            </a:xfrm>
            <a:prstGeom prst="rect">
              <a:avLst/>
            </a:prstGeom>
            <a:noFill/>
          </p:spPr>
          <p:txBody>
            <a:bodyPr wrap="none">
              <a:normAutofit fontScale="85000" lnSpcReduction="20000"/>
            </a:bodyPr>
            <a:lstStyle/>
            <a:p>
              <a:pPr algn="ctr"/>
              <a:r>
                <a:rPr lang="en-US" sz="4267" dirty="0">
                  <a:solidFill>
                    <a:schemeClr val="accent2"/>
                  </a:solidFill>
                  <a:cs typeface="+mn-ea"/>
                  <a:sym typeface="+mn-lt"/>
                </a:rPr>
                <a:t>2014</a:t>
              </a:r>
            </a:p>
          </p:txBody>
        </p:sp>
        <p:sp>
          <p:nvSpPr>
            <p:cNvPr id="36" name="TextBox 18">
              <a:extLst>
                <a:ext uri="{FF2B5EF4-FFF2-40B4-BE49-F238E27FC236}">
                  <a16:creationId xmlns:a16="http://schemas.microsoft.com/office/drawing/2014/main" id="{B089FEA6-04A0-CD43-8FCA-9A224A6DC079}"/>
                </a:ext>
              </a:extLst>
            </p:cNvPr>
            <p:cNvSpPr txBox="1"/>
            <p:nvPr/>
          </p:nvSpPr>
          <p:spPr>
            <a:xfrm>
              <a:off x="3536697" y="1468930"/>
              <a:ext cx="821379" cy="438581"/>
            </a:xfrm>
            <a:prstGeom prst="rect">
              <a:avLst/>
            </a:prstGeom>
            <a:noFill/>
          </p:spPr>
          <p:txBody>
            <a:bodyPr wrap="none">
              <a:normAutofit fontScale="85000" lnSpcReduction="20000"/>
            </a:bodyPr>
            <a:lstStyle/>
            <a:p>
              <a:pPr algn="ctr"/>
              <a:r>
                <a:rPr lang="en-US" sz="4267" dirty="0">
                  <a:solidFill>
                    <a:schemeClr val="accent3"/>
                  </a:solidFill>
                  <a:cs typeface="+mn-ea"/>
                  <a:sym typeface="+mn-lt"/>
                </a:rPr>
                <a:t>2015</a:t>
              </a:r>
            </a:p>
          </p:txBody>
        </p:sp>
        <p:sp>
          <p:nvSpPr>
            <p:cNvPr id="37" name="TextBox 19">
              <a:extLst>
                <a:ext uri="{FF2B5EF4-FFF2-40B4-BE49-F238E27FC236}">
                  <a16:creationId xmlns:a16="http://schemas.microsoft.com/office/drawing/2014/main" id="{65DE45BA-4C22-D143-8687-57F85858926B}"/>
                </a:ext>
              </a:extLst>
            </p:cNvPr>
            <p:cNvSpPr txBox="1"/>
            <p:nvPr/>
          </p:nvSpPr>
          <p:spPr>
            <a:xfrm>
              <a:off x="4759568" y="1468930"/>
              <a:ext cx="821379" cy="438581"/>
            </a:xfrm>
            <a:prstGeom prst="rect">
              <a:avLst/>
            </a:prstGeom>
            <a:noFill/>
          </p:spPr>
          <p:txBody>
            <a:bodyPr wrap="none">
              <a:normAutofit fontScale="85000" lnSpcReduction="20000"/>
            </a:bodyPr>
            <a:lstStyle/>
            <a:p>
              <a:pPr algn="ctr"/>
              <a:r>
                <a:rPr lang="en-US" sz="4267" dirty="0">
                  <a:solidFill>
                    <a:schemeClr val="accent4"/>
                  </a:solidFill>
                  <a:cs typeface="+mn-ea"/>
                  <a:sym typeface="+mn-lt"/>
                </a:rPr>
                <a:t>2016</a:t>
              </a:r>
            </a:p>
          </p:txBody>
        </p:sp>
        <p:sp>
          <p:nvSpPr>
            <p:cNvPr id="38" name="TextBox 20">
              <a:extLst>
                <a:ext uri="{FF2B5EF4-FFF2-40B4-BE49-F238E27FC236}">
                  <a16:creationId xmlns:a16="http://schemas.microsoft.com/office/drawing/2014/main" id="{24AC0918-AAF6-044A-8895-C10580B2E4EA}"/>
                </a:ext>
              </a:extLst>
            </p:cNvPr>
            <p:cNvSpPr txBox="1"/>
            <p:nvPr/>
          </p:nvSpPr>
          <p:spPr>
            <a:xfrm>
              <a:off x="5966916" y="1468930"/>
              <a:ext cx="821379" cy="438581"/>
            </a:xfrm>
            <a:prstGeom prst="rect">
              <a:avLst/>
            </a:prstGeom>
            <a:noFill/>
          </p:spPr>
          <p:txBody>
            <a:bodyPr wrap="none">
              <a:normAutofit fontScale="85000" lnSpcReduction="20000"/>
            </a:bodyPr>
            <a:lstStyle/>
            <a:p>
              <a:pPr algn="ctr"/>
              <a:r>
                <a:rPr lang="en-US" sz="4267" dirty="0">
                  <a:solidFill>
                    <a:schemeClr val="accent5"/>
                  </a:solidFill>
                  <a:cs typeface="+mn-ea"/>
                  <a:sym typeface="+mn-lt"/>
                </a:rPr>
                <a:t>2017</a:t>
              </a:r>
            </a:p>
          </p:txBody>
        </p:sp>
        <p:sp>
          <p:nvSpPr>
            <p:cNvPr id="39" name="TextBox 21">
              <a:extLst>
                <a:ext uri="{FF2B5EF4-FFF2-40B4-BE49-F238E27FC236}">
                  <a16:creationId xmlns:a16="http://schemas.microsoft.com/office/drawing/2014/main" id="{6A55ECD8-A86A-CB4C-B312-F255B66692FB}"/>
                </a:ext>
              </a:extLst>
            </p:cNvPr>
            <p:cNvSpPr txBox="1"/>
            <p:nvPr/>
          </p:nvSpPr>
          <p:spPr>
            <a:xfrm>
              <a:off x="7189787" y="1468930"/>
              <a:ext cx="821379" cy="438581"/>
            </a:xfrm>
            <a:prstGeom prst="rect">
              <a:avLst/>
            </a:prstGeom>
            <a:noFill/>
          </p:spPr>
          <p:txBody>
            <a:bodyPr wrap="none">
              <a:normAutofit fontScale="85000" lnSpcReduction="20000"/>
            </a:bodyPr>
            <a:lstStyle/>
            <a:p>
              <a:pPr algn="ctr"/>
              <a:r>
                <a:rPr lang="en-US" sz="4267" dirty="0">
                  <a:solidFill>
                    <a:schemeClr val="accent6"/>
                  </a:solidFill>
                  <a:cs typeface="+mn-ea"/>
                  <a:sym typeface="+mn-lt"/>
                </a:rPr>
                <a:t>2018</a:t>
              </a:r>
            </a:p>
          </p:txBody>
        </p:sp>
      </p:grpSp>
      <p:grpSp>
        <p:nvGrpSpPr>
          <p:cNvPr id="40" name="组合 39">
            <a:extLst>
              <a:ext uri="{FF2B5EF4-FFF2-40B4-BE49-F238E27FC236}">
                <a16:creationId xmlns:a16="http://schemas.microsoft.com/office/drawing/2014/main" id="{526993CE-275B-5745-9338-3DA58A5557C4}"/>
              </a:ext>
            </a:extLst>
          </p:cNvPr>
          <p:cNvGrpSpPr/>
          <p:nvPr/>
        </p:nvGrpSpPr>
        <p:grpSpPr>
          <a:xfrm>
            <a:off x="1618658" y="2696043"/>
            <a:ext cx="8929885" cy="1751643"/>
            <a:chOff x="1213993" y="2022032"/>
            <a:chExt cx="6697414" cy="1313732"/>
          </a:xfrm>
        </p:grpSpPr>
        <p:cxnSp>
          <p:nvCxnSpPr>
            <p:cNvPr id="41" name="Straight Connector 22">
              <a:extLst>
                <a:ext uri="{FF2B5EF4-FFF2-40B4-BE49-F238E27FC236}">
                  <a16:creationId xmlns:a16="http://schemas.microsoft.com/office/drawing/2014/main" id="{C239DD77-0357-464E-8536-0C0ED3177BC7}"/>
                </a:ext>
              </a:extLst>
            </p:cNvPr>
            <p:cNvCxnSpPr/>
            <p:nvPr/>
          </p:nvCxnSpPr>
          <p:spPr>
            <a:xfrm>
              <a:off x="1524927" y="2022032"/>
              <a:ext cx="0" cy="7172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Isosceles Triangle 23">
              <a:extLst>
                <a:ext uri="{FF2B5EF4-FFF2-40B4-BE49-F238E27FC236}">
                  <a16:creationId xmlns:a16="http://schemas.microsoft.com/office/drawing/2014/main" id="{17AC8152-CF92-3347-9A08-7A795330ACE0}"/>
                </a:ext>
              </a:extLst>
            </p:cNvPr>
            <p:cNvSpPr/>
            <p:nvPr/>
          </p:nvSpPr>
          <p:spPr bwMode="auto">
            <a:xfrm>
              <a:off x="1213993" y="2713898"/>
              <a:ext cx="621866" cy="621866"/>
            </a:xfrm>
            <a:prstGeom prst="triangle">
              <a:avLst/>
            </a:prstGeom>
            <a:solidFill>
              <a:srgbClr val="CF362A"/>
            </a:solidFill>
            <a:ln w="9525">
              <a:noFill/>
              <a:round/>
              <a:headEnd/>
              <a:tailEnd/>
            </a:ln>
          </p:spPr>
          <p:txBody>
            <a:bodyPr anchor="ctr"/>
            <a:lstStyle/>
            <a:p>
              <a:pPr algn="ctr"/>
              <a:endParaRPr sz="2400">
                <a:cs typeface="+mn-ea"/>
                <a:sym typeface="+mn-lt"/>
              </a:endParaRPr>
            </a:p>
          </p:txBody>
        </p:sp>
        <p:cxnSp>
          <p:nvCxnSpPr>
            <p:cNvPr id="43" name="Straight Connector 24">
              <a:extLst>
                <a:ext uri="{FF2B5EF4-FFF2-40B4-BE49-F238E27FC236}">
                  <a16:creationId xmlns:a16="http://schemas.microsoft.com/office/drawing/2014/main" id="{683267F6-8C9B-274B-B2E5-B36D6C9D2796}"/>
                </a:ext>
              </a:extLst>
            </p:cNvPr>
            <p:cNvCxnSpPr/>
            <p:nvPr/>
          </p:nvCxnSpPr>
          <p:spPr>
            <a:xfrm>
              <a:off x="2740035" y="2022032"/>
              <a:ext cx="0" cy="71723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4" name="Isosceles Triangle 25">
              <a:extLst>
                <a:ext uri="{FF2B5EF4-FFF2-40B4-BE49-F238E27FC236}">
                  <a16:creationId xmlns:a16="http://schemas.microsoft.com/office/drawing/2014/main" id="{74AE725C-0886-2B47-BD5B-C799446A14C8}"/>
                </a:ext>
              </a:extLst>
            </p:cNvPr>
            <p:cNvSpPr/>
            <p:nvPr/>
          </p:nvSpPr>
          <p:spPr bwMode="auto">
            <a:xfrm>
              <a:off x="2429103" y="2713898"/>
              <a:ext cx="621866" cy="621866"/>
            </a:xfrm>
            <a:prstGeom prst="triangle">
              <a:avLst/>
            </a:prstGeom>
            <a:solidFill>
              <a:schemeClr val="accent2"/>
            </a:solidFill>
            <a:ln w="9525">
              <a:noFill/>
              <a:round/>
              <a:headEnd/>
              <a:tailEnd/>
            </a:ln>
          </p:spPr>
          <p:txBody>
            <a:bodyPr anchor="ctr"/>
            <a:lstStyle/>
            <a:p>
              <a:pPr algn="ctr"/>
              <a:endParaRPr sz="2400">
                <a:cs typeface="+mn-ea"/>
                <a:sym typeface="+mn-lt"/>
              </a:endParaRPr>
            </a:p>
          </p:txBody>
        </p:sp>
        <p:cxnSp>
          <p:nvCxnSpPr>
            <p:cNvPr id="45" name="Straight Connector 26">
              <a:extLst>
                <a:ext uri="{FF2B5EF4-FFF2-40B4-BE49-F238E27FC236}">
                  <a16:creationId xmlns:a16="http://schemas.microsoft.com/office/drawing/2014/main" id="{F034C52C-035E-FE47-9E06-F31512E0885F}"/>
                </a:ext>
              </a:extLst>
            </p:cNvPr>
            <p:cNvCxnSpPr/>
            <p:nvPr/>
          </p:nvCxnSpPr>
          <p:spPr>
            <a:xfrm>
              <a:off x="3947385" y="2022032"/>
              <a:ext cx="0" cy="71723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Isosceles Triangle 27">
              <a:extLst>
                <a:ext uri="{FF2B5EF4-FFF2-40B4-BE49-F238E27FC236}">
                  <a16:creationId xmlns:a16="http://schemas.microsoft.com/office/drawing/2014/main" id="{9B13BB67-B04D-D64B-B9C4-0F5908D93A77}"/>
                </a:ext>
              </a:extLst>
            </p:cNvPr>
            <p:cNvSpPr/>
            <p:nvPr/>
          </p:nvSpPr>
          <p:spPr bwMode="auto">
            <a:xfrm>
              <a:off x="3636451" y="2713898"/>
              <a:ext cx="621866" cy="621866"/>
            </a:xfrm>
            <a:prstGeom prst="triangle">
              <a:avLst/>
            </a:prstGeom>
            <a:solidFill>
              <a:schemeClr val="accent3"/>
            </a:solidFill>
            <a:ln w="9525">
              <a:noFill/>
              <a:round/>
              <a:headEnd/>
              <a:tailEnd/>
            </a:ln>
          </p:spPr>
          <p:txBody>
            <a:bodyPr anchor="ctr"/>
            <a:lstStyle/>
            <a:p>
              <a:pPr algn="ctr"/>
              <a:endParaRPr sz="2400">
                <a:cs typeface="+mn-ea"/>
                <a:sym typeface="+mn-lt"/>
              </a:endParaRPr>
            </a:p>
          </p:txBody>
        </p:sp>
        <p:cxnSp>
          <p:nvCxnSpPr>
            <p:cNvPr id="47" name="Straight Connector 28">
              <a:extLst>
                <a:ext uri="{FF2B5EF4-FFF2-40B4-BE49-F238E27FC236}">
                  <a16:creationId xmlns:a16="http://schemas.microsoft.com/office/drawing/2014/main" id="{E68925FF-4BF0-874A-880A-D1475EE4AFD8}"/>
                </a:ext>
              </a:extLst>
            </p:cNvPr>
            <p:cNvCxnSpPr/>
            <p:nvPr/>
          </p:nvCxnSpPr>
          <p:spPr>
            <a:xfrm>
              <a:off x="5170254" y="2022032"/>
              <a:ext cx="0" cy="71723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Isosceles Triangle 29">
              <a:extLst>
                <a:ext uri="{FF2B5EF4-FFF2-40B4-BE49-F238E27FC236}">
                  <a16:creationId xmlns:a16="http://schemas.microsoft.com/office/drawing/2014/main" id="{512E1C4F-8A28-AE47-8609-0122972A8D98}"/>
                </a:ext>
              </a:extLst>
            </p:cNvPr>
            <p:cNvSpPr/>
            <p:nvPr/>
          </p:nvSpPr>
          <p:spPr bwMode="auto">
            <a:xfrm>
              <a:off x="4859322" y="2713898"/>
              <a:ext cx="621866" cy="621866"/>
            </a:xfrm>
            <a:prstGeom prst="triangle">
              <a:avLst/>
            </a:prstGeom>
            <a:solidFill>
              <a:schemeClr val="accent4"/>
            </a:solidFill>
            <a:ln w="9525">
              <a:noFill/>
              <a:round/>
              <a:headEnd/>
              <a:tailEnd/>
            </a:ln>
          </p:spPr>
          <p:txBody>
            <a:bodyPr anchor="ctr"/>
            <a:lstStyle/>
            <a:p>
              <a:pPr algn="ctr"/>
              <a:endParaRPr sz="2400">
                <a:cs typeface="+mn-ea"/>
                <a:sym typeface="+mn-lt"/>
              </a:endParaRPr>
            </a:p>
          </p:txBody>
        </p:sp>
        <p:cxnSp>
          <p:nvCxnSpPr>
            <p:cNvPr id="49" name="Straight Connector 30">
              <a:extLst>
                <a:ext uri="{FF2B5EF4-FFF2-40B4-BE49-F238E27FC236}">
                  <a16:creationId xmlns:a16="http://schemas.microsoft.com/office/drawing/2014/main" id="{19FC021E-1EE4-6043-BD1B-B16AD3D6CF36}"/>
                </a:ext>
              </a:extLst>
            </p:cNvPr>
            <p:cNvCxnSpPr/>
            <p:nvPr/>
          </p:nvCxnSpPr>
          <p:spPr>
            <a:xfrm>
              <a:off x="6377604" y="2022032"/>
              <a:ext cx="0" cy="71723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0" name="Isosceles Triangle 31">
              <a:extLst>
                <a:ext uri="{FF2B5EF4-FFF2-40B4-BE49-F238E27FC236}">
                  <a16:creationId xmlns:a16="http://schemas.microsoft.com/office/drawing/2014/main" id="{7D1EACB5-6CBC-C84B-A2AE-2DA613BA167E}"/>
                </a:ext>
              </a:extLst>
            </p:cNvPr>
            <p:cNvSpPr/>
            <p:nvPr/>
          </p:nvSpPr>
          <p:spPr bwMode="auto">
            <a:xfrm>
              <a:off x="6066670" y="2713898"/>
              <a:ext cx="621866" cy="621866"/>
            </a:xfrm>
            <a:prstGeom prst="triangle">
              <a:avLst/>
            </a:prstGeom>
            <a:solidFill>
              <a:schemeClr val="accent5"/>
            </a:solidFill>
            <a:ln w="9525">
              <a:noFill/>
              <a:round/>
              <a:headEnd/>
              <a:tailEnd/>
            </a:ln>
          </p:spPr>
          <p:txBody>
            <a:bodyPr anchor="ctr"/>
            <a:lstStyle/>
            <a:p>
              <a:pPr algn="ctr"/>
              <a:endParaRPr sz="2400">
                <a:cs typeface="+mn-ea"/>
                <a:sym typeface="+mn-lt"/>
              </a:endParaRPr>
            </a:p>
          </p:txBody>
        </p:sp>
        <p:cxnSp>
          <p:nvCxnSpPr>
            <p:cNvPr id="51" name="Straight Connector 32">
              <a:extLst>
                <a:ext uri="{FF2B5EF4-FFF2-40B4-BE49-F238E27FC236}">
                  <a16:creationId xmlns:a16="http://schemas.microsoft.com/office/drawing/2014/main" id="{44358223-34BE-CE40-BE0B-B610E77A8215}"/>
                </a:ext>
              </a:extLst>
            </p:cNvPr>
            <p:cNvCxnSpPr/>
            <p:nvPr/>
          </p:nvCxnSpPr>
          <p:spPr>
            <a:xfrm>
              <a:off x="7600473" y="2022032"/>
              <a:ext cx="0" cy="71723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52" name="Isosceles Triangle 33">
              <a:extLst>
                <a:ext uri="{FF2B5EF4-FFF2-40B4-BE49-F238E27FC236}">
                  <a16:creationId xmlns:a16="http://schemas.microsoft.com/office/drawing/2014/main" id="{F19896CD-761F-AD4F-B20C-48636D796F97}"/>
                </a:ext>
              </a:extLst>
            </p:cNvPr>
            <p:cNvSpPr/>
            <p:nvPr/>
          </p:nvSpPr>
          <p:spPr bwMode="auto">
            <a:xfrm>
              <a:off x="7289541" y="2713898"/>
              <a:ext cx="621866" cy="621866"/>
            </a:xfrm>
            <a:prstGeom prst="triangle">
              <a:avLst/>
            </a:prstGeom>
            <a:solidFill>
              <a:schemeClr val="accent6"/>
            </a:solidFill>
            <a:ln w="9525">
              <a:noFill/>
              <a:round/>
              <a:headEnd/>
              <a:tailEnd/>
            </a:ln>
          </p:spPr>
          <p:txBody>
            <a:bodyPr anchor="ctr"/>
            <a:lstStyle/>
            <a:p>
              <a:pPr algn="ctr"/>
              <a:endParaRPr sz="2400">
                <a:cs typeface="+mn-ea"/>
                <a:sym typeface="+mn-lt"/>
              </a:endParaRPr>
            </a:p>
          </p:txBody>
        </p:sp>
        <p:sp>
          <p:nvSpPr>
            <p:cNvPr id="53" name="Freeform: Shape 40">
              <a:extLst>
                <a:ext uri="{FF2B5EF4-FFF2-40B4-BE49-F238E27FC236}">
                  <a16:creationId xmlns:a16="http://schemas.microsoft.com/office/drawing/2014/main" id="{780DA9DA-10BC-7540-8404-536D076A3404}"/>
                </a:ext>
              </a:extLst>
            </p:cNvPr>
            <p:cNvSpPr>
              <a:spLocks/>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54" name="Freeform: Shape 41">
              <a:extLst>
                <a:ext uri="{FF2B5EF4-FFF2-40B4-BE49-F238E27FC236}">
                  <a16:creationId xmlns:a16="http://schemas.microsoft.com/office/drawing/2014/main" id="{280C9DE4-BAD0-4847-9549-0CE57FEB1BBE}"/>
                </a:ext>
              </a:extLst>
            </p:cNvPr>
            <p:cNvSpPr>
              <a:spLocks/>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55" name="Freeform: Shape 42">
              <a:extLst>
                <a:ext uri="{FF2B5EF4-FFF2-40B4-BE49-F238E27FC236}">
                  <a16:creationId xmlns:a16="http://schemas.microsoft.com/office/drawing/2014/main" id="{D6C19280-AECF-2443-B17E-8BC5B838AB1E}"/>
                </a:ext>
              </a:extLst>
            </p:cNvPr>
            <p:cNvSpPr>
              <a:spLocks/>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56" name="Freeform: Shape 43">
              <a:extLst>
                <a:ext uri="{FF2B5EF4-FFF2-40B4-BE49-F238E27FC236}">
                  <a16:creationId xmlns:a16="http://schemas.microsoft.com/office/drawing/2014/main" id="{76EF5996-5936-0C4E-BAA1-A89BEAFFFA9B}"/>
                </a:ext>
              </a:extLst>
            </p:cNvPr>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57" name="Freeform: Shape 44">
              <a:extLst>
                <a:ext uri="{FF2B5EF4-FFF2-40B4-BE49-F238E27FC236}">
                  <a16:creationId xmlns:a16="http://schemas.microsoft.com/office/drawing/2014/main" id="{DCDC645F-D285-F641-8336-02A34C250CB1}"/>
                </a:ext>
              </a:extLst>
            </p:cNvPr>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headEnd/>
              <a:tailEnd/>
            </a:ln>
          </p:spPr>
          <p:txBody>
            <a:bodyPr anchor="ctr"/>
            <a:lstStyle/>
            <a:p>
              <a:pPr algn="ctr"/>
              <a:endParaRPr sz="2400">
                <a:cs typeface="+mn-ea"/>
                <a:sym typeface="+mn-lt"/>
              </a:endParaRPr>
            </a:p>
          </p:txBody>
        </p:sp>
        <p:sp>
          <p:nvSpPr>
            <p:cNvPr id="58" name="Freeform: Shape 45">
              <a:extLst>
                <a:ext uri="{FF2B5EF4-FFF2-40B4-BE49-F238E27FC236}">
                  <a16:creationId xmlns:a16="http://schemas.microsoft.com/office/drawing/2014/main" id="{9016A1ED-17AF-5549-A526-2C90382EAC9F}"/>
                </a:ext>
              </a:extLst>
            </p:cNvPr>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chemeClr val="bg1"/>
            </a:solidFill>
            <a:ln w="9525">
              <a:noFill/>
              <a:round/>
              <a:headEnd/>
              <a:tailEnd/>
            </a:ln>
          </p:spPr>
          <p:txBody>
            <a:bodyPr anchor="ctr"/>
            <a:lstStyle/>
            <a:p>
              <a:pPr algn="ctr"/>
              <a:endParaRPr sz="2400">
                <a:cs typeface="+mn-ea"/>
                <a:sym typeface="+mn-lt"/>
              </a:endParaRPr>
            </a:p>
          </p:txBody>
        </p:sp>
      </p:grpSp>
      <p:grpSp>
        <p:nvGrpSpPr>
          <p:cNvPr id="59" name="Group 47">
            <a:extLst>
              <a:ext uri="{FF2B5EF4-FFF2-40B4-BE49-F238E27FC236}">
                <a16:creationId xmlns:a16="http://schemas.microsoft.com/office/drawing/2014/main" id="{8A4F35AB-B498-CD4B-9DD0-055E79FDDD36}"/>
              </a:ext>
            </a:extLst>
          </p:cNvPr>
          <p:cNvGrpSpPr/>
          <p:nvPr/>
        </p:nvGrpSpPr>
        <p:grpSpPr>
          <a:xfrm>
            <a:off x="1216922" y="4673059"/>
            <a:ext cx="1632628" cy="961408"/>
            <a:chOff x="5045337" y="3990374"/>
            <a:chExt cx="2065993" cy="961408"/>
          </a:xfrm>
        </p:grpSpPr>
        <p:sp>
          <p:nvSpPr>
            <p:cNvPr id="60" name="TextBox 48">
              <a:extLst>
                <a:ext uri="{FF2B5EF4-FFF2-40B4-BE49-F238E27FC236}">
                  <a16:creationId xmlns:a16="http://schemas.microsoft.com/office/drawing/2014/main" id="{82A4F9FD-76FF-2B4D-B9F1-0CC06DA1A7F3}"/>
                </a:ext>
              </a:extLst>
            </p:cNvPr>
            <p:cNvSpPr txBox="1"/>
            <p:nvPr/>
          </p:nvSpPr>
          <p:spPr>
            <a:xfrm>
              <a:off x="5045337" y="3990374"/>
              <a:ext cx="2065993" cy="344921"/>
            </a:xfrm>
            <a:prstGeom prst="rect">
              <a:avLst/>
            </a:prstGeom>
            <a:noFill/>
          </p:spPr>
          <p:txBody>
            <a:bodyPr wrap="none" lIns="0" tIns="0" rIns="0" bIns="0" anchor="ctr" anchorCtr="1">
              <a:normAutofit/>
            </a:bodyPr>
            <a:lstStyle/>
            <a:p>
              <a:pPr algn="ctr"/>
              <a:r>
                <a:rPr lang="zh-CN" altLang="en-US" sz="2133" dirty="0">
                  <a:solidFill>
                    <a:schemeClr val="accent1">
                      <a:lumMod val="100000"/>
                    </a:schemeClr>
                  </a:solidFill>
                  <a:latin typeface="Microsoft YaHei" panose="020B0503020204020204" pitchFamily="34" charset="-122"/>
                  <a:ea typeface="Microsoft YaHei" panose="020B0503020204020204" pitchFamily="34" charset="-122"/>
                  <a:cs typeface="+mn-ea"/>
                  <a:sym typeface="+mn-lt"/>
                </a:rPr>
                <a:t>完成情况</a:t>
              </a:r>
            </a:p>
          </p:txBody>
        </p:sp>
        <p:sp>
          <p:nvSpPr>
            <p:cNvPr id="61" name="TextBox 49">
              <a:extLst>
                <a:ext uri="{FF2B5EF4-FFF2-40B4-BE49-F238E27FC236}">
                  <a16:creationId xmlns:a16="http://schemas.microsoft.com/office/drawing/2014/main" id="{9043DF4B-DB0E-384E-B0C6-C04AB73106E3}"/>
                </a:ext>
              </a:extLst>
            </p:cNvPr>
            <p:cNvSpPr txBox="1">
              <a:spLocks/>
            </p:cNvSpPr>
            <p:nvPr/>
          </p:nvSpPr>
          <p:spPr>
            <a:xfrm>
              <a:off x="5045337" y="4365774"/>
              <a:ext cx="2050055" cy="586008"/>
            </a:xfrm>
            <a:prstGeom prst="rect">
              <a:avLst/>
            </a:prstGeom>
          </p:spPr>
          <p:txBody>
            <a:bodyPr vert="horz" wrap="square" lIns="0" tIns="0" rIns="0" bIns="0" anchor="ctr" anchorCtr="1">
              <a:normAutofit fontScale="92500" lnSpcReduction="20000"/>
            </a:bodyPr>
            <a:lstStyle/>
            <a:p>
              <a:pPr>
                <a:lnSpc>
                  <a:spcPct val="120000"/>
                </a:lnSpc>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62" name="Group 50">
            <a:extLst>
              <a:ext uri="{FF2B5EF4-FFF2-40B4-BE49-F238E27FC236}">
                <a16:creationId xmlns:a16="http://schemas.microsoft.com/office/drawing/2014/main" id="{E8477FFA-5000-184D-88E5-5BB83E62088B}"/>
              </a:ext>
            </a:extLst>
          </p:cNvPr>
          <p:cNvGrpSpPr/>
          <p:nvPr/>
        </p:nvGrpSpPr>
        <p:grpSpPr>
          <a:xfrm>
            <a:off x="2849550" y="4673059"/>
            <a:ext cx="1632628" cy="961408"/>
            <a:chOff x="5045337" y="3990374"/>
            <a:chExt cx="2065993" cy="961408"/>
          </a:xfrm>
        </p:grpSpPr>
        <p:sp>
          <p:nvSpPr>
            <p:cNvPr id="63" name="TextBox 51">
              <a:extLst>
                <a:ext uri="{FF2B5EF4-FFF2-40B4-BE49-F238E27FC236}">
                  <a16:creationId xmlns:a16="http://schemas.microsoft.com/office/drawing/2014/main" id="{DF48C668-B8EE-D748-9260-F895064B12F5}"/>
                </a:ext>
              </a:extLst>
            </p:cNvPr>
            <p:cNvSpPr txBox="1"/>
            <p:nvPr/>
          </p:nvSpPr>
          <p:spPr>
            <a:xfrm>
              <a:off x="5045337" y="3990374"/>
              <a:ext cx="2065993" cy="344921"/>
            </a:xfrm>
            <a:prstGeom prst="rect">
              <a:avLst/>
            </a:prstGeom>
            <a:noFill/>
          </p:spPr>
          <p:txBody>
            <a:bodyPr wrap="none" lIns="0" tIns="0" rIns="0" bIns="0" anchor="ctr" anchorCtr="1">
              <a:normAutofit/>
            </a:bodyPr>
            <a:lstStyle/>
            <a:p>
              <a:pPr algn="ctr"/>
              <a:r>
                <a:rPr lang="zh-CN" altLang="en-US" sz="2133" dirty="0">
                  <a:solidFill>
                    <a:srgbClr val="5A616F"/>
                  </a:solidFill>
                  <a:latin typeface="Microsoft YaHei" panose="020B0503020204020204" pitchFamily="34" charset="-122"/>
                  <a:ea typeface="Microsoft YaHei" panose="020B0503020204020204" pitchFamily="34" charset="-122"/>
                  <a:cs typeface="+mn-ea"/>
                  <a:sym typeface="+mn-lt"/>
                </a:rPr>
                <a:t>完成情况</a:t>
              </a:r>
            </a:p>
          </p:txBody>
        </p:sp>
        <p:sp>
          <p:nvSpPr>
            <p:cNvPr id="64" name="TextBox 52">
              <a:extLst>
                <a:ext uri="{FF2B5EF4-FFF2-40B4-BE49-F238E27FC236}">
                  <a16:creationId xmlns:a16="http://schemas.microsoft.com/office/drawing/2014/main" id="{DE8181CA-FB22-484B-86DF-C7D8500D0804}"/>
                </a:ext>
              </a:extLst>
            </p:cNvPr>
            <p:cNvSpPr txBox="1">
              <a:spLocks/>
            </p:cNvSpPr>
            <p:nvPr/>
          </p:nvSpPr>
          <p:spPr>
            <a:xfrm>
              <a:off x="5045337" y="4365774"/>
              <a:ext cx="2050055" cy="586008"/>
            </a:xfrm>
            <a:prstGeom prst="rect">
              <a:avLst/>
            </a:prstGeom>
          </p:spPr>
          <p:txBody>
            <a:bodyPr vert="horz" wrap="square" lIns="0" tIns="0" rIns="0" bIns="0" anchor="ctr" anchorCtr="1">
              <a:normAutofit fontScale="92500" lnSpcReduction="20000"/>
            </a:bodyPr>
            <a:lstStyle/>
            <a:p>
              <a:pPr>
                <a:lnSpc>
                  <a:spcPct val="120000"/>
                </a:lnSpc>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65" name="Group 53">
            <a:extLst>
              <a:ext uri="{FF2B5EF4-FFF2-40B4-BE49-F238E27FC236}">
                <a16:creationId xmlns:a16="http://schemas.microsoft.com/office/drawing/2014/main" id="{CB59418F-0F3C-964F-9D90-1D57EA039C44}"/>
              </a:ext>
            </a:extLst>
          </p:cNvPr>
          <p:cNvGrpSpPr/>
          <p:nvPr/>
        </p:nvGrpSpPr>
        <p:grpSpPr>
          <a:xfrm>
            <a:off x="4454521" y="4673059"/>
            <a:ext cx="1632628" cy="961408"/>
            <a:chOff x="5045337" y="3990374"/>
            <a:chExt cx="2065993" cy="961408"/>
          </a:xfrm>
        </p:grpSpPr>
        <p:sp>
          <p:nvSpPr>
            <p:cNvPr id="66" name="TextBox 54">
              <a:extLst>
                <a:ext uri="{FF2B5EF4-FFF2-40B4-BE49-F238E27FC236}">
                  <a16:creationId xmlns:a16="http://schemas.microsoft.com/office/drawing/2014/main" id="{7DA9153B-5C95-B841-860C-4E8D922446F8}"/>
                </a:ext>
              </a:extLst>
            </p:cNvPr>
            <p:cNvSpPr txBox="1"/>
            <p:nvPr/>
          </p:nvSpPr>
          <p:spPr>
            <a:xfrm>
              <a:off x="5045337" y="3990374"/>
              <a:ext cx="2065993" cy="344921"/>
            </a:xfrm>
            <a:prstGeom prst="rect">
              <a:avLst/>
            </a:prstGeom>
            <a:noFill/>
          </p:spPr>
          <p:txBody>
            <a:bodyPr wrap="none" lIns="0" tIns="0" rIns="0" bIns="0" anchor="ctr" anchorCtr="1">
              <a:normAutofit/>
            </a:bodyPr>
            <a:lstStyle/>
            <a:p>
              <a:pPr algn="ctr"/>
              <a:r>
                <a:rPr lang="zh-CN" altLang="en-US" sz="2133" dirty="0">
                  <a:solidFill>
                    <a:srgbClr val="7B669E"/>
                  </a:solidFill>
                  <a:latin typeface="Microsoft YaHei" panose="020B0503020204020204" pitchFamily="34" charset="-122"/>
                  <a:ea typeface="Microsoft YaHei" panose="020B0503020204020204" pitchFamily="34" charset="-122"/>
                  <a:cs typeface="+mn-ea"/>
                  <a:sym typeface="+mn-lt"/>
                </a:rPr>
                <a:t>完成情况</a:t>
              </a:r>
            </a:p>
          </p:txBody>
        </p:sp>
        <p:sp>
          <p:nvSpPr>
            <p:cNvPr id="67" name="TextBox 55">
              <a:extLst>
                <a:ext uri="{FF2B5EF4-FFF2-40B4-BE49-F238E27FC236}">
                  <a16:creationId xmlns:a16="http://schemas.microsoft.com/office/drawing/2014/main" id="{A31BA6CC-D7AE-A944-99ED-5B37113D3ACF}"/>
                </a:ext>
              </a:extLst>
            </p:cNvPr>
            <p:cNvSpPr txBox="1">
              <a:spLocks/>
            </p:cNvSpPr>
            <p:nvPr/>
          </p:nvSpPr>
          <p:spPr>
            <a:xfrm>
              <a:off x="5045337" y="4365774"/>
              <a:ext cx="2050055" cy="586008"/>
            </a:xfrm>
            <a:prstGeom prst="rect">
              <a:avLst/>
            </a:prstGeom>
          </p:spPr>
          <p:txBody>
            <a:bodyPr vert="horz" wrap="square" lIns="0" tIns="0" rIns="0" bIns="0" anchor="ctr" anchorCtr="1">
              <a:normAutofit fontScale="92500" lnSpcReduction="20000"/>
            </a:bodyPr>
            <a:lstStyle/>
            <a:p>
              <a:pPr>
                <a:lnSpc>
                  <a:spcPct val="120000"/>
                </a:lnSpc>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68" name="Group 56">
            <a:extLst>
              <a:ext uri="{FF2B5EF4-FFF2-40B4-BE49-F238E27FC236}">
                <a16:creationId xmlns:a16="http://schemas.microsoft.com/office/drawing/2014/main" id="{7BC95CD0-5818-7745-8F8C-9DDBD92E1E0A}"/>
              </a:ext>
            </a:extLst>
          </p:cNvPr>
          <p:cNvGrpSpPr/>
          <p:nvPr/>
        </p:nvGrpSpPr>
        <p:grpSpPr>
          <a:xfrm>
            <a:off x="6097266" y="4673059"/>
            <a:ext cx="1632628" cy="961408"/>
            <a:chOff x="5045337" y="3990374"/>
            <a:chExt cx="2065993" cy="961408"/>
          </a:xfrm>
        </p:grpSpPr>
        <p:sp>
          <p:nvSpPr>
            <p:cNvPr id="69" name="TextBox 57">
              <a:extLst>
                <a:ext uri="{FF2B5EF4-FFF2-40B4-BE49-F238E27FC236}">
                  <a16:creationId xmlns:a16="http://schemas.microsoft.com/office/drawing/2014/main" id="{9921A924-A2A6-094F-B4DD-3422644DEFEF}"/>
                </a:ext>
              </a:extLst>
            </p:cNvPr>
            <p:cNvSpPr txBox="1"/>
            <p:nvPr/>
          </p:nvSpPr>
          <p:spPr>
            <a:xfrm>
              <a:off x="5045337" y="3990374"/>
              <a:ext cx="2065993" cy="344921"/>
            </a:xfrm>
            <a:prstGeom prst="rect">
              <a:avLst/>
            </a:prstGeom>
            <a:noFill/>
          </p:spPr>
          <p:txBody>
            <a:bodyPr wrap="none" lIns="0" tIns="0" rIns="0" bIns="0" anchor="ctr" anchorCtr="1">
              <a:normAutofit/>
            </a:bodyPr>
            <a:lstStyle/>
            <a:p>
              <a:pPr algn="ctr"/>
              <a:r>
                <a:rPr lang="zh-CN" altLang="en-US" sz="2133" dirty="0">
                  <a:solidFill>
                    <a:srgbClr val="E59A36"/>
                  </a:solidFill>
                  <a:latin typeface="Microsoft YaHei" panose="020B0503020204020204" pitchFamily="34" charset="-122"/>
                  <a:ea typeface="Microsoft YaHei" panose="020B0503020204020204" pitchFamily="34" charset="-122"/>
                  <a:cs typeface="+mn-ea"/>
                  <a:sym typeface="+mn-lt"/>
                </a:rPr>
                <a:t>完成情况</a:t>
              </a:r>
            </a:p>
          </p:txBody>
        </p:sp>
        <p:sp>
          <p:nvSpPr>
            <p:cNvPr id="70" name="TextBox 58">
              <a:extLst>
                <a:ext uri="{FF2B5EF4-FFF2-40B4-BE49-F238E27FC236}">
                  <a16:creationId xmlns:a16="http://schemas.microsoft.com/office/drawing/2014/main" id="{9FD5A2CF-42C6-AD40-AF84-5DAC1854A510}"/>
                </a:ext>
              </a:extLst>
            </p:cNvPr>
            <p:cNvSpPr txBox="1">
              <a:spLocks/>
            </p:cNvSpPr>
            <p:nvPr/>
          </p:nvSpPr>
          <p:spPr>
            <a:xfrm>
              <a:off x="5045337" y="4365774"/>
              <a:ext cx="2050055" cy="586008"/>
            </a:xfrm>
            <a:prstGeom prst="rect">
              <a:avLst/>
            </a:prstGeom>
          </p:spPr>
          <p:txBody>
            <a:bodyPr vert="horz" wrap="square" lIns="0" tIns="0" rIns="0" bIns="0" anchor="ctr" anchorCtr="1">
              <a:normAutofit fontScale="92500" lnSpcReduction="20000"/>
            </a:bodyPr>
            <a:lstStyle/>
            <a:p>
              <a:pPr>
                <a:lnSpc>
                  <a:spcPct val="120000"/>
                </a:lnSpc>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71" name="Group 59">
            <a:extLst>
              <a:ext uri="{FF2B5EF4-FFF2-40B4-BE49-F238E27FC236}">
                <a16:creationId xmlns:a16="http://schemas.microsoft.com/office/drawing/2014/main" id="{DDA2FFE5-DEFC-A94E-A632-3516EF77CF0E}"/>
              </a:ext>
            </a:extLst>
          </p:cNvPr>
          <p:cNvGrpSpPr/>
          <p:nvPr/>
        </p:nvGrpSpPr>
        <p:grpSpPr>
          <a:xfrm>
            <a:off x="7708597" y="4673059"/>
            <a:ext cx="1632628" cy="961408"/>
            <a:chOff x="5045337" y="3990374"/>
            <a:chExt cx="2065993" cy="961408"/>
          </a:xfrm>
        </p:grpSpPr>
        <p:sp>
          <p:nvSpPr>
            <p:cNvPr id="72" name="TextBox 60">
              <a:extLst>
                <a:ext uri="{FF2B5EF4-FFF2-40B4-BE49-F238E27FC236}">
                  <a16:creationId xmlns:a16="http://schemas.microsoft.com/office/drawing/2014/main" id="{EFAB2AF5-8452-BF47-8DEA-FD55B739D6C7}"/>
                </a:ext>
              </a:extLst>
            </p:cNvPr>
            <p:cNvSpPr txBox="1"/>
            <p:nvPr/>
          </p:nvSpPr>
          <p:spPr>
            <a:xfrm>
              <a:off x="5045337" y="3990374"/>
              <a:ext cx="2065993" cy="344921"/>
            </a:xfrm>
            <a:prstGeom prst="rect">
              <a:avLst/>
            </a:prstGeom>
            <a:noFill/>
          </p:spPr>
          <p:txBody>
            <a:bodyPr wrap="none" lIns="0" tIns="0" rIns="0" bIns="0" anchor="ctr" anchorCtr="1">
              <a:normAutofit/>
            </a:bodyPr>
            <a:lstStyle/>
            <a:p>
              <a:pPr algn="ctr"/>
              <a:r>
                <a:rPr lang="zh-CN" altLang="en-US" sz="2133" dirty="0">
                  <a:solidFill>
                    <a:srgbClr val="5B81B8"/>
                  </a:solidFill>
                  <a:latin typeface="Microsoft YaHei" panose="020B0503020204020204" pitchFamily="34" charset="-122"/>
                  <a:ea typeface="Microsoft YaHei" panose="020B0503020204020204" pitchFamily="34" charset="-122"/>
                  <a:cs typeface="+mn-ea"/>
                  <a:sym typeface="+mn-lt"/>
                </a:rPr>
                <a:t>完成情况</a:t>
              </a:r>
            </a:p>
          </p:txBody>
        </p:sp>
        <p:sp>
          <p:nvSpPr>
            <p:cNvPr id="73" name="TextBox 61">
              <a:extLst>
                <a:ext uri="{FF2B5EF4-FFF2-40B4-BE49-F238E27FC236}">
                  <a16:creationId xmlns:a16="http://schemas.microsoft.com/office/drawing/2014/main" id="{9D477D62-DE5B-074D-BE20-EC19140DB3C6}"/>
                </a:ext>
              </a:extLst>
            </p:cNvPr>
            <p:cNvSpPr txBox="1">
              <a:spLocks/>
            </p:cNvSpPr>
            <p:nvPr/>
          </p:nvSpPr>
          <p:spPr>
            <a:xfrm>
              <a:off x="5045337" y="4365774"/>
              <a:ext cx="2050055" cy="586008"/>
            </a:xfrm>
            <a:prstGeom prst="rect">
              <a:avLst/>
            </a:prstGeom>
          </p:spPr>
          <p:txBody>
            <a:bodyPr vert="horz" wrap="square" lIns="0" tIns="0" rIns="0" bIns="0" anchor="ctr" anchorCtr="1">
              <a:normAutofit fontScale="92500" lnSpcReduction="20000"/>
            </a:bodyPr>
            <a:lstStyle/>
            <a:p>
              <a:pPr>
                <a:lnSpc>
                  <a:spcPct val="120000"/>
                </a:lnSpc>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grpSp>
        <p:nvGrpSpPr>
          <p:cNvPr id="74" name="Group 62">
            <a:extLst>
              <a:ext uri="{FF2B5EF4-FFF2-40B4-BE49-F238E27FC236}">
                <a16:creationId xmlns:a16="http://schemas.microsoft.com/office/drawing/2014/main" id="{CEDAAC7A-4FB6-764F-85D4-B2DA150B0A05}"/>
              </a:ext>
            </a:extLst>
          </p:cNvPr>
          <p:cNvGrpSpPr/>
          <p:nvPr/>
        </p:nvGrpSpPr>
        <p:grpSpPr>
          <a:xfrm>
            <a:off x="9317651" y="4673059"/>
            <a:ext cx="1632628" cy="961408"/>
            <a:chOff x="5045337" y="3990374"/>
            <a:chExt cx="2065993" cy="961408"/>
          </a:xfrm>
        </p:grpSpPr>
        <p:sp>
          <p:nvSpPr>
            <p:cNvPr id="75" name="TextBox 63">
              <a:extLst>
                <a:ext uri="{FF2B5EF4-FFF2-40B4-BE49-F238E27FC236}">
                  <a16:creationId xmlns:a16="http://schemas.microsoft.com/office/drawing/2014/main" id="{A01A684D-7EAA-D048-ABD4-CD2534CDAB2E}"/>
                </a:ext>
              </a:extLst>
            </p:cNvPr>
            <p:cNvSpPr txBox="1"/>
            <p:nvPr/>
          </p:nvSpPr>
          <p:spPr>
            <a:xfrm>
              <a:off x="5045337" y="3990374"/>
              <a:ext cx="2065993" cy="344921"/>
            </a:xfrm>
            <a:prstGeom prst="rect">
              <a:avLst/>
            </a:prstGeom>
            <a:noFill/>
          </p:spPr>
          <p:txBody>
            <a:bodyPr wrap="none" lIns="0" tIns="0" rIns="0" bIns="0" anchor="ctr" anchorCtr="1">
              <a:normAutofit/>
            </a:bodyPr>
            <a:lstStyle/>
            <a:p>
              <a:pPr algn="ctr"/>
              <a:r>
                <a:rPr lang="zh-CN" altLang="en-US" sz="2133" dirty="0">
                  <a:solidFill>
                    <a:srgbClr val="67AAC3"/>
                  </a:solidFill>
                  <a:latin typeface="Microsoft YaHei" panose="020B0503020204020204" pitchFamily="34" charset="-122"/>
                  <a:ea typeface="Microsoft YaHei" panose="020B0503020204020204" pitchFamily="34" charset="-122"/>
                  <a:cs typeface="+mn-ea"/>
                  <a:sym typeface="+mn-lt"/>
                </a:rPr>
                <a:t>完成情况</a:t>
              </a:r>
            </a:p>
          </p:txBody>
        </p:sp>
        <p:sp>
          <p:nvSpPr>
            <p:cNvPr id="76" name="TextBox 64">
              <a:extLst>
                <a:ext uri="{FF2B5EF4-FFF2-40B4-BE49-F238E27FC236}">
                  <a16:creationId xmlns:a16="http://schemas.microsoft.com/office/drawing/2014/main" id="{D3AA9F40-CEF3-6242-BAB2-8E39434BEDC8}"/>
                </a:ext>
              </a:extLst>
            </p:cNvPr>
            <p:cNvSpPr txBox="1">
              <a:spLocks/>
            </p:cNvSpPr>
            <p:nvPr/>
          </p:nvSpPr>
          <p:spPr>
            <a:xfrm>
              <a:off x="5045337" y="4365774"/>
              <a:ext cx="2050055" cy="586008"/>
            </a:xfrm>
            <a:prstGeom prst="rect">
              <a:avLst/>
            </a:prstGeom>
          </p:spPr>
          <p:txBody>
            <a:bodyPr vert="horz" wrap="square" lIns="0" tIns="0" rIns="0" bIns="0" anchor="ctr" anchorCtr="1">
              <a:normAutofit fontScale="92500" lnSpcReduction="20000"/>
            </a:bodyPr>
            <a:lstStyle/>
            <a:p>
              <a:pPr>
                <a:lnSpc>
                  <a:spcPct val="120000"/>
                </a:lnSpc>
              </a:pP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此部分内容作为文字</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排版占位显示 </a:t>
              </a:r>
              <a:b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br>
              <a:r>
                <a:rPr lang="zh-CN" altLang="en-US" sz="1333" dirty="0">
                  <a:solidFill>
                    <a:srgbClr val="767171"/>
                  </a:solidFill>
                  <a:latin typeface="Microsoft YaHei" panose="020B0503020204020204" pitchFamily="34" charset="-122"/>
                  <a:ea typeface="Microsoft YaHei" panose="020B0503020204020204" pitchFamily="34" charset="-122"/>
                  <a:cs typeface="+mn-ea"/>
                  <a:sym typeface="+mn-lt"/>
                </a:rPr>
                <a:t>（建议使用主题字体）</a:t>
              </a:r>
            </a:p>
          </p:txBody>
        </p:sp>
      </p:grpSp>
    </p:spTree>
    <p:extLst>
      <p:ext uri="{BB962C8B-B14F-4D97-AF65-F5344CB8AC3E}">
        <p14:creationId xmlns:p14="http://schemas.microsoft.com/office/powerpoint/2010/main" val="3063665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77" name="Shape 2700">
            <a:extLst>
              <a:ext uri="{FF2B5EF4-FFF2-40B4-BE49-F238E27FC236}">
                <a16:creationId xmlns:a16="http://schemas.microsoft.com/office/drawing/2014/main" id="{9FAEF894-E905-AC43-8696-60A3E4814F46}"/>
              </a:ext>
            </a:extLst>
          </p:cNvPr>
          <p:cNvSpPr/>
          <p:nvPr/>
        </p:nvSpPr>
        <p:spPr>
          <a:xfrm>
            <a:off x="-18412" y="3147543"/>
            <a:ext cx="12233295" cy="71755"/>
          </a:xfrm>
          <a:prstGeom prst="rect">
            <a:avLst/>
          </a:prstGeom>
          <a:solidFill>
            <a:schemeClr val="bg1">
              <a:lumMod val="75000"/>
            </a:schemeClr>
          </a:solidFill>
          <a:ln w="12700">
            <a:noFill/>
            <a:miter lim="400000"/>
          </a:ln>
          <a:effectLst/>
        </p:spPr>
        <p:txBody>
          <a:bodyPr lIns="0" tIns="0" rIns="0" bIns="0" anchor="ctr"/>
          <a:lstStyle/>
          <a:p>
            <a:pPr lvl="0">
              <a:lnSpc>
                <a:spcPct val="120000"/>
              </a:lnSpc>
              <a:defRPr sz="3200">
                <a:solidFill>
                  <a:srgbClr val="FFFFFF"/>
                </a:solidFill>
              </a:defRPr>
            </a:pPr>
            <a:endParaRPr sz="1199">
              <a:latin typeface="Arial" panose="020B0604020202020204" pitchFamily="34" charset="0"/>
              <a:ea typeface="微软雅黑" panose="020B0503020204020204" pitchFamily="34" charset="-122"/>
              <a:sym typeface="Arial" panose="020B0604020202020204" pitchFamily="34" charset="0"/>
            </a:endParaRPr>
          </a:p>
        </p:txBody>
      </p:sp>
      <p:sp>
        <p:nvSpPr>
          <p:cNvPr id="78" name="Shape 2701">
            <a:extLst>
              <a:ext uri="{FF2B5EF4-FFF2-40B4-BE49-F238E27FC236}">
                <a16:creationId xmlns:a16="http://schemas.microsoft.com/office/drawing/2014/main" id="{8582599C-06A4-084A-A3E5-2E20D2BCC45D}"/>
              </a:ext>
            </a:extLst>
          </p:cNvPr>
          <p:cNvSpPr/>
          <p:nvPr/>
        </p:nvSpPr>
        <p:spPr>
          <a:xfrm flipV="1">
            <a:off x="4888793" y="2387718"/>
            <a:ext cx="1" cy="678734"/>
          </a:xfrm>
          <a:prstGeom prst="line">
            <a:avLst/>
          </a:prstGeom>
          <a:noFill/>
          <a:ln w="25400" cap="flat">
            <a:solidFill>
              <a:schemeClr val="bg1">
                <a:lumMod val="75000"/>
              </a:schemeClr>
            </a:solidFill>
            <a:prstDash val="solid"/>
            <a:miter lim="400000"/>
            <a:tailEnd type="oval" w="med" len="med"/>
          </a:ln>
          <a:effectLst/>
        </p:spPr>
        <p:txBody>
          <a:bodyPr wrap="square" lIns="17138" tIns="17138" rIns="17138" bIns="17138" numCol="1" anchor="t">
            <a:noAutofit/>
          </a:bodyPr>
          <a:lstStyle/>
          <a:p>
            <a:pPr defTabSz="171377">
              <a:defRPr sz="1200">
                <a:latin typeface="Helvetica"/>
                <a:ea typeface="Helvetica"/>
                <a:cs typeface="Helvetica"/>
                <a:sym typeface="Helvetica"/>
              </a:defRPr>
            </a:pPr>
            <a:endParaRPr sz="45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9" name="Shape 2703">
            <a:extLst>
              <a:ext uri="{FF2B5EF4-FFF2-40B4-BE49-F238E27FC236}">
                <a16:creationId xmlns:a16="http://schemas.microsoft.com/office/drawing/2014/main" id="{D28E7FFF-CDFC-954D-92DA-E34F7BE455A9}"/>
              </a:ext>
            </a:extLst>
          </p:cNvPr>
          <p:cNvSpPr/>
          <p:nvPr/>
        </p:nvSpPr>
        <p:spPr>
          <a:xfrm>
            <a:off x="4161237" y="1253809"/>
            <a:ext cx="1384995" cy="3808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defTabSz="457200">
              <a:lnSpc>
                <a:spcPct val="150000"/>
              </a:lnSpc>
              <a:defRPr sz="2600">
                <a:solidFill>
                  <a:srgbClr val="828589"/>
                </a:solidFill>
                <a:latin typeface="STIXGeneral-Bold"/>
                <a:ea typeface="STIXGeneral-Bold"/>
                <a:cs typeface="STIXGeneral-Bold"/>
                <a:sym typeface="STIXGeneral-Bold"/>
              </a:defRPr>
            </a:lvl1pPr>
          </a:lstStyle>
          <a:p>
            <a:pPr algn="ctr"/>
            <a:r>
              <a:rPr lang="zh-CN" altLang="en-US" sz="1800" dirty="0">
                <a:solidFill>
                  <a:srgbClr val="404040"/>
                </a:solidFill>
                <a:latin typeface="Arial" panose="020B0604020202020204" pitchFamily="34" charset="0"/>
                <a:ea typeface="微软雅黑" panose="020B0503020204020204" pitchFamily="34" charset="-122"/>
                <a:sym typeface="Arial" panose="020B0604020202020204" pitchFamily="34" charset="0"/>
              </a:rPr>
              <a:t>成功项目展示</a:t>
            </a:r>
            <a:endParaRPr lang="zh-CN" altLang="en-US" sz="1800" dirty="0">
              <a:solidFill>
                <a:srgbClr val="404040"/>
              </a:solidFill>
              <a:ea typeface="微软雅黑" panose="020B0503020204020204" pitchFamily="34" charset="-122"/>
            </a:endParaRPr>
          </a:p>
        </p:txBody>
      </p:sp>
      <p:sp>
        <p:nvSpPr>
          <p:cNvPr id="80" name="Shape 2704">
            <a:extLst>
              <a:ext uri="{FF2B5EF4-FFF2-40B4-BE49-F238E27FC236}">
                <a16:creationId xmlns:a16="http://schemas.microsoft.com/office/drawing/2014/main" id="{9DA563C8-B6A2-A14D-9697-F860DEF89FDC}"/>
              </a:ext>
            </a:extLst>
          </p:cNvPr>
          <p:cNvSpPr/>
          <p:nvPr/>
        </p:nvSpPr>
        <p:spPr>
          <a:xfrm>
            <a:off x="3930035" y="1650195"/>
            <a:ext cx="2057335" cy="6460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defTabSz="685509">
              <a:lnSpc>
                <a:spcPct val="120000"/>
              </a:lnSpc>
              <a:defRPr/>
            </a:pPr>
            <a:r>
              <a:rPr lang="en-US" altLang="zh-CN"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rPr>
              <a:t>Please replace text, click add relevant headline, modify the text content</a:t>
            </a:r>
            <a:endParaRPr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nvGrpSpPr>
          <p:cNvPr id="81" name="组合 80">
            <a:extLst>
              <a:ext uri="{FF2B5EF4-FFF2-40B4-BE49-F238E27FC236}">
                <a16:creationId xmlns:a16="http://schemas.microsoft.com/office/drawing/2014/main" id="{0FF1F871-E72C-0242-88D1-1DD0440DF822}"/>
              </a:ext>
            </a:extLst>
          </p:cNvPr>
          <p:cNvGrpSpPr/>
          <p:nvPr/>
        </p:nvGrpSpPr>
        <p:grpSpPr>
          <a:xfrm>
            <a:off x="4247490" y="3009637"/>
            <a:ext cx="1282571" cy="952434"/>
            <a:chOff x="3179735" y="2573890"/>
            <a:chExt cx="961544" cy="714040"/>
          </a:xfrm>
        </p:grpSpPr>
        <p:sp>
          <p:nvSpPr>
            <p:cNvPr id="82" name="Shape 2702">
              <a:extLst>
                <a:ext uri="{FF2B5EF4-FFF2-40B4-BE49-F238E27FC236}">
                  <a16:creationId xmlns:a16="http://schemas.microsoft.com/office/drawing/2014/main" id="{BAB04941-63FA-E347-8872-288205E1FAEF}"/>
                </a:ext>
              </a:extLst>
            </p:cNvPr>
            <p:cNvSpPr/>
            <p:nvPr/>
          </p:nvSpPr>
          <p:spPr>
            <a:xfrm rot="10800000">
              <a:off x="3179735" y="2573890"/>
              <a:ext cx="961544" cy="714040"/>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199">
                <a:latin typeface="Arial" panose="020B0604020202020204" pitchFamily="34" charset="0"/>
                <a:ea typeface="微软雅黑" panose="020B0503020204020204" pitchFamily="34" charset="-122"/>
                <a:sym typeface="Arial" panose="020B0604020202020204" pitchFamily="34" charset="0"/>
              </a:endParaRPr>
            </a:p>
          </p:txBody>
        </p:sp>
        <p:sp>
          <p:nvSpPr>
            <p:cNvPr id="83" name="Shape 2705">
              <a:extLst>
                <a:ext uri="{FF2B5EF4-FFF2-40B4-BE49-F238E27FC236}">
                  <a16:creationId xmlns:a16="http://schemas.microsoft.com/office/drawing/2014/main" id="{2C250D2E-37B4-5348-830E-CD53A00A5F60}"/>
                </a:ext>
              </a:extLst>
            </p:cNvPr>
            <p:cNvSpPr/>
            <p:nvPr/>
          </p:nvSpPr>
          <p:spPr>
            <a:xfrm>
              <a:off x="3350422" y="2897972"/>
              <a:ext cx="620170" cy="2012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5800">
                  <a:solidFill>
                    <a:srgbClr val="F9FAFC"/>
                  </a:solidFill>
                  <a:latin typeface="Sosa"/>
                  <a:ea typeface="Sosa"/>
                  <a:cs typeface="Sosa"/>
                  <a:sym typeface="Sosa"/>
                </a:defRPr>
              </a:lvl1pPr>
            </a:lstStyle>
            <a:p>
              <a:pPr lvl="0" algn="ctr">
                <a:lnSpc>
                  <a:spcPct val="120000"/>
                </a:lnSpc>
                <a:defRPr sz="1800">
                  <a:solidFill>
                    <a:srgbClr val="000000"/>
                  </a:solidFill>
                </a:defRPr>
              </a:pPr>
              <a:r>
                <a:rPr lang="en-US" altLang="zh-CN"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PART 03</a:t>
              </a:r>
            </a:p>
          </p:txBody>
        </p:sp>
      </p:grpSp>
      <p:sp>
        <p:nvSpPr>
          <p:cNvPr id="84" name="Shape 2707">
            <a:extLst>
              <a:ext uri="{FF2B5EF4-FFF2-40B4-BE49-F238E27FC236}">
                <a16:creationId xmlns:a16="http://schemas.microsoft.com/office/drawing/2014/main" id="{01912A08-F939-3A4E-865E-D7189AF041B6}"/>
              </a:ext>
            </a:extLst>
          </p:cNvPr>
          <p:cNvSpPr/>
          <p:nvPr/>
        </p:nvSpPr>
        <p:spPr>
          <a:xfrm flipH="1">
            <a:off x="7190616" y="3941063"/>
            <a:ext cx="1" cy="678733"/>
          </a:xfrm>
          <a:prstGeom prst="line">
            <a:avLst/>
          </a:prstGeom>
          <a:noFill/>
          <a:ln w="25400" cap="flat">
            <a:solidFill>
              <a:schemeClr val="bg1">
                <a:lumMod val="75000"/>
              </a:schemeClr>
            </a:solidFill>
            <a:prstDash val="solid"/>
            <a:miter lim="400000"/>
            <a:tailEnd type="oval" w="med" len="med"/>
          </a:ln>
          <a:effectLst/>
        </p:spPr>
        <p:txBody>
          <a:bodyPr wrap="square" lIns="17138" tIns="17138" rIns="17138" bIns="17138" numCol="1" anchor="t">
            <a:noAutofit/>
          </a:bodyPr>
          <a:lstStyle/>
          <a:p>
            <a:pPr defTabSz="171377">
              <a:defRPr sz="1200">
                <a:latin typeface="Helvetica"/>
                <a:ea typeface="Helvetica"/>
                <a:cs typeface="Helvetica"/>
                <a:sym typeface="Helvetica"/>
              </a:defRPr>
            </a:pPr>
            <a:endParaRPr sz="45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5" name="Shape 2709">
            <a:extLst>
              <a:ext uri="{FF2B5EF4-FFF2-40B4-BE49-F238E27FC236}">
                <a16:creationId xmlns:a16="http://schemas.microsoft.com/office/drawing/2014/main" id="{14B82CC8-7A55-5D42-BE03-2CF29074E85F}"/>
              </a:ext>
            </a:extLst>
          </p:cNvPr>
          <p:cNvSpPr/>
          <p:nvPr/>
        </p:nvSpPr>
        <p:spPr>
          <a:xfrm>
            <a:off x="6532806" y="4704652"/>
            <a:ext cx="1384995" cy="3808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defTabSz="457200">
              <a:lnSpc>
                <a:spcPct val="150000"/>
              </a:lnSpc>
              <a:defRPr sz="2600">
                <a:solidFill>
                  <a:srgbClr val="828589"/>
                </a:solidFill>
                <a:latin typeface="STIXGeneral-Bold"/>
                <a:ea typeface="STIXGeneral-Bold"/>
                <a:cs typeface="STIXGeneral-Bold"/>
                <a:sym typeface="STIXGeneral-Bold"/>
              </a:defRPr>
            </a:lvl1pPr>
          </a:lstStyle>
          <a:p>
            <a:pPr algn="ctr"/>
            <a:r>
              <a:rPr lang="zh-CN" altLang="en-US" sz="1800" dirty="0">
                <a:solidFill>
                  <a:srgbClr val="CF362A"/>
                </a:solidFill>
                <a:latin typeface="Arial" panose="020B0604020202020204" pitchFamily="34" charset="0"/>
                <a:ea typeface="微软雅黑" panose="020B0503020204020204" pitchFamily="34" charset="-122"/>
                <a:sym typeface="Arial" panose="020B0604020202020204" pitchFamily="34" charset="0"/>
              </a:rPr>
              <a:t>工作完成情况</a:t>
            </a:r>
            <a:endParaRPr lang="zh-CN" altLang="en-US" sz="1800" dirty="0">
              <a:solidFill>
                <a:srgbClr val="CF362A"/>
              </a:solidFill>
              <a:ea typeface="微软雅黑" panose="020B0503020204020204" pitchFamily="34" charset="-122"/>
            </a:endParaRPr>
          </a:p>
        </p:txBody>
      </p:sp>
      <p:sp>
        <p:nvSpPr>
          <p:cNvPr id="86" name="Shape 2710">
            <a:extLst>
              <a:ext uri="{FF2B5EF4-FFF2-40B4-BE49-F238E27FC236}">
                <a16:creationId xmlns:a16="http://schemas.microsoft.com/office/drawing/2014/main" id="{5BBBC7F5-1C9A-784A-942F-0127DC69184F}"/>
              </a:ext>
            </a:extLst>
          </p:cNvPr>
          <p:cNvSpPr/>
          <p:nvPr/>
        </p:nvSpPr>
        <p:spPr>
          <a:xfrm>
            <a:off x="6258812" y="5111881"/>
            <a:ext cx="2182438" cy="6460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defTabSz="685509">
              <a:lnSpc>
                <a:spcPct val="120000"/>
              </a:lnSpc>
              <a:defRPr/>
            </a:pPr>
            <a:r>
              <a:rPr lang="en-US" altLang="zh-CN"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rPr>
              <a:t>Please replace text, click add relevant headline, modify the text content</a:t>
            </a:r>
            <a:endParaRPr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nvGrpSpPr>
          <p:cNvPr id="87" name="组合 86">
            <a:extLst>
              <a:ext uri="{FF2B5EF4-FFF2-40B4-BE49-F238E27FC236}">
                <a16:creationId xmlns:a16="http://schemas.microsoft.com/office/drawing/2014/main" id="{F4AAF788-17E9-A64B-9DF8-95747DD7B032}"/>
              </a:ext>
            </a:extLst>
          </p:cNvPr>
          <p:cNvGrpSpPr/>
          <p:nvPr/>
        </p:nvGrpSpPr>
        <p:grpSpPr>
          <a:xfrm>
            <a:off x="6549350" y="3031886"/>
            <a:ext cx="1282570" cy="952433"/>
            <a:chOff x="4905440" y="2590570"/>
            <a:chExt cx="961543" cy="714039"/>
          </a:xfrm>
          <a:solidFill>
            <a:srgbClr val="CF362A"/>
          </a:solidFill>
        </p:grpSpPr>
        <p:sp>
          <p:nvSpPr>
            <p:cNvPr id="88" name="Shape 2708">
              <a:extLst>
                <a:ext uri="{FF2B5EF4-FFF2-40B4-BE49-F238E27FC236}">
                  <a16:creationId xmlns:a16="http://schemas.microsoft.com/office/drawing/2014/main" id="{E71D5D85-C989-7F40-A957-5ED4192466CC}"/>
                </a:ext>
              </a:extLst>
            </p:cNvPr>
            <p:cNvSpPr/>
            <p:nvPr/>
          </p:nvSpPr>
          <p:spPr>
            <a:xfrm>
              <a:off x="4905440" y="2590570"/>
              <a:ext cx="961543" cy="714039"/>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grpFill/>
            <a:ln w="12700" cap="flat">
              <a:noFill/>
              <a:miter lim="400000"/>
            </a:ln>
            <a:effectLst/>
          </p:spPr>
          <p:txBody>
            <a:bodyPr wrap="square" lIns="0" tIns="0" rIns="0" bIns="0" numCol="1" anchor="ctr">
              <a:noAutofit/>
            </a:bodyPr>
            <a:lstStyle/>
            <a:p>
              <a:pPr lvl="0">
                <a:lnSpc>
                  <a:spcPct val="120000"/>
                </a:lnSpc>
                <a:defRPr sz="3200"/>
              </a:pPr>
              <a:endParaRPr sz="1199">
                <a:latin typeface="Arial" panose="020B0604020202020204" pitchFamily="34" charset="0"/>
                <a:ea typeface="微软雅黑" panose="020B0503020204020204" pitchFamily="34" charset="-122"/>
                <a:sym typeface="Arial" panose="020B0604020202020204" pitchFamily="34" charset="0"/>
              </a:endParaRPr>
            </a:p>
          </p:txBody>
        </p:sp>
        <p:sp>
          <p:nvSpPr>
            <p:cNvPr id="89" name="Shape 2711">
              <a:extLst>
                <a:ext uri="{FF2B5EF4-FFF2-40B4-BE49-F238E27FC236}">
                  <a16:creationId xmlns:a16="http://schemas.microsoft.com/office/drawing/2014/main" id="{F290E0D3-F24E-2949-8ED8-5E14DFC4C2DB}"/>
                </a:ext>
              </a:extLst>
            </p:cNvPr>
            <p:cNvSpPr/>
            <p:nvPr/>
          </p:nvSpPr>
          <p:spPr>
            <a:xfrm>
              <a:off x="5074326" y="2712222"/>
              <a:ext cx="620171" cy="221599"/>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5800">
                  <a:solidFill>
                    <a:srgbClr val="F9FAFC"/>
                  </a:solidFill>
                  <a:latin typeface="Sosa"/>
                  <a:ea typeface="Sosa"/>
                  <a:cs typeface="Sosa"/>
                  <a:sym typeface="Sosa"/>
                </a:defRPr>
              </a:lvl1pPr>
            </a:lstStyle>
            <a:p>
              <a:pPr lvl="0" algn="ctr">
                <a:lnSpc>
                  <a:spcPct val="120000"/>
                </a:lnSpc>
                <a:defRPr sz="1800">
                  <a:solidFill>
                    <a:srgbClr val="000000"/>
                  </a:solidFill>
                </a:defRPr>
              </a:pPr>
              <a:r>
                <a:rPr lang="en-US" altLang="zh-CN"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PART 02</a:t>
              </a:r>
            </a:p>
          </p:txBody>
        </p:sp>
      </p:grpSp>
      <p:sp>
        <p:nvSpPr>
          <p:cNvPr id="90" name="Shape 2719">
            <a:extLst>
              <a:ext uri="{FF2B5EF4-FFF2-40B4-BE49-F238E27FC236}">
                <a16:creationId xmlns:a16="http://schemas.microsoft.com/office/drawing/2014/main" id="{F953FDB2-4292-2642-94C9-AD67DCC8FEE0}"/>
              </a:ext>
            </a:extLst>
          </p:cNvPr>
          <p:cNvSpPr/>
          <p:nvPr/>
        </p:nvSpPr>
        <p:spPr>
          <a:xfrm flipV="1">
            <a:off x="9607531" y="2387719"/>
            <a:ext cx="1" cy="678733"/>
          </a:xfrm>
          <a:prstGeom prst="line">
            <a:avLst/>
          </a:prstGeom>
          <a:noFill/>
          <a:ln w="25400" cap="flat">
            <a:solidFill>
              <a:schemeClr val="bg1">
                <a:lumMod val="75000"/>
              </a:schemeClr>
            </a:solidFill>
            <a:prstDash val="solid"/>
            <a:miter lim="400000"/>
            <a:tailEnd type="oval" w="med" len="med"/>
          </a:ln>
          <a:effectLst/>
        </p:spPr>
        <p:txBody>
          <a:bodyPr wrap="square" lIns="17138" tIns="17138" rIns="17138" bIns="17138" numCol="1" anchor="t">
            <a:noAutofit/>
          </a:bodyPr>
          <a:lstStyle/>
          <a:p>
            <a:pPr defTabSz="171377">
              <a:defRPr sz="1200">
                <a:latin typeface="Helvetica"/>
                <a:ea typeface="Helvetica"/>
                <a:cs typeface="Helvetica"/>
                <a:sym typeface="Helvetica"/>
              </a:defRPr>
            </a:pPr>
            <a:endParaRPr sz="45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1" name="Shape 2721">
            <a:extLst>
              <a:ext uri="{FF2B5EF4-FFF2-40B4-BE49-F238E27FC236}">
                <a16:creationId xmlns:a16="http://schemas.microsoft.com/office/drawing/2014/main" id="{266439E0-4C68-6F4A-BE80-F4D7477CDB37}"/>
              </a:ext>
            </a:extLst>
          </p:cNvPr>
          <p:cNvSpPr/>
          <p:nvPr/>
        </p:nvSpPr>
        <p:spPr>
          <a:xfrm>
            <a:off x="8792142" y="1267617"/>
            <a:ext cx="1384995" cy="36612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defTabSz="457200">
              <a:lnSpc>
                <a:spcPct val="150000"/>
              </a:lnSpc>
              <a:defRPr sz="2600">
                <a:solidFill>
                  <a:srgbClr val="828589"/>
                </a:solidFill>
                <a:latin typeface="STIXGeneral-Bold"/>
                <a:ea typeface="STIXGeneral-Bold"/>
                <a:cs typeface="STIXGeneral-Bold"/>
                <a:sym typeface="STIXGeneral-Bold"/>
              </a:defRPr>
            </a:lvl1pPr>
          </a:lstStyle>
          <a:p>
            <a:pPr algn="ctr"/>
            <a:r>
              <a:rPr lang="zh-CN" altLang="en-US" sz="1800" dirty="0">
                <a:solidFill>
                  <a:srgbClr val="404040"/>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sz="1800" dirty="0">
              <a:solidFill>
                <a:srgbClr val="404040"/>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Shape 2722">
            <a:extLst>
              <a:ext uri="{FF2B5EF4-FFF2-40B4-BE49-F238E27FC236}">
                <a16:creationId xmlns:a16="http://schemas.microsoft.com/office/drawing/2014/main" id="{4BCF23F9-5D51-C145-AE69-56B24B1A2150}"/>
              </a:ext>
            </a:extLst>
          </p:cNvPr>
          <p:cNvSpPr/>
          <p:nvPr/>
        </p:nvSpPr>
        <p:spPr>
          <a:xfrm>
            <a:off x="8577195" y="1644903"/>
            <a:ext cx="2063282" cy="6460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defTabSz="685509">
              <a:lnSpc>
                <a:spcPct val="120000"/>
              </a:lnSpc>
              <a:defRPr/>
            </a:pPr>
            <a:r>
              <a:rPr lang="en-US" altLang="zh-CN"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rPr>
              <a:t>Please replace text, click add relevant headline, modify the text content</a:t>
            </a:r>
            <a:endParaRPr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nvGrpSpPr>
          <p:cNvPr id="93" name="组合 92">
            <a:extLst>
              <a:ext uri="{FF2B5EF4-FFF2-40B4-BE49-F238E27FC236}">
                <a16:creationId xmlns:a16="http://schemas.microsoft.com/office/drawing/2014/main" id="{E07B2B22-DCB2-2247-9925-C51201F2156B}"/>
              </a:ext>
            </a:extLst>
          </p:cNvPr>
          <p:cNvGrpSpPr/>
          <p:nvPr/>
        </p:nvGrpSpPr>
        <p:grpSpPr>
          <a:xfrm>
            <a:off x="8978928" y="3009637"/>
            <a:ext cx="1282570" cy="952434"/>
            <a:chOff x="6726895" y="2573890"/>
            <a:chExt cx="961543" cy="714040"/>
          </a:xfrm>
        </p:grpSpPr>
        <p:sp>
          <p:nvSpPr>
            <p:cNvPr id="94" name="Shape 2720">
              <a:extLst>
                <a:ext uri="{FF2B5EF4-FFF2-40B4-BE49-F238E27FC236}">
                  <a16:creationId xmlns:a16="http://schemas.microsoft.com/office/drawing/2014/main" id="{73887DD2-9D22-F240-92E2-65E697D7E312}"/>
                </a:ext>
              </a:extLst>
            </p:cNvPr>
            <p:cNvSpPr/>
            <p:nvPr/>
          </p:nvSpPr>
          <p:spPr>
            <a:xfrm rot="10800000">
              <a:off x="6726895" y="2573890"/>
              <a:ext cx="961543" cy="714040"/>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rgbClr val="5A616F"/>
            </a:solidFill>
            <a:ln w="12700" cap="flat">
              <a:noFill/>
              <a:miter lim="400000"/>
            </a:ln>
            <a:effectLst/>
          </p:spPr>
          <p:txBody>
            <a:bodyPr wrap="square" lIns="0" tIns="0" rIns="0" bIns="0" numCol="1" anchor="ctr">
              <a:noAutofit/>
            </a:bodyPr>
            <a:lstStyle/>
            <a:p>
              <a:pPr lvl="0">
                <a:lnSpc>
                  <a:spcPct val="120000"/>
                </a:lnSpc>
                <a:defRPr sz="3200"/>
              </a:pPr>
              <a:endParaRPr sz="1199">
                <a:latin typeface="Arial" panose="020B0604020202020204" pitchFamily="34" charset="0"/>
                <a:ea typeface="微软雅黑" panose="020B0503020204020204" pitchFamily="34" charset="-122"/>
                <a:sym typeface="Arial" panose="020B0604020202020204" pitchFamily="34" charset="0"/>
              </a:endParaRPr>
            </a:p>
          </p:txBody>
        </p:sp>
        <p:sp>
          <p:nvSpPr>
            <p:cNvPr id="95" name="Shape 2723">
              <a:extLst>
                <a:ext uri="{FF2B5EF4-FFF2-40B4-BE49-F238E27FC236}">
                  <a16:creationId xmlns:a16="http://schemas.microsoft.com/office/drawing/2014/main" id="{FEE24EE2-E5D6-BF46-9777-C9AFA21F83C5}"/>
                </a:ext>
              </a:extLst>
            </p:cNvPr>
            <p:cNvSpPr/>
            <p:nvPr/>
          </p:nvSpPr>
          <p:spPr>
            <a:xfrm>
              <a:off x="6901558" y="2955722"/>
              <a:ext cx="620170" cy="2012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5800">
                  <a:solidFill>
                    <a:srgbClr val="F9FAFC"/>
                  </a:solidFill>
                  <a:latin typeface="Sosa"/>
                  <a:ea typeface="Sosa"/>
                  <a:cs typeface="Sosa"/>
                  <a:sym typeface="Sosa"/>
                </a:defRPr>
              </a:lvl1pPr>
            </a:lstStyle>
            <a:p>
              <a:pPr lvl="0" algn="ctr">
                <a:lnSpc>
                  <a:spcPct val="120000"/>
                </a:lnSpc>
                <a:defRPr sz="1800">
                  <a:solidFill>
                    <a:srgbClr val="000000"/>
                  </a:solidFill>
                </a:defRPr>
              </a:pPr>
              <a:r>
                <a:rPr lang="en-US" altLang="zh-CN"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PART 01</a:t>
              </a:r>
            </a:p>
          </p:txBody>
        </p:sp>
      </p:grpSp>
      <p:sp>
        <p:nvSpPr>
          <p:cNvPr id="96" name="Shape 2713">
            <a:extLst>
              <a:ext uri="{FF2B5EF4-FFF2-40B4-BE49-F238E27FC236}">
                <a16:creationId xmlns:a16="http://schemas.microsoft.com/office/drawing/2014/main" id="{8659DA17-E113-0D4A-848D-0303DAE3974D}"/>
              </a:ext>
            </a:extLst>
          </p:cNvPr>
          <p:cNvSpPr/>
          <p:nvPr/>
        </p:nvSpPr>
        <p:spPr>
          <a:xfrm flipH="1">
            <a:off x="2754385" y="3941063"/>
            <a:ext cx="1" cy="678733"/>
          </a:xfrm>
          <a:prstGeom prst="line">
            <a:avLst/>
          </a:prstGeom>
          <a:noFill/>
          <a:ln w="25400" cap="flat">
            <a:solidFill>
              <a:schemeClr val="bg1">
                <a:lumMod val="75000"/>
              </a:schemeClr>
            </a:solidFill>
            <a:prstDash val="solid"/>
            <a:miter lim="400000"/>
            <a:tailEnd type="oval" w="med" len="med"/>
          </a:ln>
          <a:effectLst/>
        </p:spPr>
        <p:txBody>
          <a:bodyPr wrap="square" lIns="17138" tIns="17138" rIns="17138" bIns="17138" numCol="1" anchor="t">
            <a:noAutofit/>
          </a:bodyPr>
          <a:lstStyle/>
          <a:p>
            <a:pPr defTabSz="171377">
              <a:defRPr sz="1200">
                <a:latin typeface="Helvetica"/>
                <a:ea typeface="Helvetica"/>
                <a:cs typeface="Helvetica"/>
                <a:sym typeface="Helvetica"/>
              </a:defRPr>
            </a:pPr>
            <a:endParaRPr sz="45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7" name="Shape 2716">
            <a:extLst>
              <a:ext uri="{FF2B5EF4-FFF2-40B4-BE49-F238E27FC236}">
                <a16:creationId xmlns:a16="http://schemas.microsoft.com/office/drawing/2014/main" id="{87AF487F-8073-844C-8349-52F3CDAD4FA7}"/>
              </a:ext>
            </a:extLst>
          </p:cNvPr>
          <p:cNvSpPr/>
          <p:nvPr/>
        </p:nvSpPr>
        <p:spPr>
          <a:xfrm>
            <a:off x="1784453" y="5185775"/>
            <a:ext cx="2150373" cy="6460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defTabSz="685509">
              <a:lnSpc>
                <a:spcPct val="120000"/>
              </a:lnSpc>
              <a:defRPr/>
            </a:pPr>
            <a:r>
              <a:rPr lang="en-US" altLang="zh-CN"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rPr>
              <a:t>Please replace text, click add relevant headline, modify the text content</a:t>
            </a:r>
            <a:endParaRPr sz="1200" kern="0" dirty="0">
              <a:solidFill>
                <a:srgbClr val="767171"/>
              </a:solidFill>
              <a:latin typeface="Microsoft YaHei" panose="020B0503020204020204" pitchFamily="34" charset="-122"/>
              <a:ea typeface="Microsoft YaHei" panose="020B0503020204020204" pitchFamily="34" charset="-122"/>
              <a:sym typeface="Arial" panose="020B0604020202020204" pitchFamily="34" charset="0"/>
            </a:endParaRPr>
          </a:p>
        </p:txBody>
      </p:sp>
      <p:grpSp>
        <p:nvGrpSpPr>
          <p:cNvPr id="98" name="组合 97">
            <a:extLst>
              <a:ext uri="{FF2B5EF4-FFF2-40B4-BE49-F238E27FC236}">
                <a16:creationId xmlns:a16="http://schemas.microsoft.com/office/drawing/2014/main" id="{151AF93D-7ECC-784C-855B-7342271EC9E2}"/>
              </a:ext>
            </a:extLst>
          </p:cNvPr>
          <p:cNvGrpSpPr/>
          <p:nvPr/>
        </p:nvGrpSpPr>
        <p:grpSpPr>
          <a:xfrm>
            <a:off x="2113119" y="3031885"/>
            <a:ext cx="1282570" cy="952433"/>
            <a:chOff x="1579597" y="2590569"/>
            <a:chExt cx="961543" cy="714039"/>
          </a:xfrm>
        </p:grpSpPr>
        <p:sp>
          <p:nvSpPr>
            <p:cNvPr id="99" name="Shape 2714">
              <a:extLst>
                <a:ext uri="{FF2B5EF4-FFF2-40B4-BE49-F238E27FC236}">
                  <a16:creationId xmlns:a16="http://schemas.microsoft.com/office/drawing/2014/main" id="{CFAB5B29-8104-044C-A18D-25E123CC9DC2}"/>
                </a:ext>
              </a:extLst>
            </p:cNvPr>
            <p:cNvSpPr/>
            <p:nvPr/>
          </p:nvSpPr>
          <p:spPr>
            <a:xfrm>
              <a:off x="1579597" y="2590569"/>
              <a:ext cx="961543" cy="714039"/>
            </a:xfrm>
            <a:custGeom>
              <a:avLst/>
              <a:gdLst/>
              <a:ahLst/>
              <a:cxnLst>
                <a:cxn ang="0">
                  <a:pos x="wd2" y="hd2"/>
                </a:cxn>
                <a:cxn ang="5400000">
                  <a:pos x="wd2" y="hd2"/>
                </a:cxn>
                <a:cxn ang="10800000">
                  <a:pos x="wd2" y="hd2"/>
                </a:cxn>
                <a:cxn ang="16200000">
                  <a:pos x="wd2" y="hd2"/>
                </a:cxn>
              </a:cxnLst>
              <a:rect l="0" t="0" r="r" b="b"/>
              <a:pathLst>
                <a:path w="21600" h="21600" extrusionOk="0">
                  <a:moveTo>
                    <a:pt x="181" y="0"/>
                  </a:moveTo>
                  <a:lnTo>
                    <a:pt x="21600" y="0"/>
                  </a:lnTo>
                  <a:lnTo>
                    <a:pt x="21600" y="10440"/>
                  </a:lnTo>
                  <a:lnTo>
                    <a:pt x="10926" y="21600"/>
                  </a:lnTo>
                  <a:lnTo>
                    <a:pt x="0" y="10254"/>
                  </a:lnTo>
                  <a:lnTo>
                    <a:pt x="181" y="0"/>
                  </a:ln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199">
                <a:latin typeface="Arial" panose="020B0604020202020204" pitchFamily="34" charset="0"/>
                <a:ea typeface="微软雅黑" panose="020B0503020204020204" pitchFamily="34" charset="-122"/>
                <a:sym typeface="Arial" panose="020B0604020202020204" pitchFamily="34" charset="0"/>
              </a:endParaRPr>
            </a:p>
          </p:txBody>
        </p:sp>
        <p:sp>
          <p:nvSpPr>
            <p:cNvPr id="100" name="Shape 2717">
              <a:extLst>
                <a:ext uri="{FF2B5EF4-FFF2-40B4-BE49-F238E27FC236}">
                  <a16:creationId xmlns:a16="http://schemas.microsoft.com/office/drawing/2014/main" id="{620B982C-57CC-8E4F-9956-18F6B56FDF4C}"/>
                </a:ext>
              </a:extLst>
            </p:cNvPr>
            <p:cNvSpPr/>
            <p:nvPr/>
          </p:nvSpPr>
          <p:spPr>
            <a:xfrm>
              <a:off x="1759812" y="2712221"/>
              <a:ext cx="620171" cy="2215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5800">
                  <a:solidFill>
                    <a:srgbClr val="F9FAFC"/>
                  </a:solidFill>
                  <a:latin typeface="Sosa"/>
                  <a:ea typeface="Sosa"/>
                  <a:cs typeface="Sosa"/>
                  <a:sym typeface="Sosa"/>
                </a:defRPr>
              </a:lvl1pPr>
            </a:lstStyle>
            <a:p>
              <a:pPr lvl="0" algn="ctr">
                <a:lnSpc>
                  <a:spcPct val="120000"/>
                </a:lnSpc>
                <a:defRPr sz="1800">
                  <a:solidFill>
                    <a:srgbClr val="000000"/>
                  </a:solidFill>
                </a:defRPr>
              </a:pPr>
              <a:r>
                <a:rPr lang="en-US" altLang="zh-CN"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PART 04</a:t>
              </a:r>
              <a:endParaRPr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1" name="Shape 2716">
            <a:extLst>
              <a:ext uri="{FF2B5EF4-FFF2-40B4-BE49-F238E27FC236}">
                <a16:creationId xmlns:a16="http://schemas.microsoft.com/office/drawing/2014/main" id="{761109CD-C30B-E843-B77F-EAAB453316E8}"/>
              </a:ext>
            </a:extLst>
          </p:cNvPr>
          <p:cNvSpPr/>
          <p:nvPr/>
        </p:nvSpPr>
        <p:spPr>
          <a:xfrm>
            <a:off x="1784451" y="4809714"/>
            <a:ext cx="1939862" cy="369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algn="ctr"/>
            <a:r>
              <a:rPr lang="zh-CN" altLang="en-US"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年度工作概述</a:t>
            </a:r>
            <a:endParaRPr lang="en-US" altLang="zh-CN"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06231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28" name="任意多边形 8">
            <a:extLst>
              <a:ext uri="{FF2B5EF4-FFF2-40B4-BE49-F238E27FC236}">
                <a16:creationId xmlns:a16="http://schemas.microsoft.com/office/drawing/2014/main" id="{8DF4F109-CE8D-E54F-A151-84AD069E4382}"/>
              </a:ext>
            </a:extLst>
          </p:cNvPr>
          <p:cNvSpPr/>
          <p:nvPr/>
        </p:nvSpPr>
        <p:spPr>
          <a:xfrm flipH="1">
            <a:off x="1727200" y="2622768"/>
            <a:ext cx="9377680" cy="2000819"/>
          </a:xfrm>
          <a:custGeom>
            <a:avLst/>
            <a:gdLst>
              <a:gd name="connsiteX0" fmla="*/ 655532 w 5094697"/>
              <a:gd name="connsiteY0" fmla="*/ 0 h 1282591"/>
              <a:gd name="connsiteX1" fmla="*/ 0 w 5094697"/>
              <a:gd name="connsiteY1" fmla="*/ 641296 h 1282591"/>
              <a:gd name="connsiteX2" fmla="*/ 655532 w 5094697"/>
              <a:gd name="connsiteY2" fmla="*/ 1282591 h 1282591"/>
              <a:gd name="connsiteX3" fmla="*/ 655532 w 5094697"/>
              <a:gd name="connsiteY3" fmla="*/ 1004634 h 1282591"/>
              <a:gd name="connsiteX4" fmla="*/ 5094697 w 5094697"/>
              <a:gd name="connsiteY4" fmla="*/ 1004634 h 1282591"/>
              <a:gd name="connsiteX5" fmla="*/ 4731358 w 5094697"/>
              <a:gd name="connsiteY5" fmla="*/ 641295 h 1282591"/>
              <a:gd name="connsiteX6" fmla="*/ 5094696 w 5094697"/>
              <a:gd name="connsiteY6" fmla="*/ 277957 h 1282591"/>
              <a:gd name="connsiteX7" fmla="*/ 655532 w 5094697"/>
              <a:gd name="connsiteY7" fmla="*/ 277957 h 128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4697" h="1282591">
                <a:moveTo>
                  <a:pt x="655532" y="0"/>
                </a:moveTo>
                <a:lnTo>
                  <a:pt x="0" y="641296"/>
                </a:lnTo>
                <a:lnTo>
                  <a:pt x="655532" y="1282591"/>
                </a:lnTo>
                <a:lnTo>
                  <a:pt x="655532" y="1004634"/>
                </a:lnTo>
                <a:lnTo>
                  <a:pt x="5094697" y="1004634"/>
                </a:lnTo>
                <a:lnTo>
                  <a:pt x="4731358" y="641295"/>
                </a:lnTo>
                <a:lnTo>
                  <a:pt x="5094696" y="277957"/>
                </a:lnTo>
                <a:lnTo>
                  <a:pt x="655532" y="277957"/>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TextBox 6">
            <a:extLst>
              <a:ext uri="{FF2B5EF4-FFF2-40B4-BE49-F238E27FC236}">
                <a16:creationId xmlns:a16="http://schemas.microsoft.com/office/drawing/2014/main" id="{F8FDB289-9AE3-874A-B755-6BD1D41EFFDB}"/>
              </a:ext>
            </a:extLst>
          </p:cNvPr>
          <p:cNvSpPr txBox="1">
            <a:spLocks noChangeArrowheads="1"/>
          </p:cNvSpPr>
          <p:nvPr/>
        </p:nvSpPr>
        <p:spPr bwMode="auto">
          <a:xfrm>
            <a:off x="3022305" y="5045653"/>
            <a:ext cx="2273947"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rPr>
              <a:t>这里是具体内容这里是具体内容</a:t>
            </a:r>
            <a:r>
              <a:rPr kumimoji="0" lang="en-US" altLang="zh-CN"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rPr>
              <a:t>,</a:t>
            </a:r>
            <a:endParaRPr kumimoji="0" lang="zh-CN"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endParaRPr>
          </a:p>
        </p:txBody>
      </p:sp>
      <p:sp>
        <p:nvSpPr>
          <p:cNvPr id="30" name="TextBox 6">
            <a:extLst>
              <a:ext uri="{FF2B5EF4-FFF2-40B4-BE49-F238E27FC236}">
                <a16:creationId xmlns:a16="http://schemas.microsoft.com/office/drawing/2014/main" id="{276F2D19-89D3-2C4E-9016-1D4A4BFF4A80}"/>
              </a:ext>
            </a:extLst>
          </p:cNvPr>
          <p:cNvSpPr txBox="1">
            <a:spLocks noChangeArrowheads="1"/>
          </p:cNvSpPr>
          <p:nvPr/>
        </p:nvSpPr>
        <p:spPr bwMode="auto">
          <a:xfrm>
            <a:off x="1325330" y="1603254"/>
            <a:ext cx="2273947"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defPPr>
              <a:defRPr lang="zh-CN"/>
            </a:defPPr>
            <a:lvl1pPr algn="just" defTabSz="914400" fontAlgn="base">
              <a:lnSpc>
                <a:spcPct val="150000"/>
              </a:lnSpc>
              <a:spcBef>
                <a:spcPct val="0"/>
              </a:spcBef>
              <a:spcAft>
                <a:spcPct val="0"/>
              </a:spcAft>
              <a:defRPr sz="1400">
                <a:solidFill>
                  <a:schemeClr val="tx1">
                    <a:lumMod val="50000"/>
                    <a:lumOff val="50000"/>
                  </a:schemeClr>
                </a:solidFill>
                <a:ea typeface="微软雅黑" panose="020B0503020204020204" pitchFamily="34" charset="-122"/>
                <a:cs typeface="+mn-ea"/>
              </a:defRPr>
            </a:lvl1pPr>
          </a:lstStyle>
          <a:p>
            <a:r>
              <a:rPr lang="zh-CN" altLang="en-US" dirty="0">
                <a:solidFill>
                  <a:srgbClr val="404040"/>
                </a:solidFill>
                <a:latin typeface="Microsoft YaHei" panose="020B0503020204020204" pitchFamily="34" charset="-122"/>
                <a:ea typeface="Microsoft YaHei" panose="020B0503020204020204" pitchFamily="34" charset="-122"/>
                <a:sym typeface="+mn-lt"/>
              </a:rPr>
              <a:t>这里是具体内容这里是具体内容</a:t>
            </a:r>
            <a:r>
              <a:rPr lang="en-US" altLang="zh-CN" dirty="0">
                <a:solidFill>
                  <a:srgbClr val="404040"/>
                </a:solidFill>
                <a:latin typeface="Microsoft YaHei" panose="020B0503020204020204" pitchFamily="34" charset="-122"/>
                <a:ea typeface="Microsoft YaHei" panose="020B0503020204020204" pitchFamily="34" charset="-122"/>
                <a:sym typeface="+mn-lt"/>
              </a:rPr>
              <a:t>,</a:t>
            </a:r>
            <a:endParaRPr lang="zh-CN" dirty="0">
              <a:solidFill>
                <a:srgbClr val="404040"/>
              </a:solidFill>
              <a:latin typeface="Microsoft YaHei" panose="020B0503020204020204" pitchFamily="34" charset="-122"/>
              <a:ea typeface="Microsoft YaHei" panose="020B0503020204020204" pitchFamily="34" charset="-122"/>
              <a:sym typeface="+mn-lt"/>
            </a:endParaRPr>
          </a:p>
        </p:txBody>
      </p:sp>
      <p:sp>
        <p:nvSpPr>
          <p:cNvPr id="31" name="TextBox 6">
            <a:extLst>
              <a:ext uri="{FF2B5EF4-FFF2-40B4-BE49-F238E27FC236}">
                <a16:creationId xmlns:a16="http://schemas.microsoft.com/office/drawing/2014/main" id="{2F53035D-04A1-8041-96AA-DEEBE3D3B487}"/>
              </a:ext>
            </a:extLst>
          </p:cNvPr>
          <p:cNvSpPr txBox="1">
            <a:spLocks noChangeArrowheads="1"/>
          </p:cNvSpPr>
          <p:nvPr/>
        </p:nvSpPr>
        <p:spPr bwMode="auto">
          <a:xfrm>
            <a:off x="4809707" y="1591698"/>
            <a:ext cx="2273947"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rPr>
              <a:t>这里是具体内容这里是具体内容</a:t>
            </a:r>
            <a:r>
              <a:rPr kumimoji="0" lang="en-US" altLang="zh-CN"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rPr>
              <a:t>,</a:t>
            </a:r>
            <a:endParaRPr kumimoji="0" lang="zh-CN"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endParaRPr>
          </a:p>
        </p:txBody>
      </p:sp>
      <p:cxnSp>
        <p:nvCxnSpPr>
          <p:cNvPr id="32" name="直接连接符 12">
            <a:extLst>
              <a:ext uri="{FF2B5EF4-FFF2-40B4-BE49-F238E27FC236}">
                <a16:creationId xmlns:a16="http://schemas.microsoft.com/office/drawing/2014/main" id="{DA3982D8-7D71-414B-81A1-CF6B4ED9276C}"/>
              </a:ext>
            </a:extLst>
          </p:cNvPr>
          <p:cNvCxnSpPr/>
          <p:nvPr/>
        </p:nvCxnSpPr>
        <p:spPr>
          <a:xfrm flipV="1">
            <a:off x="5377531" y="4334741"/>
            <a:ext cx="0" cy="1139962"/>
          </a:xfrm>
          <a:prstGeom prst="line">
            <a:avLst/>
          </a:prstGeom>
          <a:ln w="15875">
            <a:solidFill>
              <a:schemeClr val="bg1">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13">
            <a:extLst>
              <a:ext uri="{FF2B5EF4-FFF2-40B4-BE49-F238E27FC236}">
                <a16:creationId xmlns:a16="http://schemas.microsoft.com/office/drawing/2014/main" id="{6DA6D21C-E90B-C74F-AC75-582B5EA74282}"/>
              </a:ext>
            </a:extLst>
          </p:cNvPr>
          <p:cNvCxnSpPr/>
          <p:nvPr/>
        </p:nvCxnSpPr>
        <p:spPr>
          <a:xfrm flipV="1">
            <a:off x="3680555" y="1967007"/>
            <a:ext cx="0" cy="1008141"/>
          </a:xfrm>
          <a:prstGeom prst="line">
            <a:avLst/>
          </a:prstGeom>
          <a:ln w="15875">
            <a:solidFill>
              <a:schemeClr val="bg1">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14">
            <a:extLst>
              <a:ext uri="{FF2B5EF4-FFF2-40B4-BE49-F238E27FC236}">
                <a16:creationId xmlns:a16="http://schemas.microsoft.com/office/drawing/2014/main" id="{1E75F56C-AE7B-354C-A9D7-F3F6A1A64825}"/>
              </a:ext>
            </a:extLst>
          </p:cNvPr>
          <p:cNvCxnSpPr/>
          <p:nvPr/>
        </p:nvCxnSpPr>
        <p:spPr>
          <a:xfrm flipV="1">
            <a:off x="7171975" y="1928752"/>
            <a:ext cx="0" cy="1008141"/>
          </a:xfrm>
          <a:prstGeom prst="line">
            <a:avLst/>
          </a:prstGeom>
          <a:ln w="15875">
            <a:solidFill>
              <a:schemeClr val="bg1">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5" name="TextBox 6">
            <a:extLst>
              <a:ext uri="{FF2B5EF4-FFF2-40B4-BE49-F238E27FC236}">
                <a16:creationId xmlns:a16="http://schemas.microsoft.com/office/drawing/2014/main" id="{979E2ADE-4358-9945-AD0D-E3147404804E}"/>
              </a:ext>
            </a:extLst>
          </p:cNvPr>
          <p:cNvSpPr txBox="1">
            <a:spLocks noChangeArrowheads="1"/>
          </p:cNvSpPr>
          <p:nvPr/>
        </p:nvSpPr>
        <p:spPr bwMode="auto">
          <a:xfrm>
            <a:off x="6501255" y="5045653"/>
            <a:ext cx="2273947"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spAutoFit/>
          </a:bodyPr>
          <a:lstStyle/>
          <a:p>
            <a:pPr marL="0" marR="0" lvl="0" indent="0" algn="just" defTabSz="914400" rtl="0" eaLnBrk="1" fontAlgn="base" latinLnBrk="0" hangingPunct="1">
              <a:lnSpc>
                <a:spcPct val="150000"/>
              </a:lnSpc>
              <a:spcBef>
                <a:spcPct val="0"/>
              </a:spcBef>
              <a:spcAft>
                <a:spcPct val="0"/>
              </a:spcAft>
              <a:buClrTx/>
              <a:buSzTx/>
              <a:buFontTx/>
              <a:buNone/>
            </a:pPr>
            <a:r>
              <a:rPr kumimoji="0" lang="zh-CN" altLang="en-US"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rPr>
              <a:t>这里是具体内容这里是具体内容</a:t>
            </a:r>
            <a:r>
              <a:rPr kumimoji="0" lang="en-US" altLang="zh-CN"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rPr>
              <a:t>,</a:t>
            </a:r>
            <a:endParaRPr kumimoji="0" lang="zh-CN" sz="1400" i="0" u="none" strike="noStrike" cap="none" normalizeH="0" baseline="0" dirty="0">
              <a:ln>
                <a:noFill/>
              </a:ln>
              <a:solidFill>
                <a:srgbClr val="404040"/>
              </a:solidFill>
              <a:effectLst/>
              <a:latin typeface="Microsoft YaHei" panose="020B0503020204020204" pitchFamily="34" charset="-122"/>
              <a:ea typeface="Microsoft YaHei" panose="020B0503020204020204" pitchFamily="34" charset="-122"/>
              <a:cs typeface="+mn-ea"/>
              <a:sym typeface="+mn-lt"/>
            </a:endParaRPr>
          </a:p>
        </p:txBody>
      </p:sp>
      <p:cxnSp>
        <p:nvCxnSpPr>
          <p:cNvPr id="36" name="直接连接符 16">
            <a:extLst>
              <a:ext uri="{FF2B5EF4-FFF2-40B4-BE49-F238E27FC236}">
                <a16:creationId xmlns:a16="http://schemas.microsoft.com/office/drawing/2014/main" id="{63D93882-60D5-8A44-905B-6E802B56C6FE}"/>
              </a:ext>
            </a:extLst>
          </p:cNvPr>
          <p:cNvCxnSpPr/>
          <p:nvPr/>
        </p:nvCxnSpPr>
        <p:spPr>
          <a:xfrm flipV="1">
            <a:off x="8856480" y="4241993"/>
            <a:ext cx="0" cy="1139962"/>
          </a:xfrm>
          <a:prstGeom prst="line">
            <a:avLst/>
          </a:prstGeom>
          <a:ln w="15875">
            <a:solidFill>
              <a:schemeClr val="bg1">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EAD3BEC7-F3A5-9541-968E-E4A7B170EDF6}"/>
              </a:ext>
            </a:extLst>
          </p:cNvPr>
          <p:cNvGrpSpPr/>
          <p:nvPr/>
        </p:nvGrpSpPr>
        <p:grpSpPr>
          <a:xfrm>
            <a:off x="2957459" y="2949263"/>
            <a:ext cx="1347409" cy="1347825"/>
            <a:chOff x="2370582" y="2440675"/>
            <a:chExt cx="864000" cy="864000"/>
          </a:xfrm>
        </p:grpSpPr>
        <p:sp>
          <p:nvSpPr>
            <p:cNvPr id="38" name="椭圆 37">
              <a:extLst>
                <a:ext uri="{FF2B5EF4-FFF2-40B4-BE49-F238E27FC236}">
                  <a16:creationId xmlns:a16="http://schemas.microsoft.com/office/drawing/2014/main" id="{B85FEC5A-CC70-7842-BAFC-3C08DE9C0B84}"/>
                </a:ext>
              </a:extLst>
            </p:cNvPr>
            <p:cNvSpPr/>
            <p:nvPr/>
          </p:nvSpPr>
          <p:spPr>
            <a:xfrm>
              <a:off x="2370582" y="2440675"/>
              <a:ext cx="864000" cy="86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Freeform 179">
              <a:extLst>
                <a:ext uri="{FF2B5EF4-FFF2-40B4-BE49-F238E27FC236}">
                  <a16:creationId xmlns:a16="http://schemas.microsoft.com/office/drawing/2014/main" id="{28123183-F96C-E043-A733-BFCB821A8921}"/>
                </a:ext>
              </a:extLst>
            </p:cNvPr>
            <p:cNvSpPr>
              <a:spLocks noEditPoints="1"/>
            </p:cNvSpPr>
            <p:nvPr/>
          </p:nvSpPr>
          <p:spPr bwMode="auto">
            <a:xfrm>
              <a:off x="2696328" y="2626517"/>
              <a:ext cx="252793" cy="404469"/>
            </a:xfrm>
            <a:custGeom>
              <a:avLst/>
              <a:gdLst>
                <a:gd name="T0" fmla="*/ 4 w 38"/>
                <a:gd name="T1" fmla="*/ 26 h 61"/>
                <a:gd name="T2" fmla="*/ 34 w 38"/>
                <a:gd name="T3" fmla="*/ 26 h 61"/>
                <a:gd name="T4" fmla="*/ 38 w 38"/>
                <a:gd name="T5" fmla="*/ 30 h 61"/>
                <a:gd name="T6" fmla="*/ 38 w 38"/>
                <a:gd name="T7" fmla="*/ 57 h 61"/>
                <a:gd name="T8" fmla="*/ 34 w 38"/>
                <a:gd name="T9" fmla="*/ 61 h 61"/>
                <a:gd name="T10" fmla="*/ 4 w 38"/>
                <a:gd name="T11" fmla="*/ 61 h 61"/>
                <a:gd name="T12" fmla="*/ 0 w 38"/>
                <a:gd name="T13" fmla="*/ 57 h 61"/>
                <a:gd name="T14" fmla="*/ 0 w 38"/>
                <a:gd name="T15" fmla="*/ 30 h 61"/>
                <a:gd name="T16" fmla="*/ 4 w 38"/>
                <a:gd name="T17" fmla="*/ 26 h 61"/>
                <a:gd name="T18" fmla="*/ 19 w 38"/>
                <a:gd name="T19" fmla="*/ 0 h 61"/>
                <a:gd name="T20" fmla="*/ 19 w 38"/>
                <a:gd name="T21" fmla="*/ 0 h 61"/>
                <a:gd name="T22" fmla="*/ 30 w 38"/>
                <a:gd name="T23" fmla="*/ 5 h 61"/>
                <a:gd name="T24" fmla="*/ 34 w 38"/>
                <a:gd name="T25" fmla="*/ 16 h 61"/>
                <a:gd name="T26" fmla="*/ 34 w 38"/>
                <a:gd name="T27" fmla="*/ 24 h 61"/>
                <a:gd name="T28" fmla="*/ 34 w 38"/>
                <a:gd name="T29" fmla="*/ 24 h 61"/>
                <a:gd name="T30" fmla="*/ 27 w 38"/>
                <a:gd name="T31" fmla="*/ 24 h 61"/>
                <a:gd name="T32" fmla="*/ 27 w 38"/>
                <a:gd name="T33" fmla="*/ 16 h 61"/>
                <a:gd name="T34" fmla="*/ 25 w 38"/>
                <a:gd name="T35" fmla="*/ 10 h 61"/>
                <a:gd name="T36" fmla="*/ 19 w 38"/>
                <a:gd name="T37" fmla="*/ 8 h 61"/>
                <a:gd name="T38" fmla="*/ 19 w 38"/>
                <a:gd name="T39" fmla="*/ 8 h 61"/>
                <a:gd name="T40" fmla="*/ 14 w 38"/>
                <a:gd name="T41" fmla="*/ 10 h 61"/>
                <a:gd name="T42" fmla="*/ 12 w 38"/>
                <a:gd name="T43" fmla="*/ 16 h 61"/>
                <a:gd name="T44" fmla="*/ 12 w 38"/>
                <a:gd name="T45" fmla="*/ 24 h 61"/>
                <a:gd name="T46" fmla="*/ 4 w 38"/>
                <a:gd name="T47" fmla="*/ 24 h 61"/>
                <a:gd name="T48" fmla="*/ 4 w 38"/>
                <a:gd name="T49" fmla="*/ 16 h 61"/>
                <a:gd name="T50" fmla="*/ 8 w 38"/>
                <a:gd name="T51" fmla="*/ 5 h 61"/>
                <a:gd name="T52" fmla="*/ 19 w 38"/>
                <a:gd name="T53" fmla="*/ 0 h 61"/>
                <a:gd name="T54" fmla="*/ 19 w 38"/>
                <a:gd name="T55" fmla="*/ 35 h 61"/>
                <a:gd name="T56" fmla="*/ 16 w 38"/>
                <a:gd name="T57" fmla="*/ 39 h 61"/>
                <a:gd name="T58" fmla="*/ 18 w 38"/>
                <a:gd name="T59" fmla="*/ 42 h 61"/>
                <a:gd name="T60" fmla="*/ 17 w 38"/>
                <a:gd name="T61" fmla="*/ 50 h 61"/>
                <a:gd name="T62" fmla="*/ 19 w 38"/>
                <a:gd name="T63" fmla="*/ 50 h 61"/>
                <a:gd name="T64" fmla="*/ 22 w 38"/>
                <a:gd name="T65" fmla="*/ 50 h 61"/>
                <a:gd name="T66" fmla="*/ 21 w 38"/>
                <a:gd name="T67" fmla="*/ 42 h 61"/>
                <a:gd name="T68" fmla="*/ 23 w 38"/>
                <a:gd name="T69" fmla="*/ 39 h 61"/>
                <a:gd name="T70" fmla="*/ 19 w 38"/>
                <a:gd name="T7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61">
                  <a:moveTo>
                    <a:pt x="4" y="26"/>
                  </a:moveTo>
                  <a:cubicBezTo>
                    <a:pt x="34" y="26"/>
                    <a:pt x="34" y="26"/>
                    <a:pt x="34" y="26"/>
                  </a:cubicBezTo>
                  <a:cubicBezTo>
                    <a:pt x="37" y="26"/>
                    <a:pt x="38" y="28"/>
                    <a:pt x="38" y="30"/>
                  </a:cubicBezTo>
                  <a:cubicBezTo>
                    <a:pt x="38" y="57"/>
                    <a:pt x="38" y="57"/>
                    <a:pt x="38" y="57"/>
                  </a:cubicBezTo>
                  <a:cubicBezTo>
                    <a:pt x="38" y="59"/>
                    <a:pt x="37" y="61"/>
                    <a:pt x="34" y="61"/>
                  </a:cubicBezTo>
                  <a:cubicBezTo>
                    <a:pt x="4" y="61"/>
                    <a:pt x="4" y="61"/>
                    <a:pt x="4" y="61"/>
                  </a:cubicBezTo>
                  <a:cubicBezTo>
                    <a:pt x="2" y="61"/>
                    <a:pt x="0" y="59"/>
                    <a:pt x="0" y="57"/>
                  </a:cubicBezTo>
                  <a:cubicBezTo>
                    <a:pt x="0" y="30"/>
                    <a:pt x="0" y="30"/>
                    <a:pt x="0" y="30"/>
                  </a:cubicBezTo>
                  <a:cubicBezTo>
                    <a:pt x="0" y="28"/>
                    <a:pt x="2" y="26"/>
                    <a:pt x="4" y="26"/>
                  </a:cubicBezTo>
                  <a:close/>
                  <a:moveTo>
                    <a:pt x="19" y="0"/>
                  </a:moveTo>
                  <a:cubicBezTo>
                    <a:pt x="19" y="0"/>
                    <a:pt x="19" y="0"/>
                    <a:pt x="19" y="0"/>
                  </a:cubicBezTo>
                  <a:cubicBezTo>
                    <a:pt x="23" y="0"/>
                    <a:pt x="27" y="2"/>
                    <a:pt x="30" y="5"/>
                  </a:cubicBezTo>
                  <a:cubicBezTo>
                    <a:pt x="33" y="8"/>
                    <a:pt x="34" y="11"/>
                    <a:pt x="34" y="16"/>
                  </a:cubicBezTo>
                  <a:cubicBezTo>
                    <a:pt x="34" y="24"/>
                    <a:pt x="34" y="24"/>
                    <a:pt x="34" y="24"/>
                  </a:cubicBezTo>
                  <a:cubicBezTo>
                    <a:pt x="34" y="24"/>
                    <a:pt x="34" y="24"/>
                    <a:pt x="34" y="24"/>
                  </a:cubicBezTo>
                  <a:cubicBezTo>
                    <a:pt x="27" y="24"/>
                    <a:pt x="27" y="24"/>
                    <a:pt x="27" y="24"/>
                  </a:cubicBezTo>
                  <a:cubicBezTo>
                    <a:pt x="27" y="16"/>
                    <a:pt x="27" y="16"/>
                    <a:pt x="27" y="16"/>
                  </a:cubicBezTo>
                  <a:cubicBezTo>
                    <a:pt x="27" y="14"/>
                    <a:pt x="26" y="12"/>
                    <a:pt x="25" y="10"/>
                  </a:cubicBezTo>
                  <a:cubicBezTo>
                    <a:pt x="23" y="9"/>
                    <a:pt x="21" y="8"/>
                    <a:pt x="19" y="8"/>
                  </a:cubicBezTo>
                  <a:cubicBezTo>
                    <a:pt x="19" y="8"/>
                    <a:pt x="19" y="8"/>
                    <a:pt x="19" y="8"/>
                  </a:cubicBezTo>
                  <a:cubicBezTo>
                    <a:pt x="17" y="8"/>
                    <a:pt x="15" y="9"/>
                    <a:pt x="14" y="10"/>
                  </a:cubicBezTo>
                  <a:cubicBezTo>
                    <a:pt x="12" y="12"/>
                    <a:pt x="12" y="14"/>
                    <a:pt x="12" y="16"/>
                  </a:cubicBezTo>
                  <a:cubicBezTo>
                    <a:pt x="12" y="24"/>
                    <a:pt x="12" y="24"/>
                    <a:pt x="12" y="24"/>
                  </a:cubicBezTo>
                  <a:cubicBezTo>
                    <a:pt x="4" y="24"/>
                    <a:pt x="4" y="24"/>
                    <a:pt x="4" y="24"/>
                  </a:cubicBezTo>
                  <a:cubicBezTo>
                    <a:pt x="4" y="16"/>
                    <a:pt x="4" y="16"/>
                    <a:pt x="4" y="16"/>
                  </a:cubicBezTo>
                  <a:cubicBezTo>
                    <a:pt x="4" y="11"/>
                    <a:pt x="6" y="8"/>
                    <a:pt x="8" y="5"/>
                  </a:cubicBezTo>
                  <a:cubicBezTo>
                    <a:pt x="11" y="2"/>
                    <a:pt x="15" y="0"/>
                    <a:pt x="19" y="0"/>
                  </a:cubicBezTo>
                  <a:close/>
                  <a:moveTo>
                    <a:pt x="19" y="35"/>
                  </a:moveTo>
                  <a:cubicBezTo>
                    <a:pt x="17" y="35"/>
                    <a:pt x="16" y="37"/>
                    <a:pt x="16" y="39"/>
                  </a:cubicBezTo>
                  <a:cubicBezTo>
                    <a:pt x="16" y="40"/>
                    <a:pt x="16" y="41"/>
                    <a:pt x="18" y="42"/>
                  </a:cubicBezTo>
                  <a:cubicBezTo>
                    <a:pt x="17" y="50"/>
                    <a:pt x="17" y="50"/>
                    <a:pt x="17" y="50"/>
                  </a:cubicBezTo>
                  <a:cubicBezTo>
                    <a:pt x="19" y="50"/>
                    <a:pt x="19" y="50"/>
                    <a:pt x="19" y="50"/>
                  </a:cubicBezTo>
                  <a:cubicBezTo>
                    <a:pt x="22" y="50"/>
                    <a:pt x="22" y="50"/>
                    <a:pt x="22" y="50"/>
                  </a:cubicBezTo>
                  <a:cubicBezTo>
                    <a:pt x="21" y="42"/>
                    <a:pt x="21" y="42"/>
                    <a:pt x="21" y="42"/>
                  </a:cubicBezTo>
                  <a:cubicBezTo>
                    <a:pt x="22" y="42"/>
                    <a:pt x="23" y="40"/>
                    <a:pt x="23" y="39"/>
                  </a:cubicBezTo>
                  <a:cubicBezTo>
                    <a:pt x="23" y="37"/>
                    <a:pt x="21" y="35"/>
                    <a:pt x="19" y="35"/>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0" name="组合 7">
            <a:extLst>
              <a:ext uri="{FF2B5EF4-FFF2-40B4-BE49-F238E27FC236}">
                <a16:creationId xmlns:a16="http://schemas.microsoft.com/office/drawing/2014/main" id="{484A6447-73EE-0741-93E3-B0C05CE3EC6A}"/>
              </a:ext>
            </a:extLst>
          </p:cNvPr>
          <p:cNvGrpSpPr/>
          <p:nvPr/>
        </p:nvGrpSpPr>
        <p:grpSpPr>
          <a:xfrm>
            <a:off x="6491228" y="2949263"/>
            <a:ext cx="1347409" cy="1347825"/>
            <a:chOff x="4636544" y="2440675"/>
            <a:chExt cx="864000" cy="864000"/>
          </a:xfrm>
        </p:grpSpPr>
        <p:sp>
          <p:nvSpPr>
            <p:cNvPr id="41" name="椭圆 40">
              <a:extLst>
                <a:ext uri="{FF2B5EF4-FFF2-40B4-BE49-F238E27FC236}">
                  <a16:creationId xmlns:a16="http://schemas.microsoft.com/office/drawing/2014/main" id="{C3271F6C-C803-C843-AE6B-587ECACDC588}"/>
                </a:ext>
              </a:extLst>
            </p:cNvPr>
            <p:cNvSpPr/>
            <p:nvPr/>
          </p:nvSpPr>
          <p:spPr>
            <a:xfrm>
              <a:off x="4636544" y="2440675"/>
              <a:ext cx="864000" cy="86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Freeform 209">
              <a:extLst>
                <a:ext uri="{FF2B5EF4-FFF2-40B4-BE49-F238E27FC236}">
                  <a16:creationId xmlns:a16="http://schemas.microsoft.com/office/drawing/2014/main" id="{3574C4C9-E86F-6F41-A7D4-FC12B320CDD6}"/>
                </a:ext>
              </a:extLst>
            </p:cNvPr>
            <p:cNvSpPr>
              <a:spLocks noEditPoints="1"/>
            </p:cNvSpPr>
            <p:nvPr/>
          </p:nvSpPr>
          <p:spPr bwMode="auto">
            <a:xfrm>
              <a:off x="4922703" y="2648935"/>
              <a:ext cx="291684" cy="372568"/>
            </a:xfrm>
            <a:custGeom>
              <a:avLst/>
              <a:gdLst>
                <a:gd name="T0" fmla="*/ 38 w 119"/>
                <a:gd name="T1" fmla="*/ 12 h 152"/>
                <a:gd name="T2" fmla="*/ 83 w 119"/>
                <a:gd name="T3" fmla="*/ 0 h 152"/>
                <a:gd name="T4" fmla="*/ 95 w 119"/>
                <a:gd name="T5" fmla="*/ 12 h 152"/>
                <a:gd name="T6" fmla="*/ 114 w 119"/>
                <a:gd name="T7" fmla="*/ 22 h 152"/>
                <a:gd name="T8" fmla="*/ 119 w 119"/>
                <a:gd name="T9" fmla="*/ 29 h 152"/>
                <a:gd name="T10" fmla="*/ 119 w 119"/>
                <a:gd name="T11" fmla="*/ 152 h 152"/>
                <a:gd name="T12" fmla="*/ 7 w 119"/>
                <a:gd name="T13" fmla="*/ 152 h 152"/>
                <a:gd name="T14" fmla="*/ 0 w 119"/>
                <a:gd name="T15" fmla="*/ 145 h 152"/>
                <a:gd name="T16" fmla="*/ 0 w 119"/>
                <a:gd name="T17" fmla="*/ 22 h 152"/>
                <a:gd name="T18" fmla="*/ 17 w 119"/>
                <a:gd name="T19" fmla="*/ 22 h 152"/>
                <a:gd name="T20" fmla="*/ 15 w 119"/>
                <a:gd name="T21" fmla="*/ 33 h 152"/>
                <a:gd name="T22" fmla="*/ 107 w 119"/>
                <a:gd name="T23" fmla="*/ 138 h 152"/>
                <a:gd name="T24" fmla="*/ 95 w 119"/>
                <a:gd name="T25" fmla="*/ 33 h 152"/>
                <a:gd name="T26" fmla="*/ 29 w 119"/>
                <a:gd name="T27" fmla="*/ 41 h 152"/>
                <a:gd name="T28" fmla="*/ 29 w 119"/>
                <a:gd name="T29" fmla="*/ 12 h 152"/>
                <a:gd name="T30" fmla="*/ 43 w 119"/>
                <a:gd name="T31" fmla="*/ 83 h 152"/>
                <a:gd name="T32" fmla="*/ 26 w 119"/>
                <a:gd name="T33" fmla="*/ 88 h 152"/>
                <a:gd name="T34" fmla="*/ 43 w 119"/>
                <a:gd name="T35" fmla="*/ 88 h 152"/>
                <a:gd name="T36" fmla="*/ 74 w 119"/>
                <a:gd name="T37" fmla="*/ 83 h 152"/>
                <a:gd name="T38" fmla="*/ 57 w 119"/>
                <a:gd name="T39" fmla="*/ 88 h 152"/>
                <a:gd name="T40" fmla="*/ 74 w 119"/>
                <a:gd name="T41" fmla="*/ 88 h 152"/>
                <a:gd name="T42" fmla="*/ 97 w 119"/>
                <a:gd name="T43" fmla="*/ 83 h 152"/>
                <a:gd name="T44" fmla="*/ 81 w 119"/>
                <a:gd name="T45" fmla="*/ 88 h 152"/>
                <a:gd name="T46" fmla="*/ 97 w 119"/>
                <a:gd name="T47" fmla="*/ 88 h 152"/>
                <a:gd name="T48" fmla="*/ 52 w 119"/>
                <a:gd name="T49" fmla="*/ 97 h 152"/>
                <a:gd name="T50" fmla="*/ 26 w 119"/>
                <a:gd name="T51" fmla="*/ 102 h 152"/>
                <a:gd name="T52" fmla="*/ 52 w 119"/>
                <a:gd name="T53" fmla="*/ 102 h 152"/>
                <a:gd name="T54" fmla="*/ 62 w 119"/>
                <a:gd name="T55" fmla="*/ 97 h 152"/>
                <a:gd name="T56" fmla="*/ 57 w 119"/>
                <a:gd name="T57" fmla="*/ 102 h 152"/>
                <a:gd name="T58" fmla="*/ 62 w 119"/>
                <a:gd name="T59" fmla="*/ 102 h 152"/>
                <a:gd name="T60" fmla="*/ 97 w 119"/>
                <a:gd name="T61" fmla="*/ 97 h 152"/>
                <a:gd name="T62" fmla="*/ 67 w 119"/>
                <a:gd name="T63" fmla="*/ 102 h 152"/>
                <a:gd name="T64" fmla="*/ 97 w 119"/>
                <a:gd name="T65" fmla="*/ 102 h 152"/>
                <a:gd name="T66" fmla="*/ 81 w 119"/>
                <a:gd name="T67" fmla="*/ 74 h 152"/>
                <a:gd name="T68" fmla="*/ 97 w 119"/>
                <a:gd name="T69" fmla="*/ 69 h 152"/>
                <a:gd name="T70" fmla="*/ 81 w 119"/>
                <a:gd name="T71" fmla="*/ 69 h 152"/>
                <a:gd name="T72" fmla="*/ 48 w 119"/>
                <a:gd name="T73" fmla="*/ 74 h 152"/>
                <a:gd name="T74" fmla="*/ 67 w 119"/>
                <a:gd name="T75" fmla="*/ 69 h 152"/>
                <a:gd name="T76" fmla="*/ 48 w 119"/>
                <a:gd name="T77" fmla="*/ 69 h 152"/>
                <a:gd name="T78" fmla="*/ 26 w 119"/>
                <a:gd name="T79" fmla="*/ 74 h 152"/>
                <a:gd name="T80" fmla="*/ 41 w 119"/>
                <a:gd name="T81" fmla="*/ 69 h 152"/>
                <a:gd name="T82" fmla="*/ 26 w 119"/>
                <a:gd name="T83" fmla="*/ 69 h 152"/>
                <a:gd name="T84" fmla="*/ 71 w 119"/>
                <a:gd name="T85" fmla="*/ 59 h 152"/>
                <a:gd name="T86" fmla="*/ 97 w 119"/>
                <a:gd name="T87" fmla="*/ 55 h 152"/>
                <a:gd name="T88" fmla="*/ 71 w 119"/>
                <a:gd name="T89" fmla="*/ 55 h 152"/>
                <a:gd name="T90" fmla="*/ 59 w 119"/>
                <a:gd name="T91" fmla="*/ 59 h 152"/>
                <a:gd name="T92" fmla="*/ 67 w 119"/>
                <a:gd name="T93" fmla="*/ 55 h 152"/>
                <a:gd name="T94" fmla="*/ 59 w 119"/>
                <a:gd name="T95" fmla="*/ 55 h 152"/>
                <a:gd name="T96" fmla="*/ 26 w 119"/>
                <a:gd name="T97" fmla="*/ 59 h 152"/>
                <a:gd name="T98" fmla="*/ 57 w 119"/>
                <a:gd name="T99" fmla="*/ 5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152">
                  <a:moveTo>
                    <a:pt x="29" y="12"/>
                  </a:moveTo>
                  <a:lnTo>
                    <a:pt x="38" y="12"/>
                  </a:lnTo>
                  <a:lnTo>
                    <a:pt x="38" y="0"/>
                  </a:lnTo>
                  <a:lnTo>
                    <a:pt x="83" y="0"/>
                  </a:lnTo>
                  <a:lnTo>
                    <a:pt x="83" y="12"/>
                  </a:lnTo>
                  <a:lnTo>
                    <a:pt x="95" y="12"/>
                  </a:lnTo>
                  <a:lnTo>
                    <a:pt x="95" y="22"/>
                  </a:lnTo>
                  <a:lnTo>
                    <a:pt x="114" y="22"/>
                  </a:lnTo>
                  <a:lnTo>
                    <a:pt x="119" y="22"/>
                  </a:lnTo>
                  <a:lnTo>
                    <a:pt x="119" y="29"/>
                  </a:lnTo>
                  <a:lnTo>
                    <a:pt x="119" y="145"/>
                  </a:lnTo>
                  <a:lnTo>
                    <a:pt x="119" y="152"/>
                  </a:lnTo>
                  <a:lnTo>
                    <a:pt x="114" y="152"/>
                  </a:lnTo>
                  <a:lnTo>
                    <a:pt x="7" y="152"/>
                  </a:lnTo>
                  <a:lnTo>
                    <a:pt x="0" y="152"/>
                  </a:lnTo>
                  <a:lnTo>
                    <a:pt x="0" y="145"/>
                  </a:lnTo>
                  <a:lnTo>
                    <a:pt x="0" y="29"/>
                  </a:lnTo>
                  <a:lnTo>
                    <a:pt x="0" y="22"/>
                  </a:lnTo>
                  <a:lnTo>
                    <a:pt x="7" y="22"/>
                  </a:lnTo>
                  <a:lnTo>
                    <a:pt x="17" y="22"/>
                  </a:lnTo>
                  <a:lnTo>
                    <a:pt x="17" y="33"/>
                  </a:lnTo>
                  <a:lnTo>
                    <a:pt x="15" y="33"/>
                  </a:lnTo>
                  <a:lnTo>
                    <a:pt x="15" y="138"/>
                  </a:lnTo>
                  <a:lnTo>
                    <a:pt x="107" y="138"/>
                  </a:lnTo>
                  <a:lnTo>
                    <a:pt x="107" y="33"/>
                  </a:lnTo>
                  <a:lnTo>
                    <a:pt x="95" y="33"/>
                  </a:lnTo>
                  <a:lnTo>
                    <a:pt x="95" y="41"/>
                  </a:lnTo>
                  <a:lnTo>
                    <a:pt x="29" y="41"/>
                  </a:lnTo>
                  <a:lnTo>
                    <a:pt x="29" y="12"/>
                  </a:lnTo>
                  <a:lnTo>
                    <a:pt x="29" y="12"/>
                  </a:lnTo>
                  <a:close/>
                  <a:moveTo>
                    <a:pt x="43" y="88"/>
                  </a:moveTo>
                  <a:lnTo>
                    <a:pt x="43" y="83"/>
                  </a:lnTo>
                  <a:lnTo>
                    <a:pt x="26" y="83"/>
                  </a:lnTo>
                  <a:lnTo>
                    <a:pt x="26" y="88"/>
                  </a:lnTo>
                  <a:lnTo>
                    <a:pt x="43" y="88"/>
                  </a:lnTo>
                  <a:lnTo>
                    <a:pt x="43" y="88"/>
                  </a:lnTo>
                  <a:close/>
                  <a:moveTo>
                    <a:pt x="74" y="88"/>
                  </a:moveTo>
                  <a:lnTo>
                    <a:pt x="74" y="83"/>
                  </a:lnTo>
                  <a:lnTo>
                    <a:pt x="57" y="83"/>
                  </a:lnTo>
                  <a:lnTo>
                    <a:pt x="57" y="88"/>
                  </a:lnTo>
                  <a:lnTo>
                    <a:pt x="74" y="88"/>
                  </a:lnTo>
                  <a:lnTo>
                    <a:pt x="74" y="88"/>
                  </a:lnTo>
                  <a:close/>
                  <a:moveTo>
                    <a:pt x="97" y="88"/>
                  </a:moveTo>
                  <a:lnTo>
                    <a:pt x="97" y="83"/>
                  </a:lnTo>
                  <a:lnTo>
                    <a:pt x="81" y="83"/>
                  </a:lnTo>
                  <a:lnTo>
                    <a:pt x="81" y="88"/>
                  </a:lnTo>
                  <a:lnTo>
                    <a:pt x="97" y="88"/>
                  </a:lnTo>
                  <a:lnTo>
                    <a:pt x="97" y="88"/>
                  </a:lnTo>
                  <a:close/>
                  <a:moveTo>
                    <a:pt x="52" y="102"/>
                  </a:moveTo>
                  <a:lnTo>
                    <a:pt x="52" y="97"/>
                  </a:lnTo>
                  <a:lnTo>
                    <a:pt x="26" y="97"/>
                  </a:lnTo>
                  <a:lnTo>
                    <a:pt x="26" y="102"/>
                  </a:lnTo>
                  <a:lnTo>
                    <a:pt x="52" y="102"/>
                  </a:lnTo>
                  <a:lnTo>
                    <a:pt x="52" y="102"/>
                  </a:lnTo>
                  <a:close/>
                  <a:moveTo>
                    <a:pt x="62" y="102"/>
                  </a:moveTo>
                  <a:lnTo>
                    <a:pt x="62" y="97"/>
                  </a:lnTo>
                  <a:lnTo>
                    <a:pt x="57" y="97"/>
                  </a:lnTo>
                  <a:lnTo>
                    <a:pt x="57" y="102"/>
                  </a:lnTo>
                  <a:lnTo>
                    <a:pt x="62" y="102"/>
                  </a:lnTo>
                  <a:lnTo>
                    <a:pt x="62" y="102"/>
                  </a:lnTo>
                  <a:close/>
                  <a:moveTo>
                    <a:pt x="97" y="102"/>
                  </a:moveTo>
                  <a:lnTo>
                    <a:pt x="97" y="97"/>
                  </a:lnTo>
                  <a:lnTo>
                    <a:pt x="67" y="97"/>
                  </a:lnTo>
                  <a:lnTo>
                    <a:pt x="67" y="102"/>
                  </a:lnTo>
                  <a:lnTo>
                    <a:pt x="97" y="102"/>
                  </a:lnTo>
                  <a:lnTo>
                    <a:pt x="97" y="102"/>
                  </a:lnTo>
                  <a:close/>
                  <a:moveTo>
                    <a:pt x="81" y="69"/>
                  </a:moveTo>
                  <a:lnTo>
                    <a:pt x="81" y="74"/>
                  </a:lnTo>
                  <a:lnTo>
                    <a:pt x="97" y="74"/>
                  </a:lnTo>
                  <a:lnTo>
                    <a:pt x="97" y="69"/>
                  </a:lnTo>
                  <a:lnTo>
                    <a:pt x="81" y="69"/>
                  </a:lnTo>
                  <a:lnTo>
                    <a:pt x="81" y="69"/>
                  </a:lnTo>
                  <a:close/>
                  <a:moveTo>
                    <a:pt x="48" y="69"/>
                  </a:moveTo>
                  <a:lnTo>
                    <a:pt x="48" y="74"/>
                  </a:lnTo>
                  <a:lnTo>
                    <a:pt x="67" y="74"/>
                  </a:lnTo>
                  <a:lnTo>
                    <a:pt x="67" y="69"/>
                  </a:lnTo>
                  <a:lnTo>
                    <a:pt x="48" y="69"/>
                  </a:lnTo>
                  <a:lnTo>
                    <a:pt x="48" y="69"/>
                  </a:lnTo>
                  <a:close/>
                  <a:moveTo>
                    <a:pt x="26" y="69"/>
                  </a:moveTo>
                  <a:lnTo>
                    <a:pt x="26" y="74"/>
                  </a:lnTo>
                  <a:lnTo>
                    <a:pt x="41" y="74"/>
                  </a:lnTo>
                  <a:lnTo>
                    <a:pt x="41" y="69"/>
                  </a:lnTo>
                  <a:lnTo>
                    <a:pt x="26" y="69"/>
                  </a:lnTo>
                  <a:lnTo>
                    <a:pt x="26" y="69"/>
                  </a:lnTo>
                  <a:close/>
                  <a:moveTo>
                    <a:pt x="71" y="55"/>
                  </a:moveTo>
                  <a:lnTo>
                    <a:pt x="71" y="59"/>
                  </a:lnTo>
                  <a:lnTo>
                    <a:pt x="97" y="59"/>
                  </a:lnTo>
                  <a:lnTo>
                    <a:pt x="97" y="55"/>
                  </a:lnTo>
                  <a:lnTo>
                    <a:pt x="71" y="55"/>
                  </a:lnTo>
                  <a:lnTo>
                    <a:pt x="71" y="55"/>
                  </a:lnTo>
                  <a:close/>
                  <a:moveTo>
                    <a:pt x="59" y="55"/>
                  </a:moveTo>
                  <a:lnTo>
                    <a:pt x="59" y="59"/>
                  </a:lnTo>
                  <a:lnTo>
                    <a:pt x="67" y="59"/>
                  </a:lnTo>
                  <a:lnTo>
                    <a:pt x="67" y="55"/>
                  </a:lnTo>
                  <a:lnTo>
                    <a:pt x="59" y="55"/>
                  </a:lnTo>
                  <a:lnTo>
                    <a:pt x="59" y="55"/>
                  </a:lnTo>
                  <a:close/>
                  <a:moveTo>
                    <a:pt x="26" y="55"/>
                  </a:moveTo>
                  <a:lnTo>
                    <a:pt x="26" y="59"/>
                  </a:lnTo>
                  <a:lnTo>
                    <a:pt x="57" y="59"/>
                  </a:lnTo>
                  <a:lnTo>
                    <a:pt x="57" y="55"/>
                  </a:lnTo>
                  <a:lnTo>
                    <a:pt x="26" y="55"/>
                  </a:ln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3" name="组合 2">
            <a:extLst>
              <a:ext uri="{FF2B5EF4-FFF2-40B4-BE49-F238E27FC236}">
                <a16:creationId xmlns:a16="http://schemas.microsoft.com/office/drawing/2014/main" id="{1F710EF0-0424-4F4E-A00B-708395F99B30}"/>
              </a:ext>
            </a:extLst>
          </p:cNvPr>
          <p:cNvGrpSpPr/>
          <p:nvPr/>
        </p:nvGrpSpPr>
        <p:grpSpPr>
          <a:xfrm>
            <a:off x="4724343" y="2949263"/>
            <a:ext cx="1347409" cy="1347825"/>
            <a:chOff x="3503563" y="2440675"/>
            <a:chExt cx="864000" cy="864000"/>
          </a:xfrm>
        </p:grpSpPr>
        <p:sp>
          <p:nvSpPr>
            <p:cNvPr id="44" name="椭圆 43">
              <a:extLst>
                <a:ext uri="{FF2B5EF4-FFF2-40B4-BE49-F238E27FC236}">
                  <a16:creationId xmlns:a16="http://schemas.microsoft.com/office/drawing/2014/main" id="{B21F241B-79E7-FC45-9354-157DCB00F05F}"/>
                </a:ext>
              </a:extLst>
            </p:cNvPr>
            <p:cNvSpPr/>
            <p:nvPr/>
          </p:nvSpPr>
          <p:spPr>
            <a:xfrm>
              <a:off x="3503563" y="2440675"/>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Freeform 246">
              <a:extLst>
                <a:ext uri="{FF2B5EF4-FFF2-40B4-BE49-F238E27FC236}">
                  <a16:creationId xmlns:a16="http://schemas.microsoft.com/office/drawing/2014/main" id="{114747CE-A84D-EE48-B880-F7DCD2B8DA45}"/>
                </a:ext>
              </a:extLst>
            </p:cNvPr>
            <p:cNvSpPr>
              <a:spLocks noEditPoints="1"/>
            </p:cNvSpPr>
            <p:nvPr/>
          </p:nvSpPr>
          <p:spPr bwMode="auto">
            <a:xfrm>
              <a:off x="3755651" y="2666999"/>
              <a:ext cx="316719" cy="340713"/>
            </a:xfrm>
            <a:custGeom>
              <a:avLst/>
              <a:gdLst>
                <a:gd name="T0" fmla="*/ 7 w 56"/>
                <a:gd name="T1" fmla="*/ 10 h 60"/>
                <a:gd name="T2" fmla="*/ 21 w 56"/>
                <a:gd name="T3" fmla="*/ 2 h 60"/>
                <a:gd name="T4" fmla="*/ 31 w 56"/>
                <a:gd name="T5" fmla="*/ 1 h 60"/>
                <a:gd name="T6" fmla="*/ 39 w 56"/>
                <a:gd name="T7" fmla="*/ 7 h 60"/>
                <a:gd name="T8" fmla="*/ 39 w 56"/>
                <a:gd name="T9" fmla="*/ 7 h 60"/>
                <a:gd name="T10" fmla="*/ 41 w 56"/>
                <a:gd name="T11" fmla="*/ 17 h 60"/>
                <a:gd name="T12" fmla="*/ 35 w 56"/>
                <a:gd name="T13" fmla="*/ 25 h 60"/>
                <a:gd name="T14" fmla="*/ 30 w 56"/>
                <a:gd name="T15" fmla="*/ 27 h 60"/>
                <a:gd name="T16" fmla="*/ 47 w 56"/>
                <a:gd name="T17" fmla="*/ 56 h 60"/>
                <a:gd name="T18" fmla="*/ 41 w 56"/>
                <a:gd name="T19" fmla="*/ 60 h 60"/>
                <a:gd name="T20" fmla="*/ 24 w 56"/>
                <a:gd name="T21" fmla="*/ 31 h 60"/>
                <a:gd name="T22" fmla="*/ 20 w 56"/>
                <a:gd name="T23" fmla="*/ 33 h 60"/>
                <a:gd name="T24" fmla="*/ 10 w 56"/>
                <a:gd name="T25" fmla="*/ 34 h 60"/>
                <a:gd name="T26" fmla="*/ 2 w 56"/>
                <a:gd name="T27" fmla="*/ 28 h 60"/>
                <a:gd name="T28" fmla="*/ 2 w 56"/>
                <a:gd name="T29" fmla="*/ 28 h 60"/>
                <a:gd name="T30" fmla="*/ 1 w 56"/>
                <a:gd name="T31" fmla="*/ 18 h 60"/>
                <a:gd name="T32" fmla="*/ 7 w 56"/>
                <a:gd name="T33" fmla="*/ 10 h 60"/>
                <a:gd name="T34" fmla="*/ 49 w 56"/>
                <a:gd name="T35" fmla="*/ 41 h 60"/>
                <a:gd name="T36" fmla="*/ 48 w 56"/>
                <a:gd name="T37" fmla="*/ 39 h 60"/>
                <a:gd name="T38" fmla="*/ 51 w 56"/>
                <a:gd name="T39" fmla="*/ 38 h 60"/>
                <a:gd name="T40" fmla="*/ 49 w 56"/>
                <a:gd name="T41" fmla="*/ 35 h 60"/>
                <a:gd name="T42" fmla="*/ 46 w 56"/>
                <a:gd name="T43" fmla="*/ 37 h 60"/>
                <a:gd name="T44" fmla="*/ 40 w 56"/>
                <a:gd name="T45" fmla="*/ 40 h 60"/>
                <a:gd name="T46" fmla="*/ 42 w 56"/>
                <a:gd name="T47" fmla="*/ 43 h 60"/>
                <a:gd name="T48" fmla="*/ 48 w 56"/>
                <a:gd name="T49" fmla="*/ 53 h 60"/>
                <a:gd name="T50" fmla="*/ 56 w 56"/>
                <a:gd name="T51" fmla="*/ 48 h 60"/>
                <a:gd name="T52" fmla="*/ 55 w 56"/>
                <a:gd name="T53" fmla="*/ 45 h 60"/>
                <a:gd name="T54" fmla="*/ 52 w 56"/>
                <a:gd name="T55" fmla="*/ 47 h 60"/>
                <a:gd name="T56" fmla="*/ 50 w 56"/>
                <a:gd name="T57" fmla="*/ 44 h 60"/>
                <a:gd name="T58" fmla="*/ 53 w 56"/>
                <a:gd name="T59" fmla="*/ 42 h 60"/>
                <a:gd name="T60" fmla="*/ 52 w 56"/>
                <a:gd name="T61" fmla="*/ 40 h 60"/>
                <a:gd name="T62" fmla="*/ 49 w 56"/>
                <a:gd name="T63" fmla="*/ 41 h 60"/>
                <a:gd name="T64" fmla="*/ 25 w 56"/>
                <a:gd name="T65" fmla="*/ 8 h 60"/>
                <a:gd name="T66" fmla="*/ 10 w 56"/>
                <a:gd name="T67" fmla="*/ 16 h 60"/>
                <a:gd name="T68" fmla="*/ 7 w 56"/>
                <a:gd name="T69" fmla="*/ 20 h 60"/>
                <a:gd name="T70" fmla="*/ 8 w 56"/>
                <a:gd name="T71" fmla="*/ 25 h 60"/>
                <a:gd name="T72" fmla="*/ 8 w 56"/>
                <a:gd name="T73" fmla="*/ 25 h 60"/>
                <a:gd name="T74" fmla="*/ 12 w 56"/>
                <a:gd name="T75" fmla="*/ 28 h 60"/>
                <a:gd name="T76" fmla="*/ 17 w 56"/>
                <a:gd name="T77" fmla="*/ 27 h 60"/>
                <a:gd name="T78" fmla="*/ 31 w 56"/>
                <a:gd name="T79" fmla="*/ 19 h 60"/>
                <a:gd name="T80" fmla="*/ 34 w 56"/>
                <a:gd name="T81" fmla="*/ 15 h 60"/>
                <a:gd name="T82" fmla="*/ 33 w 56"/>
                <a:gd name="T83" fmla="*/ 10 h 60"/>
                <a:gd name="T84" fmla="*/ 33 w 56"/>
                <a:gd name="T85" fmla="*/ 10 h 60"/>
                <a:gd name="T86" fmla="*/ 30 w 56"/>
                <a:gd name="T87" fmla="*/ 7 h 60"/>
                <a:gd name="T88" fmla="*/ 25 w 56"/>
                <a:gd name="T89"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 h="60">
                  <a:moveTo>
                    <a:pt x="7" y="10"/>
                  </a:moveTo>
                  <a:cubicBezTo>
                    <a:pt x="21" y="2"/>
                    <a:pt x="21" y="2"/>
                    <a:pt x="21" y="2"/>
                  </a:cubicBezTo>
                  <a:cubicBezTo>
                    <a:pt x="25" y="0"/>
                    <a:pt x="28" y="0"/>
                    <a:pt x="31" y="1"/>
                  </a:cubicBezTo>
                  <a:cubicBezTo>
                    <a:pt x="35" y="2"/>
                    <a:pt x="38" y="4"/>
                    <a:pt x="39" y="7"/>
                  </a:cubicBezTo>
                  <a:cubicBezTo>
                    <a:pt x="39" y="7"/>
                    <a:pt x="39" y="7"/>
                    <a:pt x="39" y="7"/>
                  </a:cubicBezTo>
                  <a:cubicBezTo>
                    <a:pt x="41" y="10"/>
                    <a:pt x="42" y="13"/>
                    <a:pt x="41" y="17"/>
                  </a:cubicBezTo>
                  <a:cubicBezTo>
                    <a:pt x="40" y="20"/>
                    <a:pt x="38" y="23"/>
                    <a:pt x="35" y="25"/>
                  </a:cubicBezTo>
                  <a:cubicBezTo>
                    <a:pt x="30" y="27"/>
                    <a:pt x="30" y="27"/>
                    <a:pt x="30" y="27"/>
                  </a:cubicBezTo>
                  <a:cubicBezTo>
                    <a:pt x="47" y="56"/>
                    <a:pt x="47" y="56"/>
                    <a:pt x="47" y="56"/>
                  </a:cubicBezTo>
                  <a:cubicBezTo>
                    <a:pt x="41" y="60"/>
                    <a:pt x="41" y="60"/>
                    <a:pt x="41" y="60"/>
                  </a:cubicBezTo>
                  <a:cubicBezTo>
                    <a:pt x="24" y="31"/>
                    <a:pt x="24" y="31"/>
                    <a:pt x="24" y="31"/>
                  </a:cubicBezTo>
                  <a:cubicBezTo>
                    <a:pt x="20" y="33"/>
                    <a:pt x="20" y="33"/>
                    <a:pt x="20" y="33"/>
                  </a:cubicBezTo>
                  <a:cubicBezTo>
                    <a:pt x="17" y="35"/>
                    <a:pt x="13" y="35"/>
                    <a:pt x="10" y="34"/>
                  </a:cubicBezTo>
                  <a:cubicBezTo>
                    <a:pt x="7" y="33"/>
                    <a:pt x="4" y="31"/>
                    <a:pt x="2" y="28"/>
                  </a:cubicBezTo>
                  <a:cubicBezTo>
                    <a:pt x="2" y="28"/>
                    <a:pt x="2" y="28"/>
                    <a:pt x="2" y="28"/>
                  </a:cubicBezTo>
                  <a:cubicBezTo>
                    <a:pt x="0" y="25"/>
                    <a:pt x="0" y="22"/>
                    <a:pt x="1" y="18"/>
                  </a:cubicBezTo>
                  <a:cubicBezTo>
                    <a:pt x="2" y="15"/>
                    <a:pt x="4" y="12"/>
                    <a:pt x="7" y="10"/>
                  </a:cubicBezTo>
                  <a:close/>
                  <a:moveTo>
                    <a:pt x="49" y="41"/>
                  </a:moveTo>
                  <a:cubicBezTo>
                    <a:pt x="48" y="39"/>
                    <a:pt x="48" y="39"/>
                    <a:pt x="48" y="39"/>
                  </a:cubicBezTo>
                  <a:cubicBezTo>
                    <a:pt x="51" y="38"/>
                    <a:pt x="51" y="38"/>
                    <a:pt x="51" y="38"/>
                  </a:cubicBezTo>
                  <a:cubicBezTo>
                    <a:pt x="49" y="35"/>
                    <a:pt x="49" y="35"/>
                    <a:pt x="49" y="35"/>
                  </a:cubicBezTo>
                  <a:cubicBezTo>
                    <a:pt x="46" y="37"/>
                    <a:pt x="46" y="37"/>
                    <a:pt x="46" y="37"/>
                  </a:cubicBezTo>
                  <a:cubicBezTo>
                    <a:pt x="40" y="40"/>
                    <a:pt x="40" y="40"/>
                    <a:pt x="40" y="40"/>
                  </a:cubicBezTo>
                  <a:cubicBezTo>
                    <a:pt x="42" y="43"/>
                    <a:pt x="42" y="43"/>
                    <a:pt x="42" y="43"/>
                  </a:cubicBezTo>
                  <a:cubicBezTo>
                    <a:pt x="48" y="53"/>
                    <a:pt x="48" y="53"/>
                    <a:pt x="48" y="53"/>
                  </a:cubicBezTo>
                  <a:cubicBezTo>
                    <a:pt x="56" y="48"/>
                    <a:pt x="56" y="48"/>
                    <a:pt x="56" y="48"/>
                  </a:cubicBezTo>
                  <a:cubicBezTo>
                    <a:pt x="55" y="45"/>
                    <a:pt x="55" y="45"/>
                    <a:pt x="55" y="45"/>
                  </a:cubicBezTo>
                  <a:cubicBezTo>
                    <a:pt x="52" y="47"/>
                    <a:pt x="52" y="47"/>
                    <a:pt x="52" y="47"/>
                  </a:cubicBezTo>
                  <a:cubicBezTo>
                    <a:pt x="50" y="44"/>
                    <a:pt x="50" y="44"/>
                    <a:pt x="50" y="44"/>
                  </a:cubicBezTo>
                  <a:cubicBezTo>
                    <a:pt x="53" y="42"/>
                    <a:pt x="53" y="42"/>
                    <a:pt x="53" y="42"/>
                  </a:cubicBezTo>
                  <a:cubicBezTo>
                    <a:pt x="52" y="40"/>
                    <a:pt x="52" y="40"/>
                    <a:pt x="52" y="40"/>
                  </a:cubicBezTo>
                  <a:cubicBezTo>
                    <a:pt x="49" y="41"/>
                    <a:pt x="49" y="41"/>
                    <a:pt x="49" y="41"/>
                  </a:cubicBezTo>
                  <a:close/>
                  <a:moveTo>
                    <a:pt x="25" y="8"/>
                  </a:moveTo>
                  <a:cubicBezTo>
                    <a:pt x="10" y="16"/>
                    <a:pt x="10" y="16"/>
                    <a:pt x="10" y="16"/>
                  </a:cubicBezTo>
                  <a:cubicBezTo>
                    <a:pt x="9" y="17"/>
                    <a:pt x="8" y="19"/>
                    <a:pt x="7" y="20"/>
                  </a:cubicBezTo>
                  <a:cubicBezTo>
                    <a:pt x="7" y="22"/>
                    <a:pt x="7" y="23"/>
                    <a:pt x="8" y="25"/>
                  </a:cubicBezTo>
                  <a:cubicBezTo>
                    <a:pt x="8" y="25"/>
                    <a:pt x="8" y="25"/>
                    <a:pt x="8" y="25"/>
                  </a:cubicBezTo>
                  <a:cubicBezTo>
                    <a:pt x="9" y="26"/>
                    <a:pt x="10" y="27"/>
                    <a:pt x="12" y="28"/>
                  </a:cubicBezTo>
                  <a:cubicBezTo>
                    <a:pt x="13" y="28"/>
                    <a:pt x="15" y="28"/>
                    <a:pt x="17" y="27"/>
                  </a:cubicBezTo>
                  <a:cubicBezTo>
                    <a:pt x="31" y="19"/>
                    <a:pt x="31" y="19"/>
                    <a:pt x="31" y="19"/>
                  </a:cubicBezTo>
                  <a:cubicBezTo>
                    <a:pt x="33" y="18"/>
                    <a:pt x="34" y="17"/>
                    <a:pt x="34" y="15"/>
                  </a:cubicBezTo>
                  <a:cubicBezTo>
                    <a:pt x="35" y="13"/>
                    <a:pt x="34" y="12"/>
                    <a:pt x="33" y="10"/>
                  </a:cubicBezTo>
                  <a:cubicBezTo>
                    <a:pt x="33" y="10"/>
                    <a:pt x="33" y="10"/>
                    <a:pt x="33" y="10"/>
                  </a:cubicBezTo>
                  <a:cubicBezTo>
                    <a:pt x="33" y="9"/>
                    <a:pt x="31" y="8"/>
                    <a:pt x="30" y="7"/>
                  </a:cubicBezTo>
                  <a:cubicBezTo>
                    <a:pt x="28" y="7"/>
                    <a:pt x="26" y="7"/>
                    <a:pt x="25" y="8"/>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6" name="组合 45">
            <a:extLst>
              <a:ext uri="{FF2B5EF4-FFF2-40B4-BE49-F238E27FC236}">
                <a16:creationId xmlns:a16="http://schemas.microsoft.com/office/drawing/2014/main" id="{83EC1CD6-7F30-3E45-BD75-59CF27789B9C}"/>
              </a:ext>
            </a:extLst>
          </p:cNvPr>
          <p:cNvGrpSpPr/>
          <p:nvPr/>
        </p:nvGrpSpPr>
        <p:grpSpPr>
          <a:xfrm>
            <a:off x="8258114" y="2949263"/>
            <a:ext cx="1347409" cy="1347825"/>
            <a:chOff x="5769526" y="2414764"/>
            <a:chExt cx="864000" cy="864000"/>
          </a:xfrm>
        </p:grpSpPr>
        <p:sp>
          <p:nvSpPr>
            <p:cNvPr id="47" name="椭圆 46">
              <a:extLst>
                <a:ext uri="{FF2B5EF4-FFF2-40B4-BE49-F238E27FC236}">
                  <a16:creationId xmlns:a16="http://schemas.microsoft.com/office/drawing/2014/main" id="{1E5D72BD-AA28-4A4A-8857-F30FB138965B}"/>
                </a:ext>
              </a:extLst>
            </p:cNvPr>
            <p:cNvSpPr/>
            <p:nvPr/>
          </p:nvSpPr>
          <p:spPr>
            <a:xfrm>
              <a:off x="5769526" y="2414764"/>
              <a:ext cx="864000" cy="86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Freeform 366">
              <a:extLst>
                <a:ext uri="{FF2B5EF4-FFF2-40B4-BE49-F238E27FC236}">
                  <a16:creationId xmlns:a16="http://schemas.microsoft.com/office/drawing/2014/main" id="{B0F1B08A-F72E-5843-AAB4-E2BAA3C9D979}"/>
                </a:ext>
              </a:extLst>
            </p:cNvPr>
            <p:cNvSpPr>
              <a:spLocks noEditPoints="1"/>
            </p:cNvSpPr>
            <p:nvPr/>
          </p:nvSpPr>
          <p:spPr bwMode="auto">
            <a:xfrm>
              <a:off x="6024366" y="2626517"/>
              <a:ext cx="345285" cy="394986"/>
            </a:xfrm>
            <a:custGeom>
              <a:avLst/>
              <a:gdLst>
                <a:gd name="T0" fmla="*/ 8 w 56"/>
                <a:gd name="T1" fmla="*/ 37 h 64"/>
                <a:gd name="T2" fmla="*/ 14 w 56"/>
                <a:gd name="T3" fmla="*/ 37 h 64"/>
                <a:gd name="T4" fmla="*/ 18 w 56"/>
                <a:gd name="T5" fmla="*/ 35 h 64"/>
                <a:gd name="T6" fmla="*/ 25 w 56"/>
                <a:gd name="T7" fmla="*/ 51 h 64"/>
                <a:gd name="T8" fmla="*/ 27 w 56"/>
                <a:gd name="T9" fmla="*/ 41 h 64"/>
                <a:gd name="T10" fmla="*/ 26 w 56"/>
                <a:gd name="T11" fmla="*/ 40 h 64"/>
                <a:gd name="T12" fmla="*/ 26 w 56"/>
                <a:gd name="T13" fmla="*/ 39 h 64"/>
                <a:gd name="T14" fmla="*/ 31 w 56"/>
                <a:gd name="T15" fmla="*/ 39 h 64"/>
                <a:gd name="T16" fmla="*/ 31 w 56"/>
                <a:gd name="T17" fmla="*/ 40 h 64"/>
                <a:gd name="T18" fmla="*/ 30 w 56"/>
                <a:gd name="T19" fmla="*/ 41 h 64"/>
                <a:gd name="T20" fmla="*/ 32 w 56"/>
                <a:gd name="T21" fmla="*/ 50 h 64"/>
                <a:gd name="T22" fmla="*/ 38 w 56"/>
                <a:gd name="T23" fmla="*/ 36 h 64"/>
                <a:gd name="T24" fmla="*/ 42 w 56"/>
                <a:gd name="T25" fmla="*/ 36 h 64"/>
                <a:gd name="T26" fmla="*/ 47 w 56"/>
                <a:gd name="T27" fmla="*/ 36 h 64"/>
                <a:gd name="T28" fmla="*/ 55 w 56"/>
                <a:gd name="T29" fmla="*/ 60 h 64"/>
                <a:gd name="T30" fmla="*/ 47 w 56"/>
                <a:gd name="T31" fmla="*/ 62 h 64"/>
                <a:gd name="T32" fmla="*/ 46 w 56"/>
                <a:gd name="T33" fmla="*/ 59 h 64"/>
                <a:gd name="T34" fmla="*/ 44 w 56"/>
                <a:gd name="T35" fmla="*/ 63 h 64"/>
                <a:gd name="T36" fmla="*/ 11 w 56"/>
                <a:gd name="T37" fmla="*/ 63 h 64"/>
                <a:gd name="T38" fmla="*/ 8 w 56"/>
                <a:gd name="T39" fmla="*/ 59 h 64"/>
                <a:gd name="T40" fmla="*/ 7 w 56"/>
                <a:gd name="T41" fmla="*/ 62 h 64"/>
                <a:gd name="T42" fmla="*/ 0 w 56"/>
                <a:gd name="T43" fmla="*/ 60 h 64"/>
                <a:gd name="T44" fmla="*/ 8 w 56"/>
                <a:gd name="T45" fmla="*/ 37 h 64"/>
                <a:gd name="T46" fmla="*/ 16 w 56"/>
                <a:gd name="T47" fmla="*/ 25 h 64"/>
                <a:gd name="T48" fmla="*/ 14 w 56"/>
                <a:gd name="T49" fmla="*/ 23 h 64"/>
                <a:gd name="T50" fmla="*/ 14 w 56"/>
                <a:gd name="T51" fmla="*/ 19 h 64"/>
                <a:gd name="T52" fmla="*/ 14 w 56"/>
                <a:gd name="T53" fmla="*/ 18 h 64"/>
                <a:gd name="T54" fmla="*/ 14 w 56"/>
                <a:gd name="T55" fmla="*/ 18 h 64"/>
                <a:gd name="T56" fmla="*/ 14 w 56"/>
                <a:gd name="T57" fmla="*/ 18 h 64"/>
                <a:gd name="T58" fmla="*/ 17 w 56"/>
                <a:gd name="T59" fmla="*/ 4 h 64"/>
                <a:gd name="T60" fmla="*/ 37 w 56"/>
                <a:gd name="T61" fmla="*/ 4 h 64"/>
                <a:gd name="T62" fmla="*/ 41 w 56"/>
                <a:gd name="T63" fmla="*/ 17 h 64"/>
                <a:gd name="T64" fmla="*/ 41 w 56"/>
                <a:gd name="T65" fmla="*/ 18 h 64"/>
                <a:gd name="T66" fmla="*/ 41 w 56"/>
                <a:gd name="T67" fmla="*/ 18 h 64"/>
                <a:gd name="T68" fmla="*/ 41 w 56"/>
                <a:gd name="T69" fmla="*/ 19 h 64"/>
                <a:gd name="T70" fmla="*/ 41 w 56"/>
                <a:gd name="T71" fmla="*/ 23 h 64"/>
                <a:gd name="T72" fmla="*/ 39 w 56"/>
                <a:gd name="T73" fmla="*/ 25 h 64"/>
                <a:gd name="T74" fmla="*/ 29 w 56"/>
                <a:gd name="T75" fmla="*/ 34 h 64"/>
                <a:gd name="T76" fmla="*/ 26 w 56"/>
                <a:gd name="T77" fmla="*/ 34 h 64"/>
                <a:gd name="T78" fmla="*/ 16 w 56"/>
                <a:gd name="T79"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4">
                  <a:moveTo>
                    <a:pt x="8" y="37"/>
                  </a:moveTo>
                  <a:cubicBezTo>
                    <a:pt x="10" y="37"/>
                    <a:pt x="12" y="37"/>
                    <a:pt x="14" y="37"/>
                  </a:cubicBezTo>
                  <a:cubicBezTo>
                    <a:pt x="16" y="37"/>
                    <a:pt x="17" y="36"/>
                    <a:pt x="18" y="35"/>
                  </a:cubicBezTo>
                  <a:cubicBezTo>
                    <a:pt x="25" y="51"/>
                    <a:pt x="25" y="51"/>
                    <a:pt x="25" y="51"/>
                  </a:cubicBezTo>
                  <a:cubicBezTo>
                    <a:pt x="27" y="41"/>
                    <a:pt x="27" y="41"/>
                    <a:pt x="27" y="41"/>
                  </a:cubicBezTo>
                  <a:cubicBezTo>
                    <a:pt x="26" y="40"/>
                    <a:pt x="26" y="40"/>
                    <a:pt x="26" y="40"/>
                  </a:cubicBezTo>
                  <a:cubicBezTo>
                    <a:pt x="26" y="39"/>
                    <a:pt x="26" y="39"/>
                    <a:pt x="26" y="39"/>
                  </a:cubicBezTo>
                  <a:cubicBezTo>
                    <a:pt x="31" y="39"/>
                    <a:pt x="31" y="39"/>
                    <a:pt x="31" y="39"/>
                  </a:cubicBezTo>
                  <a:cubicBezTo>
                    <a:pt x="31" y="40"/>
                    <a:pt x="31" y="40"/>
                    <a:pt x="31" y="40"/>
                  </a:cubicBezTo>
                  <a:cubicBezTo>
                    <a:pt x="30" y="41"/>
                    <a:pt x="30" y="41"/>
                    <a:pt x="30" y="41"/>
                  </a:cubicBezTo>
                  <a:cubicBezTo>
                    <a:pt x="32" y="50"/>
                    <a:pt x="32" y="50"/>
                    <a:pt x="32" y="50"/>
                  </a:cubicBezTo>
                  <a:cubicBezTo>
                    <a:pt x="38" y="36"/>
                    <a:pt x="38" y="36"/>
                    <a:pt x="38" y="36"/>
                  </a:cubicBezTo>
                  <a:cubicBezTo>
                    <a:pt x="39" y="36"/>
                    <a:pt x="40" y="36"/>
                    <a:pt x="42" y="36"/>
                  </a:cubicBezTo>
                  <a:cubicBezTo>
                    <a:pt x="44" y="36"/>
                    <a:pt x="45" y="36"/>
                    <a:pt x="47" y="36"/>
                  </a:cubicBezTo>
                  <a:cubicBezTo>
                    <a:pt x="52" y="41"/>
                    <a:pt x="56" y="52"/>
                    <a:pt x="55" y="60"/>
                  </a:cubicBezTo>
                  <a:cubicBezTo>
                    <a:pt x="53" y="61"/>
                    <a:pt x="51" y="62"/>
                    <a:pt x="47" y="62"/>
                  </a:cubicBezTo>
                  <a:cubicBezTo>
                    <a:pt x="46" y="59"/>
                    <a:pt x="46" y="59"/>
                    <a:pt x="46" y="59"/>
                  </a:cubicBezTo>
                  <a:cubicBezTo>
                    <a:pt x="44" y="63"/>
                    <a:pt x="44" y="63"/>
                    <a:pt x="44" y="63"/>
                  </a:cubicBezTo>
                  <a:cubicBezTo>
                    <a:pt x="34" y="64"/>
                    <a:pt x="20" y="64"/>
                    <a:pt x="11" y="63"/>
                  </a:cubicBezTo>
                  <a:cubicBezTo>
                    <a:pt x="8" y="59"/>
                    <a:pt x="8" y="59"/>
                    <a:pt x="8" y="59"/>
                  </a:cubicBezTo>
                  <a:cubicBezTo>
                    <a:pt x="7" y="62"/>
                    <a:pt x="7" y="62"/>
                    <a:pt x="7" y="62"/>
                  </a:cubicBezTo>
                  <a:cubicBezTo>
                    <a:pt x="4" y="62"/>
                    <a:pt x="2" y="61"/>
                    <a:pt x="0" y="60"/>
                  </a:cubicBezTo>
                  <a:cubicBezTo>
                    <a:pt x="1" y="53"/>
                    <a:pt x="2" y="42"/>
                    <a:pt x="8" y="37"/>
                  </a:cubicBezTo>
                  <a:close/>
                  <a:moveTo>
                    <a:pt x="16" y="25"/>
                  </a:moveTo>
                  <a:cubicBezTo>
                    <a:pt x="15" y="25"/>
                    <a:pt x="15" y="24"/>
                    <a:pt x="14" y="23"/>
                  </a:cubicBezTo>
                  <a:cubicBezTo>
                    <a:pt x="14" y="22"/>
                    <a:pt x="14" y="20"/>
                    <a:pt x="14" y="19"/>
                  </a:cubicBezTo>
                  <a:cubicBezTo>
                    <a:pt x="14" y="18"/>
                    <a:pt x="14" y="18"/>
                    <a:pt x="14" y="18"/>
                  </a:cubicBezTo>
                  <a:cubicBezTo>
                    <a:pt x="14" y="18"/>
                    <a:pt x="14" y="18"/>
                    <a:pt x="14" y="18"/>
                  </a:cubicBezTo>
                  <a:cubicBezTo>
                    <a:pt x="14" y="18"/>
                    <a:pt x="14" y="18"/>
                    <a:pt x="14" y="18"/>
                  </a:cubicBezTo>
                  <a:cubicBezTo>
                    <a:pt x="13" y="10"/>
                    <a:pt x="14" y="7"/>
                    <a:pt x="17" y="4"/>
                  </a:cubicBezTo>
                  <a:cubicBezTo>
                    <a:pt x="22" y="0"/>
                    <a:pt x="32" y="0"/>
                    <a:pt x="37" y="4"/>
                  </a:cubicBezTo>
                  <a:cubicBezTo>
                    <a:pt x="40" y="6"/>
                    <a:pt x="41" y="11"/>
                    <a:pt x="41" y="17"/>
                  </a:cubicBezTo>
                  <a:cubicBezTo>
                    <a:pt x="41" y="17"/>
                    <a:pt x="41" y="18"/>
                    <a:pt x="41" y="18"/>
                  </a:cubicBezTo>
                  <a:cubicBezTo>
                    <a:pt x="41" y="18"/>
                    <a:pt x="41" y="18"/>
                    <a:pt x="41" y="18"/>
                  </a:cubicBezTo>
                  <a:cubicBezTo>
                    <a:pt x="41" y="19"/>
                    <a:pt x="41" y="19"/>
                    <a:pt x="41" y="19"/>
                  </a:cubicBezTo>
                  <a:cubicBezTo>
                    <a:pt x="42" y="20"/>
                    <a:pt x="41" y="22"/>
                    <a:pt x="41" y="23"/>
                  </a:cubicBezTo>
                  <a:cubicBezTo>
                    <a:pt x="40" y="24"/>
                    <a:pt x="40" y="25"/>
                    <a:pt x="39" y="25"/>
                  </a:cubicBezTo>
                  <a:cubicBezTo>
                    <a:pt x="38" y="29"/>
                    <a:pt x="33" y="34"/>
                    <a:pt x="29" y="34"/>
                  </a:cubicBezTo>
                  <a:cubicBezTo>
                    <a:pt x="28" y="34"/>
                    <a:pt x="27" y="34"/>
                    <a:pt x="26" y="34"/>
                  </a:cubicBezTo>
                  <a:cubicBezTo>
                    <a:pt x="21" y="32"/>
                    <a:pt x="18" y="30"/>
                    <a:pt x="16" y="25"/>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spTree>
    <p:extLst>
      <p:ext uri="{BB962C8B-B14F-4D97-AF65-F5344CB8AC3E}">
        <p14:creationId xmlns:p14="http://schemas.microsoft.com/office/powerpoint/2010/main" val="108543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阿凡达 1">
      <a:dk1>
        <a:srgbClr val="424242"/>
      </a:dk1>
      <a:lt1>
        <a:srgbClr val="FFFFFF"/>
      </a:lt1>
      <a:dk2>
        <a:srgbClr val="797979"/>
      </a:dk2>
      <a:lt2>
        <a:srgbClr val="E7E6E6"/>
      </a:lt2>
      <a:accent1>
        <a:srgbClr val="CF362A"/>
      </a:accent1>
      <a:accent2>
        <a:srgbClr val="586170"/>
      </a:accent2>
      <a:accent3>
        <a:srgbClr val="8064A2"/>
      </a:accent3>
      <a:accent4>
        <a:srgbClr val="F29700"/>
      </a:accent4>
      <a:accent5>
        <a:srgbClr val="4F81BD"/>
      </a:accent5>
      <a:accent6>
        <a:srgbClr val="4BACC6"/>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1643</TotalTime>
  <Words>1865</Words>
  <Application>Microsoft Macintosh PowerPoint</Application>
  <PresentationFormat>宽屏</PresentationFormat>
  <Paragraphs>301</Paragraphs>
  <Slides>31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31</vt:i4>
      </vt:variant>
    </vt:vector>
  </HeadingPairs>
  <TitlesOfParts>
    <vt:vector size="52" baseType="lpstr">
      <vt:lpstr>等线</vt:lpstr>
      <vt:lpstr>等线 Light</vt:lpstr>
      <vt:lpstr>方正兰亭黑_GBK</vt:lpstr>
      <vt:lpstr>宋体</vt:lpstr>
      <vt:lpstr>微软雅黑</vt:lpstr>
      <vt:lpstr>微软雅黑</vt:lpstr>
      <vt:lpstr>微软雅黑 Light</vt:lpstr>
      <vt:lpstr>造字工房悦黑体验版常规体</vt:lpstr>
      <vt:lpstr>Lato Regular</vt:lpstr>
      <vt:lpstr>맑은 고딕</vt:lpstr>
      <vt:lpstr>Open Sans</vt:lpstr>
      <vt:lpstr>新細明體</vt:lpstr>
      <vt:lpstr>Roboto Black</vt:lpstr>
      <vt:lpstr>Signika Negative</vt:lpstr>
      <vt:lpstr>Sosa</vt:lpstr>
      <vt:lpstr>Arial</vt:lpstr>
      <vt:lpstr>Calibri</vt:lpstr>
      <vt:lpstr>Century Gothic</vt:lpstr>
      <vt:lpstr>Gill Sans</vt:lpstr>
      <vt:lpstr>STIXGeneral-Bold</vt:lpstr>
      <vt:lpstr>Office 主题​​</vt:lpstr>
      <vt:lpstr>PowerPoint 演示文稿</vt:lpstr>
      <vt:lpstr>PowerPoint 演示文稿</vt:lpstr>
      <vt:lpstr>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vt:lpstr>
      <vt:lpstr>数据</vt:lpstr>
      <vt:lpstr>数据</vt:lpstr>
      <vt:lpstr>数据</vt:lpstr>
      <vt:lpstr>数据</vt:lpstr>
      <vt:lpstr>PowerPoint 演示文稿</vt:lpstr>
      <vt:lpstr>图标</vt:lpstr>
      <vt:lpstr>PowerPoint 演示文稿</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单击此处添加您的标题文字</dc:title>
  <dc:creator>Microsoft Office 用户</dc:creator>
  <cp:lastModifiedBy>Microsoft Office User</cp:lastModifiedBy>
  <cp:revision>999</cp:revision>
  <cp:lastPrinted>2017-12-13T15:20:00Z</cp:lastPrinted>
  <dcterms:created xsi:type="dcterms:W3CDTF">2017-12-12T06:02:00Z</dcterms:created>
  <dcterms:modified xsi:type="dcterms:W3CDTF">2018-12-19T12:12:02Z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2052-10.1.0.7346</vt:lpwstr>
  </property>
</Properties>
</file>