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custDataLst>
    <p:tags r:id="rId3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2017/8/12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0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4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85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6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0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42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28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34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52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0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16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49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4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99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42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7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0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22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28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1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3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54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09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73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3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0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6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7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5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40858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2017/8/12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 advTm="2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3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45815" y="272737"/>
            <a:ext cx="5174815" cy="6035988"/>
            <a:chOff x="3520020" y="299817"/>
            <a:chExt cx="5174319" cy="6036557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184713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chemeClr val="bg1"/>
                </a:solidFill>
                <a:sym typeface="微软雅黑 Light" panose="020B0502040204020203" pitchFamily="34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448440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3511946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/>
            <a:srcRect l="35176"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3520020" y="2607093"/>
              <a:ext cx="5174319" cy="707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dirty="0" smtClean="0">
                  <a:solidFill>
                    <a:schemeClr val="bg1"/>
                  </a:solidFill>
                  <a:sym typeface="微软雅黑 Light" panose="020B0502040204020203" pitchFamily="34" charset="-122"/>
                </a:rPr>
                <a:t>多彩清新</a:t>
              </a:r>
              <a:r>
                <a:rPr lang="en-US" altLang="zh-CN" sz="4000" dirty="0" smtClean="0">
                  <a:solidFill>
                    <a:schemeClr val="bg1"/>
                  </a:solidFill>
                  <a:sym typeface="微软雅黑 Light" panose="020B0502040204020203" pitchFamily="34" charset="-122"/>
                </a:rPr>
                <a:t>PPT</a:t>
              </a:r>
              <a:r>
                <a:rPr lang="zh-CN" altLang="en-US" sz="4000" dirty="0" smtClean="0">
                  <a:solidFill>
                    <a:schemeClr val="bg1"/>
                  </a:solidFill>
                  <a:sym typeface="微软雅黑 Light" panose="020B0502040204020203" pitchFamily="34" charset="-122"/>
                </a:rPr>
                <a:t>图表合集</a:t>
              </a: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2457" y="16871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第一套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32630" y="34983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汇报人：千库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网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186088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4802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Flowchart: Flow Line"/>
          <p:cNvCxnSpPr/>
          <p:nvPr/>
        </p:nvCxnSpPr>
        <p:spPr>
          <a:xfrm rot="5400000">
            <a:off x="3748243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16200000" flipH="1">
            <a:off x="6900502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034" y="178291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3473" y="24913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49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6361" y="246275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5222209" y="306796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7579817" y="2744041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2951597" y="274404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26372" y="105276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4999141" y="1052747"/>
            <a:ext cx="493201" cy="493267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827015" y="3606895"/>
            <a:ext cx="3588732" cy="3739780"/>
            <a:chOff x="6031859" y="-317351"/>
            <a:chExt cx="3588732" cy="3739780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73" name="Oval 72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1008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580982" y="3606895"/>
            <a:ext cx="3588732" cy="3739780"/>
            <a:chOff x="6031859" y="-317351"/>
            <a:chExt cx="3588732" cy="3739780"/>
          </a:xfrm>
        </p:grpSpPr>
        <p:cxnSp>
          <p:nvCxnSpPr>
            <p:cNvPr id="81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83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84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89" name="Oval 88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3022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01678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92857" y="169632"/>
            <a:ext cx="3711715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4820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V="1">
            <a:off x="7038984" y="3379545"/>
            <a:ext cx="1505288" cy="7705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38984" y="2551355"/>
            <a:ext cx="1505288" cy="8049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39675" y="168148"/>
            <a:ext cx="3888432" cy="360040"/>
          </a:xfrm>
        </p:spPr>
        <p:txBody>
          <a:bodyPr>
            <a:noAutofit/>
          </a:bodyPr>
          <a:lstStyle/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4" name="Flowchart: Action"/>
          <p:cNvSpPr/>
          <p:nvPr/>
        </p:nvSpPr>
        <p:spPr>
          <a:xfrm>
            <a:off x="1919536" y="62068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5" name="Flowchart: Action"/>
          <p:cNvSpPr/>
          <p:nvPr/>
        </p:nvSpPr>
        <p:spPr>
          <a:xfrm>
            <a:off x="1919536" y="157698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6" name="Flowchart: Action"/>
          <p:cNvSpPr/>
          <p:nvPr/>
        </p:nvSpPr>
        <p:spPr>
          <a:xfrm>
            <a:off x="1919536" y="2533273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sp>
        <p:nvSpPr>
          <p:cNvPr id="8" name="Flowchart: Action"/>
          <p:cNvSpPr/>
          <p:nvPr/>
        </p:nvSpPr>
        <p:spPr>
          <a:xfrm>
            <a:off x="1906679" y="45140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9" name="Flowchart: Action"/>
          <p:cNvSpPr/>
          <p:nvPr/>
        </p:nvSpPr>
        <p:spPr>
          <a:xfrm>
            <a:off x="1906679" y="5470353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5522" y="2348881"/>
            <a:ext cx="1944217" cy="3011823"/>
            <a:chOff x="2614099" y="2947960"/>
            <a:chExt cx="4612750" cy="3011822"/>
          </a:xfrm>
        </p:grpSpPr>
        <p:cxnSp>
          <p:nvCxnSpPr>
            <p:cNvPr id="13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5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857328" y="939569"/>
            <a:ext cx="648072" cy="4879952"/>
            <a:chOff x="2714328" y="939569"/>
            <a:chExt cx="648072" cy="48799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14328" y="93956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35397" y="939569"/>
              <a:ext cx="27003" cy="487995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328" y="189586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14328" y="578923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328" y="4832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14328" y="285215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Action"/>
          <p:cNvSpPr/>
          <p:nvPr/>
        </p:nvSpPr>
        <p:spPr>
          <a:xfrm>
            <a:off x="5447928" y="2221295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35" name="Flowchart: Action"/>
          <p:cNvSpPr/>
          <p:nvPr/>
        </p:nvSpPr>
        <p:spPr>
          <a:xfrm>
            <a:off x="5447928" y="3831187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400" y="2504011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5400" y="4150065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400000">
            <a:off x="4762144" y="2257391"/>
            <a:ext cx="493201" cy="493267"/>
            <a:chOff x="5412052" y="1884953"/>
            <a:chExt cx="493200" cy="493266"/>
          </a:xfrm>
        </p:grpSpPr>
        <p:sp>
          <p:nvSpPr>
            <p:cNvPr id="45" name="Oval 44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4762144" y="3878379"/>
            <a:ext cx="493201" cy="493267"/>
            <a:chOff x="5412052" y="1884953"/>
            <a:chExt cx="493200" cy="493266"/>
          </a:xfrm>
        </p:grpSpPr>
        <p:sp>
          <p:nvSpPr>
            <p:cNvPr id="48" name="Oval 47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sp>
        <p:nvSpPr>
          <p:cNvPr id="51" name="Flowchart: Terminator"/>
          <p:cNvSpPr/>
          <p:nvPr/>
        </p:nvSpPr>
        <p:spPr>
          <a:xfrm>
            <a:off x="8400257" y="3101693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7425500" y="2572243"/>
            <a:ext cx="493201" cy="493267"/>
            <a:chOff x="5412052" y="1884953"/>
            <a:chExt cx="493200" cy="493266"/>
          </a:xfrm>
        </p:grpSpPr>
        <p:sp>
          <p:nvSpPr>
            <p:cNvPr id="57" name="Oval 5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425500" y="3600359"/>
            <a:ext cx="493201" cy="493267"/>
            <a:chOff x="5412052" y="1884953"/>
            <a:chExt cx="493200" cy="493266"/>
          </a:xfrm>
        </p:grpSpPr>
        <p:sp>
          <p:nvSpPr>
            <p:cNvPr id="60" name="Oval 59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495786" y="377143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07" y="462227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5702" y="93957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5" name="Flowchart: Flow Line"/>
          <p:cNvCxnSpPr/>
          <p:nvPr/>
        </p:nvCxnSpPr>
        <p:spPr>
          <a:xfrm rot="5400000">
            <a:off x="2228760" y="3471790"/>
            <a:ext cx="1038133" cy="8071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2512617" y="3622116"/>
            <a:ext cx="493200" cy="493267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5431289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34504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0" y="3933056"/>
            <a:ext cx="9906000" cy="15841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5771964" y="118775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9681" y="204152"/>
            <a:ext cx="371256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811527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5566" y="1484783"/>
            <a:ext cx="7657029" cy="27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3577443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9468556" y="178153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7644172" y="1808819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343356" y="1835823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ction"/>
          <p:cNvSpPr/>
          <p:nvPr/>
        </p:nvSpPr>
        <p:spPr>
          <a:xfrm>
            <a:off x="1340035" y="215985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8" name="Flowchart: Action"/>
          <p:cNvSpPr/>
          <p:nvPr/>
        </p:nvSpPr>
        <p:spPr>
          <a:xfrm>
            <a:off x="3105951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9" name="Flowchart: Action"/>
          <p:cNvSpPr/>
          <p:nvPr/>
        </p:nvSpPr>
        <p:spPr>
          <a:xfrm>
            <a:off x="4871864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2" name="Flowchart: Action"/>
          <p:cNvSpPr/>
          <p:nvPr/>
        </p:nvSpPr>
        <p:spPr>
          <a:xfrm>
            <a:off x="7172680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3" name="Flowchart: Action"/>
          <p:cNvSpPr/>
          <p:nvPr/>
        </p:nvSpPr>
        <p:spPr>
          <a:xfrm>
            <a:off x="8997064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236268" y="4823936"/>
            <a:ext cx="3471117" cy="1402507"/>
            <a:chOff x="2912631" y="2546904"/>
            <a:chExt cx="5736961" cy="957175"/>
          </a:xfrm>
        </p:grpSpPr>
        <p:cxnSp>
          <p:nvCxnSpPr>
            <p:cNvPr id="90" name="Straight Connector 89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55634" y="2546904"/>
            <a:ext cx="5736961" cy="1314144"/>
            <a:chOff x="2912631" y="2546904"/>
            <a:chExt cx="5736961" cy="957175"/>
          </a:xfrm>
        </p:grpSpPr>
        <p:cxnSp>
          <p:nvCxnSpPr>
            <p:cNvPr id="76" name="Straight Connector 75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40035" y="4074105"/>
            <a:ext cx="9223999" cy="637763"/>
            <a:chOff x="208868" y="3573015"/>
            <a:chExt cx="9223998" cy="637763"/>
          </a:xfrm>
        </p:grpSpPr>
        <p:grpSp>
          <p:nvGrpSpPr>
            <p:cNvPr id="32" name="Group 31"/>
            <p:cNvGrpSpPr/>
            <p:nvPr/>
          </p:nvGrpSpPr>
          <p:grpSpPr>
            <a:xfrm>
              <a:off x="208868" y="3573015"/>
              <a:ext cx="9223998" cy="637763"/>
              <a:chOff x="208868" y="3573015"/>
              <a:chExt cx="9223998" cy="637763"/>
            </a:xfrm>
          </p:grpSpPr>
          <p:sp>
            <p:nvSpPr>
              <p:cNvPr id="27" name="Flowchart: Action"/>
              <p:cNvSpPr/>
              <p:nvPr/>
            </p:nvSpPr>
            <p:spPr>
              <a:xfrm>
                <a:off x="20886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8" name="Flowchart: Action"/>
              <p:cNvSpPr/>
              <p:nvPr/>
            </p:nvSpPr>
            <p:spPr>
              <a:xfrm>
                <a:off x="2117103" y="3573015"/>
                <a:ext cx="1591056" cy="637763"/>
              </a:xfrm>
              <a:prstGeom prst="flowChartProcess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9" name="Flowchart: Action"/>
              <p:cNvSpPr/>
              <p:nvPr/>
            </p:nvSpPr>
            <p:spPr>
              <a:xfrm>
                <a:off x="402533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0" name="Flowchart: Action"/>
              <p:cNvSpPr/>
              <p:nvPr/>
            </p:nvSpPr>
            <p:spPr>
              <a:xfrm>
                <a:off x="5933573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7841810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</p:grpSp>
        <p:cxnSp>
          <p:nvCxnSpPr>
            <p:cNvPr id="93" name="Flowchart: Flow Line"/>
            <p:cNvCxnSpPr/>
            <p:nvPr/>
          </p:nvCxnSpPr>
          <p:spPr>
            <a:xfrm>
              <a:off x="1813422" y="3894878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Flowchart: Flow Line"/>
            <p:cNvCxnSpPr/>
            <p:nvPr/>
          </p:nvCxnSpPr>
          <p:spPr>
            <a:xfrm>
              <a:off x="3741114" y="3894878"/>
              <a:ext cx="476634" cy="12700"/>
            </a:xfrm>
            <a:prstGeom prst="bentConnector3">
              <a:avLst>
                <a:gd name="adj1" fmla="val 68271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lowchart: Flow Line"/>
            <p:cNvCxnSpPr/>
            <p:nvPr/>
          </p:nvCxnSpPr>
          <p:spPr>
            <a:xfrm>
              <a:off x="5616394" y="3894878"/>
              <a:ext cx="476634" cy="12700"/>
            </a:xfrm>
            <a:prstGeom prst="bentConnector3">
              <a:avLst>
                <a:gd name="adj1" fmla="val 7055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Flowchart: Flow Line"/>
            <p:cNvCxnSpPr/>
            <p:nvPr/>
          </p:nvCxnSpPr>
          <p:spPr>
            <a:xfrm>
              <a:off x="7573135" y="3879196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lowchart: Terminator"/>
          <p:cNvSpPr/>
          <p:nvPr/>
        </p:nvSpPr>
        <p:spPr>
          <a:xfrm>
            <a:off x="5442241" y="622644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END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30293" y="371400"/>
            <a:ext cx="367422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7039" y="281796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05951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1095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1690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0035" y="480220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7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2458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74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7065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1253725" y="5866403"/>
            <a:ext cx="338308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BC3C6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 HERE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019979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27250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81027"/>
            <a:ext cx="3440604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186717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181027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2771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160330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50402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Flowchart: Flow Line"/>
          <p:cNvCxnSpPr/>
          <p:nvPr/>
        </p:nvCxnSpPr>
        <p:spPr>
          <a:xfrm rot="5400000">
            <a:off x="3748243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16200000" flipH="1">
            <a:off x="6900502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034" y="204049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3473" y="24913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49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6361" y="246275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5222209" y="306796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7579817" y="2744041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2951597" y="274404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26372" y="105276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4999141" y="1052747"/>
            <a:ext cx="493201" cy="493267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827015" y="3606895"/>
            <a:ext cx="3588732" cy="3739780"/>
            <a:chOff x="6031859" y="-317351"/>
            <a:chExt cx="3588732" cy="3739780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73" name="Oval 72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1008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580982" y="3606895"/>
            <a:ext cx="3588732" cy="3739780"/>
            <a:chOff x="6031859" y="-317351"/>
            <a:chExt cx="3588732" cy="3739780"/>
          </a:xfrm>
        </p:grpSpPr>
        <p:cxnSp>
          <p:nvCxnSpPr>
            <p:cNvPr id="81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83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84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89" name="Oval 88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3022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01678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92857" y="169632"/>
            <a:ext cx="3711715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032417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V="1">
            <a:off x="7038984" y="3379545"/>
            <a:ext cx="1505288" cy="7705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38984" y="2551355"/>
            <a:ext cx="1505288" cy="8049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39675" y="193906"/>
            <a:ext cx="3888432" cy="360040"/>
          </a:xfrm>
        </p:spPr>
        <p:txBody>
          <a:bodyPr>
            <a:noAutofit/>
          </a:bodyPr>
          <a:lstStyle/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4" name="Flowchart: Action"/>
          <p:cNvSpPr/>
          <p:nvPr/>
        </p:nvSpPr>
        <p:spPr>
          <a:xfrm>
            <a:off x="1919536" y="62068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5" name="Flowchart: Action"/>
          <p:cNvSpPr/>
          <p:nvPr/>
        </p:nvSpPr>
        <p:spPr>
          <a:xfrm>
            <a:off x="1919536" y="157698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6" name="Flowchart: Action"/>
          <p:cNvSpPr/>
          <p:nvPr/>
        </p:nvSpPr>
        <p:spPr>
          <a:xfrm>
            <a:off x="1919536" y="2533273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sp>
        <p:nvSpPr>
          <p:cNvPr id="8" name="Flowchart: Action"/>
          <p:cNvSpPr/>
          <p:nvPr/>
        </p:nvSpPr>
        <p:spPr>
          <a:xfrm>
            <a:off x="1906679" y="45140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9" name="Flowchart: Action"/>
          <p:cNvSpPr/>
          <p:nvPr/>
        </p:nvSpPr>
        <p:spPr>
          <a:xfrm>
            <a:off x="1906679" y="5470353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5522" y="2348881"/>
            <a:ext cx="1944217" cy="3011823"/>
            <a:chOff x="2614099" y="2947960"/>
            <a:chExt cx="4612750" cy="3011822"/>
          </a:xfrm>
        </p:grpSpPr>
        <p:cxnSp>
          <p:nvCxnSpPr>
            <p:cNvPr id="13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5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857328" y="939569"/>
            <a:ext cx="648072" cy="4879952"/>
            <a:chOff x="2714328" y="939569"/>
            <a:chExt cx="648072" cy="48799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14328" y="93956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35397" y="939569"/>
              <a:ext cx="27003" cy="487995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328" y="189586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14328" y="578923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328" y="4832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14328" y="285215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Action"/>
          <p:cNvSpPr/>
          <p:nvPr/>
        </p:nvSpPr>
        <p:spPr>
          <a:xfrm>
            <a:off x="5447928" y="2221295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35" name="Flowchart: Action"/>
          <p:cNvSpPr/>
          <p:nvPr/>
        </p:nvSpPr>
        <p:spPr>
          <a:xfrm>
            <a:off x="5447928" y="3831187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400" y="2504011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5400" y="4150065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400000">
            <a:off x="4762144" y="2257391"/>
            <a:ext cx="493201" cy="493267"/>
            <a:chOff x="5412052" y="1884953"/>
            <a:chExt cx="493200" cy="493266"/>
          </a:xfrm>
        </p:grpSpPr>
        <p:sp>
          <p:nvSpPr>
            <p:cNvPr id="45" name="Oval 44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4762144" y="3878379"/>
            <a:ext cx="493201" cy="493267"/>
            <a:chOff x="5412052" y="1884953"/>
            <a:chExt cx="493200" cy="493266"/>
          </a:xfrm>
        </p:grpSpPr>
        <p:sp>
          <p:nvSpPr>
            <p:cNvPr id="48" name="Oval 47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sp>
        <p:nvSpPr>
          <p:cNvPr id="51" name="Flowchart: Terminator"/>
          <p:cNvSpPr/>
          <p:nvPr/>
        </p:nvSpPr>
        <p:spPr>
          <a:xfrm>
            <a:off x="8400257" y="3101693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7425500" y="2572243"/>
            <a:ext cx="493201" cy="493267"/>
            <a:chOff x="5412052" y="1884953"/>
            <a:chExt cx="493200" cy="493266"/>
          </a:xfrm>
        </p:grpSpPr>
        <p:sp>
          <p:nvSpPr>
            <p:cNvPr id="57" name="Oval 5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425500" y="3600359"/>
            <a:ext cx="493201" cy="493267"/>
            <a:chOff x="5412052" y="1884953"/>
            <a:chExt cx="493200" cy="493266"/>
          </a:xfrm>
        </p:grpSpPr>
        <p:sp>
          <p:nvSpPr>
            <p:cNvPr id="60" name="Oval 59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495786" y="377143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07" y="462227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5702" y="93957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5" name="Flowchart: Flow Line"/>
          <p:cNvCxnSpPr/>
          <p:nvPr/>
        </p:nvCxnSpPr>
        <p:spPr>
          <a:xfrm rot="5400000">
            <a:off x="2228760" y="3471790"/>
            <a:ext cx="1038133" cy="8071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2512617" y="3622116"/>
            <a:ext cx="493200" cy="493267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5431289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15648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0" y="3933056"/>
            <a:ext cx="9906000" cy="15841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5771964" y="118775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9681" y="217031"/>
            <a:ext cx="3937711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811527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5566" y="1484783"/>
            <a:ext cx="7657029" cy="27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3577443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9468556" y="178153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7644172" y="1808819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343356" y="1835823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ction"/>
          <p:cNvSpPr/>
          <p:nvPr/>
        </p:nvSpPr>
        <p:spPr>
          <a:xfrm>
            <a:off x="1340035" y="215985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8" name="Flowchart: Action"/>
          <p:cNvSpPr/>
          <p:nvPr/>
        </p:nvSpPr>
        <p:spPr>
          <a:xfrm>
            <a:off x="3105951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9" name="Flowchart: Action"/>
          <p:cNvSpPr/>
          <p:nvPr/>
        </p:nvSpPr>
        <p:spPr>
          <a:xfrm>
            <a:off x="4871864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2" name="Flowchart: Action"/>
          <p:cNvSpPr/>
          <p:nvPr/>
        </p:nvSpPr>
        <p:spPr>
          <a:xfrm>
            <a:off x="7172680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3" name="Flowchart: Action"/>
          <p:cNvSpPr/>
          <p:nvPr/>
        </p:nvSpPr>
        <p:spPr>
          <a:xfrm>
            <a:off x="8997064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236268" y="4823936"/>
            <a:ext cx="3471117" cy="1402507"/>
            <a:chOff x="2912631" y="2546904"/>
            <a:chExt cx="5736961" cy="957175"/>
          </a:xfrm>
        </p:grpSpPr>
        <p:cxnSp>
          <p:nvCxnSpPr>
            <p:cNvPr id="90" name="Straight Connector 89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55634" y="2546904"/>
            <a:ext cx="5736961" cy="1314144"/>
            <a:chOff x="2912631" y="2546904"/>
            <a:chExt cx="5736961" cy="957175"/>
          </a:xfrm>
        </p:grpSpPr>
        <p:cxnSp>
          <p:nvCxnSpPr>
            <p:cNvPr id="76" name="Straight Connector 75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40035" y="4074105"/>
            <a:ext cx="9223999" cy="637763"/>
            <a:chOff x="208868" y="3573015"/>
            <a:chExt cx="9223998" cy="637763"/>
          </a:xfrm>
        </p:grpSpPr>
        <p:grpSp>
          <p:nvGrpSpPr>
            <p:cNvPr id="32" name="Group 31"/>
            <p:cNvGrpSpPr/>
            <p:nvPr/>
          </p:nvGrpSpPr>
          <p:grpSpPr>
            <a:xfrm>
              <a:off x="208868" y="3573015"/>
              <a:ext cx="9223998" cy="637763"/>
              <a:chOff x="208868" y="3573015"/>
              <a:chExt cx="9223998" cy="637763"/>
            </a:xfrm>
          </p:grpSpPr>
          <p:sp>
            <p:nvSpPr>
              <p:cNvPr id="27" name="Flowchart: Action"/>
              <p:cNvSpPr/>
              <p:nvPr/>
            </p:nvSpPr>
            <p:spPr>
              <a:xfrm>
                <a:off x="20886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8" name="Flowchart: Action"/>
              <p:cNvSpPr/>
              <p:nvPr/>
            </p:nvSpPr>
            <p:spPr>
              <a:xfrm>
                <a:off x="2117103" y="3573015"/>
                <a:ext cx="1591056" cy="637763"/>
              </a:xfrm>
              <a:prstGeom prst="flowChartProcess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9" name="Flowchart: Action"/>
              <p:cNvSpPr/>
              <p:nvPr/>
            </p:nvSpPr>
            <p:spPr>
              <a:xfrm>
                <a:off x="402533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0" name="Flowchart: Action"/>
              <p:cNvSpPr/>
              <p:nvPr/>
            </p:nvSpPr>
            <p:spPr>
              <a:xfrm>
                <a:off x="5933573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7841810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</p:grpSp>
        <p:cxnSp>
          <p:nvCxnSpPr>
            <p:cNvPr id="93" name="Flowchart: Flow Line"/>
            <p:cNvCxnSpPr/>
            <p:nvPr/>
          </p:nvCxnSpPr>
          <p:spPr>
            <a:xfrm>
              <a:off x="1813422" y="3894878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Flowchart: Flow Line"/>
            <p:cNvCxnSpPr/>
            <p:nvPr/>
          </p:nvCxnSpPr>
          <p:spPr>
            <a:xfrm>
              <a:off x="3741114" y="3894878"/>
              <a:ext cx="476634" cy="12700"/>
            </a:xfrm>
            <a:prstGeom prst="bentConnector3">
              <a:avLst>
                <a:gd name="adj1" fmla="val 68271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lowchart: Flow Line"/>
            <p:cNvCxnSpPr/>
            <p:nvPr/>
          </p:nvCxnSpPr>
          <p:spPr>
            <a:xfrm>
              <a:off x="5616394" y="3894878"/>
              <a:ext cx="476634" cy="12700"/>
            </a:xfrm>
            <a:prstGeom prst="bentConnector3">
              <a:avLst>
                <a:gd name="adj1" fmla="val 7055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Flowchart: Flow Line"/>
            <p:cNvCxnSpPr/>
            <p:nvPr/>
          </p:nvCxnSpPr>
          <p:spPr>
            <a:xfrm>
              <a:off x="7573135" y="3879196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lowchart: Terminator"/>
          <p:cNvSpPr/>
          <p:nvPr/>
        </p:nvSpPr>
        <p:spPr>
          <a:xfrm>
            <a:off x="5442241" y="622644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END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30293" y="371400"/>
            <a:ext cx="367422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7039" y="281796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05951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1095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1690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0035" y="480220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7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2458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74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7065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1253725" y="5866403"/>
            <a:ext cx="338308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45B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 HERE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019979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98937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16632"/>
            <a:ext cx="3607204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706955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81027"/>
            <a:ext cx="3440604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2C2C2C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2C2C2C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2C2C2C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626096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206785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7351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186088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02456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Flowchart: Flow Line"/>
          <p:cNvCxnSpPr/>
          <p:nvPr/>
        </p:nvCxnSpPr>
        <p:spPr>
          <a:xfrm rot="5400000">
            <a:off x="3748243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16200000" flipH="1">
            <a:off x="6900502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034" y="216928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3473" y="24913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49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6361" y="246275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5222209" y="306796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7579817" y="2744041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2951597" y="274404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26372" y="105276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4999141" y="1052747"/>
            <a:ext cx="493201" cy="493267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827015" y="3606895"/>
            <a:ext cx="3588732" cy="3739780"/>
            <a:chOff x="6031859" y="-317351"/>
            <a:chExt cx="3588732" cy="3739780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73" name="Oval 72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1008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580982" y="3606895"/>
            <a:ext cx="3588732" cy="3739780"/>
            <a:chOff x="6031859" y="-317351"/>
            <a:chExt cx="3588732" cy="3739780"/>
          </a:xfrm>
        </p:grpSpPr>
        <p:cxnSp>
          <p:nvCxnSpPr>
            <p:cNvPr id="81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83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84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89" name="Oval 88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2C2C2C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3022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01678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92857" y="169632"/>
            <a:ext cx="3711715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07965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V="1">
            <a:off x="7038984" y="3379545"/>
            <a:ext cx="1505288" cy="7705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38984" y="2551355"/>
            <a:ext cx="1505288" cy="8049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39675" y="168148"/>
            <a:ext cx="3888432" cy="36004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6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4" name="Flowchart: Action"/>
          <p:cNvSpPr/>
          <p:nvPr/>
        </p:nvSpPr>
        <p:spPr>
          <a:xfrm>
            <a:off x="1919536" y="62068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5" name="Flowchart: Action"/>
          <p:cNvSpPr/>
          <p:nvPr/>
        </p:nvSpPr>
        <p:spPr>
          <a:xfrm>
            <a:off x="1919536" y="157698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6" name="Flowchart: Action"/>
          <p:cNvSpPr/>
          <p:nvPr/>
        </p:nvSpPr>
        <p:spPr>
          <a:xfrm>
            <a:off x="1919536" y="2533273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sp>
        <p:nvSpPr>
          <p:cNvPr id="8" name="Flowchart: Action"/>
          <p:cNvSpPr/>
          <p:nvPr/>
        </p:nvSpPr>
        <p:spPr>
          <a:xfrm>
            <a:off x="1906679" y="45140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9" name="Flowchart: Action"/>
          <p:cNvSpPr/>
          <p:nvPr/>
        </p:nvSpPr>
        <p:spPr>
          <a:xfrm>
            <a:off x="1906679" y="5470353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5522" y="2348881"/>
            <a:ext cx="1944217" cy="3011823"/>
            <a:chOff x="2614099" y="2947960"/>
            <a:chExt cx="4612750" cy="3011822"/>
          </a:xfrm>
        </p:grpSpPr>
        <p:cxnSp>
          <p:nvCxnSpPr>
            <p:cNvPr id="13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5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857328" y="939569"/>
            <a:ext cx="648072" cy="4879952"/>
            <a:chOff x="2714328" y="939569"/>
            <a:chExt cx="648072" cy="48799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14328" y="93956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35397" y="939569"/>
              <a:ext cx="27003" cy="487995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328" y="189586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14328" y="578923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328" y="4832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14328" y="285215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Action"/>
          <p:cNvSpPr/>
          <p:nvPr/>
        </p:nvSpPr>
        <p:spPr>
          <a:xfrm>
            <a:off x="5447928" y="2221295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35" name="Flowchart: Action"/>
          <p:cNvSpPr/>
          <p:nvPr/>
        </p:nvSpPr>
        <p:spPr>
          <a:xfrm>
            <a:off x="5447928" y="3831187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400" y="2504011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5400" y="4150065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400000">
            <a:off x="4762144" y="2257391"/>
            <a:ext cx="493201" cy="493267"/>
            <a:chOff x="5412052" y="1884953"/>
            <a:chExt cx="493200" cy="493266"/>
          </a:xfrm>
        </p:grpSpPr>
        <p:sp>
          <p:nvSpPr>
            <p:cNvPr id="45" name="Oval 44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4762144" y="3878379"/>
            <a:ext cx="493201" cy="493267"/>
            <a:chOff x="5412052" y="1884953"/>
            <a:chExt cx="493200" cy="493266"/>
          </a:xfrm>
        </p:grpSpPr>
        <p:sp>
          <p:nvSpPr>
            <p:cNvPr id="48" name="Oval 47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sp>
        <p:nvSpPr>
          <p:cNvPr id="51" name="Flowchart: Terminator"/>
          <p:cNvSpPr/>
          <p:nvPr/>
        </p:nvSpPr>
        <p:spPr>
          <a:xfrm>
            <a:off x="8400257" y="3101693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7425500" y="2572243"/>
            <a:ext cx="493201" cy="493267"/>
            <a:chOff x="5412052" y="1884953"/>
            <a:chExt cx="493200" cy="493266"/>
          </a:xfrm>
        </p:grpSpPr>
        <p:sp>
          <p:nvSpPr>
            <p:cNvPr id="57" name="Oval 5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425500" y="3600359"/>
            <a:ext cx="493201" cy="493267"/>
            <a:chOff x="5412052" y="1884953"/>
            <a:chExt cx="493200" cy="493266"/>
          </a:xfrm>
        </p:grpSpPr>
        <p:sp>
          <p:nvSpPr>
            <p:cNvPr id="60" name="Oval 59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495786" y="377143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07" y="462227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5702" y="93957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5" name="Flowchart: Flow Line"/>
          <p:cNvCxnSpPr/>
          <p:nvPr/>
        </p:nvCxnSpPr>
        <p:spPr>
          <a:xfrm rot="5400000">
            <a:off x="2228760" y="3471790"/>
            <a:ext cx="1038133" cy="8071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2512617" y="3622116"/>
            <a:ext cx="493200" cy="493267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2C2C2C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5431289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836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0" y="3933056"/>
            <a:ext cx="9906000" cy="15841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5771964" y="118775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9681" y="204152"/>
            <a:ext cx="409157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811527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5566" y="1484783"/>
            <a:ext cx="7657029" cy="27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3577443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9468556" y="178153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7644172" y="1808819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343356" y="1835823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ction"/>
          <p:cNvSpPr/>
          <p:nvPr/>
        </p:nvSpPr>
        <p:spPr>
          <a:xfrm>
            <a:off x="1340035" y="215985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8" name="Flowchart: Action"/>
          <p:cNvSpPr/>
          <p:nvPr/>
        </p:nvSpPr>
        <p:spPr>
          <a:xfrm>
            <a:off x="3105951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9" name="Flowchart: Action"/>
          <p:cNvSpPr/>
          <p:nvPr/>
        </p:nvSpPr>
        <p:spPr>
          <a:xfrm>
            <a:off x="4871864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2" name="Flowchart: Action"/>
          <p:cNvSpPr/>
          <p:nvPr/>
        </p:nvSpPr>
        <p:spPr>
          <a:xfrm>
            <a:off x="7172680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3" name="Flowchart: Action"/>
          <p:cNvSpPr/>
          <p:nvPr/>
        </p:nvSpPr>
        <p:spPr>
          <a:xfrm>
            <a:off x="8997064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236268" y="4823936"/>
            <a:ext cx="3471117" cy="1402507"/>
            <a:chOff x="2912631" y="2546904"/>
            <a:chExt cx="5736961" cy="957175"/>
          </a:xfrm>
        </p:grpSpPr>
        <p:cxnSp>
          <p:nvCxnSpPr>
            <p:cNvPr id="90" name="Straight Connector 89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55634" y="2546904"/>
            <a:ext cx="5736961" cy="1314144"/>
            <a:chOff x="2912631" y="2546904"/>
            <a:chExt cx="5736961" cy="957175"/>
          </a:xfrm>
        </p:grpSpPr>
        <p:cxnSp>
          <p:nvCxnSpPr>
            <p:cNvPr id="76" name="Straight Connector 75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40035" y="4074105"/>
            <a:ext cx="9223999" cy="637763"/>
            <a:chOff x="208868" y="3573015"/>
            <a:chExt cx="9223998" cy="637763"/>
          </a:xfrm>
        </p:grpSpPr>
        <p:grpSp>
          <p:nvGrpSpPr>
            <p:cNvPr id="32" name="Group 31"/>
            <p:cNvGrpSpPr/>
            <p:nvPr/>
          </p:nvGrpSpPr>
          <p:grpSpPr>
            <a:xfrm>
              <a:off x="208868" y="3573015"/>
              <a:ext cx="9223998" cy="637763"/>
              <a:chOff x="208868" y="3573015"/>
              <a:chExt cx="9223998" cy="637763"/>
            </a:xfrm>
          </p:grpSpPr>
          <p:sp>
            <p:nvSpPr>
              <p:cNvPr id="27" name="Flowchart: Action"/>
              <p:cNvSpPr/>
              <p:nvPr/>
            </p:nvSpPr>
            <p:spPr>
              <a:xfrm>
                <a:off x="20886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8" name="Flowchart: Action"/>
              <p:cNvSpPr/>
              <p:nvPr/>
            </p:nvSpPr>
            <p:spPr>
              <a:xfrm>
                <a:off x="2117103" y="3573015"/>
                <a:ext cx="1591056" cy="637763"/>
              </a:xfrm>
              <a:prstGeom prst="flowChartProcess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9" name="Flowchart: Action"/>
              <p:cNvSpPr/>
              <p:nvPr/>
            </p:nvSpPr>
            <p:spPr>
              <a:xfrm>
                <a:off x="402533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0" name="Flowchart: Action"/>
              <p:cNvSpPr/>
              <p:nvPr/>
            </p:nvSpPr>
            <p:spPr>
              <a:xfrm>
                <a:off x="5933573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7841810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</p:grpSp>
        <p:cxnSp>
          <p:nvCxnSpPr>
            <p:cNvPr id="93" name="Flowchart: Flow Line"/>
            <p:cNvCxnSpPr/>
            <p:nvPr/>
          </p:nvCxnSpPr>
          <p:spPr>
            <a:xfrm>
              <a:off x="1813422" y="3894878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Flowchart: Flow Line"/>
            <p:cNvCxnSpPr/>
            <p:nvPr/>
          </p:nvCxnSpPr>
          <p:spPr>
            <a:xfrm>
              <a:off x="3741114" y="3894878"/>
              <a:ext cx="476634" cy="12700"/>
            </a:xfrm>
            <a:prstGeom prst="bentConnector3">
              <a:avLst>
                <a:gd name="adj1" fmla="val 68271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lowchart: Flow Line"/>
            <p:cNvCxnSpPr/>
            <p:nvPr/>
          </p:nvCxnSpPr>
          <p:spPr>
            <a:xfrm>
              <a:off x="5616394" y="3894878"/>
              <a:ext cx="476634" cy="12700"/>
            </a:xfrm>
            <a:prstGeom prst="bentConnector3">
              <a:avLst>
                <a:gd name="adj1" fmla="val 7055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Flowchart: Flow Line"/>
            <p:cNvCxnSpPr/>
            <p:nvPr/>
          </p:nvCxnSpPr>
          <p:spPr>
            <a:xfrm>
              <a:off x="7573135" y="3879196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lowchart: Terminator"/>
          <p:cNvSpPr/>
          <p:nvPr/>
        </p:nvSpPr>
        <p:spPr>
          <a:xfrm>
            <a:off x="5442241" y="622644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END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30293" y="371400"/>
            <a:ext cx="367422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7039" y="281796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05951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1095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1690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0035" y="480220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7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2458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74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7065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1253725" y="5866403"/>
            <a:ext cx="338308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F1452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 HERE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019979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2C2C2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2C2C2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7030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93906"/>
            <a:ext cx="3568567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0244799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193906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04287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173209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951390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Flowchart: Flow Line"/>
          <p:cNvCxnSpPr/>
          <p:nvPr/>
        </p:nvCxnSpPr>
        <p:spPr>
          <a:xfrm rot="5400000">
            <a:off x="3748243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16200000" flipH="1">
            <a:off x="6900502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034" y="178291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3473" y="24913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49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6361" y="246275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5222209" y="306796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7579817" y="2744041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2951597" y="274404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26372" y="105276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4999141" y="1052747"/>
            <a:ext cx="493201" cy="493267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827015" y="3606895"/>
            <a:ext cx="3588732" cy="3739780"/>
            <a:chOff x="6031859" y="-317351"/>
            <a:chExt cx="3588732" cy="3739780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73" name="Oval 72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1008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580982" y="3606895"/>
            <a:ext cx="3588732" cy="3739780"/>
            <a:chOff x="6031859" y="-317351"/>
            <a:chExt cx="3588732" cy="3739780"/>
          </a:xfrm>
        </p:grpSpPr>
        <p:cxnSp>
          <p:nvCxnSpPr>
            <p:cNvPr id="81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83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84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89" name="Oval 88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3022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01678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92857" y="169632"/>
            <a:ext cx="3711715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07043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168148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82074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V="1">
            <a:off x="7038984" y="3379545"/>
            <a:ext cx="1505288" cy="7705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38984" y="2551355"/>
            <a:ext cx="1505288" cy="8049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39675" y="142390"/>
            <a:ext cx="3888432" cy="36004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6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4" name="Flowchart: Action"/>
          <p:cNvSpPr/>
          <p:nvPr/>
        </p:nvSpPr>
        <p:spPr>
          <a:xfrm>
            <a:off x="1919536" y="62068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5" name="Flowchart: Action"/>
          <p:cNvSpPr/>
          <p:nvPr/>
        </p:nvSpPr>
        <p:spPr>
          <a:xfrm>
            <a:off x="1919536" y="157698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6" name="Flowchart: Action"/>
          <p:cNvSpPr/>
          <p:nvPr/>
        </p:nvSpPr>
        <p:spPr>
          <a:xfrm>
            <a:off x="1919536" y="2533273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sp>
        <p:nvSpPr>
          <p:cNvPr id="8" name="Flowchart: Action"/>
          <p:cNvSpPr/>
          <p:nvPr/>
        </p:nvSpPr>
        <p:spPr>
          <a:xfrm>
            <a:off x="1906679" y="45140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9" name="Flowchart: Action"/>
          <p:cNvSpPr/>
          <p:nvPr/>
        </p:nvSpPr>
        <p:spPr>
          <a:xfrm>
            <a:off x="1906679" y="5470353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5522" y="2348881"/>
            <a:ext cx="1944217" cy="3011823"/>
            <a:chOff x="2614099" y="2947960"/>
            <a:chExt cx="4612750" cy="3011822"/>
          </a:xfrm>
        </p:grpSpPr>
        <p:cxnSp>
          <p:nvCxnSpPr>
            <p:cNvPr id="13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5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857328" y="939569"/>
            <a:ext cx="648072" cy="4879952"/>
            <a:chOff x="2714328" y="939569"/>
            <a:chExt cx="648072" cy="48799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14328" y="93956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35397" y="939569"/>
              <a:ext cx="27003" cy="487995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328" y="189586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14328" y="578923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328" y="4832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14328" y="285215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Action"/>
          <p:cNvSpPr/>
          <p:nvPr/>
        </p:nvSpPr>
        <p:spPr>
          <a:xfrm>
            <a:off x="5447928" y="2221295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35" name="Flowchart: Action"/>
          <p:cNvSpPr/>
          <p:nvPr/>
        </p:nvSpPr>
        <p:spPr>
          <a:xfrm>
            <a:off x="5447928" y="3831187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400" y="2504011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5400" y="4150065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400000">
            <a:off x="4762144" y="2257391"/>
            <a:ext cx="493201" cy="493267"/>
            <a:chOff x="5412052" y="1884953"/>
            <a:chExt cx="493200" cy="493266"/>
          </a:xfrm>
        </p:grpSpPr>
        <p:sp>
          <p:nvSpPr>
            <p:cNvPr id="45" name="Oval 44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4762144" y="3878379"/>
            <a:ext cx="493201" cy="493267"/>
            <a:chOff x="5412052" y="1884953"/>
            <a:chExt cx="493200" cy="493266"/>
          </a:xfrm>
        </p:grpSpPr>
        <p:sp>
          <p:nvSpPr>
            <p:cNvPr id="48" name="Oval 47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sp>
        <p:nvSpPr>
          <p:cNvPr id="51" name="Flowchart: Terminator"/>
          <p:cNvSpPr/>
          <p:nvPr/>
        </p:nvSpPr>
        <p:spPr>
          <a:xfrm>
            <a:off x="8400257" y="3101693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7425500" y="2572243"/>
            <a:ext cx="493201" cy="493267"/>
            <a:chOff x="5412052" y="1884953"/>
            <a:chExt cx="493200" cy="493266"/>
          </a:xfrm>
        </p:grpSpPr>
        <p:sp>
          <p:nvSpPr>
            <p:cNvPr id="57" name="Oval 5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425500" y="3600359"/>
            <a:ext cx="493201" cy="493267"/>
            <a:chOff x="5412052" y="1884953"/>
            <a:chExt cx="493200" cy="493266"/>
          </a:xfrm>
        </p:grpSpPr>
        <p:sp>
          <p:nvSpPr>
            <p:cNvPr id="60" name="Oval 59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495786" y="377143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07" y="462227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5702" y="93957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5" name="Flowchart: Flow Line"/>
          <p:cNvCxnSpPr/>
          <p:nvPr/>
        </p:nvCxnSpPr>
        <p:spPr>
          <a:xfrm rot="5400000">
            <a:off x="2228760" y="3471790"/>
            <a:ext cx="1038133" cy="8071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2512617" y="3622116"/>
            <a:ext cx="493200" cy="493267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5431289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76067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0" y="3933056"/>
            <a:ext cx="9906000" cy="15841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5771964" y="118775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9681" y="152636"/>
            <a:ext cx="3937711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811527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5566" y="1484783"/>
            <a:ext cx="7657029" cy="27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3577443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9468556" y="178153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7644172" y="1808819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343356" y="1835823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ction"/>
          <p:cNvSpPr/>
          <p:nvPr/>
        </p:nvSpPr>
        <p:spPr>
          <a:xfrm>
            <a:off x="1340035" y="215985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8" name="Flowchart: Action"/>
          <p:cNvSpPr/>
          <p:nvPr/>
        </p:nvSpPr>
        <p:spPr>
          <a:xfrm>
            <a:off x="3105951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9" name="Flowchart: Action"/>
          <p:cNvSpPr/>
          <p:nvPr/>
        </p:nvSpPr>
        <p:spPr>
          <a:xfrm>
            <a:off x="4871864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2" name="Flowchart: Action"/>
          <p:cNvSpPr/>
          <p:nvPr/>
        </p:nvSpPr>
        <p:spPr>
          <a:xfrm>
            <a:off x="7172680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3" name="Flowchart: Action"/>
          <p:cNvSpPr/>
          <p:nvPr/>
        </p:nvSpPr>
        <p:spPr>
          <a:xfrm>
            <a:off x="8997064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236268" y="4823936"/>
            <a:ext cx="3471117" cy="1402507"/>
            <a:chOff x="2912631" y="2546904"/>
            <a:chExt cx="5736961" cy="957175"/>
          </a:xfrm>
        </p:grpSpPr>
        <p:cxnSp>
          <p:nvCxnSpPr>
            <p:cNvPr id="90" name="Straight Connector 89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55634" y="2546904"/>
            <a:ext cx="5736961" cy="1314144"/>
            <a:chOff x="2912631" y="2546904"/>
            <a:chExt cx="5736961" cy="957175"/>
          </a:xfrm>
        </p:grpSpPr>
        <p:cxnSp>
          <p:nvCxnSpPr>
            <p:cNvPr id="76" name="Straight Connector 75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40035" y="4074105"/>
            <a:ext cx="9223999" cy="637763"/>
            <a:chOff x="208868" y="3573015"/>
            <a:chExt cx="9223998" cy="637763"/>
          </a:xfrm>
        </p:grpSpPr>
        <p:grpSp>
          <p:nvGrpSpPr>
            <p:cNvPr id="32" name="Group 31"/>
            <p:cNvGrpSpPr/>
            <p:nvPr/>
          </p:nvGrpSpPr>
          <p:grpSpPr>
            <a:xfrm>
              <a:off x="208868" y="3573015"/>
              <a:ext cx="9223998" cy="637763"/>
              <a:chOff x="208868" y="3573015"/>
              <a:chExt cx="9223998" cy="637763"/>
            </a:xfrm>
          </p:grpSpPr>
          <p:sp>
            <p:nvSpPr>
              <p:cNvPr id="27" name="Flowchart: Action"/>
              <p:cNvSpPr/>
              <p:nvPr/>
            </p:nvSpPr>
            <p:spPr>
              <a:xfrm>
                <a:off x="20886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8" name="Flowchart: Action"/>
              <p:cNvSpPr/>
              <p:nvPr/>
            </p:nvSpPr>
            <p:spPr>
              <a:xfrm>
                <a:off x="2117103" y="3573015"/>
                <a:ext cx="1591056" cy="637763"/>
              </a:xfrm>
              <a:prstGeom prst="flowChartProcess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9" name="Flowchart: Action"/>
              <p:cNvSpPr/>
              <p:nvPr/>
            </p:nvSpPr>
            <p:spPr>
              <a:xfrm>
                <a:off x="402533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0" name="Flowchart: Action"/>
              <p:cNvSpPr/>
              <p:nvPr/>
            </p:nvSpPr>
            <p:spPr>
              <a:xfrm>
                <a:off x="5933573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7841810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</p:grpSp>
        <p:cxnSp>
          <p:nvCxnSpPr>
            <p:cNvPr id="93" name="Flowchart: Flow Line"/>
            <p:cNvCxnSpPr/>
            <p:nvPr/>
          </p:nvCxnSpPr>
          <p:spPr>
            <a:xfrm>
              <a:off x="1813422" y="3894878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Flowchart: Flow Line"/>
            <p:cNvCxnSpPr/>
            <p:nvPr/>
          </p:nvCxnSpPr>
          <p:spPr>
            <a:xfrm>
              <a:off x="3741114" y="3894878"/>
              <a:ext cx="476634" cy="12700"/>
            </a:xfrm>
            <a:prstGeom prst="bentConnector3">
              <a:avLst>
                <a:gd name="adj1" fmla="val 68271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lowchart: Flow Line"/>
            <p:cNvCxnSpPr/>
            <p:nvPr/>
          </p:nvCxnSpPr>
          <p:spPr>
            <a:xfrm>
              <a:off x="5616394" y="3894878"/>
              <a:ext cx="476634" cy="12700"/>
            </a:xfrm>
            <a:prstGeom prst="bentConnector3">
              <a:avLst>
                <a:gd name="adj1" fmla="val 7055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Flowchart: Flow Line"/>
            <p:cNvCxnSpPr/>
            <p:nvPr/>
          </p:nvCxnSpPr>
          <p:spPr>
            <a:xfrm>
              <a:off x="7573135" y="3879196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lowchart: Terminator"/>
          <p:cNvSpPr/>
          <p:nvPr/>
        </p:nvSpPr>
        <p:spPr>
          <a:xfrm>
            <a:off x="5442241" y="622644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END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30293" y="371400"/>
            <a:ext cx="367422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7039" y="281796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05951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1095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1690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0035" y="480220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7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2458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74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7065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1253725" y="5866403"/>
            <a:ext cx="338308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 HERE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019979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259388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16632"/>
            <a:ext cx="2685679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21927294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116632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5779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95935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500342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489" y="173209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1631505" y="310169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0" name="Flowchart: Flow Line"/>
          <p:cNvCxnSpPr/>
          <p:nvPr/>
        </p:nvCxnSpPr>
        <p:spPr>
          <a:xfrm>
            <a:off x="3339824" y="3721026"/>
            <a:ext cx="1944216" cy="111338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ction"/>
          <p:cNvSpPr/>
          <p:nvPr/>
        </p:nvSpPr>
        <p:spPr>
          <a:xfrm>
            <a:off x="5375920" y="1356129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5375920" y="462702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cxnSp>
        <p:nvCxnSpPr>
          <p:cNvPr id="9" name="Flowchart: Flow Line"/>
          <p:cNvCxnSpPr/>
          <p:nvPr/>
        </p:nvCxnSpPr>
        <p:spPr>
          <a:xfrm flipV="1">
            <a:off x="3320589" y="1878066"/>
            <a:ext cx="1944216" cy="1113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20589" y="275995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1355" y="3474387"/>
            <a:ext cx="493200" cy="493266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1505" y="3813270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1613" y="214387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921" y="536885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278388" y="287979"/>
            <a:ext cx="3635699" cy="3103226"/>
            <a:chOff x="6031894" y="158190"/>
            <a:chExt cx="3635698" cy="3143665"/>
          </a:xfrm>
        </p:grpSpPr>
        <p:cxnSp>
          <p:nvCxnSpPr>
            <p:cNvPr id="24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34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26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10884" y="1969275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1287" y="2000782"/>
                <a:ext cx="454731" cy="26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23538" y="942066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3538" y="2969023"/>
              <a:ext cx="1497052" cy="3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78388" y="3555336"/>
            <a:ext cx="3635699" cy="3139384"/>
            <a:chOff x="6031894" y="158190"/>
            <a:chExt cx="3635698" cy="3139384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065823" y="1746786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>
              <a:off x="8076536" y="158190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>
              <a:off x="8076536" y="2252997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flipV="1">
              <a:off x="6065823" y="477072"/>
              <a:ext cx="1944216" cy="80710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10884" y="1969274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94" y="1500624"/>
              <a:ext cx="493200" cy="493266"/>
              <a:chOff x="5412052" y="1884953"/>
              <a:chExt cx="493200" cy="4932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412052" y="1884953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31287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123538" y="94206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8" y="2969023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61552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Flowchart: Flow Line"/>
          <p:cNvCxnSpPr/>
          <p:nvPr/>
        </p:nvCxnSpPr>
        <p:spPr>
          <a:xfrm rot="5400000">
            <a:off x="3748243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16200000" flipH="1">
            <a:off x="6900502" y="1134532"/>
            <a:ext cx="1489404" cy="146028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87034" y="191170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3473" y="24913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49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6361" y="246275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lowchart: Terminator"/>
          <p:cNvSpPr/>
          <p:nvPr/>
        </p:nvSpPr>
        <p:spPr>
          <a:xfrm>
            <a:off x="5222209" y="306796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7579817" y="2744041"/>
            <a:ext cx="1591056" cy="637763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7" name="Flowchart: Action"/>
          <p:cNvSpPr/>
          <p:nvPr/>
        </p:nvSpPr>
        <p:spPr>
          <a:xfrm>
            <a:off x="2951597" y="274404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26372" y="1052763"/>
            <a:ext cx="493200" cy="493266"/>
            <a:chOff x="3091649" y="1853446"/>
            <a:chExt cx="493200" cy="493266"/>
          </a:xfrm>
        </p:grpSpPr>
        <p:sp>
          <p:nvSpPr>
            <p:cNvPr id="13" name="Oval 12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4999141" y="1052747"/>
            <a:ext cx="493201" cy="493267"/>
            <a:chOff x="5412052" y="1884953"/>
            <a:chExt cx="493200" cy="493266"/>
          </a:xfrm>
        </p:grpSpPr>
        <p:sp>
          <p:nvSpPr>
            <p:cNvPr id="16" name="Oval 15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827015" y="3606895"/>
            <a:ext cx="3588732" cy="3739780"/>
            <a:chOff x="6031859" y="-317351"/>
            <a:chExt cx="3588732" cy="3739780"/>
          </a:xfrm>
        </p:grpSpPr>
        <p:cxnSp>
          <p:nvCxnSpPr>
            <p:cNvPr id="65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67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68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73" name="Oval 72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10083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580982" y="3606895"/>
            <a:ext cx="3588732" cy="3739780"/>
            <a:chOff x="6031859" y="-317351"/>
            <a:chExt cx="3588732" cy="3739780"/>
          </a:xfrm>
        </p:grpSpPr>
        <p:cxnSp>
          <p:nvCxnSpPr>
            <p:cNvPr id="81" name="Flowchart: Flow Line"/>
            <p:cNvCxnSpPr/>
            <p:nvPr/>
          </p:nvCxnSpPr>
          <p:spPr>
            <a:xfrm>
              <a:off x="6468501" y="1747257"/>
              <a:ext cx="1038133" cy="80710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Action"/>
            <p:cNvSpPr/>
            <p:nvPr/>
          </p:nvSpPr>
          <p:spPr>
            <a:xfrm rot="16200000">
              <a:off x="7186980" y="159295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83" name="Flowchart: Action"/>
            <p:cNvSpPr/>
            <p:nvPr/>
          </p:nvSpPr>
          <p:spPr>
            <a:xfrm rot="16200000">
              <a:off x="7186981" y="2308019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  <p:cxnSp>
          <p:nvCxnSpPr>
            <p:cNvPr id="84" name="Flowchart: Flow Line"/>
            <p:cNvCxnSpPr/>
            <p:nvPr/>
          </p:nvCxnSpPr>
          <p:spPr>
            <a:xfrm rot="10800000" flipH="1">
              <a:off x="6530873" y="496339"/>
              <a:ext cx="975762" cy="69429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031894" y="944001"/>
              <a:ext cx="493200" cy="493266"/>
              <a:chOff x="3091649" y="1853446"/>
              <a:chExt cx="493200" cy="4932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091649" y="1853446"/>
                <a:ext cx="493200" cy="4932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110886" y="1969273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YES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31859" y="1500659"/>
              <a:ext cx="493266" cy="493200"/>
              <a:chOff x="5412017" y="1884988"/>
              <a:chExt cx="493266" cy="493200"/>
            </a:xfrm>
          </p:grpSpPr>
          <p:sp>
            <p:nvSpPr>
              <p:cNvPr id="89" name="Oval 88"/>
              <p:cNvSpPr/>
              <p:nvPr/>
            </p:nvSpPr>
            <p:spPr>
              <a:xfrm rot="16200000">
                <a:off x="5412050" y="1884955"/>
                <a:ext cx="493200" cy="4932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extrusionH="254000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sz="1535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5431289" y="2000781"/>
                <a:ext cx="454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b="1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NO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845268" y="914896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23539" y="2989415"/>
              <a:ext cx="1497052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1535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3022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01678" y="611650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92857" y="169632"/>
            <a:ext cx="3711715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601480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V="1">
            <a:off x="7038984" y="3379545"/>
            <a:ext cx="1505288" cy="7705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38984" y="2551355"/>
            <a:ext cx="1505288" cy="8049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39675" y="193906"/>
            <a:ext cx="3888432" cy="36004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6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4" name="Flowchart: Action"/>
          <p:cNvSpPr/>
          <p:nvPr/>
        </p:nvSpPr>
        <p:spPr>
          <a:xfrm>
            <a:off x="1919536" y="62068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5" name="Flowchart: Action"/>
          <p:cNvSpPr/>
          <p:nvPr/>
        </p:nvSpPr>
        <p:spPr>
          <a:xfrm>
            <a:off x="1919536" y="157698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6" name="Flowchart: Action"/>
          <p:cNvSpPr/>
          <p:nvPr/>
        </p:nvSpPr>
        <p:spPr>
          <a:xfrm>
            <a:off x="1919536" y="2533273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sp>
        <p:nvSpPr>
          <p:cNvPr id="8" name="Flowchart: Action"/>
          <p:cNvSpPr/>
          <p:nvPr/>
        </p:nvSpPr>
        <p:spPr>
          <a:xfrm>
            <a:off x="1906679" y="45140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9" name="Flowchart: Action"/>
          <p:cNvSpPr/>
          <p:nvPr/>
        </p:nvSpPr>
        <p:spPr>
          <a:xfrm>
            <a:off x="1906679" y="5470353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5522" y="2348881"/>
            <a:ext cx="1944217" cy="3011823"/>
            <a:chOff x="2614099" y="2947960"/>
            <a:chExt cx="4612750" cy="3011822"/>
          </a:xfrm>
        </p:grpSpPr>
        <p:cxnSp>
          <p:nvCxnSpPr>
            <p:cNvPr id="13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5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857328" y="939569"/>
            <a:ext cx="648072" cy="4879952"/>
            <a:chOff x="2714328" y="939569"/>
            <a:chExt cx="648072" cy="48799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14328" y="93956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35397" y="939569"/>
              <a:ext cx="27003" cy="487995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14328" y="189586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14328" y="578923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14328" y="4832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14328" y="2852151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Action"/>
          <p:cNvSpPr/>
          <p:nvPr/>
        </p:nvSpPr>
        <p:spPr>
          <a:xfrm>
            <a:off x="5447928" y="2221295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35" name="Flowchart: Action"/>
          <p:cNvSpPr/>
          <p:nvPr/>
        </p:nvSpPr>
        <p:spPr>
          <a:xfrm>
            <a:off x="5447928" y="3831187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400" y="2504011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5400" y="4150065"/>
            <a:ext cx="9425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400000">
            <a:off x="4762144" y="2257391"/>
            <a:ext cx="493201" cy="493267"/>
            <a:chOff x="5412052" y="1884953"/>
            <a:chExt cx="493200" cy="493266"/>
          </a:xfrm>
        </p:grpSpPr>
        <p:sp>
          <p:nvSpPr>
            <p:cNvPr id="45" name="Oval 44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4762144" y="3878379"/>
            <a:ext cx="493201" cy="493267"/>
            <a:chOff x="5412052" y="1884953"/>
            <a:chExt cx="493200" cy="493266"/>
          </a:xfrm>
        </p:grpSpPr>
        <p:sp>
          <p:nvSpPr>
            <p:cNvPr id="48" name="Oval 47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sp>
        <p:nvSpPr>
          <p:cNvPr id="51" name="Flowchart: Terminator"/>
          <p:cNvSpPr/>
          <p:nvPr/>
        </p:nvSpPr>
        <p:spPr>
          <a:xfrm>
            <a:off x="8400257" y="3101693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7425500" y="2572243"/>
            <a:ext cx="493201" cy="493267"/>
            <a:chOff x="5412052" y="1884953"/>
            <a:chExt cx="493200" cy="493266"/>
          </a:xfrm>
        </p:grpSpPr>
        <p:sp>
          <p:nvSpPr>
            <p:cNvPr id="57" name="Oval 5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425500" y="3600359"/>
            <a:ext cx="493201" cy="493267"/>
            <a:chOff x="5412052" y="1884953"/>
            <a:chExt cx="493200" cy="493266"/>
          </a:xfrm>
        </p:grpSpPr>
        <p:sp>
          <p:nvSpPr>
            <p:cNvPr id="60" name="Oval 59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5431288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495786" y="3771435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07" y="462227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5702" y="93957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5" name="Flowchart: Flow Line"/>
          <p:cNvCxnSpPr/>
          <p:nvPr/>
        </p:nvCxnSpPr>
        <p:spPr>
          <a:xfrm rot="5400000">
            <a:off x="2228760" y="3471790"/>
            <a:ext cx="1038133" cy="8071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2512617" y="3622116"/>
            <a:ext cx="493200" cy="493267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5431289" y="2000780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50267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0" y="3933056"/>
            <a:ext cx="9906000" cy="15841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5771964" y="118775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9681" y="217031"/>
            <a:ext cx="3846871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sp>
        <p:nvSpPr>
          <p:cNvPr id="5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811527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5566" y="1484783"/>
            <a:ext cx="7657029" cy="27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3577443" y="1808820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9468556" y="1781531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7644172" y="1808819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343356" y="1835823"/>
            <a:ext cx="6480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ction"/>
          <p:cNvSpPr/>
          <p:nvPr/>
        </p:nvSpPr>
        <p:spPr>
          <a:xfrm>
            <a:off x="1340035" y="215985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8" name="Flowchart: Action"/>
          <p:cNvSpPr/>
          <p:nvPr/>
        </p:nvSpPr>
        <p:spPr>
          <a:xfrm>
            <a:off x="3105951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19" name="Flowchart: Action"/>
          <p:cNvSpPr/>
          <p:nvPr/>
        </p:nvSpPr>
        <p:spPr>
          <a:xfrm>
            <a:off x="4871864" y="2159861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2" name="Flowchart: Action"/>
          <p:cNvSpPr/>
          <p:nvPr/>
        </p:nvSpPr>
        <p:spPr>
          <a:xfrm>
            <a:off x="7172680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sp>
        <p:nvSpPr>
          <p:cNvPr id="23" name="Flowchart: Action"/>
          <p:cNvSpPr/>
          <p:nvPr/>
        </p:nvSpPr>
        <p:spPr>
          <a:xfrm>
            <a:off x="8997064" y="2159861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236268" y="4823936"/>
            <a:ext cx="3471117" cy="1402507"/>
            <a:chOff x="2912631" y="2546904"/>
            <a:chExt cx="5736961" cy="957175"/>
          </a:xfrm>
        </p:grpSpPr>
        <p:cxnSp>
          <p:nvCxnSpPr>
            <p:cNvPr id="90" name="Straight Connector 89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55634" y="2546904"/>
            <a:ext cx="5736961" cy="1314144"/>
            <a:chOff x="2912631" y="2546904"/>
            <a:chExt cx="5736961" cy="957175"/>
          </a:xfrm>
        </p:grpSpPr>
        <p:cxnSp>
          <p:nvCxnSpPr>
            <p:cNvPr id="76" name="Straight Connector 75"/>
            <p:cNvCxnSpPr/>
            <p:nvPr/>
          </p:nvCxnSpPr>
          <p:spPr>
            <a:xfrm rot="16200000">
              <a:off x="8325556" y="287094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2631" y="3181474"/>
              <a:ext cx="5724709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27084" y="3157738"/>
              <a:ext cx="2162" cy="34634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40035" y="4074105"/>
            <a:ext cx="9223999" cy="637763"/>
            <a:chOff x="208868" y="3573015"/>
            <a:chExt cx="9223998" cy="637763"/>
          </a:xfrm>
        </p:grpSpPr>
        <p:grpSp>
          <p:nvGrpSpPr>
            <p:cNvPr id="32" name="Group 31"/>
            <p:cNvGrpSpPr/>
            <p:nvPr/>
          </p:nvGrpSpPr>
          <p:grpSpPr>
            <a:xfrm>
              <a:off x="208868" y="3573015"/>
              <a:ext cx="9223998" cy="637763"/>
              <a:chOff x="208868" y="3573015"/>
              <a:chExt cx="9223998" cy="637763"/>
            </a:xfrm>
          </p:grpSpPr>
          <p:sp>
            <p:nvSpPr>
              <p:cNvPr id="27" name="Flowchart: Action"/>
              <p:cNvSpPr/>
              <p:nvPr/>
            </p:nvSpPr>
            <p:spPr>
              <a:xfrm>
                <a:off x="20886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8" name="Flowchart: Action"/>
              <p:cNvSpPr/>
              <p:nvPr/>
            </p:nvSpPr>
            <p:spPr>
              <a:xfrm>
                <a:off x="2117103" y="3573015"/>
                <a:ext cx="1591056" cy="637763"/>
              </a:xfrm>
              <a:prstGeom prst="flowChartProcess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29" name="Flowchart: Action"/>
              <p:cNvSpPr/>
              <p:nvPr/>
            </p:nvSpPr>
            <p:spPr>
              <a:xfrm>
                <a:off x="4025338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0" name="Flowchart: Action"/>
              <p:cNvSpPr/>
              <p:nvPr/>
            </p:nvSpPr>
            <p:spPr>
              <a:xfrm>
                <a:off x="5933573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7841810" y="3573015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Text</a:t>
                </a:r>
              </a:p>
            </p:txBody>
          </p:sp>
        </p:grpSp>
        <p:cxnSp>
          <p:nvCxnSpPr>
            <p:cNvPr id="93" name="Flowchart: Flow Line"/>
            <p:cNvCxnSpPr/>
            <p:nvPr/>
          </p:nvCxnSpPr>
          <p:spPr>
            <a:xfrm>
              <a:off x="1813422" y="3894878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Flowchart: Flow Line"/>
            <p:cNvCxnSpPr/>
            <p:nvPr/>
          </p:nvCxnSpPr>
          <p:spPr>
            <a:xfrm>
              <a:off x="3741114" y="3894878"/>
              <a:ext cx="476634" cy="12700"/>
            </a:xfrm>
            <a:prstGeom prst="bentConnector3">
              <a:avLst>
                <a:gd name="adj1" fmla="val 68271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lowchart: Flow Line"/>
            <p:cNvCxnSpPr/>
            <p:nvPr/>
          </p:nvCxnSpPr>
          <p:spPr>
            <a:xfrm>
              <a:off x="5616394" y="3894878"/>
              <a:ext cx="476634" cy="12700"/>
            </a:xfrm>
            <a:prstGeom prst="bentConnector3">
              <a:avLst>
                <a:gd name="adj1" fmla="val 7055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Flowchart: Flow Line"/>
            <p:cNvCxnSpPr/>
            <p:nvPr/>
          </p:nvCxnSpPr>
          <p:spPr>
            <a:xfrm>
              <a:off x="7573135" y="3879196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Flowchart: Terminator"/>
          <p:cNvSpPr/>
          <p:nvPr/>
        </p:nvSpPr>
        <p:spPr>
          <a:xfrm>
            <a:off x="5442241" y="6226444"/>
            <a:ext cx="1588052" cy="509169"/>
          </a:xfrm>
          <a:prstGeom prst="flowChartTerminator">
            <a:avLst/>
          </a:prstGeom>
          <a:gradFill flip="none" rotWithShape="0">
            <a:gsLst>
              <a:gs pos="0">
                <a:schemeClr val="accent1"/>
              </a:gs>
              <a:gs pos="50000">
                <a:schemeClr val="accent1"/>
              </a:gs>
              <a:gs pos="50000">
                <a:schemeClr val="accent1">
                  <a:lumMod val="90000"/>
                </a:schemeClr>
              </a:gs>
            </a:gsLst>
            <a:lin ang="3600000" scaled="0"/>
            <a:tileRect/>
          </a:gra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END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30293" y="371400"/>
            <a:ext cx="3674220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7039" y="2817967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05951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1095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1690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0035" y="4802209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7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2458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741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7065" y="4802211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1253725" y="5866403"/>
            <a:ext cx="338308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3EC6A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TEXT HERE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019979" y="2817968"/>
            <a:ext cx="1497052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点此替换文本</a:t>
            </a:r>
            <a:endParaRPr lang="en-CA" sz="1535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13181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2830" y="116632"/>
            <a:ext cx="3427904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871119" y="2310667"/>
            <a:ext cx="8286069" cy="4205739"/>
            <a:chOff x="1022662" y="2308826"/>
            <a:chExt cx="8286069" cy="4205739"/>
          </a:xfrm>
        </p:grpSpPr>
        <p:grpSp>
          <p:nvGrpSpPr>
            <p:cNvPr id="19" name="Flowchart Sequence"/>
            <p:cNvGrpSpPr/>
            <p:nvPr/>
          </p:nvGrpSpPr>
          <p:grpSpPr>
            <a:xfrm>
              <a:off x="1022662" y="2308826"/>
              <a:ext cx="1591056" cy="4205739"/>
              <a:chOff x="993729" y="1680552"/>
              <a:chExt cx="1591056" cy="4205739"/>
            </a:xfrm>
          </p:grpSpPr>
          <p:sp>
            <p:nvSpPr>
              <p:cNvPr id="2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2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2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2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25" name="Flowchart: Flow Line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Flowchart: Flow Line"/>
              <p:cNvCxnSpPr>
                <a:stCxn id="21" idx="2"/>
                <a:endCxn id="2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lowchart: Flow Line"/>
              <p:cNvCxnSpPr>
                <a:stCxn id="22" idx="2"/>
                <a:endCxn id="2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lowchart: Flow Line"/>
              <p:cNvCxnSpPr>
                <a:stCxn id="23" idx="2"/>
                <a:endCxn id="2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Flowchart Sequence"/>
            <p:cNvGrpSpPr/>
            <p:nvPr/>
          </p:nvGrpSpPr>
          <p:grpSpPr>
            <a:xfrm>
              <a:off x="3283099" y="2308826"/>
              <a:ext cx="1591056" cy="4205739"/>
              <a:chOff x="993729" y="1680552"/>
              <a:chExt cx="1591056" cy="4205739"/>
            </a:xfrm>
          </p:grpSpPr>
          <p:sp>
            <p:nvSpPr>
              <p:cNvPr id="3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3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3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3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35" name="Flowchart: Flow Line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Flowchart: Flow Line"/>
              <p:cNvCxnSpPr>
                <a:stCxn id="31" idx="2"/>
                <a:endCxn id="3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Flowchart: Flow Line"/>
              <p:cNvCxnSpPr>
                <a:stCxn id="32" idx="2"/>
                <a:endCxn id="3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lowchart: Flow Line"/>
              <p:cNvCxnSpPr>
                <a:stCxn id="33" idx="2"/>
                <a:endCxn id="3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Flowchart Sequence"/>
            <p:cNvGrpSpPr/>
            <p:nvPr/>
          </p:nvGrpSpPr>
          <p:grpSpPr>
            <a:xfrm>
              <a:off x="5466832" y="2308826"/>
              <a:ext cx="1591056" cy="4205739"/>
              <a:chOff x="993729" y="1680552"/>
              <a:chExt cx="1591056" cy="4205739"/>
            </a:xfrm>
          </p:grpSpPr>
          <p:sp>
            <p:nvSpPr>
              <p:cNvPr id="4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4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4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4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45" name="Flowchart: Flow Line"/>
              <p:cNvCxnSpPr>
                <a:stCxn id="40" idx="2"/>
                <a:endCxn id="4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lowchart: Flow Line"/>
              <p:cNvCxnSpPr>
                <a:stCxn id="41" idx="2"/>
                <a:endCxn id="4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Flowchart: Flow Line"/>
              <p:cNvCxnSpPr>
                <a:stCxn id="42" idx="2"/>
                <a:endCxn id="4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Flowchart: Flow Line"/>
              <p:cNvCxnSpPr>
                <a:stCxn id="43" idx="2"/>
                <a:endCxn id="4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Flowchart Sequence"/>
            <p:cNvGrpSpPr/>
            <p:nvPr/>
          </p:nvGrpSpPr>
          <p:grpSpPr>
            <a:xfrm>
              <a:off x="7717675" y="2308826"/>
              <a:ext cx="1591056" cy="4205739"/>
              <a:chOff x="993729" y="1680552"/>
              <a:chExt cx="1591056" cy="4205739"/>
            </a:xfrm>
          </p:grpSpPr>
          <p:sp>
            <p:nvSpPr>
              <p:cNvPr id="50" name="Flowchart: Terminator"/>
              <p:cNvSpPr/>
              <p:nvPr/>
            </p:nvSpPr>
            <p:spPr>
              <a:xfrm>
                <a:off x="996733" y="1680552"/>
                <a:ext cx="1588052" cy="509169"/>
              </a:xfrm>
              <a:prstGeom prst="flowChartTerminator">
                <a:avLst/>
              </a:prstGeom>
              <a:gradFill flip="none" rotWithShape="0">
                <a:gsLst>
                  <a:gs pos="0">
                    <a:schemeClr val="accent1"/>
                  </a:gs>
                  <a:gs pos="50000">
                    <a:schemeClr val="accent1"/>
                  </a:gs>
                  <a:gs pos="50000">
                    <a:schemeClr val="accent1">
                      <a:lumMod val="90000"/>
                    </a:schemeClr>
                  </a:gs>
                </a:gsLst>
                <a:lin ang="3600000" scaled="0"/>
                <a:tileRect/>
              </a:gra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Part</a:t>
                </a:r>
                <a:endPara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lowchart: Action"/>
              <p:cNvSpPr/>
              <p:nvPr/>
            </p:nvSpPr>
            <p:spPr>
              <a:xfrm>
                <a:off x="993729" y="2508249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A</a:t>
                </a:r>
              </a:p>
            </p:txBody>
          </p:sp>
          <p:sp>
            <p:nvSpPr>
              <p:cNvPr id="52" name="Flowchart: Action"/>
              <p:cNvSpPr/>
              <p:nvPr/>
            </p:nvSpPr>
            <p:spPr>
              <a:xfrm>
                <a:off x="993729" y="3464540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B</a:t>
                </a:r>
              </a:p>
            </p:txBody>
          </p:sp>
          <p:sp>
            <p:nvSpPr>
              <p:cNvPr id="53" name="Flowchart: Action"/>
              <p:cNvSpPr/>
              <p:nvPr/>
            </p:nvSpPr>
            <p:spPr>
              <a:xfrm>
                <a:off x="993729" y="4420831"/>
                <a:ext cx="1591056" cy="637763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Do Step C</a:t>
                </a:r>
              </a:p>
            </p:txBody>
          </p:sp>
          <p:sp>
            <p:nvSpPr>
              <p:cNvPr id="54" name="Flowchart: Terminator"/>
              <p:cNvSpPr/>
              <p:nvPr/>
            </p:nvSpPr>
            <p:spPr>
              <a:xfrm>
                <a:off x="993729" y="5377122"/>
                <a:ext cx="1588052" cy="509169"/>
              </a:xfrm>
              <a:prstGeom prst="flowChartTermina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End</a:t>
                </a:r>
              </a:p>
            </p:txBody>
          </p:sp>
          <p:cxnSp>
            <p:nvCxnSpPr>
              <p:cNvPr id="55" name="Flowchart: Flow Line"/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1630744" y="2348234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Flowchart: Flow Line"/>
              <p:cNvCxnSpPr>
                <a:stCxn id="51" idx="2"/>
                <a:endCxn id="52" idx="0"/>
              </p:cNvCxnSpPr>
              <p:nvPr/>
            </p:nvCxnSpPr>
            <p:spPr>
              <a:xfrm rot="5400000">
                <a:off x="1629993" y="3305276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lowchart: Flow Line"/>
              <p:cNvCxnSpPr>
                <a:stCxn id="52" idx="2"/>
                <a:endCxn id="53" idx="0"/>
              </p:cNvCxnSpPr>
              <p:nvPr/>
            </p:nvCxnSpPr>
            <p:spPr>
              <a:xfrm rot="5400000">
                <a:off x="1629993" y="4261567"/>
                <a:ext cx="318528" cy="127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Flowchart: Flow Line"/>
              <p:cNvCxnSpPr>
                <a:stCxn id="53" idx="2"/>
                <a:endCxn id="54" idx="0"/>
              </p:cNvCxnSpPr>
              <p:nvPr/>
            </p:nvCxnSpPr>
            <p:spPr>
              <a:xfrm rot="5400000">
                <a:off x="1629242" y="5217107"/>
                <a:ext cx="318528" cy="150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3529503" y="3404605"/>
            <a:ext cx="5036627" cy="1965220"/>
            <a:chOff x="2714213" y="2492852"/>
            <a:chExt cx="5036626" cy="1965220"/>
          </a:xfrm>
        </p:grpSpPr>
        <p:cxnSp>
          <p:nvCxnSpPr>
            <p:cNvPr id="60" name="Flowchart: Flow Line"/>
            <p:cNvCxnSpPr/>
            <p:nvPr/>
          </p:nvCxnSpPr>
          <p:spPr>
            <a:xfrm>
              <a:off x="2714213" y="25055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lowchart: Flow Line"/>
            <p:cNvCxnSpPr/>
            <p:nvPr/>
          </p:nvCxnSpPr>
          <p:spPr>
            <a:xfrm>
              <a:off x="7250527" y="44453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Flowchart: Flow Line"/>
            <p:cNvCxnSpPr/>
            <p:nvPr/>
          </p:nvCxnSpPr>
          <p:spPr>
            <a:xfrm>
              <a:off x="5010334" y="3461843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Flowchart: Flow Line"/>
            <p:cNvCxnSpPr/>
            <p:nvPr/>
          </p:nvCxnSpPr>
          <p:spPr>
            <a:xfrm>
              <a:off x="2722085" y="443267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Flowchart: Flow Line"/>
            <p:cNvCxnSpPr/>
            <p:nvPr/>
          </p:nvCxnSpPr>
          <p:spPr>
            <a:xfrm>
              <a:off x="7274205" y="2492852"/>
              <a:ext cx="476634" cy="1270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757099" y="2947961"/>
            <a:ext cx="4612751" cy="3011823"/>
            <a:chOff x="2614099" y="2947960"/>
            <a:chExt cx="4612750" cy="3011822"/>
          </a:xfrm>
        </p:grpSpPr>
        <p:cxnSp>
          <p:nvCxnSpPr>
            <p:cNvPr id="105" name="Straight Connector"/>
            <p:cNvCxnSpPr/>
            <p:nvPr/>
          </p:nvCxnSpPr>
          <p:spPr>
            <a:xfrm flipV="1">
              <a:off x="7226849" y="2995174"/>
              <a:ext cx="0" cy="2964608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614099" y="2947960"/>
              <a:ext cx="4604130" cy="3011822"/>
              <a:chOff x="2864768" y="1944372"/>
              <a:chExt cx="4604130" cy="3011822"/>
            </a:xfrm>
          </p:grpSpPr>
          <p:cxnSp>
            <p:nvCxnSpPr>
              <p:cNvPr id="103" name="Straight Connector"/>
              <p:cNvCxnSpPr/>
              <p:nvPr/>
            </p:nvCxnSpPr>
            <p:spPr>
              <a:xfrm flipV="1">
                <a:off x="2864768" y="1944372"/>
                <a:ext cx="0" cy="296460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"/>
              <p:cNvCxnSpPr/>
              <p:nvPr/>
            </p:nvCxnSpPr>
            <p:spPr>
              <a:xfrm flipH="1" flipV="1">
                <a:off x="2928384" y="1955444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"/>
              <p:cNvCxnSpPr/>
              <p:nvPr/>
            </p:nvCxnSpPr>
            <p:spPr>
              <a:xfrm flipH="1" flipV="1">
                <a:off x="2901353" y="4932099"/>
                <a:ext cx="4540514" cy="24095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Oval 138"/>
          <p:cNvSpPr/>
          <p:nvPr/>
        </p:nvSpPr>
        <p:spPr>
          <a:xfrm>
            <a:off x="5436020" y="3528309"/>
            <a:ext cx="493200" cy="49326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78535" y="3528313"/>
            <a:ext cx="45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3" name="Oval 142"/>
          <p:cNvSpPr/>
          <p:nvPr/>
        </p:nvSpPr>
        <p:spPr>
          <a:xfrm>
            <a:off x="1540703" y="390343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910585" y="4898029"/>
            <a:ext cx="493200" cy="4932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1535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35213" y="4929633"/>
            <a:ext cx="4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  <p:sp>
        <p:nvSpPr>
          <p:cNvPr id="148" name="Flowchart: Action"/>
          <p:cNvSpPr/>
          <p:nvPr/>
        </p:nvSpPr>
        <p:spPr>
          <a:xfrm>
            <a:off x="5300472" y="332657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START</a:t>
            </a:r>
            <a:endParaRPr 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642253" y="970422"/>
            <a:ext cx="6766116" cy="1340245"/>
            <a:chOff x="1499252" y="970419"/>
            <a:chExt cx="6766116" cy="1340245"/>
          </a:xfrm>
        </p:grpSpPr>
        <p:cxnSp>
          <p:nvCxnSpPr>
            <p:cNvPr id="147" name="Straight Connector 146"/>
            <p:cNvCxnSpPr/>
            <p:nvPr/>
          </p:nvCxnSpPr>
          <p:spPr>
            <a:xfrm rot="16200000">
              <a:off x="4623936" y="1294455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84335" y="1986628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499252" y="1634170"/>
              <a:ext cx="6756996" cy="1350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7941332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>
              <a:off x="5650128" y="1961130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3466396" y="1961129"/>
              <a:ext cx="648072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90811" y="3968394"/>
            <a:ext cx="248786" cy="328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535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81163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9497" y="193906"/>
            <a:ext cx="8420100" cy="36004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sym typeface="微软雅黑 Light" panose="020B0502040204020203" pitchFamily="34" charset="-122"/>
              </a:rPr>
              <a:t>点此替换文本</a:t>
            </a:r>
            <a:endParaRPr lang="en-CA" sz="3200" b="1" dirty="0">
              <a:solidFill>
                <a:schemeClr val="accent1"/>
              </a:solidFill>
              <a:sym typeface="微软雅黑 Light" panose="020B0502040204020203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9496" y="1324488"/>
            <a:ext cx="1591056" cy="2550345"/>
            <a:chOff x="728116" y="3138361"/>
            <a:chExt cx="1591056" cy="2550345"/>
          </a:xfrm>
        </p:grpSpPr>
        <p:sp>
          <p:nvSpPr>
            <p:cNvPr id="4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5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6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0296" y="1015817"/>
            <a:ext cx="1591056" cy="2550345"/>
            <a:chOff x="728116" y="3138361"/>
            <a:chExt cx="1591056" cy="2550345"/>
          </a:xfrm>
        </p:grpSpPr>
        <p:sp>
          <p:nvSpPr>
            <p:cNvPr id="9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0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1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sp>
        <p:nvSpPr>
          <p:cNvPr id="13" name="Flowchart: Action"/>
          <p:cNvSpPr/>
          <p:nvPr/>
        </p:nvSpPr>
        <p:spPr>
          <a:xfrm>
            <a:off x="4859288" y="177281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A</a:t>
            </a:r>
          </a:p>
        </p:txBody>
      </p:sp>
      <p:sp>
        <p:nvSpPr>
          <p:cNvPr id="14" name="Flowchart: Action"/>
          <p:cNvSpPr/>
          <p:nvPr/>
        </p:nvSpPr>
        <p:spPr>
          <a:xfrm>
            <a:off x="4859288" y="3476929"/>
            <a:ext cx="1591056" cy="63776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B</a:t>
            </a:r>
          </a:p>
        </p:txBody>
      </p:sp>
      <p:sp>
        <p:nvSpPr>
          <p:cNvPr id="15" name="Flowchart: Action"/>
          <p:cNvSpPr/>
          <p:nvPr/>
        </p:nvSpPr>
        <p:spPr>
          <a:xfrm>
            <a:off x="4859288" y="5181040"/>
            <a:ext cx="1591056" cy="63776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Do Step 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69424" y="3874833"/>
            <a:ext cx="1591056" cy="2550345"/>
            <a:chOff x="728116" y="3138361"/>
            <a:chExt cx="1591056" cy="2550345"/>
          </a:xfrm>
        </p:grpSpPr>
        <p:sp>
          <p:nvSpPr>
            <p:cNvPr id="17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18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  <p:sp>
          <p:nvSpPr>
            <p:cNvPr id="19" name="Flowchart: Action"/>
            <p:cNvSpPr/>
            <p:nvPr/>
          </p:nvSpPr>
          <p:spPr>
            <a:xfrm>
              <a:off x="728116" y="5050943"/>
              <a:ext cx="1591056" cy="637763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9496" y="4858031"/>
            <a:ext cx="1591056" cy="1594055"/>
            <a:chOff x="728116" y="3138361"/>
            <a:chExt cx="1591056" cy="1594054"/>
          </a:xfrm>
        </p:grpSpPr>
        <p:sp>
          <p:nvSpPr>
            <p:cNvPr id="21" name="Flowchart: Action"/>
            <p:cNvSpPr/>
            <p:nvPr/>
          </p:nvSpPr>
          <p:spPr>
            <a:xfrm>
              <a:off x="728116" y="3138361"/>
              <a:ext cx="1591056" cy="637763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A</a:t>
              </a:r>
            </a:p>
          </p:txBody>
        </p:sp>
        <p:sp>
          <p:nvSpPr>
            <p:cNvPr id="22" name="Flowchart: Action"/>
            <p:cNvSpPr/>
            <p:nvPr/>
          </p:nvSpPr>
          <p:spPr>
            <a:xfrm>
              <a:off x="728116" y="4094652"/>
              <a:ext cx="1591056" cy="637763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Do Step B</a:t>
              </a:r>
            </a:p>
          </p:txBody>
        </p:sp>
      </p:grpSp>
      <p:cxnSp>
        <p:nvCxnSpPr>
          <p:cNvPr id="24" name="Flowchart: Flow Line"/>
          <p:cNvCxnSpPr/>
          <p:nvPr/>
        </p:nvCxnSpPr>
        <p:spPr>
          <a:xfrm rot="5400000">
            <a:off x="2196511" y="2130835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lowchart: Flow Line"/>
          <p:cNvCxnSpPr/>
          <p:nvPr/>
        </p:nvCxnSpPr>
        <p:spPr>
          <a:xfrm rot="5400000">
            <a:off x="2195760" y="3076699"/>
            <a:ext cx="318528" cy="150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lowchart: Flow Line"/>
          <p:cNvCxnSpPr/>
          <p:nvPr/>
        </p:nvCxnSpPr>
        <p:spPr>
          <a:xfrm rot="10800000">
            <a:off x="3215684" y="1484790"/>
            <a:ext cx="1385365" cy="60691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lowchart: Flow Line"/>
          <p:cNvCxnSpPr/>
          <p:nvPr/>
        </p:nvCxnSpPr>
        <p:spPr>
          <a:xfrm rot="10800000">
            <a:off x="3215682" y="2635980"/>
            <a:ext cx="1385364" cy="100904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lowchart: Flow Line"/>
          <p:cNvCxnSpPr/>
          <p:nvPr/>
        </p:nvCxnSpPr>
        <p:spPr>
          <a:xfrm flipV="1">
            <a:off x="6681545" y="1324488"/>
            <a:ext cx="1944216" cy="8071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lowchart: Flow Line"/>
          <p:cNvCxnSpPr/>
          <p:nvPr/>
        </p:nvCxnSpPr>
        <p:spPr>
          <a:xfrm flipV="1">
            <a:off x="6570686" y="3476927"/>
            <a:ext cx="2055076" cy="202299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lowchart: Flow Line"/>
          <p:cNvCxnSpPr/>
          <p:nvPr/>
        </p:nvCxnSpPr>
        <p:spPr>
          <a:xfrm rot="5400000">
            <a:off x="5263749" y="2996484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lowchart: Flow Line"/>
          <p:cNvCxnSpPr/>
          <p:nvPr/>
        </p:nvCxnSpPr>
        <p:spPr>
          <a:xfrm rot="10800000" flipV="1">
            <a:off x="3215685" y="4193711"/>
            <a:ext cx="1326087" cy="1009051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205864" y="1853443"/>
            <a:ext cx="493200" cy="493266"/>
            <a:chOff x="3091649" y="1853446"/>
            <a:chExt cx="493200" cy="493266"/>
          </a:xfrm>
        </p:grpSpPr>
        <p:sp>
          <p:nvSpPr>
            <p:cNvPr id="58" name="Oval 57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35819" y="1884951"/>
            <a:ext cx="493200" cy="493266"/>
            <a:chOff x="5412052" y="1884953"/>
            <a:chExt cx="493200" cy="493266"/>
          </a:xfrm>
        </p:grpSpPr>
        <p:sp>
          <p:nvSpPr>
            <p:cNvPr id="59" name="Oval 5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35819" y="5249159"/>
            <a:ext cx="493200" cy="493266"/>
            <a:chOff x="3091649" y="1853446"/>
            <a:chExt cx="493200" cy="493266"/>
          </a:xfrm>
        </p:grpSpPr>
        <p:sp>
          <p:nvSpPr>
            <p:cNvPr id="64" name="Oval 63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05864" y="3947075"/>
            <a:ext cx="493200" cy="493266"/>
            <a:chOff x="5412052" y="1884953"/>
            <a:chExt cx="493200" cy="493266"/>
          </a:xfrm>
        </p:grpSpPr>
        <p:sp>
          <p:nvSpPr>
            <p:cNvPr id="67" name="Oval 66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05864" y="3381560"/>
            <a:ext cx="493200" cy="493266"/>
            <a:chOff x="3091649" y="1853446"/>
            <a:chExt cx="493200" cy="493266"/>
          </a:xfrm>
        </p:grpSpPr>
        <p:sp>
          <p:nvSpPr>
            <p:cNvPr id="70" name="Oval 69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74" name="Flowchart: Flow Line"/>
          <p:cNvCxnSpPr/>
          <p:nvPr/>
        </p:nvCxnSpPr>
        <p:spPr>
          <a:xfrm rot="10800000" flipV="1">
            <a:off x="3215680" y="5753688"/>
            <a:ext cx="1424960" cy="504525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205864" y="5512679"/>
            <a:ext cx="493200" cy="493266"/>
            <a:chOff x="3091649" y="1853446"/>
            <a:chExt cx="493200" cy="493266"/>
          </a:xfrm>
        </p:grpSpPr>
        <p:sp>
          <p:nvSpPr>
            <p:cNvPr id="77" name="Oval 76"/>
            <p:cNvSpPr/>
            <p:nvPr/>
          </p:nvSpPr>
          <p:spPr>
            <a:xfrm>
              <a:off x="3091649" y="1853446"/>
              <a:ext cx="493200" cy="49326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0884" y="1969274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YES</a:t>
              </a:r>
            </a:p>
          </p:txBody>
        </p:sp>
      </p:grpSp>
      <p:cxnSp>
        <p:nvCxnSpPr>
          <p:cNvPr id="80" name="Flowchart: Flow Line"/>
          <p:cNvCxnSpPr/>
          <p:nvPr/>
        </p:nvCxnSpPr>
        <p:spPr>
          <a:xfrm>
            <a:off x="6539553" y="3947079"/>
            <a:ext cx="2086208" cy="2070984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35819" y="3661324"/>
            <a:ext cx="493200" cy="493266"/>
            <a:chOff x="5412052" y="1884953"/>
            <a:chExt cx="493200" cy="493266"/>
          </a:xfrm>
        </p:grpSpPr>
        <p:sp>
          <p:nvSpPr>
            <p:cNvPr id="89" name="Oval 88"/>
            <p:cNvSpPr/>
            <p:nvPr/>
          </p:nvSpPr>
          <p:spPr>
            <a:xfrm>
              <a:off x="5412052" y="1884953"/>
              <a:ext cx="493200" cy="49326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1535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1287" y="2000781"/>
              <a:ext cx="45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NO</a:t>
              </a:r>
            </a:p>
          </p:txBody>
        </p:sp>
      </p:grpSp>
      <p:cxnSp>
        <p:nvCxnSpPr>
          <p:cNvPr id="91" name="Flowchart: Flow Line"/>
          <p:cNvCxnSpPr/>
          <p:nvPr/>
        </p:nvCxnSpPr>
        <p:spPr>
          <a:xfrm rot="5400000">
            <a:off x="5238321" y="4698235"/>
            <a:ext cx="721019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1516"/>
      </p:ext>
    </p:extLst>
  </p:cSld>
  <p:clrMapOvr>
    <a:masterClrMapping/>
  </p:clrMapOvr>
  <p:transition advTm="2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清新PPT图表合集第一套"/>
</p:tagLst>
</file>

<file path=ppt/theme/theme1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990</TotalTime>
  <Words>1734</Words>
  <Application>Microsoft Office PowerPoint</Application>
  <PresentationFormat>宽屏</PresentationFormat>
  <Paragraphs>736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微软雅黑 Light</vt:lpstr>
      <vt:lpstr>Arial</vt:lpstr>
      <vt:lpstr>Calibri</vt:lpstr>
      <vt:lpstr>微软雅黑</vt:lpstr>
      <vt:lpstr>PowerPoint 演示文稿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  <vt:lpstr>点此替换文本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多彩清新PPT图表合集第一套</dc:title>
  <dc:creator>杨桉楠</dc:creator>
  <cp:lastModifiedBy>Administrator</cp:lastModifiedBy>
  <cp:revision>69</cp:revision>
  <dcterms:created xsi:type="dcterms:W3CDTF">2015-02-01T03:08:30Z</dcterms:created>
  <dcterms:modified xsi:type="dcterms:W3CDTF">2017-08-12T14:53:37Z</dcterms:modified>
</cp:coreProperties>
</file>