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5.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6.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7.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8.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6.xml" ContentType="application/vnd.openxmlformats-officedocument.presentationml.notesSlide+xml"/>
  <Override PartName="/ppt/charts/chart7.xml" ContentType="application/vnd.openxmlformats-officedocument.drawingml.chart+xml"/>
  <Override PartName="/ppt/notesSlides/notesSlide7.xml" ContentType="application/vnd.openxmlformats-officedocument.presentationml.notesSlide+xml"/>
  <Override PartName="/ppt/charts/chart8.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notesSlides/notesSlide12.xml" ContentType="application/vnd.openxmlformats-officedocument.presentationml.notesSlide+xml"/>
  <Override PartName="/ppt/charts/chart11.xml" ContentType="application/vnd.openxmlformats-officedocument.drawingml.chart+xml"/>
  <Override PartName="/ppt/notesSlides/notesSlide13.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notesSlides/notesSlide14.xml" ContentType="application/vnd.openxmlformats-officedocument.presentationml.notesSlide+xml"/>
  <Override PartName="/ppt/charts/chart14.xml" ContentType="application/vnd.openxmlformats-officedocument.drawingml.chart+xml"/>
  <Override PartName="/ppt/notesSlides/notesSlide15.xml" ContentType="application/vnd.openxmlformats-officedocument.presentationml.notesSlide+xml"/>
  <Override PartName="/ppt/charts/chart15.xml" ContentType="application/vnd.openxmlformats-officedocument.drawingml.chart+xml"/>
  <Override PartName="/ppt/notesSlides/notesSlide16.xml" ContentType="application/vnd.openxmlformats-officedocument.presentationml.notesSlide+xml"/>
  <Override PartName="/ppt/charts/chart16.xml" ContentType="application/vnd.openxmlformats-officedocument.drawingml.chart+xml"/>
  <Override PartName="/ppt/notesSlides/notesSlide17.xml" ContentType="application/vnd.openxmlformats-officedocument.presentationml.notesSlide+xml"/>
  <Override PartName="/ppt/charts/chart17.xml" ContentType="application/vnd.openxmlformats-officedocument.drawingml.chart+xml"/>
  <Override PartName="/ppt/notesSlides/notesSlide18.xml" ContentType="application/vnd.openxmlformats-officedocument.presentationml.notesSlide+xml"/>
  <Override PartName="/ppt/charts/chart18.xml" ContentType="application/vnd.openxmlformats-officedocument.drawingml.chart+xml"/>
  <Override PartName="/ppt/notesSlides/notesSlide19.xml" ContentType="application/vnd.openxmlformats-officedocument.presentationml.notesSlide+xml"/>
  <Override PartName="/ppt/charts/chart19.xml" ContentType="application/vnd.openxmlformats-officedocument.drawingml.chart+xml"/>
  <Override PartName="/ppt/notesSlides/notesSlide20.xml" ContentType="application/vnd.openxmlformats-officedocument.presentationml.notesSlide+xml"/>
  <Override PartName="/ppt/charts/chart20.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1.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2.xml" ContentType="application/vnd.openxmlformats-officedocument.drawingml.chart+xml"/>
  <Override PartName="/ppt/charts/style1.xml" ContentType="application/vnd.ms-office.chartstyle+xml"/>
  <Override PartName="/ppt/charts/colors1.xml" ContentType="application/vnd.ms-office.chartcolorstyle+xml"/>
  <Override PartName="/ppt/charts/chart2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24.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5.xml" ContentType="application/vnd.openxmlformats-officedocument.drawingml.chart+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77" r:id="rId3"/>
    <p:sldMasterId id="2147483704" r:id="rId4"/>
    <p:sldMasterId id="2147483731" r:id="rId5"/>
    <p:sldMasterId id="2147483758" r:id="rId6"/>
    <p:sldMasterId id="2147483785" r:id="rId7"/>
    <p:sldMasterId id="2147483812" r:id="rId8"/>
    <p:sldMasterId id="2147483845" r:id="rId9"/>
  </p:sldMasterIdLst>
  <p:notesMasterIdLst>
    <p:notesMasterId r:id="rId42"/>
  </p:notesMasterIdLst>
  <p:handoutMasterIdLst>
    <p:handoutMasterId r:id="rId43"/>
  </p:handoutMasterIdLst>
  <p:sldIdLst>
    <p:sldId id="2470" r:id="rId10"/>
    <p:sldId id="2426" r:id="rId11"/>
    <p:sldId id="2427" r:id="rId12"/>
    <p:sldId id="2457" r:id="rId13"/>
    <p:sldId id="2460" r:id="rId14"/>
    <p:sldId id="2459" r:id="rId15"/>
    <p:sldId id="2458" r:id="rId16"/>
    <p:sldId id="2431" r:id="rId17"/>
    <p:sldId id="2434" r:id="rId18"/>
    <p:sldId id="2433" r:id="rId19"/>
    <p:sldId id="2445" r:id="rId20"/>
    <p:sldId id="2446" r:id="rId21"/>
    <p:sldId id="2447" r:id="rId22"/>
    <p:sldId id="2448" r:id="rId23"/>
    <p:sldId id="2449" r:id="rId24"/>
    <p:sldId id="2450" r:id="rId25"/>
    <p:sldId id="2451" r:id="rId26"/>
    <p:sldId id="2452" r:id="rId27"/>
    <p:sldId id="2454" r:id="rId28"/>
    <p:sldId id="2453" r:id="rId29"/>
    <p:sldId id="2455" r:id="rId30"/>
    <p:sldId id="2456" r:id="rId31"/>
    <p:sldId id="2461" r:id="rId32"/>
    <p:sldId id="2462" r:id="rId33"/>
    <p:sldId id="2463" r:id="rId34"/>
    <p:sldId id="2469" r:id="rId35"/>
    <p:sldId id="2468" r:id="rId36"/>
    <p:sldId id="2467" r:id="rId37"/>
    <p:sldId id="2465" r:id="rId38"/>
    <p:sldId id="2466" r:id="rId39"/>
    <p:sldId id="2464" r:id="rId40"/>
    <p:sldId id="2471" r:id="rId41"/>
  </p:sldIdLst>
  <p:sldSz cx="9144000" cy="5143500" type="screen16x9"/>
  <p:notesSz cx="9945688" cy="6858000"/>
  <p:custDataLst>
    <p:tags r:id="rId44"/>
  </p:custDataLst>
  <p:defaultTextStyle>
    <a:defPPr>
      <a:defRPr lang="en-US"/>
    </a:defPPr>
    <a:lvl1pPr marL="0" algn="l" defTabSz="1031240" rtl="0" eaLnBrk="1" latinLnBrk="0" hangingPunct="1">
      <a:defRPr sz="2000" kern="1200">
        <a:solidFill>
          <a:schemeClr val="tx1"/>
        </a:solidFill>
        <a:latin typeface="+mn-lt"/>
        <a:ea typeface="+mn-ea"/>
        <a:cs typeface="+mn-cs"/>
      </a:defRPr>
    </a:lvl1pPr>
    <a:lvl2pPr marL="515620" algn="l" defTabSz="1031240" rtl="0" eaLnBrk="1" latinLnBrk="0" hangingPunct="1">
      <a:defRPr sz="2000" kern="1200">
        <a:solidFill>
          <a:schemeClr val="tx1"/>
        </a:solidFill>
        <a:latin typeface="+mn-lt"/>
        <a:ea typeface="+mn-ea"/>
        <a:cs typeface="+mn-cs"/>
      </a:defRPr>
    </a:lvl2pPr>
    <a:lvl3pPr marL="1031875" algn="l" defTabSz="1031240" rtl="0" eaLnBrk="1" latinLnBrk="0" hangingPunct="1">
      <a:defRPr sz="2000" kern="1200">
        <a:solidFill>
          <a:schemeClr val="tx1"/>
        </a:solidFill>
        <a:latin typeface="+mn-lt"/>
        <a:ea typeface="+mn-ea"/>
        <a:cs typeface="+mn-cs"/>
      </a:defRPr>
    </a:lvl3pPr>
    <a:lvl4pPr marL="1547495" algn="l" defTabSz="1031240" rtl="0" eaLnBrk="1" latinLnBrk="0" hangingPunct="1">
      <a:defRPr sz="2000" kern="1200">
        <a:solidFill>
          <a:schemeClr val="tx1"/>
        </a:solidFill>
        <a:latin typeface="+mn-lt"/>
        <a:ea typeface="+mn-ea"/>
        <a:cs typeface="+mn-cs"/>
      </a:defRPr>
    </a:lvl4pPr>
    <a:lvl5pPr marL="2063115" algn="l" defTabSz="1031240" rtl="0" eaLnBrk="1" latinLnBrk="0" hangingPunct="1">
      <a:defRPr sz="2000" kern="1200">
        <a:solidFill>
          <a:schemeClr val="tx1"/>
        </a:solidFill>
        <a:latin typeface="+mn-lt"/>
        <a:ea typeface="+mn-ea"/>
        <a:cs typeface="+mn-cs"/>
      </a:defRPr>
    </a:lvl5pPr>
    <a:lvl6pPr marL="2579370" algn="l" defTabSz="1031240" rtl="0" eaLnBrk="1" latinLnBrk="0" hangingPunct="1">
      <a:defRPr sz="2000" kern="1200">
        <a:solidFill>
          <a:schemeClr val="tx1"/>
        </a:solidFill>
        <a:latin typeface="+mn-lt"/>
        <a:ea typeface="+mn-ea"/>
        <a:cs typeface="+mn-cs"/>
      </a:defRPr>
    </a:lvl6pPr>
    <a:lvl7pPr marL="3094990" algn="l" defTabSz="1031240" rtl="0" eaLnBrk="1" latinLnBrk="0" hangingPunct="1">
      <a:defRPr sz="2000" kern="1200">
        <a:solidFill>
          <a:schemeClr val="tx1"/>
        </a:solidFill>
        <a:latin typeface="+mn-lt"/>
        <a:ea typeface="+mn-ea"/>
        <a:cs typeface="+mn-cs"/>
      </a:defRPr>
    </a:lvl7pPr>
    <a:lvl8pPr marL="3610610" algn="l" defTabSz="1031240" rtl="0" eaLnBrk="1" latinLnBrk="0" hangingPunct="1">
      <a:defRPr sz="2000" kern="1200">
        <a:solidFill>
          <a:schemeClr val="tx1"/>
        </a:solidFill>
        <a:latin typeface="+mn-lt"/>
        <a:ea typeface="+mn-ea"/>
        <a:cs typeface="+mn-cs"/>
      </a:defRPr>
    </a:lvl8pPr>
    <a:lvl9pPr marL="4126230" algn="l" defTabSz="103124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2537"/>
    <a:srgbClr val="0A2334"/>
    <a:srgbClr val="091E2D"/>
    <a:srgbClr val="EFCB9B"/>
    <a:srgbClr val="F3D8B3"/>
    <a:srgbClr val="EDC38B"/>
    <a:srgbClr val="071A27"/>
    <a:srgbClr val="1D1D1D"/>
    <a:srgbClr val="237DB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8746" autoAdjust="0"/>
  </p:normalViewPr>
  <p:slideViewPr>
    <p:cSldViewPr snapToObjects="1">
      <p:cViewPr varScale="1">
        <p:scale>
          <a:sx n="88" d="100"/>
          <a:sy n="88" d="100"/>
        </p:scale>
        <p:origin x="108" y="252"/>
      </p:cViewPr>
      <p:guideLst>
        <p:guide orient="horz" pos="1620"/>
        <p:guide pos="2880"/>
      </p:guideLst>
    </p:cSldViewPr>
  </p:slideViewPr>
  <p:outlineViewPr>
    <p:cViewPr>
      <p:scale>
        <a:sx n="33" d="100"/>
        <a:sy n="33" d="100"/>
      </p:scale>
      <p:origin x="0" y="18114"/>
    </p:cViewPr>
  </p:outlineViewPr>
  <p:notesTextViewPr>
    <p:cViewPr>
      <p:scale>
        <a:sx n="100" d="100"/>
        <a:sy n="100" d="100"/>
      </p:scale>
      <p:origin x="0" y="0"/>
    </p:cViewPr>
  </p:notesTextViewPr>
  <p:sorterViewPr>
    <p:cViewPr>
      <p:scale>
        <a:sx n="20" d="100"/>
        <a:sy n="20" d="100"/>
      </p:scale>
      <p:origin x="0" y="498"/>
    </p:cViewPr>
  </p:sorterViewPr>
  <p:notesViewPr>
    <p:cSldViewPr snapToObjects="1">
      <p:cViewPr varScale="1">
        <p:scale>
          <a:sx n="74" d="100"/>
          <a:sy n="74" d="100"/>
        </p:scale>
        <p:origin x="-1782" y="-96"/>
      </p:cViewPr>
      <p:guideLst>
        <p:guide orient="horz" pos="2160"/>
        <p:guide pos="313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viewProps" Target="viewProps.xml"/><Relationship Id="rId20" Type="http://schemas.openxmlformats.org/officeDocument/2006/relationships/slide" Target="slides/slide11.xml"/><Relationship Id="rId41" Type="http://schemas.openxmlformats.org/officeDocument/2006/relationships/slide" Target="slides/slide3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___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___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___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___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___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___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___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___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___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___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___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___21.xlsx"/></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___22.xlsx"/><Relationship Id="rId2" Type="http://schemas.microsoft.com/office/2011/relationships/chartColorStyle" Target="colors1.xml"/><Relationship Id="rId1" Type="http://schemas.microsoft.com/office/2011/relationships/chartStyle" Target="style1.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___23.xlsx"/><Relationship Id="rId2" Type="http://schemas.microsoft.com/office/2011/relationships/chartColorStyle" Target="colors2.xml"/><Relationship Id="rId1" Type="http://schemas.microsoft.com/office/2011/relationships/chartStyle" Target="style2.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___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___25.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___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19050" cap="rnd" cmpd="sng" algn="ctr">
              <a:solidFill>
                <a:schemeClr val="accent1">
                  <a:shade val="95000"/>
                  <a:satMod val="105000"/>
                </a:schemeClr>
              </a:solidFill>
              <a:prstDash val="solid"/>
              <a:round/>
            </a:ln>
          </c:spPr>
          <c:marker>
            <c:symbol val="circle"/>
            <c:size val="5"/>
            <c:spPr>
              <a:ln w="19050" cap="flat" cmpd="sng" algn="ctr">
                <a:solidFill>
                  <a:schemeClr val="accent1">
                    <a:shade val="95000"/>
                    <a:satMod val="105000"/>
                  </a:schemeClr>
                </a:solidFill>
                <a:prstDash val="solid"/>
                <a:round/>
              </a:ln>
            </c:spPr>
          </c:marker>
          <c:cat>
            <c:numRef>
              <c:f>Sheet1!$A$2:$A$9</c:f>
              <c:numCache>
                <c:formatCode>General</c:formatCode>
                <c:ptCount val="8"/>
                <c:pt idx="0">
                  <c:v>0</c:v>
                </c:pt>
                <c:pt idx="1">
                  <c:v>2</c:v>
                </c:pt>
                <c:pt idx="2">
                  <c:v>3</c:v>
                </c:pt>
                <c:pt idx="3">
                  <c:v>4</c:v>
                </c:pt>
                <c:pt idx="4">
                  <c:v>5</c:v>
                </c:pt>
                <c:pt idx="5">
                  <c:v>6</c:v>
                </c:pt>
                <c:pt idx="6">
                  <c:v>7</c:v>
                </c:pt>
                <c:pt idx="7">
                  <c:v>0</c:v>
                </c:pt>
              </c:numCache>
            </c:numRef>
          </c:cat>
          <c:val>
            <c:numRef>
              <c:f>Sheet1!$B$2:$B$9</c:f>
              <c:numCache>
                <c:formatCode>General</c:formatCode>
                <c:ptCount val="8"/>
                <c:pt idx="0">
                  <c:v>0</c:v>
                </c:pt>
                <c:pt idx="1">
                  <c:v>1</c:v>
                </c:pt>
                <c:pt idx="2">
                  <c:v>2</c:v>
                </c:pt>
                <c:pt idx="3">
                  <c:v>1</c:v>
                </c:pt>
                <c:pt idx="4">
                  <c:v>4</c:v>
                </c:pt>
                <c:pt idx="5">
                  <c:v>2</c:v>
                </c:pt>
                <c:pt idx="6">
                  <c:v>3</c:v>
                </c:pt>
                <c:pt idx="7">
                  <c:v>5</c:v>
                </c:pt>
              </c:numCache>
            </c:numRef>
          </c:val>
          <c:smooth val="0"/>
        </c:ser>
        <c:ser>
          <c:idx val="1"/>
          <c:order val="1"/>
          <c:tx>
            <c:strRef>
              <c:f>Sheet1!$C$1</c:f>
              <c:strCache>
                <c:ptCount val="1"/>
                <c:pt idx="0">
                  <c:v>Series 2</c:v>
                </c:pt>
              </c:strCache>
            </c:strRef>
          </c:tx>
          <c:spPr>
            <a:ln w="19050" cap="rnd" cmpd="sng" algn="ctr">
              <a:solidFill>
                <a:schemeClr val="accent2">
                  <a:shade val="95000"/>
                  <a:satMod val="105000"/>
                </a:schemeClr>
              </a:solidFill>
              <a:prstDash val="solid"/>
              <a:round/>
            </a:ln>
          </c:spPr>
          <c:marker>
            <c:symbol val="circle"/>
            <c:size val="5"/>
            <c:spPr>
              <a:ln w="19050" cap="flat" cmpd="sng" algn="ctr">
                <a:solidFill>
                  <a:schemeClr val="accent2">
                    <a:shade val="95000"/>
                    <a:satMod val="105000"/>
                  </a:schemeClr>
                </a:solidFill>
                <a:prstDash val="solid"/>
                <a:round/>
              </a:ln>
            </c:spPr>
          </c:marker>
          <c:cat>
            <c:numRef>
              <c:f>Sheet1!$A$2:$A$9</c:f>
              <c:numCache>
                <c:formatCode>General</c:formatCode>
                <c:ptCount val="8"/>
                <c:pt idx="0">
                  <c:v>0</c:v>
                </c:pt>
                <c:pt idx="1">
                  <c:v>2</c:v>
                </c:pt>
                <c:pt idx="2">
                  <c:v>3</c:v>
                </c:pt>
                <c:pt idx="3">
                  <c:v>4</c:v>
                </c:pt>
                <c:pt idx="4">
                  <c:v>5</c:v>
                </c:pt>
                <c:pt idx="5">
                  <c:v>6</c:v>
                </c:pt>
                <c:pt idx="6">
                  <c:v>7</c:v>
                </c:pt>
                <c:pt idx="7">
                  <c:v>0</c:v>
                </c:pt>
              </c:numCache>
            </c:numRef>
          </c:cat>
          <c:val>
            <c:numRef>
              <c:f>Sheet1!$C$2:$C$9</c:f>
              <c:numCache>
                <c:formatCode>General</c:formatCode>
                <c:ptCount val="8"/>
                <c:pt idx="0">
                  <c:v>1.2</c:v>
                </c:pt>
                <c:pt idx="1">
                  <c:v>2</c:v>
                </c:pt>
                <c:pt idx="2">
                  <c:v>2.5</c:v>
                </c:pt>
                <c:pt idx="3">
                  <c:v>3</c:v>
                </c:pt>
                <c:pt idx="4">
                  <c:v>2.5</c:v>
                </c:pt>
                <c:pt idx="5">
                  <c:v>4</c:v>
                </c:pt>
                <c:pt idx="6">
                  <c:v>2</c:v>
                </c:pt>
                <c:pt idx="7">
                  <c:v>6</c:v>
                </c:pt>
              </c:numCache>
            </c:numRef>
          </c:val>
          <c:smooth val="0"/>
        </c:ser>
        <c:ser>
          <c:idx val="2"/>
          <c:order val="2"/>
          <c:tx>
            <c:strRef>
              <c:f>Sheet1!$D$1</c:f>
              <c:strCache>
                <c:ptCount val="1"/>
                <c:pt idx="0">
                  <c:v>Series 3</c:v>
                </c:pt>
              </c:strCache>
            </c:strRef>
          </c:tx>
          <c:spPr>
            <a:ln w="19050" cap="rnd" cmpd="sng" algn="ctr">
              <a:solidFill>
                <a:schemeClr val="accent3">
                  <a:shade val="95000"/>
                  <a:satMod val="105000"/>
                </a:schemeClr>
              </a:solidFill>
              <a:prstDash val="solid"/>
              <a:round/>
            </a:ln>
          </c:spPr>
          <c:marker>
            <c:symbol val="circle"/>
            <c:size val="5"/>
            <c:spPr>
              <a:ln w="19050" cap="flat" cmpd="sng" algn="ctr">
                <a:solidFill>
                  <a:schemeClr val="accent3">
                    <a:shade val="95000"/>
                    <a:satMod val="105000"/>
                  </a:schemeClr>
                </a:solidFill>
                <a:prstDash val="solid"/>
                <a:round/>
              </a:ln>
            </c:spPr>
          </c:marker>
          <c:cat>
            <c:numRef>
              <c:f>Sheet1!$A$2:$A$9</c:f>
              <c:numCache>
                <c:formatCode>General</c:formatCode>
                <c:ptCount val="8"/>
                <c:pt idx="0">
                  <c:v>0</c:v>
                </c:pt>
                <c:pt idx="1">
                  <c:v>2</c:v>
                </c:pt>
                <c:pt idx="2">
                  <c:v>3</c:v>
                </c:pt>
                <c:pt idx="3">
                  <c:v>4</c:v>
                </c:pt>
                <c:pt idx="4">
                  <c:v>5</c:v>
                </c:pt>
                <c:pt idx="5">
                  <c:v>6</c:v>
                </c:pt>
                <c:pt idx="6">
                  <c:v>7</c:v>
                </c:pt>
                <c:pt idx="7">
                  <c:v>0</c:v>
                </c:pt>
              </c:numCache>
            </c:numRef>
          </c:cat>
          <c:val>
            <c:numRef>
              <c:f>Sheet1!$D$2:$D$9</c:f>
              <c:numCache>
                <c:formatCode>General</c:formatCode>
                <c:ptCount val="8"/>
                <c:pt idx="0">
                  <c:v>2.2999999999999998</c:v>
                </c:pt>
                <c:pt idx="1">
                  <c:v>3</c:v>
                </c:pt>
                <c:pt idx="2">
                  <c:v>3.5</c:v>
                </c:pt>
                <c:pt idx="3">
                  <c:v>3.5</c:v>
                </c:pt>
                <c:pt idx="4">
                  <c:v>4.5</c:v>
                </c:pt>
                <c:pt idx="5">
                  <c:v>4.5</c:v>
                </c:pt>
                <c:pt idx="6">
                  <c:v>5</c:v>
                </c:pt>
                <c:pt idx="7">
                  <c:v>8</c:v>
                </c:pt>
              </c:numCache>
            </c:numRef>
          </c:val>
          <c:smooth val="0"/>
        </c:ser>
        <c:ser>
          <c:idx val="3"/>
          <c:order val="3"/>
          <c:tx>
            <c:strRef>
              <c:f>Sheet1!$E$1</c:f>
              <c:strCache>
                <c:ptCount val="1"/>
                <c:pt idx="0">
                  <c:v>Series 4</c:v>
                </c:pt>
              </c:strCache>
            </c:strRef>
          </c:tx>
          <c:spPr>
            <a:ln w="19050" cap="rnd" cmpd="sng" algn="ctr">
              <a:solidFill>
                <a:schemeClr val="accent4">
                  <a:shade val="95000"/>
                  <a:satMod val="105000"/>
                </a:schemeClr>
              </a:solidFill>
              <a:prstDash val="solid"/>
              <a:round/>
            </a:ln>
          </c:spPr>
          <c:marker>
            <c:symbol val="circle"/>
            <c:size val="5"/>
            <c:spPr>
              <a:ln w="19050" cap="flat" cmpd="sng" algn="ctr">
                <a:solidFill>
                  <a:schemeClr val="accent4">
                    <a:shade val="95000"/>
                    <a:satMod val="105000"/>
                  </a:schemeClr>
                </a:solidFill>
                <a:prstDash val="solid"/>
                <a:round/>
              </a:ln>
            </c:spPr>
          </c:marker>
          <c:cat>
            <c:numRef>
              <c:f>Sheet1!$A$2:$A$9</c:f>
              <c:numCache>
                <c:formatCode>General</c:formatCode>
                <c:ptCount val="8"/>
                <c:pt idx="0">
                  <c:v>0</c:v>
                </c:pt>
                <c:pt idx="1">
                  <c:v>2</c:v>
                </c:pt>
                <c:pt idx="2">
                  <c:v>3</c:v>
                </c:pt>
                <c:pt idx="3">
                  <c:v>4</c:v>
                </c:pt>
                <c:pt idx="4">
                  <c:v>5</c:v>
                </c:pt>
                <c:pt idx="5">
                  <c:v>6</c:v>
                </c:pt>
                <c:pt idx="6">
                  <c:v>7</c:v>
                </c:pt>
                <c:pt idx="7">
                  <c:v>0</c:v>
                </c:pt>
              </c:numCache>
            </c:numRef>
          </c:cat>
          <c:val>
            <c:numRef>
              <c:f>Sheet1!$E$2:$E$9</c:f>
              <c:numCache>
                <c:formatCode>General</c:formatCode>
                <c:ptCount val="8"/>
                <c:pt idx="0">
                  <c:v>2</c:v>
                </c:pt>
                <c:pt idx="1">
                  <c:v>3.5</c:v>
                </c:pt>
                <c:pt idx="2">
                  <c:v>4</c:v>
                </c:pt>
                <c:pt idx="3">
                  <c:v>6</c:v>
                </c:pt>
                <c:pt idx="4">
                  <c:v>5</c:v>
                </c:pt>
                <c:pt idx="5">
                  <c:v>3.5</c:v>
                </c:pt>
                <c:pt idx="6">
                  <c:v>6.5</c:v>
                </c:pt>
                <c:pt idx="7">
                  <c:v>8</c:v>
                </c:pt>
              </c:numCache>
            </c:numRef>
          </c:val>
          <c:smooth val="0"/>
        </c:ser>
        <c:dLbls>
          <c:showLegendKey val="0"/>
          <c:showVal val="0"/>
          <c:showCatName val="0"/>
          <c:showSerName val="0"/>
          <c:showPercent val="0"/>
          <c:showBubbleSize val="0"/>
        </c:dLbls>
        <c:marker val="1"/>
        <c:smooth val="0"/>
        <c:axId val="194316544"/>
        <c:axId val="194317104"/>
      </c:lineChart>
      <c:catAx>
        <c:axId val="194316544"/>
        <c:scaling>
          <c:orientation val="minMax"/>
        </c:scaling>
        <c:delete val="0"/>
        <c:axPos val="b"/>
        <c:title>
          <c:tx>
            <c:rich>
              <a:bodyPr rot="0" spcFirstLastPara="0" vertOverflow="ellipsis" vert="horz" wrap="square" anchor="ctr" anchorCtr="1"/>
              <a:lstStyle/>
              <a:p>
                <a:pPr>
                  <a:defRPr lang="zh-CN" sz="1000" b="1" i="0" u="none" strike="noStrike" kern="1200" baseline="0">
                    <a:solidFill>
                      <a:schemeClr val="bg1">
                        <a:lumMod val="65000"/>
                      </a:schemeClr>
                    </a:solidFill>
                    <a:latin typeface="+mn-lt"/>
                    <a:ea typeface="+mn-ea"/>
                    <a:cs typeface="+mn-cs"/>
                  </a:defRPr>
                </a:pPr>
                <a:r>
                  <a:rPr lang="en-US" dirty="0" smtClean="0"/>
                  <a:t>Title Goes</a:t>
                </a:r>
                <a:r>
                  <a:rPr lang="en-US" baseline="0" dirty="0" smtClean="0"/>
                  <a:t> Here</a:t>
                </a:r>
                <a:endParaRPr lang="en-US" dirty="0"/>
              </a:p>
            </c:rich>
          </c:tx>
          <c:layout/>
          <c:overlay val="0"/>
        </c:title>
        <c:numFmt formatCode="#\ ?/?" sourceLinked="0"/>
        <c:majorTickMark val="out"/>
        <c:minorTickMark val="none"/>
        <c:tickLblPos val="low"/>
        <c:txPr>
          <a:bodyPr rot="-60000000" spcFirstLastPara="0" vertOverflow="ellipsis" vert="horz" wrap="square" anchor="ctr" anchorCtr="1"/>
          <a:lstStyle/>
          <a:p>
            <a:pPr>
              <a:defRPr lang="zh-CN" sz="1000" b="0" i="0" u="none" strike="noStrike" kern="1200" baseline="0">
                <a:solidFill>
                  <a:schemeClr val="bg1">
                    <a:lumMod val="65000"/>
                  </a:schemeClr>
                </a:solidFill>
                <a:latin typeface="+mn-lt"/>
                <a:ea typeface="+mn-ea"/>
                <a:cs typeface="+mn-cs"/>
              </a:defRPr>
            </a:pPr>
            <a:endParaRPr lang="zh-CN"/>
          </a:p>
        </c:txPr>
        <c:crossAx val="194317104"/>
        <c:crosses val="autoZero"/>
        <c:auto val="1"/>
        <c:lblAlgn val="ctr"/>
        <c:lblOffset val="100"/>
        <c:noMultiLvlLbl val="0"/>
      </c:catAx>
      <c:valAx>
        <c:axId val="194317104"/>
        <c:scaling>
          <c:orientation val="minMax"/>
        </c:scaling>
        <c:delete val="0"/>
        <c:axPos val="l"/>
        <c:majorGridlines>
          <c:spPr>
            <a:ln w="9525" cap="flat" cmpd="sng" algn="ctr">
              <a:solidFill>
                <a:schemeClr val="bg1">
                  <a:lumMod val="95000"/>
                </a:schemeClr>
              </a:solidFill>
              <a:prstDash val="solid"/>
              <a:round/>
            </a:ln>
          </c:spPr>
        </c:majorGridlines>
        <c:title>
          <c:tx>
            <c:rich>
              <a:bodyPr rot="-5400000" spcFirstLastPara="0" vertOverflow="ellipsis" vert="horz" wrap="square" anchor="ctr" anchorCtr="1"/>
              <a:lstStyle/>
              <a:p>
                <a:pPr>
                  <a:defRPr lang="zh-CN" sz="1000" b="1" i="0" u="none" strike="noStrike" kern="1200" baseline="0">
                    <a:solidFill>
                      <a:schemeClr val="bg1">
                        <a:lumMod val="65000"/>
                      </a:schemeClr>
                    </a:solidFill>
                    <a:latin typeface="+mn-lt"/>
                    <a:ea typeface="+mn-ea"/>
                    <a:cs typeface="+mn-cs"/>
                  </a:defRPr>
                </a:pPr>
                <a:r>
                  <a:rPr lang="en-US" dirty="0" smtClean="0"/>
                  <a:t>Title Goes</a:t>
                </a:r>
                <a:r>
                  <a:rPr lang="en-US" baseline="0" dirty="0" smtClean="0"/>
                  <a:t> Here</a:t>
                </a:r>
                <a:endParaRPr lang="en-US" dirty="0"/>
              </a:p>
            </c:rich>
          </c:tx>
          <c:layout/>
          <c:overlay val="0"/>
        </c:title>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65000"/>
                  </a:schemeClr>
                </a:solidFill>
                <a:latin typeface="+mn-lt"/>
                <a:ea typeface="+mn-ea"/>
                <a:cs typeface="+mn-cs"/>
              </a:defRPr>
            </a:pPr>
            <a:endParaRPr lang="zh-CN"/>
          </a:p>
        </c:txPr>
        <c:crossAx val="194316544"/>
        <c:crosses val="autoZero"/>
        <c:crossBetween val="between"/>
      </c:valAx>
      <c:spPr>
        <a:ln w="12700">
          <a:noFill/>
        </a:ln>
      </c:spPr>
    </c:plotArea>
    <c:legend>
      <c:legendPos val="b"/>
      <c:layout/>
      <c:overlay val="0"/>
      <c:txPr>
        <a:bodyPr rot="0" spcFirstLastPara="0" vertOverflow="ellipsis" vert="horz" wrap="square" anchor="ctr" anchorCtr="1"/>
        <a:lstStyle/>
        <a:p>
          <a:pPr>
            <a:defRPr lang="zh-CN" sz="1000" b="0" i="0" u="none" strike="noStrike" kern="1200" baseline="0">
              <a:solidFill>
                <a:schemeClr val="bg1">
                  <a:lumMod val="65000"/>
                </a:schemeClr>
              </a:solidFill>
              <a:latin typeface="+mn-lt"/>
              <a:ea typeface="+mn-ea"/>
              <a:cs typeface="+mn-cs"/>
            </a:defRPr>
          </a:pPr>
          <a:endParaRPr lang="zh-CN"/>
        </a:p>
      </c:txPr>
    </c:legend>
    <c:plotVisOnly val="1"/>
    <c:dispBlanksAs val="gap"/>
    <c:showDLblsOverMax val="0"/>
  </c:chart>
  <c:spPr>
    <a:ln w="19050">
      <a:noFill/>
    </a:ln>
  </c:spPr>
  <c:txPr>
    <a:bodyPr/>
    <a:lstStyle/>
    <a:p>
      <a:pPr>
        <a:defRPr lang="zh-CN" sz="1000">
          <a:solidFill>
            <a:schemeClr val="bg1">
              <a:lumMod val="65000"/>
            </a:schemeClr>
          </a:solidFill>
        </a:defRPr>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2010</c:v>
                </c:pt>
              </c:strCache>
            </c:strRef>
          </c:tx>
          <c:spPr>
            <a:solidFill>
              <a:schemeClr val="tx2"/>
            </a:solidFill>
          </c:spPr>
          <c:invertIfNegative val="0"/>
          <c:dPt>
            <c:idx val="0"/>
            <c:invertIfNegative val="0"/>
            <c:bubble3D val="0"/>
            <c:spPr>
              <a:solidFill>
                <a:schemeClr val="accent1"/>
              </a:solidFill>
            </c:spPr>
          </c:dPt>
          <c:dLbls>
            <c:dLbl>
              <c:idx val="0"/>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c:f>
              <c:strCache>
                <c:ptCount val="1"/>
                <c:pt idx="0">
                  <c:v>Expected Income Avrage</c:v>
                </c:pt>
              </c:strCache>
            </c:strRef>
          </c:cat>
          <c:val>
            <c:numRef>
              <c:f>Sheet1!$B$2</c:f>
              <c:numCache>
                <c:formatCode>General</c:formatCode>
                <c:ptCount val="1"/>
                <c:pt idx="0">
                  <c:v>20</c:v>
                </c:pt>
              </c:numCache>
            </c:numRef>
          </c:val>
        </c:ser>
        <c:ser>
          <c:idx val="1"/>
          <c:order val="1"/>
          <c:tx>
            <c:strRef>
              <c:f>Sheet1!$C$1</c:f>
              <c:strCache>
                <c:ptCount val="1"/>
                <c:pt idx="0">
                  <c:v>2011</c:v>
                </c:pt>
              </c:strCache>
            </c:strRef>
          </c:tx>
          <c:spPr>
            <a:solidFill>
              <a:schemeClr val="accent2"/>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Expected Income Avrage</c:v>
                </c:pt>
              </c:strCache>
            </c:strRef>
          </c:cat>
          <c:val>
            <c:numRef>
              <c:f>Sheet1!$C$2</c:f>
              <c:numCache>
                <c:formatCode>General</c:formatCode>
                <c:ptCount val="1"/>
                <c:pt idx="0">
                  <c:v>50</c:v>
                </c:pt>
              </c:numCache>
            </c:numRef>
          </c:val>
        </c:ser>
        <c:ser>
          <c:idx val="2"/>
          <c:order val="2"/>
          <c:tx>
            <c:strRef>
              <c:f>Sheet1!$D$1</c:f>
              <c:strCache>
                <c:ptCount val="1"/>
                <c:pt idx="0">
                  <c:v>2012</c:v>
                </c:pt>
              </c:strCache>
            </c:strRef>
          </c:tx>
          <c:spPr>
            <a:solidFill>
              <a:schemeClr val="accent3"/>
            </a:solidFill>
            <a:effectLst/>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Expected Income Avrage</c:v>
                </c:pt>
              </c:strCache>
            </c:strRef>
          </c:cat>
          <c:val>
            <c:numRef>
              <c:f>Sheet1!$D$2</c:f>
              <c:numCache>
                <c:formatCode>General</c:formatCode>
                <c:ptCount val="1"/>
                <c:pt idx="0">
                  <c:v>60</c:v>
                </c:pt>
              </c:numCache>
            </c:numRef>
          </c:val>
        </c:ser>
        <c:ser>
          <c:idx val="3"/>
          <c:order val="3"/>
          <c:tx>
            <c:strRef>
              <c:f>Sheet1!$E$1</c:f>
              <c:strCache>
                <c:ptCount val="1"/>
                <c:pt idx="0">
                  <c:v>2014</c:v>
                </c:pt>
              </c:strCache>
            </c:strRef>
          </c:tx>
          <c:spPr>
            <a:solidFill>
              <a:schemeClr val="accent4"/>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trendline>
            <c:trendlineType val="linear"/>
            <c:dispRSqr val="0"/>
            <c:dispEq val="0"/>
          </c:trendline>
          <c:cat>
            <c:strRef>
              <c:f>Sheet1!$A$2</c:f>
              <c:strCache>
                <c:ptCount val="1"/>
                <c:pt idx="0">
                  <c:v>Expected Income Avrage</c:v>
                </c:pt>
              </c:strCache>
            </c:strRef>
          </c:cat>
          <c:val>
            <c:numRef>
              <c:f>Sheet1!$E$2</c:f>
              <c:numCache>
                <c:formatCode>General</c:formatCode>
                <c:ptCount val="1"/>
                <c:pt idx="0">
                  <c:v>70</c:v>
                </c:pt>
              </c:numCache>
            </c:numRef>
          </c:val>
        </c:ser>
        <c:ser>
          <c:idx val="4"/>
          <c:order val="4"/>
          <c:tx>
            <c:strRef>
              <c:f>Sheet1!$F$1</c:f>
              <c:strCache>
                <c:ptCount val="1"/>
                <c:pt idx="0">
                  <c:v>2015</c:v>
                </c:pt>
              </c:strCache>
            </c:strRef>
          </c:tx>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Expected Income Avrage</c:v>
                </c:pt>
              </c:strCache>
            </c:strRef>
          </c:cat>
          <c:val>
            <c:numRef>
              <c:f>Sheet1!$F$2</c:f>
              <c:numCache>
                <c:formatCode>General</c:formatCode>
                <c:ptCount val="1"/>
                <c:pt idx="0">
                  <c:v>100</c:v>
                </c:pt>
              </c:numCache>
            </c:numRef>
          </c:val>
        </c:ser>
        <c:dLbls>
          <c:showLegendKey val="0"/>
          <c:showVal val="0"/>
          <c:showCatName val="0"/>
          <c:showSerName val="0"/>
          <c:showPercent val="0"/>
          <c:showBubbleSize val="0"/>
        </c:dLbls>
        <c:gapWidth val="2"/>
        <c:overlap val="-78"/>
        <c:axId val="668822976"/>
        <c:axId val="668823536"/>
      </c:barChart>
      <c:catAx>
        <c:axId val="668822976"/>
        <c:scaling>
          <c:orientation val="maxMin"/>
        </c:scaling>
        <c:delete val="1"/>
        <c:axPos val="l"/>
        <c:majorGridlines>
          <c:spPr>
            <a:ln w="9525" cap="flat" cmpd="sng" algn="ctr">
              <a:solidFill>
                <a:schemeClr val="bg2">
                  <a:lumMod val="85000"/>
                </a:schemeClr>
              </a:solidFill>
              <a:prstDash val="solid"/>
              <a:round/>
            </a:ln>
          </c:spPr>
        </c:majorGridlines>
        <c:numFmt formatCode="General" sourceLinked="0"/>
        <c:majorTickMark val="out"/>
        <c:minorTickMark val="none"/>
        <c:tickLblPos val="none"/>
        <c:crossAx val="668823536"/>
        <c:crosses val="autoZero"/>
        <c:auto val="0"/>
        <c:lblAlgn val="ctr"/>
        <c:lblOffset val="100"/>
        <c:noMultiLvlLbl val="0"/>
      </c:catAx>
      <c:valAx>
        <c:axId val="668823536"/>
        <c:scaling>
          <c:orientation val="minMax"/>
        </c:scaling>
        <c:delete val="1"/>
        <c:axPos val="t"/>
        <c:majorGridlines>
          <c:spPr>
            <a:ln w="9525" cap="flat" cmpd="sng" algn="ctr">
              <a:solidFill>
                <a:schemeClr val="bg2">
                  <a:lumMod val="85000"/>
                </a:schemeClr>
              </a:solidFill>
              <a:prstDash val="solid"/>
              <a:round/>
            </a:ln>
          </c:spPr>
        </c:majorGridlines>
        <c:numFmt formatCode="0.00%" sourceLinked="0"/>
        <c:majorTickMark val="cross"/>
        <c:minorTickMark val="none"/>
        <c:tickLblPos val="none"/>
        <c:crossAx val="668822976"/>
        <c:crosses val="autoZero"/>
        <c:crossBetween val="between"/>
      </c:valAx>
      <c:dTable>
        <c:showHorzBorder val="1"/>
        <c:showVertBorder val="1"/>
        <c:showOutline val="1"/>
        <c:showKeys val="0"/>
        <c:txPr>
          <a:bodyPr rot="0" spcFirstLastPara="0" vertOverflow="ellipsis" vert="horz" wrap="square" anchor="ctr" anchorCtr="1"/>
          <a:lstStyle/>
          <a:p>
            <a:pPr rtl="0">
              <a:defRPr lang="zh-CN" sz="1000" b="1" i="0" u="none" strike="noStrike" kern="1200" baseline="0">
                <a:solidFill>
                  <a:schemeClr val="tx1">
                    <a:lumMod val="50000"/>
                    <a:lumOff val="50000"/>
                  </a:schemeClr>
                </a:solidFill>
                <a:latin typeface="+mn-lt"/>
                <a:ea typeface="+mn-ea"/>
                <a:cs typeface="+mn-cs"/>
              </a:defRPr>
            </a:pPr>
            <a:endParaRPr lang="zh-CN"/>
          </a:p>
        </c:txPr>
      </c:dTable>
    </c:plotArea>
    <c:plotVisOnly val="1"/>
    <c:dispBlanksAs val="gap"/>
    <c:showDLblsOverMax val="0"/>
  </c:chart>
  <c:txPr>
    <a:bodyPr/>
    <a:lstStyle/>
    <a:p>
      <a:pPr>
        <a:defRPr lang="zh-CN" sz="1000" b="1">
          <a:solidFill>
            <a:schemeClr val="tx1">
              <a:lumMod val="50000"/>
              <a:lumOff val="50000"/>
            </a:schemeClr>
          </a:solidFill>
        </a:defRPr>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dPt>
            <c:idx val="1"/>
            <c:invertIfNegative val="0"/>
            <c:bubble3D val="0"/>
            <c:spPr>
              <a:solidFill>
                <a:schemeClr val="accent2"/>
              </a:solidFill>
            </c:spPr>
          </c:dPt>
          <c:dPt>
            <c:idx val="2"/>
            <c:invertIfNegative val="0"/>
            <c:bubble3D val="0"/>
            <c:spPr>
              <a:solidFill>
                <a:schemeClr val="accent3"/>
              </a:solidFill>
            </c:spPr>
          </c:dPt>
          <c:dPt>
            <c:idx val="3"/>
            <c:invertIfNegative val="0"/>
            <c:bubble3D val="0"/>
            <c:spPr>
              <a:solidFill>
                <a:schemeClr val="accent4"/>
              </a:solidFill>
            </c:spPr>
          </c:dPt>
          <c:cat>
            <c:strRef>
              <c:f>Sheet1!$A$2:$A$5</c:f>
              <c:strCache>
                <c:ptCount val="4"/>
                <c:pt idx="0">
                  <c:v>Category 1</c:v>
                </c:pt>
                <c:pt idx="1">
                  <c:v>Category 2</c:v>
                </c:pt>
                <c:pt idx="2">
                  <c:v>Category 3</c:v>
                </c:pt>
                <c:pt idx="3">
                  <c:v>Category 4</c:v>
                </c:pt>
              </c:strCache>
            </c:strRef>
          </c:cat>
          <c:val>
            <c:numRef>
              <c:f>Sheet1!$B$2:$B$5</c:f>
              <c:numCache>
                <c:formatCode>0%</c:formatCode>
                <c:ptCount val="4"/>
                <c:pt idx="0">
                  <c:v>0.43</c:v>
                </c:pt>
                <c:pt idx="1">
                  <c:v>0.25</c:v>
                </c:pt>
                <c:pt idx="2">
                  <c:v>0.60000000000000098</c:v>
                </c:pt>
                <c:pt idx="3">
                  <c:v>1</c:v>
                </c:pt>
              </c:numCache>
            </c:numRef>
          </c:val>
        </c:ser>
        <c:dLbls>
          <c:showLegendKey val="0"/>
          <c:showVal val="0"/>
          <c:showCatName val="0"/>
          <c:showSerName val="0"/>
          <c:showPercent val="0"/>
          <c:showBubbleSize val="0"/>
        </c:dLbls>
        <c:gapWidth val="150"/>
        <c:axId val="668831376"/>
        <c:axId val="668831936"/>
      </c:barChart>
      <c:catAx>
        <c:axId val="668831376"/>
        <c:scaling>
          <c:orientation val="minMax"/>
        </c:scaling>
        <c:delete val="0"/>
        <c:axPos val="l"/>
        <c:numFmt formatCode="General" sourceLinked="0"/>
        <c:majorTickMark val="out"/>
        <c:minorTickMark val="none"/>
        <c:tickLblPos val="nextTo"/>
        <c:txPr>
          <a:bodyPr rot="-60000000" spcFirstLastPara="0" vertOverflow="ellipsis" vert="horz" wrap="square" anchor="ctr" anchorCtr="1"/>
          <a:lstStyle/>
          <a:p>
            <a:pPr>
              <a:defRPr lang="zh-CN" sz="1200" b="1" i="0" u="none" strike="noStrike" kern="1200" baseline="0">
                <a:solidFill>
                  <a:schemeClr val="tx1">
                    <a:lumMod val="50000"/>
                    <a:lumOff val="50000"/>
                  </a:schemeClr>
                </a:solidFill>
                <a:latin typeface="+mn-lt"/>
                <a:ea typeface="+mn-ea"/>
                <a:cs typeface="+mn-cs"/>
              </a:defRPr>
            </a:pPr>
            <a:endParaRPr lang="zh-CN"/>
          </a:p>
        </c:txPr>
        <c:crossAx val="668831936"/>
        <c:crosses val="autoZero"/>
        <c:auto val="1"/>
        <c:lblAlgn val="ctr"/>
        <c:lblOffset val="100"/>
        <c:noMultiLvlLbl val="0"/>
      </c:catAx>
      <c:valAx>
        <c:axId val="668831936"/>
        <c:scaling>
          <c:orientation val="minMax"/>
          <c:max val="1"/>
          <c:min val="0"/>
        </c:scaling>
        <c:delete val="0"/>
        <c:axPos val="b"/>
        <c:majorGridlines>
          <c:spPr>
            <a:ln w="9525" cap="flat" cmpd="sng" algn="ctr">
              <a:solidFill>
                <a:schemeClr val="bg1">
                  <a:lumMod val="75000"/>
                </a:schemeClr>
              </a:solidFill>
              <a:prstDash val="solid"/>
              <a:round/>
            </a:ln>
          </c:spPr>
        </c:majorGridlines>
        <c:numFmt formatCode="0%" sourceLinked="1"/>
        <c:majorTickMark val="out"/>
        <c:minorTickMark val="none"/>
        <c:tickLblPos val="nextTo"/>
        <c:txPr>
          <a:bodyPr rot="-60000000" spcFirstLastPara="0" vertOverflow="ellipsis" vert="horz" wrap="square" anchor="ctr" anchorCtr="1"/>
          <a:lstStyle/>
          <a:p>
            <a:pPr>
              <a:defRPr lang="zh-CN" sz="1200" b="0" i="0" u="none" strike="noStrike" kern="1200" baseline="0">
                <a:solidFill>
                  <a:schemeClr val="tx1">
                    <a:lumMod val="50000"/>
                    <a:lumOff val="50000"/>
                  </a:schemeClr>
                </a:solidFill>
                <a:latin typeface="+mn-lt"/>
                <a:ea typeface="+mn-ea"/>
                <a:cs typeface="+mn-cs"/>
              </a:defRPr>
            </a:pPr>
            <a:endParaRPr lang="zh-CN"/>
          </a:p>
        </c:txPr>
        <c:crossAx val="668831376"/>
        <c:crosses val="autoZero"/>
        <c:crossBetween val="between"/>
        <c:majorUnit val="0.1"/>
        <c:minorUnit val="0.02"/>
      </c:valAx>
      <c:spPr>
        <a:noFill/>
        <a:ln>
          <a:solidFill>
            <a:schemeClr val="bg1">
              <a:lumMod val="75000"/>
            </a:schemeClr>
          </a:solidFill>
        </a:ln>
        <a:effectLst/>
      </c:spPr>
    </c:plotArea>
    <c:plotVisOnly val="1"/>
    <c:dispBlanksAs val="gap"/>
    <c:showDLblsOverMax val="0"/>
  </c:chart>
  <c:txPr>
    <a:bodyPr/>
    <a:lstStyle/>
    <a:p>
      <a:pPr>
        <a:defRPr lang="zh-CN" sz="1800"/>
      </a:pPr>
      <a:endParaRPr lang="zh-CN"/>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200" b="1" i="0" u="none" strike="noStrike" kern="1200" baseline="0">
                <a:solidFill>
                  <a:schemeClr val="tx1">
                    <a:lumMod val="50000"/>
                    <a:lumOff val="50000"/>
                  </a:schemeClr>
                </a:solidFill>
                <a:latin typeface="+mn-lt"/>
                <a:ea typeface="+mn-ea"/>
                <a:cs typeface="+mn-cs"/>
              </a:defRPr>
            </a:pPr>
            <a:r>
              <a:rPr lang="en-US" sz="1200" dirty="0" smtClean="0">
                <a:solidFill>
                  <a:schemeClr val="tx1">
                    <a:lumMod val="50000"/>
                    <a:lumOff val="50000"/>
                  </a:schemeClr>
                </a:solidFill>
              </a:rPr>
              <a:t>Sales Chart</a:t>
            </a:r>
            <a:endParaRPr lang="en-US" sz="1200" dirty="0">
              <a:solidFill>
                <a:schemeClr val="tx1">
                  <a:lumMod val="50000"/>
                  <a:lumOff val="50000"/>
                </a:schemeClr>
              </a:solidFill>
            </a:endParaRPr>
          </a:p>
        </c:rich>
      </c:tx>
      <c:layout/>
      <c:overlay val="0"/>
    </c:title>
    <c:autoTitleDeleted val="0"/>
    <c:plotArea>
      <c:layout/>
      <c:pieChart>
        <c:varyColors val="1"/>
        <c:ser>
          <c:idx val="0"/>
          <c:order val="0"/>
          <c:tx>
            <c:strRef>
              <c:f>Sheet1!$B$1</c:f>
              <c:strCache>
                <c:ptCount val="1"/>
                <c:pt idx="0">
                  <c:v>Sales</c:v>
                </c:pt>
              </c:strCache>
            </c:strRef>
          </c:tx>
          <c:spPr>
            <a:solidFill>
              <a:schemeClr val="accent1"/>
            </a:solidFill>
          </c:spPr>
          <c:dPt>
            <c:idx val="0"/>
            <c:bubble3D val="0"/>
          </c:dPt>
          <c:dPt>
            <c:idx val="1"/>
            <c:bubble3D val="0"/>
            <c:spPr>
              <a:solidFill>
                <a:schemeClr val="accent2"/>
              </a:solidFill>
            </c:spPr>
          </c:dPt>
          <c:dLbls>
            <c:dLbl>
              <c:idx val="0"/>
              <c:layout>
                <c:manualLayout>
                  <c:x val="-0.22485797488123899"/>
                  <c:y val="8.8702239683080303E-2"/>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1"/>
              <c:layout>
                <c:manualLayout>
                  <c:x val="0.22123966942148801"/>
                  <c:y val="-9.3931613092558597E-2"/>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600" b="1" i="0" u="none" strike="noStrike" kern="1200" baseline="0">
                    <a:solidFill>
                      <a:schemeClr val="bg1"/>
                    </a:solidFill>
                    <a:latin typeface="+mn-lt"/>
                    <a:ea typeface="+mn-ea"/>
                    <a:cs typeface="+mn-cs"/>
                  </a:defRPr>
                </a:pPr>
                <a:endParaRPr lang="zh-CN"/>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Sheet1!$A$2:$A$3</c:f>
              <c:strCache>
                <c:ptCount val="2"/>
                <c:pt idx="0">
                  <c:v>20XX</c:v>
                </c:pt>
                <c:pt idx="1">
                  <c:v>20XX</c:v>
                </c:pt>
              </c:strCache>
            </c:strRef>
          </c:cat>
          <c:val>
            <c:numRef>
              <c:f>Sheet1!$B$2:$B$3</c:f>
              <c:numCache>
                <c:formatCode>0%</c:formatCode>
                <c:ptCount val="2"/>
                <c:pt idx="0">
                  <c:v>0.4</c:v>
                </c:pt>
                <c:pt idx="1">
                  <c:v>0.6</c:v>
                </c:pt>
              </c:numCache>
            </c:numRef>
          </c:val>
        </c:ser>
        <c:dLbls>
          <c:showLegendKey val="0"/>
          <c:showVal val="0"/>
          <c:showCatName val="0"/>
          <c:showSerName val="0"/>
          <c:showPercent val="1"/>
          <c:showBubbleSize val="0"/>
          <c:showLeaderLines val="1"/>
        </c:dLbls>
        <c:firstSliceAng val="0"/>
      </c:pieChart>
    </c:plotArea>
    <c:legend>
      <c:legendPos val="b"/>
      <c:layout/>
      <c:overlay val="0"/>
      <c:txPr>
        <a:bodyPr rot="0" spcFirstLastPara="0" vertOverflow="ellipsis" vert="horz" wrap="square" anchor="ctr" anchorCtr="1"/>
        <a:lstStyle/>
        <a:p>
          <a:pPr>
            <a:defRPr lang="zh-CN" sz="1200" b="1" i="0" u="none" strike="noStrike" kern="1200" baseline="0">
              <a:solidFill>
                <a:schemeClr val="tx1">
                  <a:lumMod val="50000"/>
                  <a:lumOff val="50000"/>
                </a:schemeClr>
              </a:solidFill>
              <a:latin typeface="+mn-lt"/>
              <a:ea typeface="+mn-ea"/>
              <a:cs typeface="+mn-cs"/>
            </a:defRPr>
          </a:pPr>
          <a:endParaRPr lang="zh-CN"/>
        </a:p>
      </c:txPr>
    </c:legend>
    <c:plotVisOnly val="1"/>
    <c:dispBlanksAs val="zero"/>
    <c:showDLblsOverMax val="0"/>
  </c:chart>
  <c:txPr>
    <a:bodyPr/>
    <a:lstStyle/>
    <a:p>
      <a:pPr>
        <a:defRPr lang="zh-CN" sz="1600" b="1">
          <a:solidFill>
            <a:schemeClr val="bg1"/>
          </a:solidFill>
        </a:defRPr>
      </a:pPr>
      <a:endParaRPr lang="zh-CN"/>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Title 01</c:v>
                </c:pt>
              </c:strCache>
            </c:strRef>
          </c:tx>
          <c:spPr>
            <a:solidFill>
              <a:schemeClr val="tx2"/>
            </a:solidFill>
          </c:spPr>
          <c:invertIfNegative val="0"/>
          <c:dPt>
            <c:idx val="0"/>
            <c:invertIfNegative val="0"/>
            <c:bubble3D val="0"/>
            <c:spPr>
              <a:solidFill>
                <a:schemeClr val="accent1"/>
              </a:solidFill>
            </c:spPr>
          </c:dPt>
          <c:dLbls>
            <c:dLbl>
              <c:idx val="0"/>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c:f>
              <c:strCache>
                <c:ptCount val="1"/>
                <c:pt idx="0">
                  <c:v>Income Avrage 2015</c:v>
                </c:pt>
              </c:strCache>
            </c:strRef>
          </c:cat>
          <c:val>
            <c:numRef>
              <c:f>Sheet1!$B$2</c:f>
              <c:numCache>
                <c:formatCode>General</c:formatCode>
                <c:ptCount val="1"/>
                <c:pt idx="0">
                  <c:v>100</c:v>
                </c:pt>
              </c:numCache>
            </c:numRef>
          </c:val>
        </c:ser>
        <c:ser>
          <c:idx val="1"/>
          <c:order val="1"/>
          <c:tx>
            <c:strRef>
              <c:f>Sheet1!$C$1</c:f>
              <c:strCache>
                <c:ptCount val="1"/>
                <c:pt idx="0">
                  <c:v>Title 02</c:v>
                </c:pt>
              </c:strCache>
            </c:strRef>
          </c:tx>
          <c:spPr>
            <a:solidFill>
              <a:schemeClr val="accent2"/>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Income Avrage 2015</c:v>
                </c:pt>
              </c:strCache>
            </c:strRef>
          </c:cat>
          <c:val>
            <c:numRef>
              <c:f>Sheet1!$C$2</c:f>
              <c:numCache>
                <c:formatCode>General</c:formatCode>
                <c:ptCount val="1"/>
                <c:pt idx="0">
                  <c:v>90</c:v>
                </c:pt>
              </c:numCache>
            </c:numRef>
          </c:val>
        </c:ser>
        <c:ser>
          <c:idx val="2"/>
          <c:order val="2"/>
          <c:tx>
            <c:strRef>
              <c:f>Sheet1!$D$1</c:f>
              <c:strCache>
                <c:ptCount val="1"/>
                <c:pt idx="0">
                  <c:v>Title 03</c:v>
                </c:pt>
              </c:strCache>
            </c:strRef>
          </c:tx>
          <c:spPr>
            <a:solidFill>
              <a:schemeClr val="accent3"/>
            </a:solidFill>
            <a:effectLst/>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Income Avrage 2015</c:v>
                </c:pt>
              </c:strCache>
            </c:strRef>
          </c:cat>
          <c:val>
            <c:numRef>
              <c:f>Sheet1!$D$2</c:f>
              <c:numCache>
                <c:formatCode>General</c:formatCode>
                <c:ptCount val="1"/>
                <c:pt idx="0">
                  <c:v>50</c:v>
                </c:pt>
              </c:numCache>
            </c:numRef>
          </c:val>
        </c:ser>
        <c:ser>
          <c:idx val="3"/>
          <c:order val="3"/>
          <c:tx>
            <c:strRef>
              <c:f>Sheet1!$E$1</c:f>
              <c:strCache>
                <c:ptCount val="1"/>
                <c:pt idx="0">
                  <c:v>Title 04</c:v>
                </c:pt>
              </c:strCache>
            </c:strRef>
          </c:tx>
          <c:spPr>
            <a:solidFill>
              <a:schemeClr val="accent4"/>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trendline>
            <c:trendlineType val="linear"/>
            <c:dispRSqr val="0"/>
            <c:dispEq val="0"/>
          </c:trendline>
          <c:cat>
            <c:strRef>
              <c:f>Sheet1!$A$2</c:f>
              <c:strCache>
                <c:ptCount val="1"/>
                <c:pt idx="0">
                  <c:v>Income Avrage 2015</c:v>
                </c:pt>
              </c:strCache>
            </c:strRef>
          </c:cat>
          <c:val>
            <c:numRef>
              <c:f>Sheet1!$E$2</c:f>
              <c:numCache>
                <c:formatCode>General</c:formatCode>
                <c:ptCount val="1"/>
                <c:pt idx="0">
                  <c:v>40</c:v>
                </c:pt>
              </c:numCache>
            </c:numRef>
          </c:val>
        </c:ser>
        <c:ser>
          <c:idx val="4"/>
          <c:order val="4"/>
          <c:tx>
            <c:strRef>
              <c:f>Sheet1!$F$1</c:f>
              <c:strCache>
                <c:ptCount val="1"/>
                <c:pt idx="0">
                  <c:v>Title 05</c:v>
                </c:pt>
              </c:strCache>
            </c:strRef>
          </c:tx>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Income Avrage 2015</c:v>
                </c:pt>
              </c:strCache>
            </c:strRef>
          </c:cat>
          <c:val>
            <c:numRef>
              <c:f>Sheet1!$F$2</c:f>
              <c:numCache>
                <c:formatCode>General</c:formatCode>
                <c:ptCount val="1"/>
                <c:pt idx="0">
                  <c:v>30</c:v>
                </c:pt>
              </c:numCache>
            </c:numRef>
          </c:val>
        </c:ser>
        <c:dLbls>
          <c:showLegendKey val="0"/>
          <c:showVal val="0"/>
          <c:showCatName val="0"/>
          <c:showSerName val="0"/>
          <c:showPercent val="0"/>
          <c:showBubbleSize val="0"/>
        </c:dLbls>
        <c:gapWidth val="2"/>
        <c:overlap val="-78"/>
        <c:axId val="668838096"/>
        <c:axId val="669572288"/>
      </c:barChart>
      <c:catAx>
        <c:axId val="668838096"/>
        <c:scaling>
          <c:orientation val="maxMin"/>
        </c:scaling>
        <c:delete val="1"/>
        <c:axPos val="l"/>
        <c:majorGridlines>
          <c:spPr>
            <a:ln w="9525" cap="flat" cmpd="sng" algn="ctr">
              <a:solidFill>
                <a:schemeClr val="bg2">
                  <a:lumMod val="85000"/>
                </a:schemeClr>
              </a:solidFill>
              <a:prstDash val="solid"/>
              <a:round/>
            </a:ln>
          </c:spPr>
        </c:majorGridlines>
        <c:numFmt formatCode="General" sourceLinked="0"/>
        <c:majorTickMark val="out"/>
        <c:minorTickMark val="none"/>
        <c:tickLblPos val="none"/>
        <c:crossAx val="669572288"/>
        <c:crosses val="autoZero"/>
        <c:auto val="0"/>
        <c:lblAlgn val="ctr"/>
        <c:lblOffset val="100"/>
        <c:noMultiLvlLbl val="0"/>
      </c:catAx>
      <c:valAx>
        <c:axId val="669572288"/>
        <c:scaling>
          <c:orientation val="minMax"/>
        </c:scaling>
        <c:delete val="1"/>
        <c:axPos val="t"/>
        <c:majorGridlines>
          <c:spPr>
            <a:ln w="9525" cap="flat" cmpd="sng" algn="ctr">
              <a:solidFill>
                <a:schemeClr val="bg2">
                  <a:lumMod val="85000"/>
                </a:schemeClr>
              </a:solidFill>
              <a:prstDash val="solid"/>
              <a:round/>
            </a:ln>
          </c:spPr>
        </c:majorGridlines>
        <c:numFmt formatCode="0.00%" sourceLinked="0"/>
        <c:majorTickMark val="cross"/>
        <c:minorTickMark val="none"/>
        <c:tickLblPos val="none"/>
        <c:crossAx val="668838096"/>
        <c:crosses val="autoZero"/>
        <c:crossBetween val="between"/>
      </c:valAx>
      <c:dTable>
        <c:showHorzBorder val="1"/>
        <c:showVertBorder val="1"/>
        <c:showOutline val="1"/>
        <c:showKeys val="0"/>
        <c:txPr>
          <a:bodyPr rot="0" spcFirstLastPara="0" vertOverflow="ellipsis" vert="horz" wrap="square" anchor="ctr" anchorCtr="1"/>
          <a:lstStyle/>
          <a:p>
            <a:pPr rtl="0">
              <a:defRPr lang="zh-CN" sz="1000" b="1" i="0" u="none" strike="noStrike" kern="1200" baseline="0">
                <a:solidFill>
                  <a:schemeClr val="tx1">
                    <a:lumMod val="50000"/>
                    <a:lumOff val="50000"/>
                  </a:schemeClr>
                </a:solidFill>
                <a:latin typeface="+mn-lt"/>
                <a:ea typeface="+mn-ea"/>
                <a:cs typeface="+mn-cs"/>
              </a:defRPr>
            </a:pPr>
            <a:endParaRPr lang="zh-CN"/>
          </a:p>
        </c:txPr>
      </c:dTable>
    </c:plotArea>
    <c:plotVisOnly val="1"/>
    <c:dispBlanksAs val="gap"/>
    <c:showDLblsOverMax val="0"/>
  </c:chart>
  <c:txPr>
    <a:bodyPr/>
    <a:lstStyle/>
    <a:p>
      <a:pPr>
        <a:defRPr lang="zh-CN" sz="1000" b="1">
          <a:solidFill>
            <a:schemeClr val="tx1">
              <a:lumMod val="50000"/>
              <a:lumOff val="50000"/>
            </a:schemeClr>
          </a:solidFill>
        </a:defRPr>
      </a:pPr>
      <a:endParaRPr lang="zh-CN"/>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887558033003303E-2"/>
          <c:y val="4.62937732748726E-2"/>
          <c:w val="0.87872087984984204"/>
          <c:h val="0.79956085665293197"/>
        </c:manualLayout>
      </c:layout>
      <c:barChart>
        <c:barDir val="col"/>
        <c:grouping val="clustered"/>
        <c:varyColors val="0"/>
        <c:ser>
          <c:idx val="0"/>
          <c:order val="0"/>
          <c:tx>
            <c:strRef>
              <c:f>Sheet1!$B$1</c:f>
              <c:strCache>
                <c:ptCount val="1"/>
                <c:pt idx="0">
                  <c:v>Series 1</c:v>
                </c:pt>
              </c:strCache>
            </c:strRef>
          </c:tx>
          <c:spPr>
            <a:solidFill>
              <a:schemeClr val="accent1"/>
            </a:solidFill>
            <a:ln>
              <a:noFill/>
            </a:ln>
          </c:spPr>
          <c:invertIfNegative val="0"/>
          <c:dLbls>
            <c:dLbl>
              <c:idx val="0"/>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delete val="1"/>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bg1">
                        <a:lumMod val="65000"/>
                      </a:schemeClr>
                    </a:solidFill>
                    <a:latin typeface="+mn-lt"/>
                    <a:ea typeface="+mn-ea"/>
                    <a:cs typeface="+mn-cs"/>
                  </a:defRPr>
                </a:pPr>
                <a:endParaRPr lang="zh-CN"/>
              </a:p>
            </c:txPr>
            <c:dLblPos val="outEnd"/>
            <c:showLegendKey val="0"/>
            <c:showVal val="0"/>
            <c:showCatName val="0"/>
            <c:showSerName val="0"/>
            <c:showPercent val="0"/>
            <c:showBubbleSize val="0"/>
            <c:extLst>
              <c:ext xmlns:c15="http://schemas.microsoft.com/office/drawing/2012/chart" uri="{CE6537A1-D6FC-4f65-9D91-7224C49458BB}">
                <c15:showLeaderLines val="0"/>
              </c:ext>
            </c:extLst>
          </c:dLbls>
          <c:cat>
            <c:numRef>
              <c:f>Sheet1!$A$2:$A$4</c:f>
              <c:numCache>
                <c:formatCode>General</c:formatCode>
                <c:ptCount val="3"/>
                <c:pt idx="0">
                  <c:v>2012</c:v>
                </c:pt>
                <c:pt idx="1">
                  <c:v>2014</c:v>
                </c:pt>
                <c:pt idx="2">
                  <c:v>2015</c:v>
                </c:pt>
              </c:numCache>
            </c:numRef>
          </c:cat>
          <c:val>
            <c:numRef>
              <c:f>Sheet1!$B$2:$B$4</c:f>
              <c:numCache>
                <c:formatCode>General</c:formatCode>
                <c:ptCount val="3"/>
                <c:pt idx="0">
                  <c:v>100</c:v>
                </c:pt>
                <c:pt idx="1">
                  <c:v>90</c:v>
                </c:pt>
                <c:pt idx="2">
                  <c:v>50</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bg1">
                        <a:lumMod val="6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Sheet1!$A$2:$A$4</c:f>
              <c:numCache>
                <c:formatCode>General</c:formatCode>
                <c:ptCount val="3"/>
                <c:pt idx="0">
                  <c:v>2012</c:v>
                </c:pt>
                <c:pt idx="1">
                  <c:v>2014</c:v>
                </c:pt>
                <c:pt idx="2">
                  <c:v>2015</c:v>
                </c:pt>
              </c:numCache>
            </c:numRef>
          </c:cat>
          <c:val>
            <c:numRef>
              <c:f>Sheet1!$C$2:$C$4</c:f>
              <c:numCache>
                <c:formatCode>General</c:formatCode>
                <c:ptCount val="3"/>
                <c:pt idx="0">
                  <c:v>90</c:v>
                </c:pt>
                <c:pt idx="1">
                  <c:v>75</c:v>
                </c:pt>
                <c:pt idx="2">
                  <c:v>100</c:v>
                </c:pt>
              </c:numCache>
            </c:numRef>
          </c:val>
        </c:ser>
        <c:ser>
          <c:idx val="2"/>
          <c:order val="2"/>
          <c:tx>
            <c:strRef>
              <c:f>Sheet1!$D$1</c:f>
              <c:strCache>
                <c:ptCount val="1"/>
                <c:pt idx="0">
                  <c:v>Series 3</c:v>
                </c:pt>
              </c:strCache>
            </c:strRef>
          </c:tx>
          <c:spPr>
            <a:solidFill>
              <a:schemeClr val="accent3"/>
            </a:solidFill>
            <a:effectLst/>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bg1">
                        <a:lumMod val="6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Sheet1!$A$2:$A$4</c:f>
              <c:numCache>
                <c:formatCode>General</c:formatCode>
                <c:ptCount val="3"/>
                <c:pt idx="0">
                  <c:v>2012</c:v>
                </c:pt>
                <c:pt idx="1">
                  <c:v>2014</c:v>
                </c:pt>
                <c:pt idx="2">
                  <c:v>2015</c:v>
                </c:pt>
              </c:numCache>
            </c:numRef>
          </c:cat>
          <c:val>
            <c:numRef>
              <c:f>Sheet1!$D$2:$D$4</c:f>
              <c:numCache>
                <c:formatCode>General</c:formatCode>
                <c:ptCount val="3"/>
                <c:pt idx="0">
                  <c:v>70</c:v>
                </c:pt>
                <c:pt idx="1">
                  <c:v>55</c:v>
                </c:pt>
                <c:pt idx="2">
                  <c:v>85</c:v>
                </c:pt>
              </c:numCache>
            </c:numRef>
          </c:val>
        </c:ser>
        <c:ser>
          <c:idx val="3"/>
          <c:order val="3"/>
          <c:tx>
            <c:strRef>
              <c:f>Sheet1!$E$1</c:f>
              <c:strCache>
                <c:ptCount val="1"/>
                <c:pt idx="0">
                  <c:v>Series 32</c:v>
                </c:pt>
              </c:strCache>
            </c:strRef>
          </c:tx>
          <c:spPr>
            <a:solidFill>
              <a:schemeClr val="accent4"/>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bg1">
                        <a:lumMod val="6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Sheet1!$A$2:$A$4</c:f>
              <c:numCache>
                <c:formatCode>General</c:formatCode>
                <c:ptCount val="3"/>
                <c:pt idx="0">
                  <c:v>2012</c:v>
                </c:pt>
                <c:pt idx="1">
                  <c:v>2014</c:v>
                </c:pt>
                <c:pt idx="2">
                  <c:v>2015</c:v>
                </c:pt>
              </c:numCache>
            </c:numRef>
          </c:cat>
          <c:val>
            <c:numRef>
              <c:f>Sheet1!$E$2:$E$4</c:f>
              <c:numCache>
                <c:formatCode>General</c:formatCode>
                <c:ptCount val="3"/>
                <c:pt idx="0">
                  <c:v>50</c:v>
                </c:pt>
                <c:pt idx="1">
                  <c:v>65</c:v>
                </c:pt>
                <c:pt idx="2">
                  <c:v>70</c:v>
                </c:pt>
              </c:numCache>
            </c:numRef>
          </c:val>
        </c:ser>
        <c:ser>
          <c:idx val="4"/>
          <c:order val="4"/>
          <c:tx>
            <c:strRef>
              <c:f>Sheet1!$F$1</c:f>
              <c:strCache>
                <c:ptCount val="1"/>
                <c:pt idx="0">
                  <c:v>Series 322</c:v>
                </c:pt>
              </c:strCache>
            </c:strRef>
          </c:tx>
          <c:spPr>
            <a:solidFill>
              <a:schemeClr val="accent5"/>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bg1">
                        <a:lumMod val="6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Sheet1!$A$2:$A$4</c:f>
              <c:numCache>
                <c:formatCode>General</c:formatCode>
                <c:ptCount val="3"/>
                <c:pt idx="0">
                  <c:v>2012</c:v>
                </c:pt>
                <c:pt idx="1">
                  <c:v>2014</c:v>
                </c:pt>
                <c:pt idx="2">
                  <c:v>2015</c:v>
                </c:pt>
              </c:numCache>
            </c:numRef>
          </c:cat>
          <c:val>
            <c:numRef>
              <c:f>Sheet1!$F$2:$F$4</c:f>
              <c:numCache>
                <c:formatCode>General</c:formatCode>
                <c:ptCount val="3"/>
                <c:pt idx="0">
                  <c:v>20</c:v>
                </c:pt>
                <c:pt idx="1">
                  <c:v>45</c:v>
                </c:pt>
                <c:pt idx="2">
                  <c:v>35</c:v>
                </c:pt>
              </c:numCache>
            </c:numRef>
          </c:val>
        </c:ser>
        <c:dLbls>
          <c:showLegendKey val="0"/>
          <c:showVal val="0"/>
          <c:showCatName val="0"/>
          <c:showSerName val="0"/>
          <c:showPercent val="0"/>
          <c:showBubbleSize val="0"/>
        </c:dLbls>
        <c:gapWidth val="351"/>
        <c:overlap val="-14"/>
        <c:axId val="669587968"/>
        <c:axId val="669588528"/>
      </c:barChart>
      <c:catAx>
        <c:axId val="669587968"/>
        <c:scaling>
          <c:orientation val="minMax"/>
        </c:scaling>
        <c:delete val="0"/>
        <c:axPos val="b"/>
        <c:numFmt formatCode="General" sourceLinked="0"/>
        <c:majorTickMark val="out"/>
        <c:minorTickMark val="none"/>
        <c:tickLblPos val="nextTo"/>
        <c:spPr>
          <a:noFill/>
        </c:spPr>
        <c:txPr>
          <a:bodyPr rot="-60000000" spcFirstLastPara="0" vertOverflow="ellipsis" vert="horz" wrap="square" anchor="ctr" anchorCtr="1"/>
          <a:lstStyle/>
          <a:p>
            <a:pPr>
              <a:defRPr lang="zh-CN" sz="1000" b="1" i="0" u="none" strike="noStrike" kern="1200" baseline="0">
                <a:solidFill>
                  <a:schemeClr val="bg1">
                    <a:lumMod val="65000"/>
                  </a:schemeClr>
                </a:solidFill>
                <a:latin typeface="+mn-lt"/>
                <a:ea typeface="+mn-ea"/>
                <a:cs typeface="+mn-cs"/>
              </a:defRPr>
            </a:pPr>
            <a:endParaRPr lang="zh-CN"/>
          </a:p>
        </c:txPr>
        <c:crossAx val="669588528"/>
        <c:crosses val="autoZero"/>
        <c:auto val="1"/>
        <c:lblAlgn val="ctr"/>
        <c:lblOffset val="100"/>
        <c:noMultiLvlLbl val="0"/>
      </c:catAx>
      <c:valAx>
        <c:axId val="669588528"/>
        <c:scaling>
          <c:orientation val="minMax"/>
        </c:scaling>
        <c:delete val="0"/>
        <c:axPos val="l"/>
        <c:majorGridlines>
          <c:spPr>
            <a:ln w="9525" cap="flat" cmpd="sng" algn="ctr">
              <a:solidFill>
                <a:prstClr val="white">
                  <a:lumMod val="85000"/>
                  <a:alpha val="48000"/>
                </a:prstClr>
              </a:solidFill>
              <a:prstDash val="solid"/>
              <a:round/>
            </a:ln>
          </c:spPr>
        </c:majorGridlines>
        <c:numFmt formatCode="General" sourceLinked="0"/>
        <c:majorTickMark val="none"/>
        <c:minorTickMark val="in"/>
        <c:tickLblPos val="low"/>
        <c:spPr>
          <a:noFill/>
          <a:ln w="9525" cap="flat" cmpd="sng" algn="ctr">
            <a:solidFill>
              <a:schemeClr val="bg1">
                <a:lumMod val="85000"/>
              </a:schemeClr>
            </a:solidFill>
            <a:prstDash val="solid"/>
            <a:round/>
          </a:ln>
        </c:spPr>
        <c:txPr>
          <a:bodyPr rot="-60000000" spcFirstLastPara="0" vertOverflow="ellipsis" vert="horz" wrap="square" anchor="ctr" anchorCtr="1"/>
          <a:lstStyle/>
          <a:p>
            <a:pPr>
              <a:defRPr lang="zh-CN" sz="1000" b="1" i="0" u="none" strike="noStrike" kern="1200" baseline="0">
                <a:solidFill>
                  <a:schemeClr val="bg1">
                    <a:lumMod val="65000"/>
                  </a:schemeClr>
                </a:solidFill>
                <a:latin typeface="+mn-lt"/>
                <a:ea typeface="+mn-ea"/>
                <a:cs typeface="+mn-cs"/>
              </a:defRPr>
            </a:pPr>
            <a:endParaRPr lang="zh-CN"/>
          </a:p>
        </c:txPr>
        <c:crossAx val="669587968"/>
        <c:crosses val="autoZero"/>
        <c:crossBetween val="between"/>
      </c:valAx>
    </c:plotArea>
    <c:plotVisOnly val="1"/>
    <c:dispBlanksAs val="gap"/>
    <c:showDLblsOverMax val="0"/>
  </c:chart>
  <c:txPr>
    <a:bodyPr/>
    <a:lstStyle/>
    <a:p>
      <a:pPr>
        <a:defRPr lang="zh-CN" sz="1000" b="1">
          <a:solidFill>
            <a:schemeClr val="bg1">
              <a:lumMod val="65000"/>
            </a:schemeClr>
          </a:solidFill>
        </a:defRPr>
      </a:pPr>
      <a:endParaRPr lang="zh-CN"/>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887558033003303E-2"/>
          <c:y val="4.62937732748726E-2"/>
          <c:w val="0.87872087984984204"/>
          <c:h val="0.79956085665293197"/>
        </c:manualLayout>
      </c:layout>
      <c:barChart>
        <c:barDir val="col"/>
        <c:grouping val="clustered"/>
        <c:varyColors val="0"/>
        <c:ser>
          <c:idx val="0"/>
          <c:order val="0"/>
          <c:tx>
            <c:strRef>
              <c:f>Sheet1!$B$1</c:f>
              <c:strCache>
                <c:ptCount val="1"/>
                <c:pt idx="0">
                  <c:v>Series 1</c:v>
                </c:pt>
              </c:strCache>
            </c:strRef>
          </c:tx>
          <c:spPr>
            <a:solidFill>
              <a:schemeClr val="accent1"/>
            </a:solidFill>
            <a:ln>
              <a:noFill/>
            </a:ln>
          </c:spPr>
          <c:invertIfNegative val="0"/>
          <c:dPt>
            <c:idx val="1"/>
            <c:invertIfNegative val="0"/>
            <c:bubble3D val="0"/>
            <c:spPr>
              <a:solidFill>
                <a:schemeClr val="accent2"/>
              </a:solidFill>
              <a:ln>
                <a:noFill/>
              </a:ln>
            </c:spPr>
          </c:dPt>
          <c:dPt>
            <c:idx val="2"/>
            <c:invertIfNegative val="0"/>
            <c:bubble3D val="0"/>
            <c:spPr>
              <a:solidFill>
                <a:schemeClr val="accent3"/>
              </a:solidFill>
              <a:ln>
                <a:noFill/>
              </a:ln>
            </c:spPr>
          </c:dPt>
          <c:dPt>
            <c:idx val="3"/>
            <c:invertIfNegative val="0"/>
            <c:bubble3D val="0"/>
            <c:spPr>
              <a:solidFill>
                <a:schemeClr val="accent4"/>
              </a:solidFill>
              <a:ln>
                <a:noFill/>
              </a:ln>
            </c:spPr>
          </c:dPt>
          <c:dPt>
            <c:idx val="4"/>
            <c:invertIfNegative val="0"/>
            <c:bubble3D val="0"/>
            <c:spPr>
              <a:solidFill>
                <a:schemeClr val="accent5"/>
              </a:solidFill>
              <a:ln>
                <a:noFill/>
              </a:ln>
            </c:spPr>
          </c:dPt>
          <c:dPt>
            <c:idx val="5"/>
            <c:invertIfNegative val="0"/>
            <c:bubble3D val="0"/>
            <c:spPr>
              <a:solidFill>
                <a:schemeClr val="accent6"/>
              </a:solidFill>
              <a:ln>
                <a:noFill/>
              </a:ln>
            </c:spPr>
          </c:dPt>
          <c:dPt>
            <c:idx val="7"/>
            <c:invertIfNegative val="0"/>
            <c:bubble3D val="0"/>
            <c:spPr>
              <a:solidFill>
                <a:schemeClr val="accent2"/>
              </a:solidFill>
              <a:ln>
                <a:noFill/>
              </a:ln>
            </c:spPr>
          </c:dPt>
          <c:dPt>
            <c:idx val="8"/>
            <c:invertIfNegative val="0"/>
            <c:bubble3D val="0"/>
            <c:spPr>
              <a:solidFill>
                <a:schemeClr val="accent3"/>
              </a:solidFill>
              <a:ln>
                <a:noFill/>
              </a:ln>
            </c:spPr>
          </c:dPt>
          <c:dPt>
            <c:idx val="9"/>
            <c:invertIfNegative val="0"/>
            <c:bubble3D val="0"/>
            <c:spPr>
              <a:solidFill>
                <a:schemeClr val="accent4"/>
              </a:solidFill>
              <a:ln>
                <a:noFill/>
              </a:ln>
            </c:spPr>
          </c:dPt>
          <c:dPt>
            <c:idx val="10"/>
            <c:invertIfNegative val="0"/>
            <c:bubble3D val="0"/>
            <c:spPr>
              <a:solidFill>
                <a:schemeClr val="accent5"/>
              </a:solidFill>
              <a:ln>
                <a:noFill/>
              </a:ln>
            </c:spPr>
          </c:dPt>
          <c:dPt>
            <c:idx val="11"/>
            <c:invertIfNegative val="0"/>
            <c:bubble3D val="0"/>
            <c:spPr>
              <a:solidFill>
                <a:schemeClr val="accent6"/>
              </a:solidFill>
              <a:ln>
                <a:noFill/>
              </a:ln>
            </c:spPr>
          </c:dPt>
          <c:dLbls>
            <c:dLbl>
              <c:idx val="0"/>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8"/>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9"/>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0"/>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1"/>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05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Sheet1!$A$2:$A$13</c:f>
              <c:strCache>
                <c:ptCount val="12"/>
                <c:pt idx="0">
                  <c:v>Jan</c:v>
                </c:pt>
                <c:pt idx="1">
                  <c:v>Feb</c:v>
                </c:pt>
                <c:pt idx="2">
                  <c:v>Mar</c:v>
                </c:pt>
                <c:pt idx="3">
                  <c:v>Apr</c:v>
                </c:pt>
                <c:pt idx="4">
                  <c:v>May</c:v>
                </c:pt>
                <c:pt idx="5">
                  <c:v>Jun</c:v>
                </c:pt>
                <c:pt idx="6">
                  <c:v>Jul</c:v>
                </c:pt>
                <c:pt idx="7">
                  <c:v>Aug</c:v>
                </c:pt>
                <c:pt idx="8">
                  <c:v>Sep</c:v>
                </c:pt>
                <c:pt idx="9">
                  <c:v>Act</c:v>
                </c:pt>
                <c:pt idx="10">
                  <c:v>Nov</c:v>
                </c:pt>
                <c:pt idx="11">
                  <c:v>Dec</c:v>
                </c:pt>
              </c:strCache>
            </c:strRef>
          </c:cat>
          <c:val>
            <c:numRef>
              <c:f>Sheet1!$B$2:$B$13</c:f>
              <c:numCache>
                <c:formatCode>General</c:formatCode>
                <c:ptCount val="12"/>
                <c:pt idx="0">
                  <c:v>100</c:v>
                </c:pt>
                <c:pt idx="1">
                  <c:v>90</c:v>
                </c:pt>
                <c:pt idx="2">
                  <c:v>50</c:v>
                </c:pt>
                <c:pt idx="3">
                  <c:v>100</c:v>
                </c:pt>
                <c:pt idx="4">
                  <c:v>100</c:v>
                </c:pt>
                <c:pt idx="5">
                  <c:v>60</c:v>
                </c:pt>
                <c:pt idx="6">
                  <c:v>50</c:v>
                </c:pt>
                <c:pt idx="7">
                  <c:v>80</c:v>
                </c:pt>
                <c:pt idx="8">
                  <c:v>30</c:v>
                </c:pt>
                <c:pt idx="9">
                  <c:v>70</c:v>
                </c:pt>
                <c:pt idx="10">
                  <c:v>100</c:v>
                </c:pt>
                <c:pt idx="11">
                  <c:v>50</c:v>
                </c:pt>
              </c:numCache>
            </c:numRef>
          </c:val>
        </c:ser>
        <c:ser>
          <c:idx val="1"/>
          <c:order val="1"/>
          <c:tx>
            <c:strRef>
              <c:f>Sheet1!$C$1</c:f>
              <c:strCache>
                <c:ptCount val="1"/>
                <c:pt idx="0">
                  <c:v>Series 2</c:v>
                </c:pt>
              </c:strCache>
            </c:strRef>
          </c:tx>
          <c:invertIfNegative val="0"/>
          <c:dPt>
            <c:idx val="0"/>
            <c:invertIfNegative val="0"/>
            <c:bubble3D val="0"/>
            <c:spPr>
              <a:solidFill>
                <a:schemeClr val="accent1">
                  <a:lumMod val="60000"/>
                  <a:lumOff val="40000"/>
                </a:schemeClr>
              </a:solidFill>
            </c:spPr>
          </c:dPt>
          <c:dPt>
            <c:idx val="1"/>
            <c:invertIfNegative val="0"/>
            <c:bubble3D val="0"/>
            <c:spPr>
              <a:solidFill>
                <a:schemeClr val="accent2">
                  <a:lumMod val="60000"/>
                  <a:lumOff val="40000"/>
                </a:schemeClr>
              </a:solidFill>
            </c:spPr>
          </c:dPt>
          <c:dPt>
            <c:idx val="2"/>
            <c:invertIfNegative val="0"/>
            <c:bubble3D val="0"/>
            <c:spPr>
              <a:solidFill>
                <a:schemeClr val="accent3">
                  <a:lumMod val="60000"/>
                  <a:lumOff val="40000"/>
                </a:schemeClr>
              </a:solidFill>
            </c:spPr>
          </c:dPt>
          <c:dPt>
            <c:idx val="3"/>
            <c:invertIfNegative val="0"/>
            <c:bubble3D val="0"/>
            <c:spPr>
              <a:solidFill>
                <a:schemeClr val="accent4">
                  <a:lumMod val="60000"/>
                  <a:lumOff val="40000"/>
                </a:schemeClr>
              </a:solidFill>
            </c:spPr>
          </c:dPt>
          <c:dPt>
            <c:idx val="4"/>
            <c:invertIfNegative val="0"/>
            <c:bubble3D val="0"/>
            <c:spPr>
              <a:solidFill>
                <a:schemeClr val="accent5">
                  <a:lumMod val="60000"/>
                  <a:lumOff val="40000"/>
                </a:schemeClr>
              </a:solidFill>
            </c:spPr>
          </c:dPt>
          <c:dPt>
            <c:idx val="5"/>
            <c:invertIfNegative val="0"/>
            <c:bubble3D val="0"/>
            <c:spPr>
              <a:solidFill>
                <a:schemeClr val="accent6">
                  <a:lumMod val="60000"/>
                  <a:lumOff val="40000"/>
                </a:schemeClr>
              </a:solidFill>
            </c:spPr>
          </c:dPt>
          <c:dPt>
            <c:idx val="6"/>
            <c:invertIfNegative val="0"/>
            <c:bubble3D val="0"/>
            <c:spPr>
              <a:solidFill>
                <a:schemeClr val="accent1">
                  <a:lumMod val="60000"/>
                  <a:lumOff val="40000"/>
                </a:schemeClr>
              </a:solidFill>
            </c:spPr>
          </c:dPt>
          <c:dPt>
            <c:idx val="7"/>
            <c:invertIfNegative val="0"/>
            <c:bubble3D val="0"/>
            <c:spPr>
              <a:solidFill>
                <a:schemeClr val="accent2">
                  <a:lumMod val="60000"/>
                  <a:lumOff val="40000"/>
                </a:schemeClr>
              </a:solidFill>
            </c:spPr>
          </c:dPt>
          <c:dPt>
            <c:idx val="8"/>
            <c:invertIfNegative val="0"/>
            <c:bubble3D val="0"/>
            <c:spPr>
              <a:solidFill>
                <a:schemeClr val="accent3">
                  <a:lumMod val="60000"/>
                  <a:lumOff val="40000"/>
                </a:schemeClr>
              </a:solidFill>
            </c:spPr>
          </c:dPt>
          <c:dPt>
            <c:idx val="9"/>
            <c:invertIfNegative val="0"/>
            <c:bubble3D val="0"/>
            <c:spPr>
              <a:solidFill>
                <a:schemeClr val="accent4">
                  <a:lumMod val="60000"/>
                  <a:lumOff val="40000"/>
                </a:schemeClr>
              </a:solidFill>
            </c:spPr>
          </c:dPt>
          <c:dPt>
            <c:idx val="10"/>
            <c:invertIfNegative val="0"/>
            <c:bubble3D val="0"/>
            <c:spPr>
              <a:solidFill>
                <a:schemeClr val="accent5">
                  <a:lumMod val="60000"/>
                  <a:lumOff val="40000"/>
                </a:schemeClr>
              </a:solidFill>
            </c:spPr>
          </c:dPt>
          <c:dPt>
            <c:idx val="11"/>
            <c:invertIfNegative val="0"/>
            <c:bubble3D val="0"/>
            <c:spPr>
              <a:solidFill>
                <a:schemeClr val="accent6">
                  <a:lumMod val="60000"/>
                  <a:lumOff val="40000"/>
                </a:schemeClr>
              </a:solidFill>
            </c:spPr>
          </c:dPt>
          <c:dLbls>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Sheet1!$A$2:$A$13</c:f>
              <c:strCache>
                <c:ptCount val="12"/>
                <c:pt idx="0">
                  <c:v>Jan</c:v>
                </c:pt>
                <c:pt idx="1">
                  <c:v>Feb</c:v>
                </c:pt>
                <c:pt idx="2">
                  <c:v>Mar</c:v>
                </c:pt>
                <c:pt idx="3">
                  <c:v>Apr</c:v>
                </c:pt>
                <c:pt idx="4">
                  <c:v>May</c:v>
                </c:pt>
                <c:pt idx="5">
                  <c:v>Jun</c:v>
                </c:pt>
                <c:pt idx="6">
                  <c:v>Jul</c:v>
                </c:pt>
                <c:pt idx="7">
                  <c:v>Aug</c:v>
                </c:pt>
                <c:pt idx="8">
                  <c:v>Sep</c:v>
                </c:pt>
                <c:pt idx="9">
                  <c:v>Act</c:v>
                </c:pt>
                <c:pt idx="10">
                  <c:v>Nov</c:v>
                </c:pt>
                <c:pt idx="11">
                  <c:v>Dec</c:v>
                </c:pt>
              </c:strCache>
            </c:strRef>
          </c:cat>
          <c:val>
            <c:numRef>
              <c:f>Sheet1!$C$2:$C$13</c:f>
              <c:numCache>
                <c:formatCode>General</c:formatCode>
                <c:ptCount val="12"/>
                <c:pt idx="0">
                  <c:v>90</c:v>
                </c:pt>
                <c:pt idx="1">
                  <c:v>80</c:v>
                </c:pt>
                <c:pt idx="2">
                  <c:v>100</c:v>
                </c:pt>
                <c:pt idx="3">
                  <c:v>60</c:v>
                </c:pt>
                <c:pt idx="4">
                  <c:v>90</c:v>
                </c:pt>
                <c:pt idx="5">
                  <c:v>75</c:v>
                </c:pt>
                <c:pt idx="6">
                  <c:v>100</c:v>
                </c:pt>
                <c:pt idx="7">
                  <c:v>65</c:v>
                </c:pt>
                <c:pt idx="8">
                  <c:v>90</c:v>
                </c:pt>
                <c:pt idx="9">
                  <c:v>80</c:v>
                </c:pt>
                <c:pt idx="10">
                  <c:v>100</c:v>
                </c:pt>
                <c:pt idx="11">
                  <c:v>100</c:v>
                </c:pt>
              </c:numCache>
            </c:numRef>
          </c:val>
        </c:ser>
        <c:dLbls>
          <c:showLegendKey val="0"/>
          <c:showVal val="0"/>
          <c:showCatName val="0"/>
          <c:showSerName val="0"/>
          <c:showPercent val="0"/>
          <c:showBubbleSize val="0"/>
        </c:dLbls>
        <c:gapWidth val="124"/>
        <c:overlap val="-12"/>
        <c:axId val="669591328"/>
        <c:axId val="669591888"/>
      </c:barChart>
      <c:catAx>
        <c:axId val="669591328"/>
        <c:scaling>
          <c:orientation val="minMax"/>
        </c:scaling>
        <c:delete val="0"/>
        <c:axPos val="b"/>
        <c:numFmt formatCode="General" sourceLinked="0"/>
        <c:majorTickMark val="out"/>
        <c:minorTickMark val="none"/>
        <c:tickLblPos val="nextTo"/>
        <c:spPr>
          <a:noFill/>
        </c:spPr>
        <c:txPr>
          <a:bodyPr rot="-60000000" spcFirstLastPara="0" vertOverflow="ellipsis" vert="horz" wrap="square" anchor="ctr" anchorCtr="1"/>
          <a:lstStyle/>
          <a:p>
            <a:pPr>
              <a:defRPr lang="zh-CN" sz="1050" b="1" i="0" u="none" strike="noStrike" kern="1200" baseline="0">
                <a:solidFill>
                  <a:schemeClr val="tx1">
                    <a:lumMod val="50000"/>
                    <a:lumOff val="50000"/>
                  </a:schemeClr>
                </a:solidFill>
                <a:latin typeface="+mn-lt"/>
                <a:ea typeface="+mn-ea"/>
                <a:cs typeface="+mn-cs"/>
              </a:defRPr>
            </a:pPr>
            <a:endParaRPr lang="zh-CN"/>
          </a:p>
        </c:txPr>
        <c:crossAx val="669591888"/>
        <c:crosses val="autoZero"/>
        <c:auto val="1"/>
        <c:lblAlgn val="ctr"/>
        <c:lblOffset val="100"/>
        <c:noMultiLvlLbl val="0"/>
      </c:catAx>
      <c:valAx>
        <c:axId val="669591888"/>
        <c:scaling>
          <c:orientation val="minMax"/>
        </c:scaling>
        <c:delete val="0"/>
        <c:axPos val="l"/>
        <c:majorGridlines>
          <c:spPr>
            <a:ln w="9525" cap="flat" cmpd="sng" algn="ctr">
              <a:solidFill>
                <a:prstClr val="white">
                  <a:lumMod val="85000"/>
                  <a:alpha val="48000"/>
                </a:prstClr>
              </a:solidFill>
              <a:prstDash val="solid"/>
              <a:round/>
            </a:ln>
          </c:spPr>
        </c:majorGridlines>
        <c:numFmt formatCode="General" sourceLinked="0"/>
        <c:majorTickMark val="none"/>
        <c:minorTickMark val="in"/>
        <c:tickLblPos val="low"/>
        <c:spPr>
          <a:noFill/>
          <a:ln w="9525" cap="flat" cmpd="sng" algn="ctr">
            <a:solidFill>
              <a:schemeClr val="bg1">
                <a:lumMod val="85000"/>
              </a:schemeClr>
            </a:solidFill>
            <a:prstDash val="solid"/>
            <a:round/>
          </a:ln>
        </c:spPr>
        <c:txPr>
          <a:bodyPr rot="-60000000" spcFirstLastPara="0" vertOverflow="ellipsis" vert="horz" wrap="square" anchor="ctr" anchorCtr="1"/>
          <a:lstStyle/>
          <a:p>
            <a:pPr>
              <a:defRPr lang="zh-CN" sz="1050" b="1" i="0" u="none" strike="noStrike" kern="1200" baseline="0">
                <a:solidFill>
                  <a:schemeClr val="tx1">
                    <a:lumMod val="50000"/>
                    <a:lumOff val="50000"/>
                  </a:schemeClr>
                </a:solidFill>
                <a:latin typeface="+mn-lt"/>
                <a:ea typeface="+mn-ea"/>
                <a:cs typeface="+mn-cs"/>
              </a:defRPr>
            </a:pPr>
            <a:endParaRPr lang="zh-CN"/>
          </a:p>
        </c:txPr>
        <c:crossAx val="669591328"/>
        <c:crosses val="autoZero"/>
        <c:crossBetween val="between"/>
      </c:valAx>
    </c:plotArea>
    <c:plotVisOnly val="1"/>
    <c:dispBlanksAs val="gap"/>
    <c:showDLblsOverMax val="0"/>
  </c:chart>
  <c:txPr>
    <a:bodyPr/>
    <a:lstStyle/>
    <a:p>
      <a:pPr>
        <a:defRPr lang="zh-CN" sz="1050" b="1">
          <a:solidFill>
            <a:schemeClr val="tx1">
              <a:lumMod val="50000"/>
              <a:lumOff val="50000"/>
            </a:schemeClr>
          </a:solidFill>
        </a:defRPr>
      </a:pPr>
      <a:endParaRPr lang="zh-CN"/>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887558033003303E-2"/>
          <c:y val="4.62937732748726E-2"/>
          <c:w val="0.87872087984984304"/>
          <c:h val="0.79956085665293197"/>
        </c:manualLayout>
      </c:layout>
      <c:barChart>
        <c:barDir val="col"/>
        <c:grouping val="clustered"/>
        <c:varyColors val="0"/>
        <c:ser>
          <c:idx val="0"/>
          <c:order val="0"/>
          <c:tx>
            <c:strRef>
              <c:f>Sheet1!$B$1</c:f>
              <c:strCache>
                <c:ptCount val="1"/>
                <c:pt idx="0">
                  <c:v>Series 1</c:v>
                </c:pt>
              </c:strCache>
            </c:strRef>
          </c:tx>
          <c:spPr>
            <a:solidFill>
              <a:schemeClr val="accent1"/>
            </a:solidFill>
            <a:ln>
              <a:noFill/>
            </a:ln>
          </c:spPr>
          <c:invertIfNegative val="0"/>
          <c:dPt>
            <c:idx val="1"/>
            <c:invertIfNegative val="0"/>
            <c:bubble3D val="0"/>
            <c:spPr>
              <a:solidFill>
                <a:schemeClr val="accent2"/>
              </a:solidFill>
              <a:ln>
                <a:noFill/>
              </a:ln>
            </c:spPr>
          </c:dPt>
          <c:dPt>
            <c:idx val="2"/>
            <c:invertIfNegative val="0"/>
            <c:bubble3D val="0"/>
            <c:spPr>
              <a:solidFill>
                <a:schemeClr val="accent3"/>
              </a:solidFill>
              <a:ln>
                <a:noFill/>
              </a:ln>
            </c:spPr>
          </c:dPt>
          <c:dPt>
            <c:idx val="3"/>
            <c:invertIfNegative val="0"/>
            <c:bubble3D val="0"/>
            <c:spPr>
              <a:solidFill>
                <a:schemeClr val="accent4"/>
              </a:solidFill>
              <a:ln>
                <a:noFill/>
              </a:ln>
            </c:spPr>
          </c:dPt>
          <c:dPt>
            <c:idx val="4"/>
            <c:invertIfNegative val="0"/>
            <c:bubble3D val="0"/>
            <c:spPr>
              <a:solidFill>
                <a:schemeClr val="accent5"/>
              </a:solidFill>
              <a:ln>
                <a:noFill/>
              </a:ln>
            </c:spPr>
          </c:dPt>
          <c:dPt>
            <c:idx val="5"/>
            <c:invertIfNegative val="0"/>
            <c:bubble3D val="0"/>
            <c:spPr>
              <a:solidFill>
                <a:schemeClr val="accent6"/>
              </a:solidFill>
              <a:ln>
                <a:noFill/>
              </a:ln>
            </c:spPr>
          </c:dPt>
          <c:dLbls>
            <c:dLbl>
              <c:idx val="0"/>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05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Sheet1!$A$2:$A$8</c:f>
              <c:strCache>
                <c:ptCount val="7"/>
                <c:pt idx="0">
                  <c:v>Sun</c:v>
                </c:pt>
                <c:pt idx="1">
                  <c:v>Mon</c:v>
                </c:pt>
                <c:pt idx="2">
                  <c:v>Tu</c:v>
                </c:pt>
                <c:pt idx="3">
                  <c:v>We</c:v>
                </c:pt>
                <c:pt idx="4">
                  <c:v>Th</c:v>
                </c:pt>
                <c:pt idx="5">
                  <c:v>Fr</c:v>
                </c:pt>
                <c:pt idx="6">
                  <c:v>Sa</c:v>
                </c:pt>
              </c:strCache>
            </c:strRef>
          </c:cat>
          <c:val>
            <c:numRef>
              <c:f>Sheet1!$B$2:$B$8</c:f>
              <c:numCache>
                <c:formatCode>General</c:formatCode>
                <c:ptCount val="7"/>
                <c:pt idx="0">
                  <c:v>100</c:v>
                </c:pt>
                <c:pt idx="1">
                  <c:v>90</c:v>
                </c:pt>
                <c:pt idx="2">
                  <c:v>50</c:v>
                </c:pt>
                <c:pt idx="3">
                  <c:v>100</c:v>
                </c:pt>
                <c:pt idx="4">
                  <c:v>100</c:v>
                </c:pt>
                <c:pt idx="5">
                  <c:v>60</c:v>
                </c:pt>
                <c:pt idx="6">
                  <c:v>50</c:v>
                </c:pt>
              </c:numCache>
            </c:numRef>
          </c:val>
        </c:ser>
        <c:ser>
          <c:idx val="1"/>
          <c:order val="1"/>
          <c:tx>
            <c:strRef>
              <c:f>Sheet1!$C$1</c:f>
              <c:strCache>
                <c:ptCount val="1"/>
                <c:pt idx="0">
                  <c:v>Series 2</c:v>
                </c:pt>
              </c:strCache>
            </c:strRef>
          </c:tx>
          <c:spPr>
            <a:solidFill>
              <a:schemeClr val="bg1">
                <a:lumMod val="85000"/>
              </a:schemeClr>
            </a:solidFill>
            <a:ln>
              <a:noFill/>
            </a:ln>
          </c:spPr>
          <c:invertIfNegative val="0"/>
          <c:dLbls>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Sheet1!$A$2:$A$8</c:f>
              <c:strCache>
                <c:ptCount val="7"/>
                <c:pt idx="0">
                  <c:v>Sun</c:v>
                </c:pt>
                <c:pt idx="1">
                  <c:v>Mon</c:v>
                </c:pt>
                <c:pt idx="2">
                  <c:v>Tu</c:v>
                </c:pt>
                <c:pt idx="3">
                  <c:v>We</c:v>
                </c:pt>
                <c:pt idx="4">
                  <c:v>Th</c:v>
                </c:pt>
                <c:pt idx="5">
                  <c:v>Fr</c:v>
                </c:pt>
                <c:pt idx="6">
                  <c:v>Sa</c:v>
                </c:pt>
              </c:strCache>
            </c:strRef>
          </c:cat>
          <c:val>
            <c:numRef>
              <c:f>Sheet1!$C$2:$C$8</c:f>
              <c:numCache>
                <c:formatCode>General</c:formatCode>
                <c:ptCount val="7"/>
                <c:pt idx="0">
                  <c:v>90</c:v>
                </c:pt>
                <c:pt idx="1">
                  <c:v>80</c:v>
                </c:pt>
                <c:pt idx="2">
                  <c:v>100</c:v>
                </c:pt>
                <c:pt idx="3">
                  <c:v>60</c:v>
                </c:pt>
                <c:pt idx="4">
                  <c:v>90</c:v>
                </c:pt>
                <c:pt idx="5">
                  <c:v>75</c:v>
                </c:pt>
                <c:pt idx="6">
                  <c:v>100</c:v>
                </c:pt>
              </c:numCache>
            </c:numRef>
          </c:val>
        </c:ser>
        <c:dLbls>
          <c:showLegendKey val="0"/>
          <c:showVal val="0"/>
          <c:showCatName val="0"/>
          <c:showSerName val="0"/>
          <c:showPercent val="0"/>
          <c:showBubbleSize val="0"/>
        </c:dLbls>
        <c:gapWidth val="124"/>
        <c:overlap val="-12"/>
        <c:axId val="669594688"/>
        <c:axId val="669595248"/>
      </c:barChart>
      <c:catAx>
        <c:axId val="669594688"/>
        <c:scaling>
          <c:orientation val="minMax"/>
        </c:scaling>
        <c:delete val="0"/>
        <c:axPos val="b"/>
        <c:numFmt formatCode="General" sourceLinked="0"/>
        <c:majorTickMark val="out"/>
        <c:minorTickMark val="none"/>
        <c:tickLblPos val="nextTo"/>
        <c:spPr>
          <a:noFill/>
        </c:spPr>
        <c:txPr>
          <a:bodyPr rot="-60000000" spcFirstLastPara="0" vertOverflow="ellipsis" vert="horz" wrap="square" anchor="ctr" anchorCtr="1"/>
          <a:lstStyle/>
          <a:p>
            <a:pPr>
              <a:defRPr lang="zh-CN" sz="1050" b="1" i="0" u="none" strike="noStrike" kern="1200" baseline="0">
                <a:solidFill>
                  <a:schemeClr val="tx1">
                    <a:lumMod val="50000"/>
                    <a:lumOff val="50000"/>
                  </a:schemeClr>
                </a:solidFill>
                <a:latin typeface="+mn-lt"/>
                <a:ea typeface="+mn-ea"/>
                <a:cs typeface="+mn-cs"/>
              </a:defRPr>
            </a:pPr>
            <a:endParaRPr lang="zh-CN"/>
          </a:p>
        </c:txPr>
        <c:crossAx val="669595248"/>
        <c:crosses val="autoZero"/>
        <c:auto val="1"/>
        <c:lblAlgn val="ctr"/>
        <c:lblOffset val="100"/>
        <c:noMultiLvlLbl val="0"/>
      </c:catAx>
      <c:valAx>
        <c:axId val="669595248"/>
        <c:scaling>
          <c:orientation val="minMax"/>
        </c:scaling>
        <c:delete val="0"/>
        <c:axPos val="l"/>
        <c:majorGridlines>
          <c:spPr>
            <a:ln w="9525" cap="flat" cmpd="sng" algn="ctr">
              <a:solidFill>
                <a:prstClr val="white">
                  <a:lumMod val="85000"/>
                  <a:alpha val="48000"/>
                </a:prstClr>
              </a:solidFill>
              <a:prstDash val="solid"/>
              <a:round/>
            </a:ln>
          </c:spPr>
        </c:majorGridlines>
        <c:numFmt formatCode="General" sourceLinked="0"/>
        <c:majorTickMark val="none"/>
        <c:minorTickMark val="in"/>
        <c:tickLblPos val="low"/>
        <c:spPr>
          <a:noFill/>
          <a:ln w="9525" cap="flat" cmpd="sng" algn="ctr">
            <a:solidFill>
              <a:schemeClr val="bg1">
                <a:lumMod val="85000"/>
              </a:schemeClr>
            </a:solidFill>
            <a:prstDash val="solid"/>
            <a:round/>
          </a:ln>
        </c:spPr>
        <c:txPr>
          <a:bodyPr rot="-60000000" spcFirstLastPara="0" vertOverflow="ellipsis" vert="horz" wrap="square" anchor="ctr" anchorCtr="1"/>
          <a:lstStyle/>
          <a:p>
            <a:pPr>
              <a:defRPr lang="zh-CN" sz="1050" b="1" i="0" u="none" strike="noStrike" kern="1200" baseline="0">
                <a:solidFill>
                  <a:schemeClr val="tx1">
                    <a:lumMod val="50000"/>
                    <a:lumOff val="50000"/>
                  </a:schemeClr>
                </a:solidFill>
                <a:latin typeface="+mn-lt"/>
                <a:ea typeface="+mn-ea"/>
                <a:cs typeface="+mn-cs"/>
              </a:defRPr>
            </a:pPr>
            <a:endParaRPr lang="zh-CN"/>
          </a:p>
        </c:txPr>
        <c:crossAx val="669594688"/>
        <c:crosses val="autoZero"/>
        <c:crossBetween val="between"/>
      </c:valAx>
    </c:plotArea>
    <c:plotVisOnly val="1"/>
    <c:dispBlanksAs val="gap"/>
    <c:showDLblsOverMax val="0"/>
  </c:chart>
  <c:txPr>
    <a:bodyPr/>
    <a:lstStyle/>
    <a:p>
      <a:pPr>
        <a:defRPr lang="zh-CN" sz="1050" b="1">
          <a:solidFill>
            <a:schemeClr val="tx1">
              <a:lumMod val="50000"/>
              <a:lumOff val="50000"/>
            </a:schemeClr>
          </a:solidFill>
        </a:defRPr>
      </a:pPr>
      <a:endParaRPr lang="zh-CN"/>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22"/>
        <c:overlap val="100"/>
        <c:axId val="669599168"/>
        <c:axId val="669599728"/>
      </c:barChart>
      <c:catAx>
        <c:axId val="669599168"/>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zh-CN" sz="1050" b="0" i="0" u="none" strike="noStrike" kern="1200" baseline="0">
                <a:solidFill>
                  <a:schemeClr val="tx1">
                    <a:lumMod val="50000"/>
                    <a:lumOff val="50000"/>
                  </a:schemeClr>
                </a:solidFill>
                <a:latin typeface="+mn-lt"/>
                <a:ea typeface="+mn-ea"/>
                <a:cs typeface="+mn-cs"/>
              </a:defRPr>
            </a:pPr>
            <a:endParaRPr lang="zh-CN"/>
          </a:p>
        </c:txPr>
        <c:crossAx val="669599728"/>
        <c:crosses val="autoZero"/>
        <c:auto val="1"/>
        <c:lblAlgn val="ctr"/>
        <c:lblOffset val="100"/>
        <c:noMultiLvlLbl val="0"/>
      </c:catAx>
      <c:valAx>
        <c:axId val="669599728"/>
        <c:scaling>
          <c:orientation val="minMax"/>
        </c:scaling>
        <c:delete val="0"/>
        <c:axPos val="l"/>
        <c:majorGridlines>
          <c:spPr>
            <a:ln w="9525" cap="flat" cmpd="sng" algn="ctr">
              <a:solidFill>
                <a:schemeClr val="tx1">
                  <a:lumMod val="25000"/>
                  <a:lumOff val="75000"/>
                </a:schemeClr>
              </a:solidFill>
              <a:prstDash val="solid"/>
              <a:round/>
            </a:ln>
          </c:spPr>
        </c:majorGridlines>
        <c:numFmt formatCode="0%" sourceLinked="1"/>
        <c:majorTickMark val="out"/>
        <c:minorTickMark val="none"/>
        <c:tickLblPos val="nextTo"/>
        <c:txPr>
          <a:bodyPr rot="-60000000" spcFirstLastPara="0" vertOverflow="ellipsis" vert="horz" wrap="square" anchor="ctr" anchorCtr="1"/>
          <a:lstStyle/>
          <a:p>
            <a:pPr>
              <a:defRPr lang="zh-CN" sz="1200" b="0" i="0" u="none" strike="noStrike" kern="1200" baseline="0">
                <a:solidFill>
                  <a:schemeClr val="tx1">
                    <a:lumMod val="50000"/>
                    <a:lumOff val="50000"/>
                  </a:schemeClr>
                </a:solidFill>
                <a:latin typeface="+mn-lt"/>
                <a:ea typeface="+mn-ea"/>
                <a:cs typeface="+mn-cs"/>
              </a:defRPr>
            </a:pPr>
            <a:endParaRPr lang="zh-CN"/>
          </a:p>
        </c:txPr>
        <c:crossAx val="669599168"/>
        <c:crosses val="autoZero"/>
        <c:crossBetween val="between"/>
      </c:valAx>
      <c:spPr>
        <a:noFill/>
        <a:ln>
          <a:noFill/>
        </a:ln>
        <a:effectLst/>
      </c:spPr>
    </c:plotArea>
    <c:legend>
      <c:legendPos val="b"/>
      <c:layout/>
      <c:overlay val="0"/>
      <c:txPr>
        <a:bodyPr rot="0" spcFirstLastPara="0" vertOverflow="ellipsis" vert="horz" wrap="square" anchor="ctr" anchorCtr="1"/>
        <a:lstStyle/>
        <a:p>
          <a:pPr>
            <a:defRPr lang="zh-CN" sz="12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txPr>
    <a:bodyPr/>
    <a:lstStyle/>
    <a:p>
      <a:pPr>
        <a:defRPr lang="zh-CN" sz="1600">
          <a:solidFill>
            <a:schemeClr val="tx1">
              <a:lumMod val="50000"/>
              <a:lumOff val="50000"/>
            </a:schemeClr>
          </a:solidFill>
        </a:defRPr>
      </a:pPr>
      <a:endParaRPr lang="zh-CN"/>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887558033003303E-2"/>
          <c:y val="4.62937732748726E-2"/>
          <c:w val="0.87872087984984304"/>
          <c:h val="0.79956085665293197"/>
        </c:manualLayout>
      </c:layout>
      <c:barChart>
        <c:barDir val="col"/>
        <c:grouping val="clustered"/>
        <c:varyColors val="0"/>
        <c:ser>
          <c:idx val="0"/>
          <c:order val="0"/>
          <c:tx>
            <c:strRef>
              <c:f>Sheet1!$B$1</c:f>
              <c:strCache>
                <c:ptCount val="1"/>
                <c:pt idx="0">
                  <c:v>Series 1</c:v>
                </c:pt>
              </c:strCache>
            </c:strRef>
          </c:tx>
          <c:spPr>
            <a:solidFill>
              <a:schemeClr val="accent1"/>
            </a:solidFill>
            <a:ln>
              <a:noFill/>
            </a:ln>
          </c:spPr>
          <c:invertIfNegative val="0"/>
          <c:dPt>
            <c:idx val="1"/>
            <c:invertIfNegative val="0"/>
            <c:bubble3D val="0"/>
            <c:spPr>
              <a:solidFill>
                <a:schemeClr val="accent2"/>
              </a:solidFill>
              <a:ln>
                <a:noFill/>
              </a:ln>
            </c:spPr>
          </c:dPt>
          <c:dPt>
            <c:idx val="2"/>
            <c:invertIfNegative val="0"/>
            <c:bubble3D val="0"/>
            <c:spPr>
              <a:solidFill>
                <a:schemeClr val="accent3"/>
              </a:solidFill>
              <a:ln>
                <a:noFill/>
              </a:ln>
            </c:spPr>
          </c:dPt>
          <c:dPt>
            <c:idx val="3"/>
            <c:invertIfNegative val="0"/>
            <c:bubble3D val="0"/>
            <c:spPr>
              <a:solidFill>
                <a:schemeClr val="accent4"/>
              </a:solidFill>
              <a:ln>
                <a:noFill/>
              </a:ln>
            </c:spPr>
          </c:dPt>
          <c:dPt>
            <c:idx val="4"/>
            <c:invertIfNegative val="0"/>
            <c:bubble3D val="0"/>
            <c:spPr>
              <a:solidFill>
                <a:schemeClr val="accent5"/>
              </a:solidFill>
              <a:ln>
                <a:noFill/>
              </a:ln>
            </c:spPr>
          </c:dPt>
          <c:dPt>
            <c:idx val="5"/>
            <c:invertIfNegative val="0"/>
            <c:bubble3D val="0"/>
            <c:spPr>
              <a:solidFill>
                <a:schemeClr val="accent6"/>
              </a:solidFill>
              <a:ln>
                <a:noFill/>
              </a:ln>
            </c:spPr>
          </c:dPt>
          <c:dPt>
            <c:idx val="7"/>
            <c:invertIfNegative val="0"/>
            <c:bubble3D val="0"/>
            <c:spPr>
              <a:solidFill>
                <a:schemeClr val="accent2"/>
              </a:solidFill>
              <a:ln>
                <a:noFill/>
              </a:ln>
            </c:spPr>
          </c:dPt>
          <c:dPt>
            <c:idx val="8"/>
            <c:invertIfNegative val="0"/>
            <c:bubble3D val="0"/>
            <c:spPr>
              <a:solidFill>
                <a:schemeClr val="accent3"/>
              </a:solidFill>
              <a:ln>
                <a:noFill/>
              </a:ln>
            </c:spPr>
          </c:dPt>
          <c:dPt>
            <c:idx val="9"/>
            <c:invertIfNegative val="0"/>
            <c:bubble3D val="0"/>
            <c:spPr>
              <a:solidFill>
                <a:schemeClr val="accent4"/>
              </a:solidFill>
              <a:ln>
                <a:noFill/>
              </a:ln>
            </c:spPr>
          </c:dPt>
          <c:dPt>
            <c:idx val="10"/>
            <c:invertIfNegative val="0"/>
            <c:bubble3D val="0"/>
            <c:spPr>
              <a:solidFill>
                <a:schemeClr val="accent5"/>
              </a:solidFill>
              <a:ln>
                <a:noFill/>
              </a:ln>
            </c:spPr>
          </c:dPt>
          <c:dPt>
            <c:idx val="11"/>
            <c:invertIfNegative val="0"/>
            <c:bubble3D val="0"/>
            <c:spPr>
              <a:solidFill>
                <a:schemeClr val="accent6"/>
              </a:solidFill>
              <a:ln>
                <a:noFill/>
              </a:ln>
            </c:spPr>
          </c:dPt>
          <c:dLbls>
            <c:dLbl>
              <c:idx val="0"/>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8"/>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9"/>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0"/>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1"/>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05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Sheet1!$A$2:$A$13</c:f>
              <c:strCache>
                <c:ptCount val="12"/>
                <c:pt idx="0">
                  <c:v>Jan</c:v>
                </c:pt>
                <c:pt idx="1">
                  <c:v>Feb</c:v>
                </c:pt>
                <c:pt idx="2">
                  <c:v>Mar</c:v>
                </c:pt>
                <c:pt idx="3">
                  <c:v>Apr</c:v>
                </c:pt>
                <c:pt idx="4">
                  <c:v>May</c:v>
                </c:pt>
                <c:pt idx="5">
                  <c:v>Jun</c:v>
                </c:pt>
                <c:pt idx="6">
                  <c:v>Jul</c:v>
                </c:pt>
                <c:pt idx="7">
                  <c:v>Aug</c:v>
                </c:pt>
                <c:pt idx="8">
                  <c:v>Sep</c:v>
                </c:pt>
                <c:pt idx="9">
                  <c:v>Act</c:v>
                </c:pt>
                <c:pt idx="10">
                  <c:v>Nov</c:v>
                </c:pt>
                <c:pt idx="11">
                  <c:v>Dec</c:v>
                </c:pt>
              </c:strCache>
            </c:strRef>
          </c:cat>
          <c:val>
            <c:numRef>
              <c:f>Sheet1!$B$2:$B$13</c:f>
              <c:numCache>
                <c:formatCode>General</c:formatCode>
                <c:ptCount val="12"/>
                <c:pt idx="0">
                  <c:v>10</c:v>
                </c:pt>
                <c:pt idx="1">
                  <c:v>15</c:v>
                </c:pt>
                <c:pt idx="2">
                  <c:v>20</c:v>
                </c:pt>
                <c:pt idx="3">
                  <c:v>26</c:v>
                </c:pt>
                <c:pt idx="4">
                  <c:v>33</c:v>
                </c:pt>
                <c:pt idx="5">
                  <c:v>45</c:v>
                </c:pt>
                <c:pt idx="6">
                  <c:v>50</c:v>
                </c:pt>
                <c:pt idx="7">
                  <c:v>50</c:v>
                </c:pt>
                <c:pt idx="8">
                  <c:v>67</c:v>
                </c:pt>
                <c:pt idx="9">
                  <c:v>60</c:v>
                </c:pt>
                <c:pt idx="10">
                  <c:v>70</c:v>
                </c:pt>
                <c:pt idx="11">
                  <c:v>90</c:v>
                </c:pt>
              </c:numCache>
            </c:numRef>
          </c:val>
        </c:ser>
        <c:ser>
          <c:idx val="1"/>
          <c:order val="1"/>
          <c:tx>
            <c:strRef>
              <c:f>Sheet1!$C$1</c:f>
              <c:strCache>
                <c:ptCount val="1"/>
                <c:pt idx="0">
                  <c:v>Series 2</c:v>
                </c:pt>
              </c:strCache>
            </c:strRef>
          </c:tx>
          <c:spPr>
            <a:solidFill>
              <a:schemeClr val="bg1">
                <a:lumMod val="85000"/>
              </a:schemeClr>
            </a:solidFill>
          </c:spPr>
          <c:invertIfNegative val="0"/>
          <c:dLbls>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Sheet1!$A$2:$A$13</c:f>
              <c:strCache>
                <c:ptCount val="12"/>
                <c:pt idx="0">
                  <c:v>Jan</c:v>
                </c:pt>
                <c:pt idx="1">
                  <c:v>Feb</c:v>
                </c:pt>
                <c:pt idx="2">
                  <c:v>Mar</c:v>
                </c:pt>
                <c:pt idx="3">
                  <c:v>Apr</c:v>
                </c:pt>
                <c:pt idx="4">
                  <c:v>May</c:v>
                </c:pt>
                <c:pt idx="5">
                  <c:v>Jun</c:v>
                </c:pt>
                <c:pt idx="6">
                  <c:v>Jul</c:v>
                </c:pt>
                <c:pt idx="7">
                  <c:v>Aug</c:v>
                </c:pt>
                <c:pt idx="8">
                  <c:v>Sep</c:v>
                </c:pt>
                <c:pt idx="9">
                  <c:v>Act</c:v>
                </c:pt>
                <c:pt idx="10">
                  <c:v>Nov</c:v>
                </c:pt>
                <c:pt idx="11">
                  <c:v>Dec</c:v>
                </c:pt>
              </c:strCache>
            </c:strRef>
          </c:cat>
          <c:val>
            <c:numRef>
              <c:f>Sheet1!$C$2:$C$13</c:f>
              <c:numCache>
                <c:formatCode>General</c:formatCode>
                <c:ptCount val="12"/>
                <c:pt idx="0">
                  <c:v>15</c:v>
                </c:pt>
                <c:pt idx="1">
                  <c:v>20</c:v>
                </c:pt>
                <c:pt idx="2">
                  <c:v>25</c:v>
                </c:pt>
                <c:pt idx="3">
                  <c:v>28</c:v>
                </c:pt>
                <c:pt idx="4">
                  <c:v>39</c:v>
                </c:pt>
                <c:pt idx="5">
                  <c:v>50</c:v>
                </c:pt>
                <c:pt idx="6">
                  <c:v>55</c:v>
                </c:pt>
                <c:pt idx="7">
                  <c:v>65</c:v>
                </c:pt>
                <c:pt idx="8">
                  <c:v>70</c:v>
                </c:pt>
                <c:pt idx="9">
                  <c:v>70</c:v>
                </c:pt>
                <c:pt idx="10">
                  <c:v>70</c:v>
                </c:pt>
                <c:pt idx="11">
                  <c:v>100</c:v>
                </c:pt>
              </c:numCache>
            </c:numRef>
          </c:val>
        </c:ser>
        <c:dLbls>
          <c:showLegendKey val="0"/>
          <c:showVal val="0"/>
          <c:showCatName val="0"/>
          <c:showSerName val="0"/>
          <c:showPercent val="0"/>
          <c:showBubbleSize val="0"/>
        </c:dLbls>
        <c:gapWidth val="124"/>
        <c:overlap val="-12"/>
        <c:axId val="669602528"/>
        <c:axId val="669603088"/>
      </c:barChart>
      <c:catAx>
        <c:axId val="669602528"/>
        <c:scaling>
          <c:orientation val="minMax"/>
        </c:scaling>
        <c:delete val="0"/>
        <c:axPos val="b"/>
        <c:numFmt formatCode="General" sourceLinked="0"/>
        <c:majorTickMark val="out"/>
        <c:minorTickMark val="none"/>
        <c:tickLblPos val="nextTo"/>
        <c:spPr>
          <a:noFill/>
        </c:spPr>
        <c:txPr>
          <a:bodyPr rot="-60000000" spcFirstLastPara="0" vertOverflow="ellipsis" vert="horz" wrap="square" anchor="ctr" anchorCtr="1"/>
          <a:lstStyle/>
          <a:p>
            <a:pPr>
              <a:defRPr lang="zh-CN" sz="1050" b="1" i="0" u="none" strike="noStrike" kern="1200" baseline="0">
                <a:solidFill>
                  <a:schemeClr val="tx1">
                    <a:lumMod val="50000"/>
                    <a:lumOff val="50000"/>
                  </a:schemeClr>
                </a:solidFill>
                <a:latin typeface="+mn-lt"/>
                <a:ea typeface="+mn-ea"/>
                <a:cs typeface="+mn-cs"/>
              </a:defRPr>
            </a:pPr>
            <a:endParaRPr lang="zh-CN"/>
          </a:p>
        </c:txPr>
        <c:crossAx val="669603088"/>
        <c:crosses val="autoZero"/>
        <c:auto val="1"/>
        <c:lblAlgn val="ctr"/>
        <c:lblOffset val="100"/>
        <c:noMultiLvlLbl val="0"/>
      </c:catAx>
      <c:valAx>
        <c:axId val="669603088"/>
        <c:scaling>
          <c:orientation val="minMax"/>
        </c:scaling>
        <c:delete val="0"/>
        <c:axPos val="l"/>
        <c:majorGridlines>
          <c:spPr>
            <a:ln w="9525" cap="flat" cmpd="sng" algn="ctr">
              <a:solidFill>
                <a:prstClr val="white">
                  <a:lumMod val="85000"/>
                  <a:alpha val="48000"/>
                </a:prstClr>
              </a:solidFill>
              <a:prstDash val="solid"/>
              <a:round/>
            </a:ln>
          </c:spPr>
        </c:majorGridlines>
        <c:numFmt formatCode="General" sourceLinked="0"/>
        <c:majorTickMark val="none"/>
        <c:minorTickMark val="in"/>
        <c:tickLblPos val="low"/>
        <c:spPr>
          <a:noFill/>
          <a:ln w="9525" cap="flat" cmpd="sng" algn="ctr">
            <a:solidFill>
              <a:schemeClr val="bg1">
                <a:lumMod val="85000"/>
              </a:schemeClr>
            </a:solidFill>
            <a:prstDash val="solid"/>
            <a:round/>
          </a:ln>
        </c:spPr>
        <c:txPr>
          <a:bodyPr rot="-60000000" spcFirstLastPara="0" vertOverflow="ellipsis" vert="horz" wrap="square" anchor="ctr" anchorCtr="1"/>
          <a:lstStyle/>
          <a:p>
            <a:pPr>
              <a:defRPr lang="zh-CN" sz="1050" b="1" i="0" u="none" strike="noStrike" kern="1200" baseline="0">
                <a:solidFill>
                  <a:schemeClr val="tx1">
                    <a:lumMod val="50000"/>
                    <a:lumOff val="50000"/>
                  </a:schemeClr>
                </a:solidFill>
                <a:latin typeface="+mn-lt"/>
                <a:ea typeface="+mn-ea"/>
                <a:cs typeface="+mn-cs"/>
              </a:defRPr>
            </a:pPr>
            <a:endParaRPr lang="zh-CN"/>
          </a:p>
        </c:txPr>
        <c:crossAx val="669602528"/>
        <c:crosses val="autoZero"/>
        <c:crossBetween val="between"/>
      </c:valAx>
    </c:plotArea>
    <c:plotVisOnly val="1"/>
    <c:dispBlanksAs val="gap"/>
    <c:showDLblsOverMax val="0"/>
  </c:chart>
  <c:txPr>
    <a:bodyPr/>
    <a:lstStyle/>
    <a:p>
      <a:pPr>
        <a:defRPr lang="zh-CN" sz="1050" b="1">
          <a:solidFill>
            <a:schemeClr val="tx1">
              <a:lumMod val="50000"/>
              <a:lumOff val="50000"/>
            </a:schemeClr>
          </a:solidFill>
        </a:defRPr>
      </a:pPr>
      <a:endParaRPr lang="zh-CN"/>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9"/>
        <c:overlap val="100"/>
        <c:axId val="671078464"/>
        <c:axId val="671079024"/>
      </c:barChart>
      <c:catAx>
        <c:axId val="671078464"/>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zh-CN" sz="1200" b="0" i="0" u="none" strike="noStrike" kern="1200" baseline="0">
                <a:solidFill>
                  <a:schemeClr val="tx1">
                    <a:lumMod val="50000"/>
                    <a:lumOff val="50000"/>
                  </a:schemeClr>
                </a:solidFill>
                <a:latin typeface="+mn-lt"/>
                <a:ea typeface="+mn-ea"/>
                <a:cs typeface="+mn-cs"/>
              </a:defRPr>
            </a:pPr>
            <a:endParaRPr lang="zh-CN"/>
          </a:p>
        </c:txPr>
        <c:crossAx val="671079024"/>
        <c:crosses val="autoZero"/>
        <c:auto val="1"/>
        <c:lblAlgn val="ctr"/>
        <c:lblOffset val="100"/>
        <c:noMultiLvlLbl val="0"/>
      </c:catAx>
      <c:valAx>
        <c:axId val="671079024"/>
        <c:scaling>
          <c:orientation val="minMax"/>
        </c:scaling>
        <c:delete val="0"/>
        <c:axPos val="l"/>
        <c:majorGridlines>
          <c:spPr>
            <a:ln w="9525" cap="flat" cmpd="sng" algn="ctr">
              <a:solidFill>
                <a:schemeClr val="tx1">
                  <a:lumMod val="25000"/>
                  <a:lumOff val="75000"/>
                </a:schemeClr>
              </a:solidFill>
              <a:prstDash val="solid"/>
              <a:round/>
            </a:ln>
          </c:spPr>
        </c:majorGridlines>
        <c:numFmt formatCode="0%" sourceLinked="1"/>
        <c:majorTickMark val="out"/>
        <c:minorTickMark val="none"/>
        <c:tickLblPos val="nextTo"/>
        <c:txPr>
          <a:bodyPr rot="-60000000" spcFirstLastPara="0" vertOverflow="ellipsis" vert="horz" wrap="square" anchor="ctr" anchorCtr="1"/>
          <a:lstStyle/>
          <a:p>
            <a:pPr>
              <a:defRPr lang="zh-CN" sz="1200" b="0" i="0" u="none" strike="noStrike" kern="1200" baseline="0">
                <a:solidFill>
                  <a:schemeClr val="tx1">
                    <a:lumMod val="50000"/>
                    <a:lumOff val="50000"/>
                  </a:schemeClr>
                </a:solidFill>
                <a:latin typeface="+mn-lt"/>
                <a:ea typeface="+mn-ea"/>
                <a:cs typeface="+mn-cs"/>
              </a:defRPr>
            </a:pPr>
            <a:endParaRPr lang="zh-CN"/>
          </a:p>
        </c:txPr>
        <c:crossAx val="671078464"/>
        <c:crosses val="autoZero"/>
        <c:crossBetween val="between"/>
      </c:valAx>
      <c:spPr>
        <a:noFill/>
        <a:ln>
          <a:noFill/>
        </a:ln>
        <a:effectLst/>
      </c:spPr>
    </c:plotArea>
    <c:legend>
      <c:legendPos val="b"/>
      <c:layout/>
      <c:overlay val="0"/>
      <c:txPr>
        <a:bodyPr rot="0" spcFirstLastPara="0" vertOverflow="ellipsis" vert="horz" wrap="square" anchor="ctr" anchorCtr="1"/>
        <a:lstStyle/>
        <a:p>
          <a:pPr>
            <a:defRPr lang="zh-CN" sz="12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txPr>
    <a:bodyPr/>
    <a:lstStyle/>
    <a:p>
      <a:pPr>
        <a:defRPr lang="zh-CN" sz="1600">
          <a:solidFill>
            <a:schemeClr val="tx1">
              <a:lumMod val="50000"/>
              <a:lumOff val="50000"/>
            </a:schemeClr>
          </a:solidFil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200" b="1" i="0" u="none" strike="noStrike" kern="1200" baseline="0">
                <a:solidFill>
                  <a:schemeClr val="bg1">
                    <a:lumMod val="65000"/>
                  </a:schemeClr>
                </a:solidFill>
                <a:latin typeface="+mn-lt"/>
                <a:ea typeface="+mn-ea"/>
                <a:cs typeface="+mn-cs"/>
              </a:defRPr>
            </a:pPr>
            <a:r>
              <a:rPr lang="en-US" dirty="0" smtClean="0"/>
              <a:t>Start</a:t>
            </a:r>
            <a:r>
              <a:rPr lang="en-US" baseline="0" dirty="0" smtClean="0"/>
              <a:t> Up Expenses in One Week</a:t>
            </a:r>
            <a:endParaRPr lang="en-US" dirty="0"/>
          </a:p>
        </c:rich>
      </c:tx>
      <c:layout>
        <c:manualLayout>
          <c:xMode val="edge"/>
          <c:yMode val="edge"/>
          <c:x val="0.30130941965587699"/>
          <c:y val="0.102624923000228"/>
        </c:manualLayout>
      </c:layout>
      <c:overlay val="0"/>
    </c:title>
    <c:autoTitleDeleted val="0"/>
    <c:plotArea>
      <c:layout/>
      <c:scatterChart>
        <c:scatterStyle val="smoothMarker"/>
        <c:varyColors val="0"/>
        <c:ser>
          <c:idx val="0"/>
          <c:order val="0"/>
          <c:tx>
            <c:strRef>
              <c:f>Sheet1!$B$1</c:f>
              <c:strCache>
                <c:ptCount val="1"/>
                <c:pt idx="0">
                  <c:v>Series 1</c:v>
                </c:pt>
              </c:strCache>
            </c:strRef>
          </c:tx>
          <c:spPr>
            <a:ln w="22225" cap="rnd" cmpd="sng" algn="ctr">
              <a:solidFill>
                <a:schemeClr val="accent1">
                  <a:shade val="95000"/>
                  <a:satMod val="105000"/>
                </a:schemeClr>
              </a:solidFill>
              <a:prstDash val="solid"/>
              <a:round/>
            </a:ln>
          </c:spPr>
          <c:marker>
            <c:symbol val="circle"/>
            <c:size val="8"/>
          </c:marker>
          <c:xVal>
            <c:numRef>
              <c:f>Sheet1!$A$2:$A$9</c:f>
              <c:numCache>
                <c:formatCode>General</c:formatCode>
                <c:ptCount val="8"/>
                <c:pt idx="0">
                  <c:v>0</c:v>
                </c:pt>
                <c:pt idx="1">
                  <c:v>2</c:v>
                </c:pt>
                <c:pt idx="2">
                  <c:v>3</c:v>
                </c:pt>
                <c:pt idx="3">
                  <c:v>4</c:v>
                </c:pt>
                <c:pt idx="4">
                  <c:v>5</c:v>
                </c:pt>
                <c:pt idx="5">
                  <c:v>6</c:v>
                </c:pt>
                <c:pt idx="6">
                  <c:v>7</c:v>
                </c:pt>
                <c:pt idx="7">
                  <c:v>8</c:v>
                </c:pt>
              </c:numCache>
            </c:numRef>
          </c:xVal>
          <c:yVal>
            <c:numRef>
              <c:f>Sheet1!$B$2:$B$9</c:f>
              <c:numCache>
                <c:formatCode>General</c:formatCode>
                <c:ptCount val="8"/>
                <c:pt idx="0">
                  <c:v>0</c:v>
                </c:pt>
                <c:pt idx="1">
                  <c:v>1</c:v>
                </c:pt>
                <c:pt idx="2">
                  <c:v>2</c:v>
                </c:pt>
                <c:pt idx="3">
                  <c:v>1</c:v>
                </c:pt>
                <c:pt idx="4">
                  <c:v>4</c:v>
                </c:pt>
                <c:pt idx="5">
                  <c:v>2</c:v>
                </c:pt>
                <c:pt idx="6">
                  <c:v>3</c:v>
                </c:pt>
                <c:pt idx="7">
                  <c:v>5</c:v>
                </c:pt>
              </c:numCache>
            </c:numRef>
          </c:yVal>
          <c:smooth val="1"/>
        </c:ser>
        <c:ser>
          <c:idx val="1"/>
          <c:order val="1"/>
          <c:tx>
            <c:strRef>
              <c:f>Sheet1!$C$1</c:f>
              <c:strCache>
                <c:ptCount val="1"/>
                <c:pt idx="0">
                  <c:v>Series 2</c:v>
                </c:pt>
              </c:strCache>
            </c:strRef>
          </c:tx>
          <c:spPr>
            <a:ln w="22225" cap="rnd" cmpd="sng" algn="ctr">
              <a:solidFill>
                <a:schemeClr val="accent2">
                  <a:shade val="95000"/>
                  <a:satMod val="105000"/>
                </a:schemeClr>
              </a:solidFill>
              <a:prstDash val="solid"/>
              <a:round/>
            </a:ln>
          </c:spPr>
          <c:marker>
            <c:symbol val="circle"/>
            <c:size val="8"/>
          </c:marker>
          <c:xVal>
            <c:numRef>
              <c:f>Sheet1!$A$2:$A$9</c:f>
              <c:numCache>
                <c:formatCode>General</c:formatCode>
                <c:ptCount val="8"/>
                <c:pt idx="0">
                  <c:v>0</c:v>
                </c:pt>
                <c:pt idx="1">
                  <c:v>2</c:v>
                </c:pt>
                <c:pt idx="2">
                  <c:v>3</c:v>
                </c:pt>
                <c:pt idx="3">
                  <c:v>4</c:v>
                </c:pt>
                <c:pt idx="4">
                  <c:v>5</c:v>
                </c:pt>
                <c:pt idx="5">
                  <c:v>6</c:v>
                </c:pt>
                <c:pt idx="6">
                  <c:v>7</c:v>
                </c:pt>
                <c:pt idx="7">
                  <c:v>8</c:v>
                </c:pt>
              </c:numCache>
            </c:numRef>
          </c:xVal>
          <c:yVal>
            <c:numRef>
              <c:f>Sheet1!$C$2:$C$9</c:f>
              <c:numCache>
                <c:formatCode>General</c:formatCode>
                <c:ptCount val="8"/>
                <c:pt idx="0">
                  <c:v>1.2</c:v>
                </c:pt>
                <c:pt idx="1">
                  <c:v>2</c:v>
                </c:pt>
                <c:pt idx="2">
                  <c:v>2.5</c:v>
                </c:pt>
                <c:pt idx="3">
                  <c:v>3</c:v>
                </c:pt>
                <c:pt idx="4">
                  <c:v>2.5</c:v>
                </c:pt>
                <c:pt idx="5">
                  <c:v>4</c:v>
                </c:pt>
                <c:pt idx="6">
                  <c:v>2</c:v>
                </c:pt>
                <c:pt idx="7">
                  <c:v>6</c:v>
                </c:pt>
              </c:numCache>
            </c:numRef>
          </c:yVal>
          <c:smooth val="1"/>
        </c:ser>
        <c:ser>
          <c:idx val="2"/>
          <c:order val="2"/>
          <c:tx>
            <c:strRef>
              <c:f>Sheet1!$D$1</c:f>
              <c:strCache>
                <c:ptCount val="1"/>
                <c:pt idx="0">
                  <c:v>Series 3</c:v>
                </c:pt>
              </c:strCache>
            </c:strRef>
          </c:tx>
          <c:spPr>
            <a:ln w="22225" cap="rnd" cmpd="sng" algn="ctr">
              <a:solidFill>
                <a:schemeClr val="accent3">
                  <a:shade val="95000"/>
                  <a:satMod val="105000"/>
                </a:schemeClr>
              </a:solidFill>
              <a:prstDash val="solid"/>
              <a:round/>
            </a:ln>
          </c:spPr>
          <c:marker>
            <c:symbol val="circle"/>
            <c:size val="8"/>
          </c:marker>
          <c:xVal>
            <c:numRef>
              <c:f>Sheet1!$A$2:$A$9</c:f>
              <c:numCache>
                <c:formatCode>General</c:formatCode>
                <c:ptCount val="8"/>
                <c:pt idx="0">
                  <c:v>0</c:v>
                </c:pt>
                <c:pt idx="1">
                  <c:v>2</c:v>
                </c:pt>
                <c:pt idx="2">
                  <c:v>3</c:v>
                </c:pt>
                <c:pt idx="3">
                  <c:v>4</c:v>
                </c:pt>
                <c:pt idx="4">
                  <c:v>5</c:v>
                </c:pt>
                <c:pt idx="5">
                  <c:v>6</c:v>
                </c:pt>
                <c:pt idx="6">
                  <c:v>7</c:v>
                </c:pt>
                <c:pt idx="7">
                  <c:v>8</c:v>
                </c:pt>
              </c:numCache>
            </c:numRef>
          </c:xVal>
          <c:yVal>
            <c:numRef>
              <c:f>Sheet1!$D$2:$D$9</c:f>
              <c:numCache>
                <c:formatCode>General</c:formatCode>
                <c:ptCount val="8"/>
                <c:pt idx="0">
                  <c:v>2.2999999999999998</c:v>
                </c:pt>
                <c:pt idx="1">
                  <c:v>3</c:v>
                </c:pt>
                <c:pt idx="2">
                  <c:v>3.5</c:v>
                </c:pt>
                <c:pt idx="3">
                  <c:v>3.5</c:v>
                </c:pt>
                <c:pt idx="4">
                  <c:v>4.5</c:v>
                </c:pt>
                <c:pt idx="5">
                  <c:v>4.5</c:v>
                </c:pt>
                <c:pt idx="6">
                  <c:v>5</c:v>
                </c:pt>
                <c:pt idx="7">
                  <c:v>6.5</c:v>
                </c:pt>
              </c:numCache>
            </c:numRef>
          </c:yVal>
          <c:smooth val="1"/>
        </c:ser>
        <c:ser>
          <c:idx val="3"/>
          <c:order val="3"/>
          <c:tx>
            <c:strRef>
              <c:f>Sheet1!$E$1</c:f>
              <c:strCache>
                <c:ptCount val="1"/>
                <c:pt idx="0">
                  <c:v>Series 4</c:v>
                </c:pt>
              </c:strCache>
            </c:strRef>
          </c:tx>
          <c:spPr>
            <a:ln w="19050" cap="rnd" cmpd="sng" algn="ctr">
              <a:solidFill>
                <a:schemeClr val="accent4">
                  <a:shade val="95000"/>
                  <a:satMod val="105000"/>
                </a:schemeClr>
              </a:solidFill>
              <a:prstDash val="solid"/>
              <a:round/>
            </a:ln>
          </c:spPr>
          <c:marker>
            <c:symbol val="circle"/>
            <c:size val="8"/>
          </c:marker>
          <c:xVal>
            <c:numRef>
              <c:f>Sheet1!$A$2:$A$9</c:f>
              <c:numCache>
                <c:formatCode>General</c:formatCode>
                <c:ptCount val="8"/>
                <c:pt idx="0">
                  <c:v>0</c:v>
                </c:pt>
                <c:pt idx="1">
                  <c:v>2</c:v>
                </c:pt>
                <c:pt idx="2">
                  <c:v>3</c:v>
                </c:pt>
                <c:pt idx="3">
                  <c:v>4</c:v>
                </c:pt>
                <c:pt idx="4">
                  <c:v>5</c:v>
                </c:pt>
                <c:pt idx="5">
                  <c:v>6</c:v>
                </c:pt>
                <c:pt idx="6">
                  <c:v>7</c:v>
                </c:pt>
                <c:pt idx="7">
                  <c:v>8</c:v>
                </c:pt>
              </c:numCache>
            </c:numRef>
          </c:xVal>
          <c:yVal>
            <c:numRef>
              <c:f>Sheet1!$E$2:$E$9</c:f>
              <c:numCache>
                <c:formatCode>General</c:formatCode>
                <c:ptCount val="8"/>
                <c:pt idx="0">
                  <c:v>2</c:v>
                </c:pt>
                <c:pt idx="1">
                  <c:v>3.5</c:v>
                </c:pt>
                <c:pt idx="2">
                  <c:v>4</c:v>
                </c:pt>
                <c:pt idx="3">
                  <c:v>6</c:v>
                </c:pt>
                <c:pt idx="4">
                  <c:v>5</c:v>
                </c:pt>
                <c:pt idx="5">
                  <c:v>3.5</c:v>
                </c:pt>
                <c:pt idx="6">
                  <c:v>6.5</c:v>
                </c:pt>
                <c:pt idx="7">
                  <c:v>7</c:v>
                </c:pt>
              </c:numCache>
            </c:numRef>
          </c:yVal>
          <c:smooth val="1"/>
        </c:ser>
        <c:dLbls>
          <c:showLegendKey val="0"/>
          <c:showVal val="0"/>
          <c:showCatName val="0"/>
          <c:showSerName val="0"/>
          <c:showPercent val="0"/>
          <c:showBubbleSize val="0"/>
        </c:dLbls>
        <c:axId val="153263136"/>
        <c:axId val="153262576"/>
      </c:scatterChart>
      <c:valAx>
        <c:axId val="153263136"/>
        <c:scaling>
          <c:orientation val="minMax"/>
        </c:scaling>
        <c:delete val="0"/>
        <c:axPos val="b"/>
        <c:numFmt formatCode="General" sourceLinked="1"/>
        <c:majorTickMark val="out"/>
        <c:minorTickMark val="none"/>
        <c:tickLblPos val="low"/>
        <c:txPr>
          <a:bodyPr rot="-60000000" spcFirstLastPara="0" vertOverflow="ellipsis" vert="horz" wrap="square" anchor="ctr" anchorCtr="1"/>
          <a:lstStyle/>
          <a:p>
            <a:pPr>
              <a:defRPr lang="zh-CN" sz="1000" b="0" i="0" u="none" strike="noStrike" kern="1200" baseline="0">
                <a:solidFill>
                  <a:schemeClr val="bg1">
                    <a:lumMod val="65000"/>
                  </a:schemeClr>
                </a:solidFill>
                <a:latin typeface="+mn-lt"/>
                <a:ea typeface="+mn-ea"/>
                <a:cs typeface="+mn-cs"/>
              </a:defRPr>
            </a:pPr>
            <a:endParaRPr lang="zh-CN"/>
          </a:p>
        </c:txPr>
        <c:crossAx val="153262576"/>
        <c:crosses val="autoZero"/>
        <c:crossBetween val="midCat"/>
      </c:valAx>
      <c:valAx>
        <c:axId val="153262576"/>
        <c:scaling>
          <c:orientation val="minMax"/>
        </c:scaling>
        <c:delete val="0"/>
        <c:axPos val="l"/>
        <c:majorGridlines>
          <c:spPr>
            <a:ln w="9525" cap="flat" cmpd="sng" algn="ctr">
              <a:solidFill>
                <a:schemeClr val="bg1">
                  <a:lumMod val="9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65000"/>
                  </a:schemeClr>
                </a:solidFill>
                <a:latin typeface="+mn-lt"/>
                <a:ea typeface="+mn-ea"/>
                <a:cs typeface="+mn-cs"/>
              </a:defRPr>
            </a:pPr>
            <a:endParaRPr lang="zh-CN"/>
          </a:p>
        </c:txPr>
        <c:crossAx val="153263136"/>
        <c:crosses val="autoZero"/>
        <c:crossBetween val="midCat"/>
      </c:valAx>
      <c:spPr>
        <a:ln w="28575">
          <a:noFill/>
        </a:ln>
      </c:spPr>
    </c:plotArea>
    <c:legend>
      <c:legendPos val="b"/>
      <c:layout/>
      <c:overlay val="0"/>
      <c:txPr>
        <a:bodyPr rot="0" spcFirstLastPara="0" vertOverflow="ellipsis" vert="horz" wrap="square" anchor="ctr" anchorCtr="1"/>
        <a:lstStyle/>
        <a:p>
          <a:pPr>
            <a:defRPr lang="zh-CN" sz="1000" b="0" i="0" u="none" strike="noStrike" kern="1200" baseline="0">
              <a:solidFill>
                <a:schemeClr val="bg1">
                  <a:lumMod val="65000"/>
                </a:schemeClr>
              </a:solidFill>
              <a:latin typeface="+mn-lt"/>
              <a:ea typeface="+mn-ea"/>
              <a:cs typeface="+mn-cs"/>
            </a:defRPr>
          </a:pPr>
          <a:endParaRPr lang="zh-CN"/>
        </a:p>
      </c:txPr>
    </c:legend>
    <c:plotVisOnly val="1"/>
    <c:dispBlanksAs val="gap"/>
    <c:showDLblsOverMax val="0"/>
  </c:chart>
  <c:spPr>
    <a:ln w="19050">
      <a:noFill/>
    </a:ln>
  </c:spPr>
  <c:txPr>
    <a:bodyPr/>
    <a:lstStyle/>
    <a:p>
      <a:pPr>
        <a:defRPr lang="zh-CN" sz="1000">
          <a:solidFill>
            <a:schemeClr val="bg1">
              <a:lumMod val="65000"/>
            </a:schemeClr>
          </a:solidFill>
        </a:defRPr>
      </a:pPr>
      <a:endParaRPr lang="zh-CN"/>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075827411817405E-2"/>
          <c:y val="3.9667598585482397E-2"/>
          <c:w val="0.93192417258818605"/>
          <c:h val="0.84112033564978705"/>
        </c:manualLayout>
      </c:layout>
      <c:barChart>
        <c:barDir val="bar"/>
        <c:grouping val="clustered"/>
        <c:varyColors val="0"/>
        <c:ser>
          <c:idx val="0"/>
          <c:order val="0"/>
          <c:tx>
            <c:strRef>
              <c:f>Sheet1!$B$1</c:f>
              <c:strCache>
                <c:ptCount val="1"/>
                <c:pt idx="0">
                  <c:v>Title 01</c:v>
                </c:pt>
              </c:strCache>
            </c:strRef>
          </c:tx>
          <c:spPr>
            <a:solidFill>
              <a:schemeClr val="tx2"/>
            </a:solidFill>
          </c:spPr>
          <c:invertIfNegative val="0"/>
          <c:dPt>
            <c:idx val="0"/>
            <c:invertIfNegative val="0"/>
            <c:bubble3D val="0"/>
            <c:spPr>
              <a:solidFill>
                <a:schemeClr val="accent1"/>
              </a:solidFill>
            </c:spPr>
          </c:dPt>
          <c:dPt>
            <c:idx val="1"/>
            <c:invertIfNegative val="0"/>
            <c:bubble3D val="0"/>
            <c:spPr>
              <a:solidFill>
                <a:schemeClr val="accent2"/>
              </a:solidFill>
            </c:spPr>
          </c:dPt>
          <c:dPt>
            <c:idx val="2"/>
            <c:invertIfNegative val="0"/>
            <c:bubble3D val="0"/>
            <c:spPr>
              <a:solidFill>
                <a:schemeClr val="accent3"/>
              </a:solidFill>
            </c:spPr>
          </c:dPt>
          <c:dPt>
            <c:idx val="3"/>
            <c:invertIfNegative val="0"/>
            <c:bubble3D val="0"/>
            <c:spPr>
              <a:solidFill>
                <a:schemeClr val="accent4"/>
              </a:solidFill>
            </c:spPr>
          </c:dPt>
          <c:dPt>
            <c:idx val="4"/>
            <c:invertIfNegative val="0"/>
            <c:bubble3D val="0"/>
            <c:spPr>
              <a:solidFill>
                <a:schemeClr val="accent5"/>
              </a:solidFill>
            </c:spPr>
          </c:dPt>
          <c:dLbls>
            <c:dLbl>
              <c:idx val="0"/>
              <c:layout>
                <c:manualLayout>
                  <c:x val="1.1006289308175999E-2"/>
                  <c:y val="1.08184359778588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7295597484276701E-2"/>
                  <c:y val="3.3055950289410599E-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25786163522012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1.41509433962264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1.41509433962264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20XX</c:v>
                </c:pt>
                <c:pt idx="1">
                  <c:v>20XX</c:v>
                </c:pt>
                <c:pt idx="2">
                  <c:v>20XX</c:v>
                </c:pt>
                <c:pt idx="3">
                  <c:v>20XX</c:v>
                </c:pt>
                <c:pt idx="4">
                  <c:v>20XX</c:v>
                </c:pt>
              </c:strCache>
            </c:strRef>
          </c:cat>
          <c:val>
            <c:numRef>
              <c:f>Sheet1!$B$2:$B$6</c:f>
              <c:numCache>
                <c:formatCode>General</c:formatCode>
                <c:ptCount val="5"/>
                <c:pt idx="0">
                  <c:v>100</c:v>
                </c:pt>
                <c:pt idx="1">
                  <c:v>90</c:v>
                </c:pt>
                <c:pt idx="2">
                  <c:v>80</c:v>
                </c:pt>
                <c:pt idx="3">
                  <c:v>50</c:v>
                </c:pt>
                <c:pt idx="4">
                  <c:v>30</c:v>
                </c:pt>
              </c:numCache>
            </c:numRef>
          </c:val>
        </c:ser>
        <c:dLbls>
          <c:showLegendKey val="0"/>
          <c:showVal val="1"/>
          <c:showCatName val="0"/>
          <c:showSerName val="0"/>
          <c:showPercent val="0"/>
          <c:showBubbleSize val="0"/>
        </c:dLbls>
        <c:gapWidth val="75"/>
        <c:axId val="671081264"/>
        <c:axId val="671081824"/>
      </c:barChart>
      <c:catAx>
        <c:axId val="671081264"/>
        <c:scaling>
          <c:orientation val="maxMin"/>
        </c:scaling>
        <c:delete val="0"/>
        <c:axPos val="l"/>
        <c:majorGridlines>
          <c:spPr>
            <a:ln w="9525" cap="flat" cmpd="sng" algn="ctr">
              <a:solidFill>
                <a:schemeClr val="bg2">
                  <a:lumMod val="85000"/>
                </a:schemeClr>
              </a:solidFill>
              <a:prstDash val="solid"/>
              <a:round/>
            </a:ln>
          </c:spPr>
        </c:majorGridlines>
        <c:numFmt formatCode="General" sourceLinked="0"/>
        <c:majorTickMark val="out"/>
        <c:minorTickMark val="none"/>
        <c:tickLblPos val="nextTo"/>
        <c:txPr>
          <a:bodyPr rot="-60000000" spcFirstLastPara="0" vertOverflow="ellipsis" vert="horz" wrap="square"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crossAx val="671081824"/>
        <c:crosses val="autoZero"/>
        <c:auto val="0"/>
        <c:lblAlgn val="ctr"/>
        <c:lblOffset val="100"/>
        <c:noMultiLvlLbl val="0"/>
      </c:catAx>
      <c:valAx>
        <c:axId val="671081824"/>
        <c:scaling>
          <c:orientation val="minMax"/>
        </c:scaling>
        <c:delete val="0"/>
        <c:axPos val="t"/>
        <c:numFmt formatCode="General" sourceLinked="0"/>
        <c:majorTickMark val="none"/>
        <c:minorTickMark val="none"/>
        <c:tickLblPos val="none"/>
        <c:txPr>
          <a:bodyPr rot="-60000000" spcFirstLastPara="0" vertOverflow="ellipsis" vert="horz" wrap="square"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crossAx val="671081264"/>
        <c:crosses val="autoZero"/>
        <c:crossBetween val="between"/>
      </c:valAx>
      <c:spPr>
        <a:noFill/>
        <a:ln>
          <a:noFill/>
        </a:ln>
        <a:effectLst/>
      </c:spPr>
    </c:plotArea>
    <c:legend>
      <c:legendPos val="b"/>
      <c:layout>
        <c:manualLayout>
          <c:xMode val="edge"/>
          <c:yMode val="edge"/>
          <c:x val="0.63650019442014205"/>
          <c:y val="0.82238144318984796"/>
          <c:w val="0.33875129995543102"/>
          <c:h val="9.7575193809015096E-2"/>
        </c:manualLayout>
      </c:layout>
      <c:overlay val="0"/>
      <c:txPr>
        <a:bodyPr rot="0" spcFirstLastPara="0" vertOverflow="ellipsis" vert="horz" wrap="square"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txPr>
    <a:bodyPr/>
    <a:lstStyle/>
    <a:p>
      <a:pPr>
        <a:defRPr lang="zh-CN" sz="1000" b="1">
          <a:solidFill>
            <a:schemeClr val="tx1">
              <a:lumMod val="50000"/>
              <a:lumOff val="50000"/>
            </a:schemeClr>
          </a:solidFill>
        </a:defRPr>
      </a:pPr>
      <a:endParaRPr lang="zh-CN"/>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Series 1</c:v>
                </c:pt>
              </c:strCache>
            </c:strRef>
          </c:tx>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bg1"/>
                    </a:solidFill>
                    <a:latin typeface="+mn-lt"/>
                    <a:ea typeface="+mn-ea"/>
                    <a:cs typeface="+mn-cs"/>
                  </a:defRPr>
                </a:pPr>
                <a:endParaRPr lang="zh-CN"/>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c:formatCode>
                <c:ptCount val="4"/>
                <c:pt idx="0">
                  <c:v>0.2</c:v>
                </c:pt>
                <c:pt idx="1">
                  <c:v>0.3</c:v>
                </c:pt>
                <c:pt idx="2">
                  <c:v>0.5</c:v>
                </c:pt>
                <c:pt idx="3">
                  <c:v>0.35</c:v>
                </c:pt>
              </c:numCache>
            </c:numRef>
          </c:val>
        </c:ser>
        <c:ser>
          <c:idx val="1"/>
          <c:order val="1"/>
          <c:tx>
            <c:strRef>
              <c:f>Sheet1!$C$1</c:f>
              <c:strCache>
                <c:ptCount val="1"/>
                <c:pt idx="0">
                  <c:v>Series 2</c:v>
                </c:pt>
              </c:strCache>
            </c:strRef>
          </c:tx>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bg1"/>
                    </a:solidFill>
                    <a:latin typeface="+mn-lt"/>
                    <a:ea typeface="+mn-ea"/>
                    <a:cs typeface="+mn-cs"/>
                  </a:defRPr>
                </a:pPr>
                <a:endParaRPr lang="zh-CN"/>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c:formatCode>
                <c:ptCount val="4"/>
                <c:pt idx="0">
                  <c:v>0.4</c:v>
                </c:pt>
                <c:pt idx="1">
                  <c:v>0.5</c:v>
                </c:pt>
                <c:pt idx="2">
                  <c:v>0.3</c:v>
                </c:pt>
                <c:pt idx="3">
                  <c:v>0.35</c:v>
                </c:pt>
              </c:numCache>
            </c:numRef>
          </c:val>
        </c:ser>
        <c:ser>
          <c:idx val="2"/>
          <c:order val="2"/>
          <c:tx>
            <c:strRef>
              <c:f>Sheet1!$D$1</c:f>
              <c:strCache>
                <c:ptCount val="1"/>
                <c:pt idx="0">
                  <c:v>Series 3</c:v>
                </c:pt>
              </c:strCache>
            </c:strRef>
          </c:tx>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bg1"/>
                    </a:solidFill>
                    <a:latin typeface="+mn-lt"/>
                    <a:ea typeface="+mn-ea"/>
                    <a:cs typeface="+mn-cs"/>
                  </a:defRPr>
                </a:pPr>
                <a:endParaRPr lang="zh-CN"/>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c:formatCode>
                <c:ptCount val="4"/>
                <c:pt idx="0">
                  <c:v>0.4</c:v>
                </c:pt>
                <c:pt idx="1">
                  <c:v>0.2</c:v>
                </c:pt>
                <c:pt idx="2">
                  <c:v>0.2</c:v>
                </c:pt>
                <c:pt idx="3">
                  <c:v>0.3</c:v>
                </c:pt>
              </c:numCache>
            </c:numRef>
          </c:val>
        </c:ser>
        <c:dLbls>
          <c:showLegendKey val="0"/>
          <c:showVal val="1"/>
          <c:showCatName val="0"/>
          <c:showSerName val="0"/>
          <c:showPercent val="0"/>
          <c:showBubbleSize val="0"/>
        </c:dLbls>
        <c:gapWidth val="186"/>
        <c:overlap val="100"/>
        <c:axId val="671089664"/>
        <c:axId val="671090224"/>
      </c:barChart>
      <c:catAx>
        <c:axId val="671089664"/>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zh-CN" sz="1200" b="0" i="0" u="none" strike="noStrike" kern="1200" baseline="0">
                <a:solidFill>
                  <a:schemeClr val="tx1">
                    <a:lumMod val="50000"/>
                    <a:lumOff val="50000"/>
                  </a:schemeClr>
                </a:solidFill>
                <a:latin typeface="+mn-lt"/>
                <a:ea typeface="+mn-ea"/>
                <a:cs typeface="+mn-cs"/>
              </a:defRPr>
            </a:pPr>
            <a:endParaRPr lang="zh-CN"/>
          </a:p>
        </c:txPr>
        <c:crossAx val="671090224"/>
        <c:crosses val="autoZero"/>
        <c:auto val="1"/>
        <c:lblAlgn val="ctr"/>
        <c:lblOffset val="100"/>
        <c:noMultiLvlLbl val="0"/>
      </c:catAx>
      <c:valAx>
        <c:axId val="671090224"/>
        <c:scaling>
          <c:orientation val="minMax"/>
          <c:max val="1"/>
        </c:scaling>
        <c:delete val="0"/>
        <c:axPos val="l"/>
        <c:majorGridlines/>
        <c:numFmt formatCode="0%" sourceLinked="0"/>
        <c:majorTickMark val="out"/>
        <c:minorTickMark val="none"/>
        <c:tickLblPos val="nextTo"/>
        <c:txPr>
          <a:bodyPr rot="-60000000" spcFirstLastPara="0" vertOverflow="ellipsis" vert="horz" wrap="square" anchor="ctr" anchorCtr="1"/>
          <a:lstStyle/>
          <a:p>
            <a:pPr>
              <a:defRPr lang="zh-CN" sz="1200" b="0" i="0" u="none" strike="noStrike" kern="1200" baseline="0">
                <a:solidFill>
                  <a:schemeClr val="tx1">
                    <a:lumMod val="50000"/>
                    <a:lumOff val="50000"/>
                  </a:schemeClr>
                </a:solidFill>
                <a:latin typeface="+mn-lt"/>
                <a:ea typeface="+mn-ea"/>
                <a:cs typeface="+mn-cs"/>
              </a:defRPr>
            </a:pPr>
            <a:endParaRPr lang="zh-CN"/>
          </a:p>
        </c:txPr>
        <c:crossAx val="671089664"/>
        <c:crosses val="autoZero"/>
        <c:crossBetween val="between"/>
        <c:minorUnit val="0.04"/>
      </c:valAx>
    </c:plotArea>
    <c:legend>
      <c:legendPos val="r"/>
      <c:layout/>
      <c:overlay val="0"/>
      <c:txPr>
        <a:bodyPr rot="0" spcFirstLastPara="0" vertOverflow="ellipsis" vert="horz" wrap="square" anchor="ctr" anchorCtr="1"/>
        <a:lstStyle/>
        <a:p>
          <a:pPr>
            <a:defRPr lang="zh-CN" sz="12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dPt>
            <c:idx val="0"/>
            <c:bubble3D val="0"/>
            <c:explosion val="19"/>
            <c:spPr>
              <a:solidFill>
                <a:schemeClr val="accent2"/>
              </a:solidFill>
              <a:ln>
                <a:noFill/>
              </a:ln>
              <a:effectLst/>
              <a:sp3d/>
            </c:spPr>
          </c:dPt>
          <c:dPt>
            <c:idx val="1"/>
            <c:bubble3D val="0"/>
            <c:spPr>
              <a:solidFill>
                <a:schemeClr val="accent1"/>
              </a:solidFill>
              <a:ln>
                <a:noFill/>
              </a:ln>
              <a:effectLst/>
              <a:sp3d/>
            </c:spPr>
          </c:dPt>
          <c:dPt>
            <c:idx val="2"/>
            <c:bubble3D val="0"/>
            <c:spPr>
              <a:gradFill rotWithShape="1">
                <a:gsLst>
                  <a:gs pos="0">
                    <a:schemeClr val="accent5">
                      <a:shade val="86000"/>
                      <a:satMod val="103000"/>
                      <a:lumMod val="102000"/>
                      <a:tint val="94000"/>
                    </a:schemeClr>
                  </a:gs>
                  <a:gs pos="50000">
                    <a:schemeClr val="accent5">
                      <a:shade val="86000"/>
                      <a:satMod val="110000"/>
                      <a:lumMod val="100000"/>
                      <a:shade val="100000"/>
                    </a:schemeClr>
                  </a:gs>
                  <a:gs pos="100000">
                    <a:schemeClr val="accent5">
                      <a:shade val="86000"/>
                      <a:lumMod val="99000"/>
                      <a:satMod val="120000"/>
                      <a:shade val="78000"/>
                    </a:schemeClr>
                  </a:gs>
                </a:gsLst>
                <a:lin ang="5400000" scaled="0"/>
              </a:gradFill>
              <a:ln>
                <a:noFill/>
              </a:ln>
              <a:effectLst/>
              <a:sp3d/>
            </c:spPr>
          </c:dPt>
          <c:dPt>
            <c:idx val="3"/>
            <c:bubble3D val="0"/>
            <c:spPr>
              <a:gradFill rotWithShape="1">
                <a:gsLst>
                  <a:gs pos="0">
                    <a:schemeClr val="accent5">
                      <a:shade val="58000"/>
                      <a:satMod val="103000"/>
                      <a:lumMod val="102000"/>
                      <a:tint val="94000"/>
                    </a:schemeClr>
                  </a:gs>
                  <a:gs pos="50000">
                    <a:schemeClr val="accent5">
                      <a:shade val="58000"/>
                      <a:satMod val="110000"/>
                      <a:lumMod val="100000"/>
                      <a:shade val="100000"/>
                    </a:schemeClr>
                  </a:gs>
                  <a:gs pos="100000">
                    <a:schemeClr val="accent5">
                      <a:shade val="58000"/>
                      <a:lumMod val="99000"/>
                      <a:satMod val="120000"/>
                      <a:shade val="78000"/>
                    </a:schemeClr>
                  </a:gs>
                </a:gsLst>
                <a:lin ang="5400000" scaled="0"/>
              </a:gradFill>
              <a:ln>
                <a:noFill/>
              </a:ln>
              <a:effectLst/>
              <a:sp3d/>
            </c:spPr>
          </c:dPt>
          <c:dLbls>
            <c:dLbl>
              <c:idx val="0"/>
              <c:layout/>
              <c:tx>
                <c:rich>
                  <a:bodyPr/>
                  <a:lstStyle/>
                  <a:p>
                    <a:fld id="{00C997D3-948F-40CD-89E6-9940B2EDFC56}" type="CATEGORYNAME">
                      <a:rPr lang="en-US" altLang="zh-CN"/>
                      <a:pPr/>
                      <a:t>[类别名称]</a:t>
                    </a:fld>
                    <a:endParaRPr lang="zh-CN" altLang="en-US"/>
                  </a:p>
                </c:rich>
              </c:tx>
              <c:dLblPos val="ctr"/>
              <c:showLegendKey val="0"/>
              <c:showVal val="0"/>
              <c:showCatName val="1"/>
              <c:showSerName val="0"/>
              <c:showPercent val="1"/>
              <c:showBubbleSize val="0"/>
              <c:separator>
</c:separator>
              <c:extLst>
                <c:ext xmlns:c15="http://schemas.microsoft.com/office/drawing/2012/chart" uri="{CE6537A1-D6FC-4f65-9D91-7224C49458BB}">
                  <c15:layout/>
                  <c15:dlblFieldTable/>
                  <c15:showDataLabelsRange val="0"/>
                </c:ext>
              </c:extLst>
            </c:dLbl>
            <c:dLbl>
              <c:idx val="1"/>
              <c:layout/>
              <c:tx>
                <c:rich>
                  <a:bodyPr/>
                  <a:lstStyle/>
                  <a:p>
                    <a:fld id="{CAF93F09-DBAD-4971-91CA-9AD495B0F8E5}" type="CATEGORYNAME">
                      <a:rPr lang="en-US" altLang="zh-CN"/>
                      <a:pPr/>
                      <a:t>[类别名称]</a:t>
                    </a:fld>
                    <a:endParaRPr lang="zh-CN" altLang="en-US"/>
                  </a:p>
                </c:rich>
              </c:tx>
              <c:dLblPos val="ctr"/>
              <c:showLegendKey val="0"/>
              <c:showVal val="0"/>
              <c:showCatName val="1"/>
              <c:showSerName val="0"/>
              <c:showPercent val="1"/>
              <c:showBubbleSize val="0"/>
              <c:separator>
</c:separator>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lang="zh-CN" sz="1800" b="0" i="0" u="none" strike="noStrike" kern="1200" baseline="0">
                    <a:solidFill>
                      <a:schemeClr val="bg1"/>
                    </a:solidFill>
                    <a:latin typeface="PT Sans" panose="020B0503020203020204" pitchFamily="34" charset="0"/>
                    <a:ea typeface="+mn-ea"/>
                    <a:cs typeface="+mn-cs"/>
                  </a:defRPr>
                </a:pPr>
                <a:endParaRPr lang="zh-CN"/>
              </a:p>
            </c:txPr>
            <c:dLblPos val="ct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2"/>
                <c:pt idx="0">
                  <c:v>Man</c:v>
                </c:pt>
                <c:pt idx="1">
                  <c:v>Women</c:v>
                </c:pt>
              </c:strCache>
            </c:strRef>
          </c:cat>
          <c:val>
            <c:numRef>
              <c:f>Sheet1!$B$2:$B$5</c:f>
              <c:numCache>
                <c:formatCode>General</c:formatCode>
                <c:ptCount val="4"/>
                <c:pt idx="0">
                  <c:v>65</c:v>
                </c:pt>
                <c:pt idx="1">
                  <c:v>35</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dPt>
            <c:idx val="0"/>
            <c:bubble3D val="0"/>
            <c:explosion val="19"/>
            <c:spPr>
              <a:solidFill>
                <a:schemeClr val="accent2"/>
              </a:solidFill>
              <a:ln>
                <a:noFill/>
              </a:ln>
              <a:effectLst/>
              <a:sp3d/>
            </c:spPr>
          </c:dPt>
          <c:dPt>
            <c:idx val="1"/>
            <c:bubble3D val="0"/>
            <c:spPr>
              <a:solidFill>
                <a:schemeClr val="accent1"/>
              </a:solidFill>
              <a:ln>
                <a:noFill/>
              </a:ln>
              <a:effectLst/>
              <a:sp3d/>
            </c:spPr>
          </c:dPt>
          <c:dPt>
            <c:idx val="2"/>
            <c:bubble3D val="0"/>
            <c:spPr>
              <a:gradFill rotWithShape="1">
                <a:gsLst>
                  <a:gs pos="0">
                    <a:schemeClr val="accent5">
                      <a:shade val="86000"/>
                      <a:satMod val="103000"/>
                      <a:lumMod val="102000"/>
                      <a:tint val="94000"/>
                    </a:schemeClr>
                  </a:gs>
                  <a:gs pos="50000">
                    <a:schemeClr val="accent5">
                      <a:shade val="86000"/>
                      <a:satMod val="110000"/>
                      <a:lumMod val="100000"/>
                      <a:shade val="100000"/>
                    </a:schemeClr>
                  </a:gs>
                  <a:gs pos="100000">
                    <a:schemeClr val="accent5">
                      <a:shade val="86000"/>
                      <a:lumMod val="99000"/>
                      <a:satMod val="120000"/>
                      <a:shade val="78000"/>
                    </a:schemeClr>
                  </a:gs>
                </a:gsLst>
                <a:lin ang="5400000" scaled="0"/>
              </a:gradFill>
              <a:ln>
                <a:noFill/>
              </a:ln>
              <a:effectLst/>
              <a:sp3d/>
            </c:spPr>
          </c:dPt>
          <c:dPt>
            <c:idx val="3"/>
            <c:bubble3D val="0"/>
            <c:spPr>
              <a:gradFill rotWithShape="1">
                <a:gsLst>
                  <a:gs pos="0">
                    <a:schemeClr val="accent5">
                      <a:shade val="58000"/>
                      <a:satMod val="103000"/>
                      <a:lumMod val="102000"/>
                      <a:tint val="94000"/>
                    </a:schemeClr>
                  </a:gs>
                  <a:gs pos="50000">
                    <a:schemeClr val="accent5">
                      <a:shade val="58000"/>
                      <a:satMod val="110000"/>
                      <a:lumMod val="100000"/>
                      <a:shade val="100000"/>
                    </a:schemeClr>
                  </a:gs>
                  <a:gs pos="100000">
                    <a:schemeClr val="accent5">
                      <a:shade val="58000"/>
                      <a:lumMod val="99000"/>
                      <a:satMod val="120000"/>
                      <a:shade val="78000"/>
                    </a:schemeClr>
                  </a:gs>
                </a:gsLst>
                <a:lin ang="5400000" scaled="0"/>
              </a:gradFill>
              <a:ln>
                <a:noFill/>
              </a:ln>
              <a:effectLst/>
              <a:sp3d/>
            </c:spPr>
          </c:dPt>
          <c:dLbls>
            <c:dLbl>
              <c:idx val="0"/>
              <c:layout/>
              <c:tx>
                <c:rich>
                  <a:bodyPr/>
                  <a:lstStyle/>
                  <a:p>
                    <a:fld id="{FB55455B-8D47-4B9E-8F38-01EDFDCB22C7}" type="CATEGORYNAME">
                      <a:rPr lang="en-US" altLang="zh-CN"/>
                      <a:pPr/>
                      <a:t>[类别名称]</a:t>
                    </a:fld>
                    <a:endParaRPr lang="zh-CN" altLang="en-US"/>
                  </a:p>
                </c:rich>
              </c:tx>
              <c:dLblPos val="ctr"/>
              <c:showLegendKey val="0"/>
              <c:showVal val="0"/>
              <c:showCatName val="1"/>
              <c:showSerName val="0"/>
              <c:showPercent val="1"/>
              <c:showBubbleSize val="0"/>
              <c:separator>
</c:separator>
              <c:extLst>
                <c:ext xmlns:c15="http://schemas.microsoft.com/office/drawing/2012/chart" uri="{CE6537A1-D6FC-4f65-9D91-7224C49458BB}">
                  <c15:layout/>
                  <c15:dlblFieldTable/>
                  <c15:showDataLabelsRange val="0"/>
                </c:ext>
              </c:extLst>
            </c:dLbl>
            <c:dLbl>
              <c:idx val="1"/>
              <c:layout/>
              <c:tx>
                <c:rich>
                  <a:bodyPr/>
                  <a:lstStyle/>
                  <a:p>
                    <a:fld id="{1C8F0C14-5B9A-46A3-A9A0-BFD672370482}" type="CATEGORYNAME">
                      <a:rPr lang="en-US" altLang="zh-CN"/>
                      <a:pPr/>
                      <a:t>[类别名称]</a:t>
                    </a:fld>
                    <a:endParaRPr lang="zh-CN" altLang="en-US"/>
                  </a:p>
                </c:rich>
              </c:tx>
              <c:dLblPos val="ctr"/>
              <c:showLegendKey val="0"/>
              <c:showVal val="0"/>
              <c:showCatName val="1"/>
              <c:showSerName val="0"/>
              <c:showPercent val="1"/>
              <c:showBubbleSize val="0"/>
              <c:separator>
</c:separator>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lang="zh-CN" sz="1800" b="0" i="0" u="none" strike="noStrike" kern="1200" baseline="0">
                    <a:solidFill>
                      <a:schemeClr val="bg1"/>
                    </a:solidFill>
                    <a:latin typeface="PT Sans" panose="020B0503020203020204" pitchFamily="34" charset="0"/>
                    <a:ea typeface="+mn-ea"/>
                    <a:cs typeface="+mn-cs"/>
                  </a:defRPr>
                </a:pPr>
                <a:endParaRPr lang="zh-CN"/>
              </a:p>
            </c:txPr>
            <c:dLblPos val="ct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2"/>
                <c:pt idx="0">
                  <c:v>Women</c:v>
                </c:pt>
                <c:pt idx="1">
                  <c:v>man</c:v>
                </c:pt>
              </c:strCache>
            </c:strRef>
          </c:cat>
          <c:val>
            <c:numRef>
              <c:f>Sheet1!$B$2:$B$5</c:f>
              <c:numCache>
                <c:formatCode>General</c:formatCode>
                <c:ptCount val="4"/>
                <c:pt idx="0">
                  <c:v>40</c:v>
                </c:pt>
                <c:pt idx="1">
                  <c:v>60</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182056788356"/>
          <c:y val="0.103472250511879"/>
          <c:w val="0.96666666666666701"/>
          <c:h val="0.81193974517162804"/>
        </c:manualLayout>
      </c:layout>
      <c:lineChart>
        <c:grouping val="standard"/>
        <c:varyColors val="0"/>
        <c:ser>
          <c:idx val="0"/>
          <c:order val="0"/>
          <c:tx>
            <c:strRef>
              <c:f>Sheet1!$B$1</c:f>
              <c:strCache>
                <c:ptCount val="1"/>
                <c:pt idx="0">
                  <c:v>Column1</c:v>
                </c:pt>
              </c:strCache>
            </c:strRef>
          </c:tx>
          <c:spPr>
            <a:ln w="19050" cap="rnd" cmpd="sng" algn="ctr">
              <a:solidFill>
                <a:schemeClr val="accent1"/>
              </a:solidFill>
              <a:prstDash val="solid"/>
              <a:round/>
            </a:ln>
          </c:spPr>
          <c:marker>
            <c:symbol val="circle"/>
            <c:size val="65"/>
            <c:spPr>
              <a:solidFill>
                <a:schemeClr val="accent1">
                  <a:lumMod val="60000"/>
                  <a:lumOff val="40000"/>
                </a:schemeClr>
              </a:solidFill>
              <a:ln w="76200" cap="flat" cmpd="sng" algn="ctr">
                <a:noFill/>
                <a:prstDash val="solid"/>
                <a:round/>
              </a:ln>
            </c:spPr>
          </c:marker>
          <c:dPt>
            <c:idx val="0"/>
            <c:marker>
              <c:spPr>
                <a:solidFill>
                  <a:schemeClr val="accent1"/>
                </a:solidFill>
                <a:ln w="76200" cap="flat" cmpd="sng" algn="ctr">
                  <a:noFill/>
                  <a:prstDash val="solid"/>
                  <a:round/>
                </a:ln>
              </c:spPr>
            </c:marker>
            <c:bubble3D val="0"/>
            <c:spPr>
              <a:ln w="19050" cap="rnd" cmpd="sng" algn="ctr">
                <a:noFill/>
                <a:prstDash val="solid"/>
                <a:round/>
              </a:ln>
            </c:spPr>
          </c:dPt>
          <c:dPt>
            <c:idx val="1"/>
            <c:marker>
              <c:spPr>
                <a:solidFill>
                  <a:schemeClr val="accent2"/>
                </a:solidFill>
                <a:ln w="76200" cap="flat" cmpd="sng" algn="ctr">
                  <a:noFill/>
                  <a:prstDash val="solid"/>
                  <a:round/>
                </a:ln>
              </c:spPr>
            </c:marker>
            <c:bubble3D val="0"/>
            <c:spPr>
              <a:ln w="19050" cap="rnd" cmpd="sng" algn="ctr">
                <a:solidFill>
                  <a:schemeClr val="accent2"/>
                </a:solidFill>
                <a:prstDash val="solid"/>
                <a:round/>
              </a:ln>
            </c:spPr>
          </c:dPt>
          <c:dPt>
            <c:idx val="2"/>
            <c:marker>
              <c:spPr>
                <a:solidFill>
                  <a:schemeClr val="accent3"/>
                </a:solidFill>
                <a:ln w="76200" cap="flat" cmpd="sng" algn="ctr">
                  <a:noFill/>
                  <a:prstDash val="solid"/>
                  <a:round/>
                </a:ln>
              </c:spPr>
            </c:marker>
            <c:bubble3D val="0"/>
            <c:spPr>
              <a:ln w="19050" cap="rnd" cmpd="sng" algn="ctr">
                <a:solidFill>
                  <a:schemeClr val="accent3"/>
                </a:solidFill>
                <a:prstDash val="solid"/>
                <a:round/>
              </a:ln>
            </c:spPr>
          </c:dPt>
          <c:dPt>
            <c:idx val="3"/>
            <c:marker>
              <c:spPr>
                <a:solidFill>
                  <a:schemeClr val="accent4"/>
                </a:solidFill>
                <a:ln w="76200" cap="flat" cmpd="sng" algn="ctr">
                  <a:noFill/>
                  <a:prstDash val="solid"/>
                  <a:round/>
                </a:ln>
              </c:spPr>
            </c:marker>
            <c:bubble3D val="0"/>
            <c:spPr>
              <a:ln w="19050" cap="rnd" cmpd="sng" algn="ctr">
                <a:solidFill>
                  <a:schemeClr val="accent4"/>
                </a:solidFill>
                <a:prstDash val="solid"/>
                <a:round/>
              </a:ln>
            </c:spPr>
          </c:dPt>
          <c:dPt>
            <c:idx val="4"/>
            <c:marker>
              <c:spPr>
                <a:solidFill>
                  <a:schemeClr val="accent5"/>
                </a:solidFill>
                <a:ln w="76200" cap="flat" cmpd="sng" algn="ctr">
                  <a:noFill/>
                  <a:prstDash val="solid"/>
                  <a:round/>
                </a:ln>
              </c:spPr>
            </c:marker>
            <c:bubble3D val="0"/>
            <c:spPr>
              <a:ln w="19050" cap="rnd" cmpd="sng" algn="ctr">
                <a:solidFill>
                  <a:schemeClr val="accent5"/>
                </a:solidFill>
                <a:prstDash val="solid"/>
                <a:round/>
              </a:ln>
            </c:spPr>
          </c:dPt>
          <c:dLbls>
            <c:spPr>
              <a:noFill/>
              <a:ln>
                <a:noFill/>
              </a:ln>
              <a:effectLst/>
            </c:spPr>
            <c:txPr>
              <a:bodyPr rot="0" spcFirstLastPara="0" vertOverflow="ellipsis" vert="horz" wrap="square" lIns="38100" tIns="19050" rIns="38100" bIns="19050" anchor="ctr" anchorCtr="1"/>
              <a:lstStyle/>
              <a:p>
                <a:pPr>
                  <a:defRPr lang="zh-CN" sz="1800" b="1" i="0" u="none" strike="noStrike" kern="1200" baseline="0">
                    <a:solidFill>
                      <a:schemeClr val="bg1"/>
                    </a:solidFill>
                    <a:latin typeface="Calibri" panose="020F0502020204030204" charset="0"/>
                    <a:ea typeface="+mn-ea"/>
                    <a:cs typeface="Calibri" panose="020F0502020204030204" charset="0"/>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Sheet1!$A$2:$A$6</c:f>
              <c:numCache>
                <c:formatCode>General</c:formatCode>
                <c:ptCount val="5"/>
                <c:pt idx="0">
                  <c:v>2010</c:v>
                </c:pt>
                <c:pt idx="1">
                  <c:v>2011</c:v>
                </c:pt>
                <c:pt idx="2">
                  <c:v>2012</c:v>
                </c:pt>
                <c:pt idx="3">
                  <c:v>2013</c:v>
                </c:pt>
                <c:pt idx="4">
                  <c:v>2014</c:v>
                </c:pt>
              </c:numCache>
            </c:numRef>
          </c:cat>
          <c:val>
            <c:numRef>
              <c:f>Sheet1!$B$2:$B$6</c:f>
              <c:numCache>
                <c:formatCode>[$$-C09]#,##0</c:formatCode>
                <c:ptCount val="5"/>
                <c:pt idx="0">
                  <c:v>27</c:v>
                </c:pt>
                <c:pt idx="1">
                  <c:v>23</c:v>
                </c:pt>
                <c:pt idx="2">
                  <c:v>25</c:v>
                </c:pt>
                <c:pt idx="3">
                  <c:v>37</c:v>
                </c:pt>
                <c:pt idx="4">
                  <c:v>57</c:v>
                </c:pt>
              </c:numCache>
            </c:numRef>
          </c:val>
          <c:smooth val="0"/>
        </c:ser>
        <c:dLbls>
          <c:showLegendKey val="0"/>
          <c:showVal val="1"/>
          <c:showCatName val="0"/>
          <c:showSerName val="0"/>
          <c:showPercent val="0"/>
          <c:showBubbleSize val="0"/>
        </c:dLbls>
        <c:marker val="1"/>
        <c:smooth val="0"/>
        <c:axId val="798019760"/>
        <c:axId val="798020320"/>
      </c:lineChart>
      <c:catAx>
        <c:axId val="798019760"/>
        <c:scaling>
          <c:orientation val="minMax"/>
        </c:scaling>
        <c:delete val="0"/>
        <c:axPos val="b"/>
        <c:majorGridlines>
          <c:spPr>
            <a:ln w="6350" cap="flat" cmpd="sng" algn="ctr">
              <a:solidFill>
                <a:schemeClr val="bg2"/>
              </a:solidFill>
              <a:prstDash val="solid"/>
              <a:round/>
            </a:ln>
          </c:spPr>
        </c:majorGridlines>
        <c:numFmt formatCode="General" sourceLinked="1"/>
        <c:majorTickMark val="out"/>
        <c:minorTickMark val="none"/>
        <c:tickLblPos val="nextTo"/>
        <c:spPr>
          <a:ln w="6350" cap="flat" cmpd="sng" algn="ctr">
            <a:solidFill>
              <a:schemeClr val="tx2"/>
            </a:solidFill>
            <a:prstDash val="solid"/>
            <a:round/>
          </a:ln>
        </c:spPr>
        <c:txPr>
          <a:bodyPr rot="-60000000" spcFirstLastPara="0" vertOverflow="ellipsis" vert="horz" wrap="square" anchor="b" anchorCtr="0"/>
          <a:lstStyle/>
          <a:p>
            <a:pPr>
              <a:defRPr lang="zh-CN" sz="1200" b="0" i="0" u="none" strike="noStrike" kern="1200" baseline="0">
                <a:solidFill>
                  <a:schemeClr val="bg1">
                    <a:lumMod val="50000"/>
                  </a:schemeClr>
                </a:solidFill>
                <a:latin typeface="+mj-lt"/>
                <a:ea typeface="+mn-ea"/>
                <a:cs typeface="+mn-cs"/>
              </a:defRPr>
            </a:pPr>
            <a:endParaRPr lang="zh-CN"/>
          </a:p>
        </c:txPr>
        <c:crossAx val="798020320"/>
        <c:crosses val="autoZero"/>
        <c:auto val="1"/>
        <c:lblAlgn val="ctr"/>
        <c:lblOffset val="100"/>
        <c:noMultiLvlLbl val="0"/>
      </c:catAx>
      <c:valAx>
        <c:axId val="798020320"/>
        <c:scaling>
          <c:orientation val="minMax"/>
        </c:scaling>
        <c:delete val="0"/>
        <c:axPos val="l"/>
        <c:numFmt formatCode="[$$-C09]#,##0" sourceLinked="1"/>
        <c:majorTickMark val="out"/>
        <c:minorTickMark val="none"/>
        <c:tickLblPos val="nextTo"/>
        <c:spPr>
          <a:ln w="6350" cap="flat" cmpd="sng" algn="ctr">
            <a:solidFill>
              <a:schemeClr val="tx2"/>
            </a:solidFill>
            <a:prstDash val="solid"/>
            <a:round/>
          </a:ln>
        </c:spPr>
        <c:txPr>
          <a:bodyPr rot="-60000000" spcFirstLastPara="0" vertOverflow="ellipsis" vert="horz" wrap="square" anchor="ctr" anchorCtr="1"/>
          <a:lstStyle/>
          <a:p>
            <a:pPr>
              <a:defRPr lang="zh-CN" sz="1200" b="0" i="0" u="none" strike="noStrike" kern="1200" baseline="0">
                <a:solidFill>
                  <a:schemeClr val="bg1">
                    <a:lumMod val="50000"/>
                  </a:schemeClr>
                </a:solidFill>
                <a:latin typeface="+mj-lt"/>
                <a:ea typeface="+mn-ea"/>
                <a:cs typeface="+mn-cs"/>
              </a:defRPr>
            </a:pPr>
            <a:endParaRPr lang="zh-CN"/>
          </a:p>
        </c:txPr>
        <c:crossAx val="798019760"/>
        <c:crosses val="autoZero"/>
        <c:crossBetween val="between"/>
      </c:valAx>
      <c:spPr>
        <a:noFill/>
        <a:ln w="25400">
          <a:noFill/>
        </a:ln>
      </c:spPr>
    </c:plotArea>
    <c:plotVisOnly val="1"/>
    <c:dispBlanksAs val="gap"/>
    <c:showDLblsOverMax val="0"/>
  </c:chart>
  <c:txPr>
    <a:bodyPr/>
    <a:lstStyle/>
    <a:p>
      <a:pPr>
        <a:defRPr lang="zh-CN" sz="1800"/>
      </a:pPr>
      <a:endParaRPr lang="zh-CN"/>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9"/>
        <c:overlap val="100"/>
        <c:axId val="669573408"/>
        <c:axId val="669579568"/>
      </c:barChart>
      <c:catAx>
        <c:axId val="669573408"/>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zh-CN" sz="1200" b="0" i="0" u="none" strike="noStrike" kern="1200" baseline="0">
                <a:solidFill>
                  <a:schemeClr val="tx1">
                    <a:lumMod val="50000"/>
                    <a:lumOff val="50000"/>
                  </a:schemeClr>
                </a:solidFill>
                <a:latin typeface="+mn-lt"/>
                <a:ea typeface="+mn-ea"/>
                <a:cs typeface="+mn-cs"/>
              </a:defRPr>
            </a:pPr>
            <a:endParaRPr lang="zh-CN"/>
          </a:p>
        </c:txPr>
        <c:crossAx val="669579568"/>
        <c:crosses val="autoZero"/>
        <c:auto val="1"/>
        <c:lblAlgn val="ctr"/>
        <c:lblOffset val="100"/>
        <c:noMultiLvlLbl val="0"/>
      </c:catAx>
      <c:valAx>
        <c:axId val="669579568"/>
        <c:scaling>
          <c:orientation val="minMax"/>
        </c:scaling>
        <c:delete val="0"/>
        <c:axPos val="l"/>
        <c:majorGridlines>
          <c:spPr>
            <a:ln w="6350" cap="flat" cmpd="sng" algn="ctr">
              <a:solidFill>
                <a:schemeClr val="tx1">
                  <a:lumMod val="25000"/>
                  <a:lumOff val="75000"/>
                </a:schemeClr>
              </a:solidFill>
              <a:prstDash val="solid"/>
              <a:round/>
            </a:ln>
          </c:spPr>
        </c:majorGridlines>
        <c:numFmt formatCode="0%" sourceLinked="1"/>
        <c:majorTickMark val="out"/>
        <c:minorTickMark val="none"/>
        <c:tickLblPos val="nextTo"/>
        <c:txPr>
          <a:bodyPr rot="-60000000" spcFirstLastPara="0" vertOverflow="ellipsis" vert="horz" wrap="square" anchor="ctr" anchorCtr="1"/>
          <a:lstStyle/>
          <a:p>
            <a:pPr>
              <a:defRPr lang="zh-CN" sz="1200" b="0" i="0" u="none" strike="noStrike" kern="1200" baseline="0">
                <a:solidFill>
                  <a:schemeClr val="tx1">
                    <a:lumMod val="50000"/>
                    <a:lumOff val="50000"/>
                  </a:schemeClr>
                </a:solidFill>
                <a:latin typeface="+mn-lt"/>
                <a:ea typeface="+mn-ea"/>
                <a:cs typeface="+mn-cs"/>
              </a:defRPr>
            </a:pPr>
            <a:endParaRPr lang="zh-CN"/>
          </a:p>
        </c:txPr>
        <c:crossAx val="669573408"/>
        <c:crosses val="autoZero"/>
        <c:crossBetween val="between"/>
      </c:valAx>
      <c:spPr>
        <a:noFill/>
        <a:ln>
          <a:noFill/>
        </a:ln>
        <a:effectLst/>
      </c:spPr>
    </c:plotArea>
    <c:legend>
      <c:legendPos val="b"/>
      <c:layout/>
      <c:overlay val="0"/>
      <c:txPr>
        <a:bodyPr rot="0" spcFirstLastPara="0" vertOverflow="ellipsis" vert="horz" wrap="square" anchor="ctr" anchorCtr="1"/>
        <a:lstStyle/>
        <a:p>
          <a:pPr>
            <a:defRPr lang="zh-CN" sz="12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txPr>
    <a:bodyPr/>
    <a:lstStyle/>
    <a:p>
      <a:pPr>
        <a:defRPr lang="zh-CN" sz="1600">
          <a:solidFill>
            <a:schemeClr val="tx1">
              <a:lumMod val="50000"/>
              <a:lumOff val="50000"/>
            </a:schemeClr>
          </a:solidFill>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lumMod val="75000"/>
              </a:schemeClr>
            </a:solidFill>
          </c:spPr>
          <c:dPt>
            <c:idx val="0"/>
            <c:bubble3D val="0"/>
            <c:spPr>
              <a:solidFill>
                <a:schemeClr val="accent1"/>
              </a:solidFill>
            </c:spPr>
          </c:dPt>
          <c:dPt>
            <c:idx val="1"/>
            <c:bubble3D val="0"/>
            <c:spPr>
              <a:solidFill>
                <a:schemeClr val="bg1">
                  <a:lumMod val="85000"/>
                </a:schemeClr>
              </a:solidFill>
            </c:spPr>
          </c:dPt>
          <c:cat>
            <c:strRef>
              <c:f>Sheet1!$A$2:$A$3</c:f>
              <c:strCache>
                <c:ptCount val="2"/>
                <c:pt idx="0">
                  <c:v>1st Qtr</c:v>
                </c:pt>
                <c:pt idx="1">
                  <c:v>2nd Qtr</c:v>
                </c:pt>
              </c:strCache>
            </c:strRef>
          </c:cat>
          <c:val>
            <c:numRef>
              <c:f>Sheet1!$B$2:$B$3</c:f>
              <c:numCache>
                <c:formatCode>General</c:formatCode>
                <c:ptCount val="2"/>
                <c:pt idx="0">
                  <c:v>30</c:v>
                </c:pt>
                <c:pt idx="1">
                  <c:v>70</c:v>
                </c:pt>
              </c:numCache>
            </c:numRef>
          </c:val>
        </c:ser>
        <c:dLbls>
          <c:showLegendKey val="0"/>
          <c:showVal val="0"/>
          <c:showCatName val="0"/>
          <c:showSerName val="0"/>
          <c:showPercent val="0"/>
          <c:showBubbleSize val="0"/>
          <c:showLeaderLines val="1"/>
        </c:dLbls>
        <c:firstSliceAng val="0"/>
        <c:holeSize val="70"/>
      </c:doughnutChart>
    </c:plotArea>
    <c:plotVisOnly val="1"/>
    <c:dispBlanksAs val="zero"/>
    <c:showDLblsOverMax val="0"/>
  </c:chart>
  <c:spPr>
    <a:ln>
      <a:noFill/>
    </a:ln>
  </c:spPr>
  <c:txPr>
    <a:bodyPr/>
    <a:lstStyle/>
    <a:p>
      <a:pPr>
        <a:defRPr lang="zh-CN" sz="1800" baseline="-250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solidFill>
            </c:spPr>
          </c:dPt>
          <c:dPt>
            <c:idx val="1"/>
            <c:bubble3D val="0"/>
            <c:spPr>
              <a:solidFill>
                <a:schemeClr val="bg1">
                  <a:lumMod val="85000"/>
                </a:schemeClr>
              </a:solidFill>
            </c:spPr>
          </c:dPt>
          <c:cat>
            <c:strRef>
              <c:f>Sheet1!$A$2:$A$3</c:f>
              <c:strCache>
                <c:ptCount val="2"/>
                <c:pt idx="0">
                  <c:v>1st Qtr</c:v>
                </c:pt>
                <c:pt idx="1">
                  <c:v>2nd Qtr</c:v>
                </c:pt>
              </c:strCache>
            </c:strRef>
          </c:cat>
          <c:val>
            <c:numRef>
              <c:f>Sheet1!$B$2:$B$3</c:f>
              <c:numCache>
                <c:formatCode>General</c:formatCode>
                <c:ptCount val="2"/>
                <c:pt idx="0">
                  <c:v>30</c:v>
                </c:pt>
                <c:pt idx="1">
                  <c:v>30</c:v>
                </c:pt>
              </c:numCache>
            </c:numRef>
          </c:val>
        </c:ser>
        <c:dLbls>
          <c:showLegendKey val="0"/>
          <c:showVal val="0"/>
          <c:showCatName val="0"/>
          <c:showSerName val="0"/>
          <c:showPercent val="0"/>
          <c:showBubbleSize val="0"/>
          <c:showLeaderLines val="1"/>
        </c:dLbls>
        <c:firstSliceAng val="0"/>
        <c:holeSize val="70"/>
      </c:doughnutChart>
    </c:plotArea>
    <c:plotVisOnly val="1"/>
    <c:dispBlanksAs val="zero"/>
    <c:showDLblsOverMax val="0"/>
  </c:chart>
  <c:txPr>
    <a:bodyPr/>
    <a:lstStyle/>
    <a:p>
      <a:pPr>
        <a:defRPr lang="zh-CN"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solidFill>
            </c:spPr>
          </c:dPt>
          <c:dPt>
            <c:idx val="1"/>
            <c:bubble3D val="0"/>
            <c:spPr>
              <a:solidFill>
                <a:schemeClr val="bg1">
                  <a:lumMod val="85000"/>
                </a:schemeClr>
              </a:solidFill>
            </c:spPr>
          </c:dPt>
          <c:cat>
            <c:strRef>
              <c:f>Sheet1!$A$2:$A$3</c:f>
              <c:strCache>
                <c:ptCount val="2"/>
                <c:pt idx="0">
                  <c:v>1st Qtr</c:v>
                </c:pt>
                <c:pt idx="1">
                  <c:v>2nd Qtr</c:v>
                </c:pt>
              </c:strCache>
            </c:strRef>
          </c:cat>
          <c:val>
            <c:numRef>
              <c:f>Sheet1!$B$2:$B$3</c:f>
              <c:numCache>
                <c:formatCode>General</c:formatCode>
                <c:ptCount val="2"/>
                <c:pt idx="0">
                  <c:v>65</c:v>
                </c:pt>
                <c:pt idx="1">
                  <c:v>35</c:v>
                </c:pt>
              </c:numCache>
            </c:numRef>
          </c:val>
        </c:ser>
        <c:dLbls>
          <c:showLegendKey val="0"/>
          <c:showVal val="0"/>
          <c:showCatName val="0"/>
          <c:showSerName val="0"/>
          <c:showPercent val="0"/>
          <c:showBubbleSize val="0"/>
          <c:showLeaderLines val="1"/>
        </c:dLbls>
        <c:firstSliceAng val="0"/>
        <c:holeSize val="70"/>
      </c:doughnutChart>
    </c:plotArea>
    <c:plotVisOnly val="1"/>
    <c:dispBlanksAs val="zero"/>
    <c:showDLblsOverMax val="0"/>
  </c:chart>
  <c:txPr>
    <a:bodyPr/>
    <a:lstStyle/>
    <a:p>
      <a:pPr>
        <a:defRPr lang="zh-CN" sz="18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4"/>
            </a:solidFill>
          </c:spPr>
          <c:dPt>
            <c:idx val="0"/>
            <c:bubble3D val="0"/>
          </c:dPt>
          <c:dPt>
            <c:idx val="1"/>
            <c:bubble3D val="0"/>
            <c:spPr>
              <a:solidFill>
                <a:schemeClr val="bg1">
                  <a:lumMod val="85000"/>
                </a:schemeClr>
              </a:solidFill>
            </c:spPr>
          </c:dPt>
          <c:cat>
            <c:strRef>
              <c:f>Sheet1!$A$2:$A$3</c:f>
              <c:strCache>
                <c:ptCount val="2"/>
                <c:pt idx="0">
                  <c:v>1st Qtr</c:v>
                </c:pt>
                <c:pt idx="1">
                  <c:v>2nd Qtr</c:v>
                </c:pt>
              </c:strCache>
            </c:strRef>
          </c:cat>
          <c:val>
            <c:numRef>
              <c:f>Sheet1!$B$2:$B$3</c:f>
              <c:numCache>
                <c:formatCode>General</c:formatCode>
                <c:ptCount val="2"/>
                <c:pt idx="0">
                  <c:v>90</c:v>
                </c:pt>
                <c:pt idx="1">
                  <c:v>10</c:v>
                </c:pt>
              </c:numCache>
            </c:numRef>
          </c:val>
        </c:ser>
        <c:dLbls>
          <c:showLegendKey val="0"/>
          <c:showVal val="0"/>
          <c:showCatName val="0"/>
          <c:showSerName val="0"/>
          <c:showPercent val="0"/>
          <c:showBubbleSize val="0"/>
          <c:showLeaderLines val="1"/>
        </c:dLbls>
        <c:firstSliceAng val="0"/>
        <c:holeSize val="70"/>
      </c:doughnutChart>
    </c:plotArea>
    <c:plotVisOnly val="1"/>
    <c:dispBlanksAs val="zero"/>
    <c:showDLblsOverMax val="0"/>
  </c:chart>
  <c:txPr>
    <a:bodyPr/>
    <a:lstStyle/>
    <a:p>
      <a:pPr>
        <a:defRPr lang="zh-CN" sz="1800"/>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cap="rnd" cmpd="sng" algn="ctr">
              <a:solidFill>
                <a:schemeClr val="accent1"/>
              </a:solidFill>
              <a:prstDash val="solid"/>
              <a:round/>
            </a:ln>
          </c:spPr>
          <c:cat>
            <c:strRef>
              <c:f>Sheet1!$A$2:$A$8</c:f>
              <c:strCache>
                <c:ptCount val="7"/>
                <c:pt idx="0">
                  <c:v>20XX</c:v>
                </c:pt>
                <c:pt idx="1">
                  <c:v>20XX</c:v>
                </c:pt>
                <c:pt idx="2">
                  <c:v>20XX</c:v>
                </c:pt>
                <c:pt idx="3">
                  <c:v>20XX</c:v>
                </c:pt>
                <c:pt idx="4">
                  <c:v>20XX</c:v>
                </c:pt>
                <c:pt idx="5">
                  <c:v>20XX</c:v>
                </c:pt>
                <c:pt idx="6">
                  <c:v>20XX</c:v>
                </c:pt>
              </c:strCache>
            </c:strRef>
          </c:cat>
          <c:val>
            <c:numRef>
              <c:f>Sheet1!$B$2:$B$8</c:f>
              <c:numCache>
                <c:formatCode>General</c:formatCode>
                <c:ptCount val="7"/>
                <c:pt idx="0">
                  <c:v>5</c:v>
                </c:pt>
                <c:pt idx="1">
                  <c:v>2.5</c:v>
                </c:pt>
                <c:pt idx="2">
                  <c:v>3</c:v>
                </c:pt>
                <c:pt idx="3">
                  <c:v>2</c:v>
                </c:pt>
                <c:pt idx="4">
                  <c:v>1</c:v>
                </c:pt>
                <c:pt idx="5">
                  <c:v>3</c:v>
                </c:pt>
                <c:pt idx="6">
                  <c:v>3</c:v>
                </c:pt>
              </c:numCache>
            </c:numRef>
          </c:val>
          <c:smooth val="0"/>
        </c:ser>
        <c:ser>
          <c:idx val="1"/>
          <c:order val="1"/>
          <c:tx>
            <c:strRef>
              <c:f>Sheet1!$C$1</c:f>
              <c:strCache>
                <c:ptCount val="1"/>
                <c:pt idx="0">
                  <c:v>Series 2</c:v>
                </c:pt>
              </c:strCache>
            </c:strRef>
          </c:tx>
          <c:spPr>
            <a:ln w="25400" cap="rnd" cmpd="sng" algn="ctr">
              <a:solidFill>
                <a:schemeClr val="accent2"/>
              </a:solidFill>
              <a:prstDash val="solid"/>
              <a:round/>
            </a:ln>
          </c:spPr>
          <c:cat>
            <c:strRef>
              <c:f>Sheet1!$A$2:$A$8</c:f>
              <c:strCache>
                <c:ptCount val="7"/>
                <c:pt idx="0">
                  <c:v>20XX</c:v>
                </c:pt>
                <c:pt idx="1">
                  <c:v>20XX</c:v>
                </c:pt>
                <c:pt idx="2">
                  <c:v>20XX</c:v>
                </c:pt>
                <c:pt idx="3">
                  <c:v>20XX</c:v>
                </c:pt>
                <c:pt idx="4">
                  <c:v>20XX</c:v>
                </c:pt>
                <c:pt idx="5">
                  <c:v>20XX</c:v>
                </c:pt>
                <c:pt idx="6">
                  <c:v>20XX</c:v>
                </c:pt>
              </c:strCache>
            </c:strRef>
          </c:cat>
          <c:val>
            <c:numRef>
              <c:f>Sheet1!$C$2:$C$8</c:f>
              <c:numCache>
                <c:formatCode>General</c:formatCode>
                <c:ptCount val="7"/>
                <c:pt idx="0">
                  <c:v>2.4</c:v>
                </c:pt>
                <c:pt idx="1">
                  <c:v>3</c:v>
                </c:pt>
                <c:pt idx="2">
                  <c:v>3.5</c:v>
                </c:pt>
                <c:pt idx="3">
                  <c:v>3</c:v>
                </c:pt>
                <c:pt idx="4">
                  <c:v>2</c:v>
                </c:pt>
                <c:pt idx="5">
                  <c:v>3.5</c:v>
                </c:pt>
                <c:pt idx="6">
                  <c:v>3.5</c:v>
                </c:pt>
              </c:numCache>
            </c:numRef>
          </c:val>
          <c:smooth val="0"/>
        </c:ser>
        <c:ser>
          <c:idx val="2"/>
          <c:order val="2"/>
          <c:tx>
            <c:strRef>
              <c:f>Sheet1!$D$1</c:f>
              <c:strCache>
                <c:ptCount val="1"/>
                <c:pt idx="0">
                  <c:v>Series 3</c:v>
                </c:pt>
              </c:strCache>
            </c:strRef>
          </c:tx>
          <c:spPr>
            <a:ln w="25400" cap="rnd" cmpd="sng" algn="ctr">
              <a:solidFill>
                <a:schemeClr val="accent3"/>
              </a:solidFill>
              <a:prstDash val="solid"/>
              <a:round/>
            </a:ln>
          </c:spPr>
          <c:cat>
            <c:strRef>
              <c:f>Sheet1!$A$2:$A$8</c:f>
              <c:strCache>
                <c:ptCount val="7"/>
                <c:pt idx="0">
                  <c:v>20XX</c:v>
                </c:pt>
                <c:pt idx="1">
                  <c:v>20XX</c:v>
                </c:pt>
                <c:pt idx="2">
                  <c:v>20XX</c:v>
                </c:pt>
                <c:pt idx="3">
                  <c:v>20XX</c:v>
                </c:pt>
                <c:pt idx="4">
                  <c:v>20XX</c:v>
                </c:pt>
                <c:pt idx="5">
                  <c:v>20XX</c:v>
                </c:pt>
                <c:pt idx="6">
                  <c:v>20XX</c:v>
                </c:pt>
              </c:strCache>
            </c:strRef>
          </c:cat>
          <c:val>
            <c:numRef>
              <c:f>Sheet1!$D$2:$D$8</c:f>
              <c:numCache>
                <c:formatCode>General</c:formatCode>
                <c:ptCount val="7"/>
                <c:pt idx="0">
                  <c:v>5</c:v>
                </c:pt>
                <c:pt idx="1">
                  <c:v>2</c:v>
                </c:pt>
                <c:pt idx="2">
                  <c:v>3</c:v>
                </c:pt>
                <c:pt idx="3">
                  <c:v>3</c:v>
                </c:pt>
                <c:pt idx="4">
                  <c:v>4</c:v>
                </c:pt>
                <c:pt idx="5">
                  <c:v>4.5</c:v>
                </c:pt>
                <c:pt idx="6">
                  <c:v>3.5</c:v>
                </c:pt>
              </c:numCache>
            </c:numRef>
          </c:val>
          <c:smooth val="0"/>
        </c:ser>
        <c:dLbls>
          <c:showLegendKey val="0"/>
          <c:showVal val="0"/>
          <c:showCatName val="0"/>
          <c:showSerName val="0"/>
          <c:showPercent val="0"/>
          <c:showBubbleSize val="0"/>
        </c:dLbls>
        <c:marker val="1"/>
        <c:smooth val="0"/>
        <c:axId val="195009888"/>
        <c:axId val="662144192"/>
      </c:lineChart>
      <c:catAx>
        <c:axId val="195009888"/>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1100" b="0" i="0" u="none" strike="noStrike" kern="1200" baseline="0">
                <a:solidFill>
                  <a:schemeClr val="tx1">
                    <a:lumMod val="50000"/>
                    <a:lumOff val="50000"/>
                  </a:schemeClr>
                </a:solidFill>
                <a:latin typeface="+mn-lt"/>
                <a:ea typeface="+mn-ea"/>
                <a:cs typeface="+mn-cs"/>
              </a:defRPr>
            </a:pPr>
            <a:endParaRPr lang="zh-CN"/>
          </a:p>
        </c:txPr>
        <c:crossAx val="662144192"/>
        <c:crosses val="autoZero"/>
        <c:auto val="1"/>
        <c:lblAlgn val="ctr"/>
        <c:lblOffset val="100"/>
        <c:noMultiLvlLbl val="0"/>
      </c:catAx>
      <c:valAx>
        <c:axId val="662144192"/>
        <c:scaling>
          <c:orientation val="minMax"/>
        </c:scaling>
        <c:delete val="0"/>
        <c:axPos val="l"/>
        <c:majorGridlines>
          <c:spPr>
            <a:ln w="9525" cap="flat" cmpd="sng" algn="ctr">
              <a:solidFill>
                <a:schemeClr val="tx1">
                  <a:lumMod val="25000"/>
                  <a:lumOff val="7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zh-CN" sz="1100" b="0" i="0" u="none" strike="noStrike" kern="1200" baseline="0">
                <a:solidFill>
                  <a:schemeClr val="tx1">
                    <a:lumMod val="50000"/>
                    <a:lumOff val="50000"/>
                  </a:schemeClr>
                </a:solidFill>
                <a:latin typeface="+mn-lt"/>
                <a:ea typeface="+mn-ea"/>
                <a:cs typeface="+mn-cs"/>
              </a:defRPr>
            </a:pPr>
            <a:endParaRPr lang="zh-CN"/>
          </a:p>
        </c:txPr>
        <c:crossAx val="195009888"/>
        <c:crosses val="autoZero"/>
        <c:crossBetween val="between"/>
      </c:valAx>
      <c:spPr>
        <a:noFill/>
        <a:ln>
          <a:noFill/>
        </a:ln>
        <a:effectLst/>
      </c:spPr>
    </c:plotArea>
    <c:legend>
      <c:legendPos val="b"/>
      <c:layout/>
      <c:overlay val="0"/>
      <c:txPr>
        <a:bodyPr rot="0" spcFirstLastPara="0" vertOverflow="ellipsis" vert="horz" wrap="square" anchor="ctr" anchorCtr="1"/>
        <a:lstStyle/>
        <a:p>
          <a:pPr>
            <a:defRPr lang="zh-CN" sz="12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txPr>
    <a:bodyPr/>
    <a:lstStyle/>
    <a:p>
      <a:pPr>
        <a:defRPr lang="zh-CN" sz="1100">
          <a:solidFill>
            <a:schemeClr val="tx1">
              <a:lumMod val="50000"/>
              <a:lumOff val="50000"/>
            </a:schemeClr>
          </a:solidFill>
        </a:defRPr>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Series 1</c:v>
                </c:pt>
              </c:strCache>
            </c:strRef>
          </c:tx>
          <c:marker>
            <c:symbol val="circle"/>
            <c:size val="5"/>
            <c:spPr>
              <a:ln w="0" cap="flat" cmpd="sng" algn="ctr">
                <a:solidFill>
                  <a:schemeClr val="accent1">
                    <a:shade val="95000"/>
                    <a:satMod val="105000"/>
                  </a:schemeClr>
                </a:solidFill>
                <a:prstDash val="solid"/>
                <a:round/>
              </a:ln>
            </c:spPr>
          </c:marker>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Sheet1!$B$2:$B$32</c:f>
              <c:numCache>
                <c:formatCode>_("$"* #,##0.00_);_("$"* \(#,##0.00\);_("$"* "-"??_);_(@_)</c:formatCode>
                <c:ptCount val="31"/>
                <c:pt idx="0">
                  <c:v>10</c:v>
                </c:pt>
                <c:pt idx="1">
                  <c:v>20</c:v>
                </c:pt>
                <c:pt idx="2">
                  <c:v>30</c:v>
                </c:pt>
                <c:pt idx="3">
                  <c:v>40</c:v>
                </c:pt>
                <c:pt idx="4">
                  <c:v>50</c:v>
                </c:pt>
                <c:pt idx="5">
                  <c:v>60</c:v>
                </c:pt>
                <c:pt idx="6">
                  <c:v>50</c:v>
                </c:pt>
                <c:pt idx="7">
                  <c:v>70</c:v>
                </c:pt>
                <c:pt idx="8">
                  <c:v>80</c:v>
                </c:pt>
                <c:pt idx="9">
                  <c:v>75</c:v>
                </c:pt>
                <c:pt idx="10">
                  <c:v>65</c:v>
                </c:pt>
                <c:pt idx="11">
                  <c:v>50</c:v>
                </c:pt>
                <c:pt idx="12">
                  <c:v>48</c:v>
                </c:pt>
                <c:pt idx="13">
                  <c:v>40</c:v>
                </c:pt>
                <c:pt idx="14">
                  <c:v>38</c:v>
                </c:pt>
                <c:pt idx="15">
                  <c:v>30</c:v>
                </c:pt>
                <c:pt idx="16">
                  <c:v>35</c:v>
                </c:pt>
                <c:pt idx="17">
                  <c:v>38</c:v>
                </c:pt>
                <c:pt idx="18">
                  <c:v>40</c:v>
                </c:pt>
                <c:pt idx="19">
                  <c:v>45</c:v>
                </c:pt>
                <c:pt idx="20">
                  <c:v>48</c:v>
                </c:pt>
                <c:pt idx="21">
                  <c:v>50</c:v>
                </c:pt>
                <c:pt idx="22">
                  <c:v>55</c:v>
                </c:pt>
                <c:pt idx="23">
                  <c:v>60</c:v>
                </c:pt>
                <c:pt idx="24">
                  <c:v>65</c:v>
                </c:pt>
                <c:pt idx="25">
                  <c:v>70</c:v>
                </c:pt>
                <c:pt idx="26">
                  <c:v>74</c:v>
                </c:pt>
                <c:pt idx="27">
                  <c:v>78</c:v>
                </c:pt>
                <c:pt idx="28">
                  <c:v>80</c:v>
                </c:pt>
                <c:pt idx="29">
                  <c:v>85</c:v>
                </c:pt>
                <c:pt idx="30">
                  <c:v>90</c:v>
                </c:pt>
              </c:numCache>
            </c:numRef>
          </c:val>
          <c:smooth val="0"/>
        </c:ser>
        <c:dLbls>
          <c:showLegendKey val="0"/>
          <c:showVal val="0"/>
          <c:showCatName val="0"/>
          <c:showSerName val="0"/>
          <c:showPercent val="0"/>
          <c:showBubbleSize val="0"/>
        </c:dLbls>
        <c:marker val="1"/>
        <c:smooth val="0"/>
        <c:axId val="662146432"/>
        <c:axId val="662146992"/>
      </c:lineChart>
      <c:catAx>
        <c:axId val="662146432"/>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1100" b="0" i="0" u="none" strike="noStrike" kern="1200" baseline="0">
                <a:solidFill>
                  <a:schemeClr val="tx1">
                    <a:lumMod val="65000"/>
                    <a:lumOff val="35000"/>
                  </a:schemeClr>
                </a:solidFill>
                <a:latin typeface="+mn-lt"/>
                <a:ea typeface="+mn-ea"/>
                <a:cs typeface="+mn-cs"/>
              </a:defRPr>
            </a:pPr>
            <a:endParaRPr lang="zh-CN"/>
          </a:p>
        </c:txPr>
        <c:crossAx val="662146992"/>
        <c:crosses val="autoZero"/>
        <c:auto val="1"/>
        <c:lblAlgn val="ctr"/>
        <c:lblOffset val="100"/>
        <c:noMultiLvlLbl val="0"/>
      </c:catAx>
      <c:valAx>
        <c:axId val="662146992"/>
        <c:scaling>
          <c:orientation val="minMax"/>
          <c:max val="100"/>
        </c:scaling>
        <c:delete val="0"/>
        <c:axPos val="l"/>
        <c:majorGridlines/>
        <c:numFmt formatCode="_(&quot;$&quot;* #,##0.00_);_(&quot;$&quot;* \(#,##0.00\);_(&quot;$&quot;* &quot;-&quot;??_);_(@_)" sourceLinked="0"/>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crossAx val="662146432"/>
        <c:crosses val="autoZero"/>
        <c:crossBetween val="between"/>
        <c:majorUnit val="10"/>
        <c:minorUnit val="0.04"/>
      </c:valAx>
    </c:plotArea>
    <c:plotVisOnly val="1"/>
    <c:dispBlanksAs val="zero"/>
    <c:showDLblsOverMax val="0"/>
  </c:chart>
  <c:txPr>
    <a:bodyPr/>
    <a:lstStyle/>
    <a:p>
      <a:pPr>
        <a:defRPr lang="zh-CN" sz="1800"/>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2010</c:v>
                </c:pt>
              </c:strCache>
            </c:strRef>
          </c:tx>
          <c:spPr>
            <a:solidFill>
              <a:schemeClr val="tx2"/>
            </a:solidFill>
          </c:spPr>
          <c:invertIfNegative val="0"/>
          <c:dPt>
            <c:idx val="0"/>
            <c:invertIfNegative val="0"/>
            <c:bubble3D val="0"/>
            <c:spPr>
              <a:solidFill>
                <a:schemeClr val="accent1"/>
              </a:solidFill>
            </c:spPr>
          </c:dPt>
          <c:dLbls>
            <c:dLbl>
              <c:idx val="0"/>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c:f>
              <c:strCache>
                <c:ptCount val="1"/>
                <c:pt idx="0">
                  <c:v>Income Avrage</c:v>
                </c:pt>
              </c:strCache>
            </c:strRef>
          </c:cat>
          <c:val>
            <c:numRef>
              <c:f>Sheet1!$B$2</c:f>
              <c:numCache>
                <c:formatCode>General</c:formatCode>
                <c:ptCount val="1"/>
                <c:pt idx="0">
                  <c:v>100</c:v>
                </c:pt>
              </c:numCache>
            </c:numRef>
          </c:val>
        </c:ser>
        <c:ser>
          <c:idx val="1"/>
          <c:order val="1"/>
          <c:tx>
            <c:strRef>
              <c:f>Sheet1!$C$1</c:f>
              <c:strCache>
                <c:ptCount val="1"/>
                <c:pt idx="0">
                  <c:v>2011</c:v>
                </c:pt>
              </c:strCache>
            </c:strRef>
          </c:tx>
          <c:spPr>
            <a:solidFill>
              <a:schemeClr val="accent2"/>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Income Avrage</c:v>
                </c:pt>
              </c:strCache>
            </c:strRef>
          </c:cat>
          <c:val>
            <c:numRef>
              <c:f>Sheet1!$C$2</c:f>
              <c:numCache>
                <c:formatCode>General</c:formatCode>
                <c:ptCount val="1"/>
                <c:pt idx="0">
                  <c:v>90</c:v>
                </c:pt>
              </c:numCache>
            </c:numRef>
          </c:val>
        </c:ser>
        <c:ser>
          <c:idx val="2"/>
          <c:order val="2"/>
          <c:tx>
            <c:strRef>
              <c:f>Sheet1!$D$1</c:f>
              <c:strCache>
                <c:ptCount val="1"/>
                <c:pt idx="0">
                  <c:v>2012</c:v>
                </c:pt>
              </c:strCache>
            </c:strRef>
          </c:tx>
          <c:spPr>
            <a:solidFill>
              <a:schemeClr val="accent3"/>
            </a:solidFill>
            <a:effectLst/>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Income Avrage</c:v>
                </c:pt>
              </c:strCache>
            </c:strRef>
          </c:cat>
          <c:val>
            <c:numRef>
              <c:f>Sheet1!$D$2</c:f>
              <c:numCache>
                <c:formatCode>General</c:formatCode>
                <c:ptCount val="1"/>
                <c:pt idx="0">
                  <c:v>50</c:v>
                </c:pt>
              </c:numCache>
            </c:numRef>
          </c:val>
        </c:ser>
        <c:ser>
          <c:idx val="3"/>
          <c:order val="3"/>
          <c:tx>
            <c:strRef>
              <c:f>Sheet1!$E$1</c:f>
              <c:strCache>
                <c:ptCount val="1"/>
                <c:pt idx="0">
                  <c:v>2014</c:v>
                </c:pt>
              </c:strCache>
            </c:strRef>
          </c:tx>
          <c:spPr>
            <a:solidFill>
              <a:schemeClr val="accent4"/>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trendline>
            <c:trendlineType val="linear"/>
            <c:dispRSqr val="0"/>
            <c:dispEq val="0"/>
          </c:trendline>
          <c:cat>
            <c:strRef>
              <c:f>Sheet1!$A$2</c:f>
              <c:strCache>
                <c:ptCount val="1"/>
                <c:pt idx="0">
                  <c:v>Income Avrage</c:v>
                </c:pt>
              </c:strCache>
            </c:strRef>
          </c:cat>
          <c:val>
            <c:numRef>
              <c:f>Sheet1!$E$2</c:f>
              <c:numCache>
                <c:formatCode>General</c:formatCode>
                <c:ptCount val="1"/>
                <c:pt idx="0">
                  <c:v>40</c:v>
                </c:pt>
              </c:numCache>
            </c:numRef>
          </c:val>
        </c:ser>
        <c:ser>
          <c:idx val="4"/>
          <c:order val="4"/>
          <c:tx>
            <c:strRef>
              <c:f>Sheet1!$F$1</c:f>
              <c:strCache>
                <c:ptCount val="1"/>
                <c:pt idx="0">
                  <c:v>2015</c:v>
                </c:pt>
              </c:strCache>
            </c:strRef>
          </c:tx>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Income Avrage</c:v>
                </c:pt>
              </c:strCache>
            </c:strRef>
          </c:cat>
          <c:val>
            <c:numRef>
              <c:f>Sheet1!$F$2</c:f>
              <c:numCache>
                <c:formatCode>General</c:formatCode>
                <c:ptCount val="1"/>
                <c:pt idx="0">
                  <c:v>30</c:v>
                </c:pt>
              </c:numCache>
            </c:numRef>
          </c:val>
        </c:ser>
        <c:dLbls>
          <c:showLegendKey val="0"/>
          <c:showVal val="0"/>
          <c:showCatName val="0"/>
          <c:showSerName val="0"/>
          <c:showPercent val="0"/>
          <c:showBubbleSize val="0"/>
        </c:dLbls>
        <c:gapWidth val="2"/>
        <c:overlap val="-78"/>
        <c:axId val="662155392"/>
        <c:axId val="662155952"/>
      </c:barChart>
      <c:catAx>
        <c:axId val="662155392"/>
        <c:scaling>
          <c:orientation val="maxMin"/>
        </c:scaling>
        <c:delete val="1"/>
        <c:axPos val="l"/>
        <c:majorGridlines>
          <c:spPr>
            <a:ln w="9525" cap="flat" cmpd="sng" algn="ctr">
              <a:solidFill>
                <a:schemeClr val="bg2">
                  <a:lumMod val="85000"/>
                </a:schemeClr>
              </a:solidFill>
              <a:prstDash val="solid"/>
              <a:round/>
            </a:ln>
          </c:spPr>
        </c:majorGridlines>
        <c:numFmt formatCode="General" sourceLinked="0"/>
        <c:majorTickMark val="out"/>
        <c:minorTickMark val="none"/>
        <c:tickLblPos val="none"/>
        <c:crossAx val="662155952"/>
        <c:crosses val="autoZero"/>
        <c:auto val="0"/>
        <c:lblAlgn val="ctr"/>
        <c:lblOffset val="100"/>
        <c:noMultiLvlLbl val="0"/>
      </c:catAx>
      <c:valAx>
        <c:axId val="662155952"/>
        <c:scaling>
          <c:orientation val="minMax"/>
        </c:scaling>
        <c:delete val="1"/>
        <c:axPos val="t"/>
        <c:majorGridlines>
          <c:spPr>
            <a:ln w="9525" cap="flat" cmpd="sng" algn="ctr">
              <a:solidFill>
                <a:schemeClr val="bg2">
                  <a:lumMod val="85000"/>
                </a:schemeClr>
              </a:solidFill>
              <a:prstDash val="solid"/>
              <a:round/>
            </a:ln>
          </c:spPr>
        </c:majorGridlines>
        <c:numFmt formatCode="0.00%" sourceLinked="0"/>
        <c:majorTickMark val="cross"/>
        <c:minorTickMark val="none"/>
        <c:tickLblPos val="none"/>
        <c:crossAx val="662155392"/>
        <c:crosses val="autoZero"/>
        <c:crossBetween val="between"/>
      </c:valAx>
      <c:dTable>
        <c:showHorzBorder val="1"/>
        <c:showVertBorder val="1"/>
        <c:showOutline val="1"/>
        <c:showKeys val="0"/>
        <c:txPr>
          <a:bodyPr rot="0" spcFirstLastPara="0" vertOverflow="ellipsis" vert="horz" wrap="square" anchor="ctr" anchorCtr="1"/>
          <a:lstStyle/>
          <a:p>
            <a:pPr rtl="0">
              <a:defRPr lang="zh-CN" sz="1000" b="1" i="0" u="none" strike="noStrike" kern="1200" baseline="0">
                <a:solidFill>
                  <a:schemeClr val="tx1">
                    <a:lumMod val="50000"/>
                    <a:lumOff val="50000"/>
                  </a:schemeClr>
                </a:solidFill>
                <a:latin typeface="+mn-lt"/>
                <a:ea typeface="+mn-ea"/>
                <a:cs typeface="+mn-cs"/>
              </a:defRPr>
            </a:pPr>
            <a:endParaRPr lang="zh-CN"/>
          </a:p>
        </c:txPr>
      </c:dTable>
    </c:plotArea>
    <c:plotVisOnly val="1"/>
    <c:dispBlanksAs val="gap"/>
    <c:showDLblsOverMax val="0"/>
  </c:chart>
  <c:txPr>
    <a:bodyPr/>
    <a:lstStyle/>
    <a:p>
      <a:pPr>
        <a:defRPr lang="zh-CN" sz="1000" b="1">
          <a:solidFill>
            <a:schemeClr val="tx1">
              <a:lumMod val="50000"/>
              <a:lumOff val="50000"/>
            </a:schemeClr>
          </a:solidFill>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66">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66">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3"/>
          </p:nvPr>
        </p:nvSpPr>
        <p:spPr>
          <a:xfrm>
            <a:off x="9533011" y="228600"/>
            <a:ext cx="412678" cy="342900"/>
          </a:xfrm>
          <a:prstGeom prst="rect">
            <a:avLst/>
          </a:prstGeom>
        </p:spPr>
        <p:txBody>
          <a:bodyPr vert="horz" lIns="91440" tIns="45720" rIns="91440" bIns="45720" rtlCol="0" anchor="b"/>
          <a:lstStyle>
            <a:lvl1pPr algn="r">
              <a:defRPr sz="1200"/>
            </a:lvl1pPr>
          </a:lstStyle>
          <a:p>
            <a:fld id="{80C5BA55-396F-46DB-98CB-67F5915743A3}" type="slidenum">
              <a:rPr lang="en-US" smtClean="0"/>
              <a:t>‹#›</a:t>
            </a:fld>
            <a:endParaRPr lang="en-US" dirty="0"/>
          </a:p>
        </p:txBody>
      </p:sp>
    </p:spTree>
    <p:extLst>
      <p:ext uri="{BB962C8B-B14F-4D97-AF65-F5344CB8AC3E}">
        <p14:creationId xmlns:p14="http://schemas.microsoft.com/office/powerpoint/2010/main" val="187200696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9798" cy="342900"/>
          </a:xfrm>
          <a:prstGeom prst="rect">
            <a:avLst/>
          </a:prstGeom>
        </p:spPr>
        <p:txBody>
          <a:bodyPr vert="horz" lIns="91440" tIns="45720" rIns="91440" bIns="45720" rtlCol="0"/>
          <a:lstStyle>
            <a:lvl1pPr algn="l">
              <a:defRPr sz="1200"/>
            </a:lvl1pPr>
          </a:lstStyle>
          <a:p>
            <a:r>
              <a:rPr lang="en-US" dirty="0" smtClean="0"/>
              <a:t>My First Template</a:t>
            </a:r>
            <a:endParaRPr lang="en-US" dirty="0"/>
          </a:p>
        </p:txBody>
      </p:sp>
      <p:sp>
        <p:nvSpPr>
          <p:cNvPr id="3" name="Date Placeholder 2"/>
          <p:cNvSpPr>
            <a:spLocks noGrp="1"/>
          </p:cNvSpPr>
          <p:nvPr>
            <p:ph type="dt" idx="1"/>
          </p:nvPr>
        </p:nvSpPr>
        <p:spPr>
          <a:xfrm>
            <a:off x="5634164" y="0"/>
            <a:ext cx="4309798" cy="342900"/>
          </a:xfrm>
          <a:prstGeom prst="rect">
            <a:avLst/>
          </a:prstGeom>
        </p:spPr>
        <p:txBody>
          <a:bodyPr vert="horz" lIns="91440" tIns="45720" rIns="91440" bIns="45720" rtlCol="0"/>
          <a:lstStyle>
            <a:lvl1pPr algn="r">
              <a:defRPr sz="1200"/>
            </a:lvl1pPr>
          </a:lstStyle>
          <a:p>
            <a:fld id="{3581CD31-4B7D-4FD2-B052-E296BFBA018F}" type="datetimeFigureOut">
              <a:rPr lang="en-US" smtClean="0"/>
              <a:t>1/21/2018</a:t>
            </a:fld>
            <a:endParaRPr lang="en-US" dirty="0"/>
          </a:p>
        </p:txBody>
      </p:sp>
      <p:sp>
        <p:nvSpPr>
          <p:cNvPr id="4" name="Slide Image Placeholder 3"/>
          <p:cNvSpPr>
            <a:spLocks noGrp="1" noRot="1" noChangeAspect="1"/>
          </p:cNvSpPr>
          <p:nvPr>
            <p:ph type="sldImg" idx="2"/>
          </p:nvPr>
        </p:nvSpPr>
        <p:spPr>
          <a:xfrm>
            <a:off x="2686050" y="514350"/>
            <a:ext cx="4573588"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94569" y="3257550"/>
            <a:ext cx="7956550" cy="30861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6513513"/>
            <a:ext cx="4309798" cy="342900"/>
          </a:xfrm>
          <a:prstGeom prst="rect">
            <a:avLst/>
          </a:prstGeom>
        </p:spPr>
        <p:txBody>
          <a:bodyPr vert="horz" lIns="91440" tIns="45720" rIns="91440" bIns="45720" rtlCol="0" anchor="b"/>
          <a:lstStyle>
            <a:lvl1pPr algn="l">
              <a:defRPr sz="1200"/>
            </a:lvl1pPr>
          </a:lstStyle>
          <a:p>
            <a:r>
              <a:rPr lang="en-US" dirty="0" smtClean="0"/>
              <a:t>This is me Adam</a:t>
            </a:r>
            <a:endParaRPr lang="en-US" dirty="0"/>
          </a:p>
        </p:txBody>
      </p:sp>
      <p:sp>
        <p:nvSpPr>
          <p:cNvPr id="7" name="Slide Number Placeholder 6"/>
          <p:cNvSpPr>
            <a:spLocks noGrp="1"/>
          </p:cNvSpPr>
          <p:nvPr>
            <p:ph type="sldNum" sz="quarter" idx="5"/>
          </p:nvPr>
        </p:nvSpPr>
        <p:spPr>
          <a:xfrm>
            <a:off x="5634164" y="6513513"/>
            <a:ext cx="4309798" cy="342900"/>
          </a:xfrm>
          <a:prstGeom prst="rect">
            <a:avLst/>
          </a:prstGeom>
        </p:spPr>
        <p:txBody>
          <a:bodyPr vert="horz" lIns="91440" tIns="45720" rIns="91440" bIns="45720" rtlCol="0" anchor="b"/>
          <a:lstStyle>
            <a:lvl1pPr algn="r">
              <a:defRPr sz="1200"/>
            </a:lvl1pPr>
          </a:lstStyle>
          <a:p>
            <a:fld id="{C0D40C94-5092-4638-9E1F-C533F19764C0}" type="slidenum">
              <a:rPr lang="en-US" smtClean="0"/>
              <a:t>‹#›</a:t>
            </a:fld>
            <a:endParaRPr lang="en-US" dirty="0"/>
          </a:p>
        </p:txBody>
      </p:sp>
    </p:spTree>
    <p:extLst>
      <p:ext uri="{BB962C8B-B14F-4D97-AF65-F5344CB8AC3E}">
        <p14:creationId xmlns:p14="http://schemas.microsoft.com/office/powerpoint/2010/main" val="901753812"/>
      </p:ext>
    </p:extLst>
  </p:cSld>
  <p:clrMap bg1="lt1" tx1="dk1" bg2="lt2" tx2="dk2" accent1="accent1" accent2="accent2" accent3="accent3" accent4="accent4" accent5="accent5" accent6="accent6" hlink="hlink" folHlink="folHlink"/>
  <p:hf sldNum="0" ftr="0" dt="0"/>
  <p:notesStyle>
    <a:lvl1pPr marL="0" algn="l" defTabSz="1031240" rtl="0" eaLnBrk="1" latinLnBrk="0" hangingPunct="1">
      <a:defRPr sz="1400" kern="1200">
        <a:solidFill>
          <a:schemeClr val="tx1"/>
        </a:solidFill>
        <a:latin typeface="+mn-lt"/>
        <a:ea typeface="+mn-ea"/>
        <a:cs typeface="+mn-cs"/>
      </a:defRPr>
    </a:lvl1pPr>
    <a:lvl2pPr marL="515620" algn="l" defTabSz="1031240" rtl="0" eaLnBrk="1" latinLnBrk="0" hangingPunct="1">
      <a:defRPr sz="1400" kern="1200">
        <a:solidFill>
          <a:schemeClr val="tx1"/>
        </a:solidFill>
        <a:latin typeface="+mn-lt"/>
        <a:ea typeface="+mn-ea"/>
        <a:cs typeface="+mn-cs"/>
      </a:defRPr>
    </a:lvl2pPr>
    <a:lvl3pPr marL="1031875" algn="l" defTabSz="1031240" rtl="0" eaLnBrk="1" latinLnBrk="0" hangingPunct="1">
      <a:defRPr sz="1400" kern="1200">
        <a:solidFill>
          <a:schemeClr val="tx1"/>
        </a:solidFill>
        <a:latin typeface="+mn-lt"/>
        <a:ea typeface="+mn-ea"/>
        <a:cs typeface="+mn-cs"/>
      </a:defRPr>
    </a:lvl3pPr>
    <a:lvl4pPr marL="1547495" algn="l" defTabSz="1031240" rtl="0" eaLnBrk="1" latinLnBrk="0" hangingPunct="1">
      <a:defRPr sz="1400" kern="1200">
        <a:solidFill>
          <a:schemeClr val="tx1"/>
        </a:solidFill>
        <a:latin typeface="+mn-lt"/>
        <a:ea typeface="+mn-ea"/>
        <a:cs typeface="+mn-cs"/>
      </a:defRPr>
    </a:lvl4pPr>
    <a:lvl5pPr marL="2063115" algn="l" defTabSz="1031240" rtl="0" eaLnBrk="1" latinLnBrk="0" hangingPunct="1">
      <a:defRPr sz="1400" kern="1200">
        <a:solidFill>
          <a:schemeClr val="tx1"/>
        </a:solidFill>
        <a:latin typeface="+mn-lt"/>
        <a:ea typeface="+mn-ea"/>
        <a:cs typeface="+mn-cs"/>
      </a:defRPr>
    </a:lvl5pPr>
    <a:lvl6pPr marL="2579370" algn="l" defTabSz="1031240" rtl="0" eaLnBrk="1" latinLnBrk="0" hangingPunct="1">
      <a:defRPr sz="1400" kern="1200">
        <a:solidFill>
          <a:schemeClr val="tx1"/>
        </a:solidFill>
        <a:latin typeface="+mn-lt"/>
        <a:ea typeface="+mn-ea"/>
        <a:cs typeface="+mn-cs"/>
      </a:defRPr>
    </a:lvl6pPr>
    <a:lvl7pPr marL="3094990" algn="l" defTabSz="1031240" rtl="0" eaLnBrk="1" latinLnBrk="0" hangingPunct="1">
      <a:defRPr sz="1400" kern="1200">
        <a:solidFill>
          <a:schemeClr val="tx1"/>
        </a:solidFill>
        <a:latin typeface="+mn-lt"/>
        <a:ea typeface="+mn-ea"/>
        <a:cs typeface="+mn-cs"/>
      </a:defRPr>
    </a:lvl7pPr>
    <a:lvl8pPr marL="3610610" algn="l" defTabSz="1031240" rtl="0" eaLnBrk="1" latinLnBrk="0" hangingPunct="1">
      <a:defRPr sz="1400" kern="1200">
        <a:solidFill>
          <a:schemeClr val="tx1"/>
        </a:solidFill>
        <a:latin typeface="+mn-lt"/>
        <a:ea typeface="+mn-ea"/>
        <a:cs typeface="+mn-cs"/>
      </a:defRPr>
    </a:lvl8pPr>
    <a:lvl9pPr marL="4126230" algn="l" defTabSz="103124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029612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109890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27433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1670853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963477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4089627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506946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761341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4163986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549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444474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3327742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83233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4294239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1744076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496481-8356-41E7-AE6C-C2212CEAD78E}" type="slidenum">
              <a:rPr lang="id-ID" smtClean="0">
                <a:solidFill>
                  <a:prstClr val="black"/>
                </a:solidFill>
              </a:rPr>
              <a:pPr/>
              <a:t>23</a:t>
            </a:fld>
            <a:endParaRPr lang="id-ID">
              <a:solidFill>
                <a:prstClr val="black"/>
              </a:solidFill>
            </a:endParaRPr>
          </a:p>
        </p:txBody>
      </p:sp>
    </p:spTree>
    <p:extLst>
      <p:ext uri="{BB962C8B-B14F-4D97-AF65-F5344CB8AC3E}">
        <p14:creationId xmlns:p14="http://schemas.microsoft.com/office/powerpoint/2010/main" val="431905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496481-8356-41E7-AE6C-C2212CEAD78E}" type="slidenum">
              <a:rPr lang="id-ID" smtClean="0">
                <a:solidFill>
                  <a:prstClr val="black"/>
                </a:solidFill>
              </a:rPr>
              <a:pPr/>
              <a:t>24</a:t>
            </a:fld>
            <a:endParaRPr lang="id-ID">
              <a:solidFill>
                <a:prstClr val="black"/>
              </a:solidFill>
            </a:endParaRPr>
          </a:p>
        </p:txBody>
      </p:sp>
    </p:spTree>
    <p:extLst>
      <p:ext uri="{BB962C8B-B14F-4D97-AF65-F5344CB8AC3E}">
        <p14:creationId xmlns:p14="http://schemas.microsoft.com/office/powerpoint/2010/main" val="3127239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My First Template</a:t>
            </a:r>
          </a:p>
        </p:txBody>
      </p:sp>
    </p:spTree>
    <p:extLst>
      <p:ext uri="{BB962C8B-B14F-4D97-AF65-F5344CB8AC3E}">
        <p14:creationId xmlns:p14="http://schemas.microsoft.com/office/powerpoint/2010/main" val="2322321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496481-8356-41E7-AE6C-C2212CEAD78E}" type="slidenum">
              <a:rPr lang="id-ID" smtClean="0">
                <a:solidFill>
                  <a:prstClr val="black"/>
                </a:solidFill>
              </a:rPr>
              <a:pPr/>
              <a:t>26</a:t>
            </a:fld>
            <a:endParaRPr lang="id-ID">
              <a:solidFill>
                <a:prstClr val="black"/>
              </a:solidFill>
            </a:endParaRPr>
          </a:p>
        </p:txBody>
      </p:sp>
    </p:spTree>
    <p:extLst>
      <p:ext uri="{BB962C8B-B14F-4D97-AF65-F5344CB8AC3E}">
        <p14:creationId xmlns:p14="http://schemas.microsoft.com/office/powerpoint/2010/main" val="3598530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496481-8356-41E7-AE6C-C2212CEAD78E}" type="slidenum">
              <a:rPr lang="id-ID" smtClean="0">
                <a:solidFill>
                  <a:prstClr val="black"/>
                </a:solidFill>
              </a:rPr>
              <a:pPr/>
              <a:t>27</a:t>
            </a:fld>
            <a:endParaRPr lang="id-ID">
              <a:solidFill>
                <a:prstClr val="black"/>
              </a:solidFill>
            </a:endParaRPr>
          </a:p>
        </p:txBody>
      </p:sp>
    </p:spTree>
    <p:extLst>
      <p:ext uri="{BB962C8B-B14F-4D97-AF65-F5344CB8AC3E}">
        <p14:creationId xmlns:p14="http://schemas.microsoft.com/office/powerpoint/2010/main" val="1316637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496481-8356-41E7-AE6C-C2212CEAD78E}" type="slidenum">
              <a:rPr lang="id-ID" smtClean="0">
                <a:solidFill>
                  <a:prstClr val="black"/>
                </a:solidFill>
              </a:rPr>
              <a:pPr/>
              <a:t>28</a:t>
            </a:fld>
            <a:endParaRPr lang="id-ID">
              <a:solidFill>
                <a:prstClr val="black"/>
              </a:solidFill>
            </a:endParaRPr>
          </a:p>
        </p:txBody>
      </p:sp>
    </p:spTree>
    <p:extLst>
      <p:ext uri="{BB962C8B-B14F-4D97-AF65-F5344CB8AC3E}">
        <p14:creationId xmlns:p14="http://schemas.microsoft.com/office/powerpoint/2010/main" val="2263924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My First Template</a:t>
            </a:r>
          </a:p>
        </p:txBody>
      </p:sp>
    </p:spTree>
    <p:extLst>
      <p:ext uri="{BB962C8B-B14F-4D97-AF65-F5344CB8AC3E}">
        <p14:creationId xmlns:p14="http://schemas.microsoft.com/office/powerpoint/2010/main" val="163935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232849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496481-8356-41E7-AE6C-C2212CEAD78E}" type="slidenum">
              <a:rPr lang="id-ID" smtClean="0">
                <a:solidFill>
                  <a:prstClr val="black"/>
                </a:solidFill>
              </a:rPr>
              <a:pPr/>
              <a:t>30</a:t>
            </a:fld>
            <a:endParaRPr lang="id-ID">
              <a:solidFill>
                <a:prstClr val="black"/>
              </a:solidFill>
            </a:endParaRPr>
          </a:p>
        </p:txBody>
      </p:sp>
    </p:spTree>
    <p:extLst>
      <p:ext uri="{BB962C8B-B14F-4D97-AF65-F5344CB8AC3E}">
        <p14:creationId xmlns:p14="http://schemas.microsoft.com/office/powerpoint/2010/main" val="2424332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My First Template</a:t>
            </a:r>
          </a:p>
        </p:txBody>
      </p:sp>
    </p:spTree>
    <p:extLst>
      <p:ext uri="{BB962C8B-B14F-4D97-AF65-F5344CB8AC3E}">
        <p14:creationId xmlns:p14="http://schemas.microsoft.com/office/powerpoint/2010/main" val="3101034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3888213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My First Template</a:t>
            </a:r>
            <a:endParaRPr lang="en-US" dirty="0">
              <a:solidFill>
                <a:prstClr val="black"/>
              </a:solidFill>
            </a:endParaRPr>
          </a:p>
        </p:txBody>
      </p:sp>
    </p:spTree>
    <p:extLst>
      <p:ext uri="{BB962C8B-B14F-4D97-AF65-F5344CB8AC3E}">
        <p14:creationId xmlns:p14="http://schemas.microsoft.com/office/powerpoint/2010/main" val="1974665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My First Template</a:t>
            </a:r>
            <a:endParaRPr lang="en-US" dirty="0">
              <a:solidFill>
                <a:prstClr val="black"/>
              </a:solidFill>
            </a:endParaRPr>
          </a:p>
        </p:txBody>
      </p:sp>
    </p:spTree>
    <p:extLst>
      <p:ext uri="{BB962C8B-B14F-4D97-AF65-F5344CB8AC3E}">
        <p14:creationId xmlns:p14="http://schemas.microsoft.com/office/powerpoint/2010/main" val="2944419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My First Template</a:t>
            </a:r>
            <a:endParaRPr lang="en-US" dirty="0">
              <a:solidFill>
                <a:prstClr val="black"/>
              </a:solidFill>
            </a:endParaRPr>
          </a:p>
        </p:txBody>
      </p:sp>
    </p:spTree>
    <p:extLst>
      <p:ext uri="{BB962C8B-B14F-4D97-AF65-F5344CB8AC3E}">
        <p14:creationId xmlns:p14="http://schemas.microsoft.com/office/powerpoint/2010/main" val="1321705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344392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1873931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89944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Main Title+ SubTitle+Number">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smtClean="0"/>
              <a:t>Click To Edit Master Title Style</a:t>
            </a:r>
            <a:endParaRPr lang="en-US" dirty="0"/>
          </a:p>
        </p:txBody>
      </p:sp>
      <p:sp>
        <p:nvSpPr>
          <p:cNvPr id="7"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dirty="0"/>
          </a:p>
        </p:txBody>
      </p:sp>
      <p:sp>
        <p:nvSpPr>
          <p:cNvPr id="4" name="Marcador de texto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158105903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159669" y="1357313"/>
            <a:ext cx="2605088" cy="1532335"/>
          </a:xfrm>
        </p:spPr>
        <p:txBody>
          <a:bodyPr>
            <a:normAutofit/>
          </a:bodyPr>
          <a:lstStyle>
            <a:lvl1pPr>
              <a:defRPr sz="1350">
                <a:solidFill>
                  <a:schemeClr val="accent1"/>
                </a:solidFill>
              </a:defRPr>
            </a:lvl1pPr>
          </a:lstStyle>
          <a:p>
            <a:endParaRPr lang="id-ID"/>
          </a:p>
        </p:txBody>
      </p:sp>
      <p:sp>
        <p:nvSpPr>
          <p:cNvPr id="9" name="Picture Placeholder 2"/>
          <p:cNvSpPr>
            <a:spLocks noGrp="1"/>
          </p:cNvSpPr>
          <p:nvPr>
            <p:ph type="pic" sz="quarter" idx="11"/>
          </p:nvPr>
        </p:nvSpPr>
        <p:spPr>
          <a:xfrm>
            <a:off x="5389430" y="1357313"/>
            <a:ext cx="2605088" cy="1532335"/>
          </a:xfrm>
        </p:spPr>
        <p:txBody>
          <a:bodyPr>
            <a:normAutofit/>
          </a:bodyPr>
          <a:lstStyle>
            <a:lvl1pPr>
              <a:defRPr sz="1350">
                <a:solidFill>
                  <a:schemeClr val="accent1"/>
                </a:solidFill>
              </a:defRPr>
            </a:lvl1pPr>
          </a:lstStyle>
          <a:p>
            <a:endParaRPr lang="id-ID"/>
          </a:p>
        </p:txBody>
      </p:sp>
    </p:spTree>
    <p:extLst>
      <p:ext uri="{BB962C8B-B14F-4D97-AF65-F5344CB8AC3E}">
        <p14:creationId xmlns:p14="http://schemas.microsoft.com/office/powerpoint/2010/main" val="152578722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75948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44546A"/>
                </a:solidFill>
                <a:latin typeface="Source Sans Pro" panose="020B0503030403020204" pitchFamily="34" charset="0"/>
              </a:rPr>
              <a:t>www.yourcompany.com | powerpoint template</a:t>
            </a:r>
            <a:endParaRPr lang="en-US" sz="675" dirty="0">
              <a:solidFill>
                <a:srgbClr val="44546A"/>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lang="es-SV" smtClean="0">
                <a:solidFill>
                  <a:srgbClr val="44546A"/>
                </a:solidFill>
              </a:rPr>
              <a:pPr/>
              <a:t>‹#›</a:t>
            </a:fld>
            <a:endParaRPr lang="es-SV">
              <a:solidFill>
                <a:srgbClr val="44546A"/>
              </a:solidFill>
            </a:endParaRPr>
          </a:p>
        </p:txBody>
      </p:sp>
      <p:cxnSp>
        <p:nvCxnSpPr>
          <p:cNvPr id="10"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04726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Image Layout 0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
            <a:ext cx="9144000" cy="122024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0"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1F1F1F"/>
                </a:solidFill>
                <a:latin typeface="Source Sans Pro" panose="020B0503030403020204" pitchFamily="34" charset="0"/>
              </a:rPr>
              <a:t>www.yourcompany.com | powerpoint template</a:t>
            </a:r>
            <a:endParaRPr lang="en-US" sz="675" dirty="0">
              <a:solidFill>
                <a:srgbClr val="1F1F1F"/>
              </a:solidFill>
              <a:latin typeface="Source Sans Pro" panose="020B0503030403020204" pitchFamily="34" charset="0"/>
            </a:endParaRPr>
          </a:p>
        </p:txBody>
      </p:sp>
      <p:sp>
        <p:nvSpPr>
          <p:cNvPr id="11" name="Marcador de número de diapositiva 5"/>
          <p:cNvSpPr>
            <a:spLocks noGrp="1"/>
          </p:cNvSpPr>
          <p:nvPr>
            <p:ph type="sldNum" sz="quarter" idx="12"/>
          </p:nvPr>
        </p:nvSpPr>
        <p:spPr>
          <a:xfrm>
            <a:off x="6812615" y="4767307"/>
            <a:ext cx="2057266" cy="273812"/>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4"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4374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ppt_x"/>
                                          </p:val>
                                        </p:tav>
                                        <p:tav tm="100000">
                                          <p:val>
                                            <p:strVal val="#ppt_x"/>
                                          </p:val>
                                        </p:tav>
                                      </p:tavLst>
                                    </p:anim>
                                    <p:anim calcmode="lin" valueType="num">
                                      <p:cBhvr additive="base">
                                        <p:cTn id="12" dur="1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Lst>
  </p:timing>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9144000" cy="51435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213266167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Image Layout 06">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44546A"/>
                </a:solidFill>
                <a:latin typeface="Source Sans Pro" panose="020B0503030403020204" pitchFamily="34" charset="0"/>
              </a:rPr>
              <a:t>www.yourcompany.com | powerpoint template</a:t>
            </a:r>
            <a:endParaRPr lang="en-US" sz="675" dirty="0">
              <a:solidFill>
                <a:srgbClr val="44546A"/>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lang="es-SV" smtClean="0">
                <a:solidFill>
                  <a:srgbClr val="44546A"/>
                </a:solidFill>
              </a:rPr>
              <a:pPr/>
              <a:t>‹#›</a:t>
            </a:fld>
            <a:endParaRPr lang="es-SV">
              <a:solidFill>
                <a:srgbClr val="44546A"/>
              </a:solidFill>
            </a:endParaRPr>
          </a:p>
        </p:txBody>
      </p:sp>
      <p:cxnSp>
        <p:nvCxnSpPr>
          <p:cNvPr id="10"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9144000" cy="2158984"/>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237843414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81009345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hasCustomPrompt="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107123098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97628592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hasCustomPrompt="1"/>
          </p:nvPr>
        </p:nvSpPr>
        <p:spPr>
          <a:xfrm>
            <a:off x="6286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hasCustomPrompt="1"/>
          </p:nvPr>
        </p:nvSpPr>
        <p:spPr>
          <a:xfrm>
            <a:off x="46291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154064730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hasCustomPrompt="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173824197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a:t>Haga clic para modificar el estilo de título del patrón</a:t>
            </a:r>
          </a:p>
        </p:txBody>
      </p:sp>
      <p:sp>
        <p:nvSpPr>
          <p:cNvPr id="3" name="Marcador de texto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hasCustomPrompt="1"/>
          </p:nvPr>
        </p:nvSpPr>
        <p:spPr>
          <a:xfrm>
            <a:off x="629842" y="1878806"/>
            <a:ext cx="3868340"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hasCustomPrompt="1"/>
          </p:nvPr>
        </p:nvSpPr>
        <p:spPr>
          <a:xfrm>
            <a:off x="4629150" y="1878806"/>
            <a:ext cx="3887391"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ES" dirty="0">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34285230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ES" dirty="0">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81354573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3" name="Marcador de pie de página 2"/>
          <p:cNvSpPr>
            <a:spLocks noGrp="1"/>
          </p:cNvSpPr>
          <p:nvPr>
            <p:ph type="ftr" sz="quarter" idx="11"/>
          </p:nvPr>
        </p:nvSpPr>
        <p:spPr/>
        <p:txBody>
          <a:bodyPr/>
          <a:lstStyle/>
          <a:p>
            <a:endParaRPr lang="es-ES" dirty="0">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54742655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157578000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dirty="0"/>
          </a:p>
        </p:txBody>
      </p:sp>
      <p:sp>
        <p:nvSpPr>
          <p:cNvPr id="4" name="Marcador de texto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13112463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hasCustomPrompt="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401262321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a:t>Haga clic para modificar el estilo de título del patrón</a:t>
            </a:r>
          </a:p>
        </p:txBody>
      </p:sp>
      <p:sp>
        <p:nvSpPr>
          <p:cNvPr id="3" name="Marcador de texto vertical 2"/>
          <p:cNvSpPr>
            <a:spLocks noGrp="1"/>
          </p:cNvSpPr>
          <p:nvPr>
            <p:ph type="body" orient="vert" idx="1" hasCustomPrompt="1"/>
          </p:nvPr>
        </p:nvSpPr>
        <p:spPr>
          <a:xfrm>
            <a:off x="628650" y="273844"/>
            <a:ext cx="5800725" cy="435887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71929402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2514600" y="713942"/>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1"/>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297092249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18" name="Text Placeholder 17"/>
          <p:cNvSpPr>
            <a:spLocks noGrp="1"/>
          </p:cNvSpPr>
          <p:nvPr>
            <p:ph type="body" sz="quarter" idx="14" hasCustomPrompt="1"/>
          </p:nvPr>
        </p:nvSpPr>
        <p:spPr>
          <a:xfrm>
            <a:off x="1143000" y="2249078"/>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19" name="Text Placeholder 17"/>
          <p:cNvSpPr>
            <a:spLocks noGrp="1"/>
          </p:cNvSpPr>
          <p:nvPr>
            <p:ph type="body" sz="quarter" idx="15" hasCustomPrompt="1"/>
          </p:nvPr>
        </p:nvSpPr>
        <p:spPr>
          <a:xfrm>
            <a:off x="5553075" y="2250255"/>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21" name="Content Placeholder 20"/>
          <p:cNvSpPr>
            <a:spLocks noGrp="1"/>
          </p:cNvSpPr>
          <p:nvPr>
            <p:ph sz="quarter" idx="16" hasCustomPrompt="1"/>
          </p:nvPr>
        </p:nvSpPr>
        <p:spPr>
          <a:xfrm>
            <a:off x="1143000" y="1910642"/>
            <a:ext cx="3533775" cy="219075"/>
          </a:xfrm>
        </p:spPr>
        <p:txBody>
          <a:bodyPr lIns="0" tIns="0" rIns="0" bIns="0">
            <a:normAutofit/>
          </a:bodyPr>
          <a:lstStyle>
            <a:lvl1pPr marL="0" indent="0">
              <a:buNone/>
              <a:defRPr sz="1050">
                <a:solidFill>
                  <a:schemeClr val="bg1">
                    <a:lumMod val="95000"/>
                  </a:schemeClr>
                </a:solidFill>
                <a:latin typeface="Sinkin Sans 300 Light" pitchFamily="50" charset="0"/>
              </a:defRPr>
            </a:lvl1pPr>
          </a:lstStyle>
          <a:p>
            <a:pPr lvl="0"/>
            <a:r>
              <a:rPr lang="en-GB" dirty="0"/>
              <a:t>Click to edit Content Heading</a:t>
            </a:r>
          </a:p>
        </p:txBody>
      </p:sp>
      <p:sp>
        <p:nvSpPr>
          <p:cNvPr id="22" name="Content Placeholder 20"/>
          <p:cNvSpPr>
            <a:spLocks noGrp="1"/>
          </p:cNvSpPr>
          <p:nvPr>
            <p:ph sz="quarter" idx="17" hasCustomPrompt="1"/>
          </p:nvPr>
        </p:nvSpPr>
        <p:spPr>
          <a:xfrm>
            <a:off x="4900613" y="1910642"/>
            <a:ext cx="3100388" cy="219075"/>
          </a:xfrm>
        </p:spPr>
        <p:txBody>
          <a:bodyPr lIns="0" tIns="0" rIns="0" bIns="0">
            <a:normAutofit/>
          </a:bodyPr>
          <a:lstStyle>
            <a:lvl1pPr marL="0" indent="0">
              <a:buNone/>
              <a:defRPr sz="1050">
                <a:solidFill>
                  <a:schemeClr val="bg1">
                    <a:lumMod val="95000"/>
                  </a:schemeClr>
                </a:solidFill>
                <a:latin typeface="Sinkin Sans 300 Light" pitchFamily="50" charset="0"/>
              </a:defRPr>
            </a:lvl1pPr>
          </a:lstStyle>
          <a:p>
            <a:pPr lvl="0"/>
            <a:r>
              <a:rPr lang="en-GB" dirty="0"/>
              <a:t>Click to edit Content Heading</a:t>
            </a:r>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Tree>
    <p:extLst>
      <p:ext uri="{BB962C8B-B14F-4D97-AF65-F5344CB8AC3E}">
        <p14:creationId xmlns:p14="http://schemas.microsoft.com/office/powerpoint/2010/main" val="260363918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33" name="Rectangle 32"/>
          <p:cNvSpPr/>
          <p:nvPr/>
        </p:nvSpPr>
        <p:spPr>
          <a:xfrm>
            <a:off x="3828856" y="2148947"/>
            <a:ext cx="1519272" cy="12086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6" name="Rectangle 45"/>
          <p:cNvSpPr/>
          <p:nvPr userDrawn="1"/>
        </p:nvSpPr>
        <p:spPr>
          <a:xfrm>
            <a:off x="5415694" y="2148947"/>
            <a:ext cx="1519272" cy="12086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9" name="Content Placeholder 20"/>
          <p:cNvSpPr>
            <a:spLocks noGrp="1"/>
          </p:cNvSpPr>
          <p:nvPr>
            <p:ph sz="quarter" idx="16"/>
          </p:nvPr>
        </p:nvSpPr>
        <p:spPr>
          <a:xfrm>
            <a:off x="3929539"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10" name="Text Placeholder 17"/>
          <p:cNvSpPr>
            <a:spLocks noGrp="1"/>
          </p:cNvSpPr>
          <p:nvPr>
            <p:ph type="body" sz="quarter" idx="21"/>
          </p:nvPr>
        </p:nvSpPr>
        <p:spPr>
          <a:xfrm>
            <a:off x="3922147"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37" name="Picture Placeholder 2"/>
          <p:cNvSpPr>
            <a:spLocks noGrp="1"/>
          </p:cNvSpPr>
          <p:nvPr>
            <p:ph type="pic" sz="quarter" idx="23"/>
          </p:nvPr>
        </p:nvSpPr>
        <p:spPr>
          <a:xfrm>
            <a:off x="856282" y="2157413"/>
            <a:ext cx="1186172" cy="1543051"/>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40" name="Shape 987"/>
          <p:cNvSpPr/>
          <p:nvPr userDrawn="1"/>
        </p:nvSpPr>
        <p:spPr>
          <a:xfrm>
            <a:off x="795942" y="1985963"/>
            <a:ext cx="1317968" cy="1885950"/>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lumMod val="75000"/>
            </a:schemeClr>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3" name="Picture Placeholder 2"/>
          <p:cNvSpPr>
            <a:spLocks noGrp="1"/>
          </p:cNvSpPr>
          <p:nvPr>
            <p:ph type="pic" sz="quarter" idx="22"/>
          </p:nvPr>
        </p:nvSpPr>
        <p:spPr>
          <a:xfrm>
            <a:off x="2094640" y="1885950"/>
            <a:ext cx="1305691" cy="1819275"/>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39" name="Shape 987"/>
          <p:cNvSpPr/>
          <p:nvPr userDrawn="1"/>
        </p:nvSpPr>
        <p:spPr>
          <a:xfrm>
            <a:off x="2032925" y="1714500"/>
            <a:ext cx="1429122" cy="2171700"/>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2"/>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41" name="Rectangle 40"/>
          <p:cNvSpPr/>
          <p:nvPr userDrawn="1"/>
        </p:nvSpPr>
        <p:spPr>
          <a:xfrm>
            <a:off x="6997105" y="2148947"/>
            <a:ext cx="1519272" cy="12086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8" name="Shape 4385"/>
          <p:cNvSpPr/>
          <p:nvPr userDrawn="1"/>
        </p:nvSpPr>
        <p:spPr>
          <a:xfrm>
            <a:off x="7590622" y="2314743"/>
            <a:ext cx="332239" cy="298608"/>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49" name="Shape 4487"/>
          <p:cNvSpPr/>
          <p:nvPr userDrawn="1"/>
        </p:nvSpPr>
        <p:spPr>
          <a:xfrm>
            <a:off x="4501211" y="2358065"/>
            <a:ext cx="174563" cy="211962"/>
          </a:xfrm>
          <a:custGeom>
            <a:avLst/>
            <a:gdLst/>
            <a:ahLst/>
            <a:cxnLst>
              <a:cxn ang="0">
                <a:pos x="wd2" y="hd2"/>
              </a:cxn>
              <a:cxn ang="5400000">
                <a:pos x="wd2" y="hd2"/>
              </a:cxn>
              <a:cxn ang="10800000">
                <a:pos x="wd2" y="hd2"/>
              </a:cxn>
              <a:cxn ang="16200000">
                <a:pos x="wd2" y="hd2"/>
              </a:cxn>
            </a:cxnLst>
            <a:rect l="0" t="0" r="r" b="b"/>
            <a:pathLst>
              <a:path w="21600" h="21600" extrusionOk="0">
                <a:moveTo>
                  <a:pt x="7715" y="5337"/>
                </a:moveTo>
                <a:cubicBezTo>
                  <a:pt x="7715" y="3501"/>
                  <a:pt x="8945" y="2541"/>
                  <a:pt x="10801" y="2541"/>
                </a:cubicBezTo>
                <a:cubicBezTo>
                  <a:pt x="12655" y="2541"/>
                  <a:pt x="13887" y="3501"/>
                  <a:pt x="13887" y="5337"/>
                </a:cubicBezTo>
                <a:lnTo>
                  <a:pt x="13887" y="7624"/>
                </a:lnTo>
                <a:lnTo>
                  <a:pt x="7715" y="7624"/>
                </a:lnTo>
                <a:cubicBezTo>
                  <a:pt x="7715" y="7624"/>
                  <a:pt x="7715" y="5337"/>
                  <a:pt x="7715" y="5337"/>
                </a:cubicBezTo>
                <a:close/>
                <a:moveTo>
                  <a:pt x="19748" y="7624"/>
                </a:moveTo>
                <a:lnTo>
                  <a:pt x="16972" y="7624"/>
                </a:lnTo>
                <a:lnTo>
                  <a:pt x="16972" y="5844"/>
                </a:lnTo>
                <a:cubicBezTo>
                  <a:pt x="16972" y="2163"/>
                  <a:pt x="14912" y="0"/>
                  <a:pt x="10801" y="0"/>
                </a:cubicBezTo>
                <a:cubicBezTo>
                  <a:pt x="6688" y="0"/>
                  <a:pt x="4630" y="2163"/>
                  <a:pt x="4630" y="5844"/>
                </a:cubicBezTo>
                <a:lnTo>
                  <a:pt x="4630" y="7624"/>
                </a:lnTo>
                <a:lnTo>
                  <a:pt x="1544" y="7624"/>
                </a:lnTo>
                <a:cubicBezTo>
                  <a:pt x="691" y="7624"/>
                  <a:pt x="0" y="8447"/>
                  <a:pt x="0" y="9148"/>
                </a:cubicBezTo>
                <a:lnTo>
                  <a:pt x="0" y="19059"/>
                </a:lnTo>
                <a:cubicBezTo>
                  <a:pt x="0" y="19758"/>
                  <a:pt x="661" y="20505"/>
                  <a:pt x="1469" y="20719"/>
                </a:cubicBezTo>
                <a:lnTo>
                  <a:pt x="3314" y="21210"/>
                </a:lnTo>
                <a:cubicBezTo>
                  <a:pt x="4122" y="21424"/>
                  <a:pt x="5478" y="21600"/>
                  <a:pt x="6326" y="21600"/>
                </a:cubicBezTo>
                <a:lnTo>
                  <a:pt x="15274" y="21600"/>
                </a:lnTo>
                <a:cubicBezTo>
                  <a:pt x="16123" y="21600"/>
                  <a:pt x="17478" y="21424"/>
                  <a:pt x="18286" y="21210"/>
                </a:cubicBezTo>
                <a:lnTo>
                  <a:pt x="20132" y="20719"/>
                </a:lnTo>
                <a:cubicBezTo>
                  <a:pt x="20939" y="20505"/>
                  <a:pt x="21600" y="19758"/>
                  <a:pt x="21600" y="19059"/>
                </a:cubicBezTo>
                <a:lnTo>
                  <a:pt x="21600" y="9148"/>
                </a:lnTo>
                <a:cubicBezTo>
                  <a:pt x="21600" y="8447"/>
                  <a:pt x="20601" y="7624"/>
                  <a:pt x="19748" y="7624"/>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54" name="Shape 4454"/>
          <p:cNvSpPr/>
          <p:nvPr userDrawn="1"/>
        </p:nvSpPr>
        <p:spPr>
          <a:xfrm>
            <a:off x="6058519" y="2366707"/>
            <a:ext cx="233622" cy="194678"/>
          </a:xfrm>
          <a:custGeom>
            <a:avLst/>
            <a:gdLst/>
            <a:ahLst/>
            <a:cxnLst>
              <a:cxn ang="0">
                <a:pos x="wd2" y="hd2"/>
              </a:cxn>
              <a:cxn ang="5400000">
                <a:pos x="wd2" y="hd2"/>
              </a:cxn>
              <a:cxn ang="10800000">
                <a:pos x="wd2" y="hd2"/>
              </a:cxn>
              <a:cxn ang="16200000">
                <a:pos x="wd2" y="hd2"/>
              </a:cxn>
            </a:cxnLst>
            <a:rect l="0" t="0" r="r" b="b"/>
            <a:pathLst>
              <a:path w="21452" h="21600" extrusionOk="0">
                <a:moveTo>
                  <a:pt x="19451" y="15878"/>
                </a:moveTo>
                <a:lnTo>
                  <a:pt x="19142" y="18042"/>
                </a:lnTo>
                <a:cubicBezTo>
                  <a:pt x="19049" y="18872"/>
                  <a:pt x="18431" y="19552"/>
                  <a:pt x="17766" y="19552"/>
                </a:cubicBezTo>
                <a:lnTo>
                  <a:pt x="3686" y="19552"/>
                </a:lnTo>
                <a:cubicBezTo>
                  <a:pt x="3021" y="19552"/>
                  <a:pt x="2403" y="18872"/>
                  <a:pt x="2310" y="18042"/>
                </a:cubicBezTo>
                <a:lnTo>
                  <a:pt x="2001" y="15878"/>
                </a:lnTo>
                <a:cubicBezTo>
                  <a:pt x="1909" y="15047"/>
                  <a:pt x="2377" y="14368"/>
                  <a:pt x="3041" y="14368"/>
                </a:cubicBezTo>
                <a:lnTo>
                  <a:pt x="18411" y="14368"/>
                </a:lnTo>
                <a:cubicBezTo>
                  <a:pt x="19075" y="14368"/>
                  <a:pt x="19543" y="15047"/>
                  <a:pt x="19451" y="15878"/>
                </a:cubicBezTo>
                <a:close/>
                <a:moveTo>
                  <a:pt x="21075" y="12098"/>
                </a:moveTo>
                <a:lnTo>
                  <a:pt x="17323" y="1309"/>
                </a:lnTo>
                <a:cubicBezTo>
                  <a:pt x="17026" y="590"/>
                  <a:pt x="16239" y="0"/>
                  <a:pt x="15575" y="0"/>
                </a:cubicBezTo>
                <a:lnTo>
                  <a:pt x="5877" y="0"/>
                </a:lnTo>
                <a:cubicBezTo>
                  <a:pt x="5213" y="0"/>
                  <a:pt x="4426" y="590"/>
                  <a:pt x="4129" y="1309"/>
                </a:cubicBezTo>
                <a:lnTo>
                  <a:pt x="378" y="12098"/>
                </a:lnTo>
                <a:cubicBezTo>
                  <a:pt x="80" y="12817"/>
                  <a:pt x="-74" y="14056"/>
                  <a:pt x="35" y="14850"/>
                </a:cubicBezTo>
                <a:lnTo>
                  <a:pt x="846" y="20157"/>
                </a:lnTo>
                <a:cubicBezTo>
                  <a:pt x="956" y="20950"/>
                  <a:pt x="1589" y="21600"/>
                  <a:pt x="2254" y="21600"/>
                </a:cubicBezTo>
                <a:lnTo>
                  <a:pt x="19198" y="21600"/>
                </a:lnTo>
                <a:cubicBezTo>
                  <a:pt x="19863" y="21600"/>
                  <a:pt x="20496" y="20950"/>
                  <a:pt x="20606" y="20157"/>
                </a:cubicBezTo>
                <a:lnTo>
                  <a:pt x="21417" y="14850"/>
                </a:lnTo>
                <a:cubicBezTo>
                  <a:pt x="21526" y="14056"/>
                  <a:pt x="21372" y="12817"/>
                  <a:pt x="21075" y="12098"/>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55" name="Content Placeholder 20"/>
          <p:cNvSpPr>
            <a:spLocks noGrp="1"/>
          </p:cNvSpPr>
          <p:nvPr>
            <p:ph sz="quarter" idx="24"/>
          </p:nvPr>
        </p:nvSpPr>
        <p:spPr>
          <a:xfrm>
            <a:off x="5516377"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6" name="Text Placeholder 17"/>
          <p:cNvSpPr>
            <a:spLocks noGrp="1"/>
          </p:cNvSpPr>
          <p:nvPr>
            <p:ph type="body" sz="quarter" idx="25"/>
          </p:nvPr>
        </p:nvSpPr>
        <p:spPr>
          <a:xfrm>
            <a:off x="5508985"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7" name="Content Placeholder 20"/>
          <p:cNvSpPr>
            <a:spLocks noGrp="1"/>
          </p:cNvSpPr>
          <p:nvPr>
            <p:ph sz="quarter" idx="26"/>
          </p:nvPr>
        </p:nvSpPr>
        <p:spPr>
          <a:xfrm>
            <a:off x="7097788"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8" name="Text Placeholder 17"/>
          <p:cNvSpPr>
            <a:spLocks noGrp="1"/>
          </p:cNvSpPr>
          <p:nvPr>
            <p:ph type="body" sz="quarter" idx="27"/>
          </p:nvPr>
        </p:nvSpPr>
        <p:spPr>
          <a:xfrm>
            <a:off x="7090396"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9" name="Content Placeholder 20"/>
          <p:cNvSpPr>
            <a:spLocks noGrp="1"/>
          </p:cNvSpPr>
          <p:nvPr>
            <p:ph sz="quarter" idx="28"/>
          </p:nvPr>
        </p:nvSpPr>
        <p:spPr>
          <a:xfrm>
            <a:off x="3842258" y="1733486"/>
            <a:ext cx="4674119" cy="252477"/>
          </a:xfrm>
        </p:spPr>
        <p:txBody>
          <a:bodyPr lIns="0" tIns="0" rIns="0" bIns="0" anchor="ctr">
            <a:normAutofit/>
          </a:bodyPr>
          <a:lstStyle>
            <a:lvl1pPr marL="0" indent="0" algn="l">
              <a:buNone/>
              <a:defRPr sz="1050" b="1">
                <a:solidFill>
                  <a:schemeClr val="bg1">
                    <a:lumMod val="95000"/>
                  </a:schemeClr>
                </a:solidFill>
                <a:latin typeface="Sinkin Sans 300 Light" pitchFamily="50" charset="0"/>
              </a:defRPr>
            </a:lvl1pPr>
          </a:lstStyle>
          <a:p>
            <a:pPr lvl="0"/>
            <a:endParaRPr lang="en-GB" dirty="0"/>
          </a:p>
        </p:txBody>
      </p:sp>
      <p:sp>
        <p:nvSpPr>
          <p:cNvPr id="60" name="Text Placeholder 17"/>
          <p:cNvSpPr>
            <a:spLocks noGrp="1"/>
          </p:cNvSpPr>
          <p:nvPr>
            <p:ph type="body" sz="quarter" idx="29"/>
          </p:nvPr>
        </p:nvSpPr>
        <p:spPr>
          <a:xfrm>
            <a:off x="3922147"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
        <p:nvSpPr>
          <p:cNvPr id="61" name="Text Placeholder 17"/>
          <p:cNvSpPr>
            <a:spLocks noGrp="1"/>
          </p:cNvSpPr>
          <p:nvPr>
            <p:ph type="body" sz="quarter" idx="30"/>
          </p:nvPr>
        </p:nvSpPr>
        <p:spPr>
          <a:xfrm>
            <a:off x="5508985"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
        <p:nvSpPr>
          <p:cNvPr id="62" name="Text Placeholder 17"/>
          <p:cNvSpPr>
            <a:spLocks noGrp="1"/>
          </p:cNvSpPr>
          <p:nvPr>
            <p:ph type="body" sz="quarter" idx="31"/>
          </p:nvPr>
        </p:nvSpPr>
        <p:spPr>
          <a:xfrm>
            <a:off x="7090396"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Tree>
    <p:extLst>
      <p:ext uri="{BB962C8B-B14F-4D97-AF65-F5344CB8AC3E}">
        <p14:creationId xmlns:p14="http://schemas.microsoft.com/office/powerpoint/2010/main" val="124678331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2" presetClass="entr" presetSubtype="8" accel="44000" decel="5600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0-#ppt_w/2"/>
                                          </p:val>
                                        </p:tav>
                                        <p:tav tm="100000">
                                          <p:val>
                                            <p:strVal val="#ppt_x"/>
                                          </p:val>
                                        </p:tav>
                                      </p:tavLst>
                                    </p:anim>
                                    <p:anim calcmode="lin" valueType="num">
                                      <p:cBhvr additive="base">
                                        <p:cTn id="16" dur="500" fill="hold"/>
                                        <p:tgtEl>
                                          <p:spTgt spid="40"/>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2000"/>
                            </p:stCondLst>
                            <p:childTnLst>
                              <p:par>
                                <p:cTn id="22" presetID="2" presetClass="entr" presetSubtype="8" accel="44000" decel="56000"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0-#ppt_w/2"/>
                                          </p:val>
                                        </p:tav>
                                        <p:tav tm="100000">
                                          <p:val>
                                            <p:strVal val="#ppt_x"/>
                                          </p:val>
                                        </p:tav>
                                      </p:tavLst>
                                    </p:anim>
                                    <p:anim calcmode="lin" valueType="num">
                                      <p:cBhvr additive="base">
                                        <p:cTn id="25" dur="500" fill="hold"/>
                                        <p:tgtEl>
                                          <p:spTgt spid="39"/>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p:stCondLst>
                              <p:cond delay="3000"/>
                            </p:stCondLst>
                            <p:childTnLst>
                              <p:par>
                                <p:cTn id="31" presetID="22" presetClass="entr" presetSubtype="8" fill="hold" grpId="0" nodeType="afterEffect" nodePh="1">
                                  <p:stCondLst>
                                    <p:cond delay="0"/>
                                  </p:stCondLst>
                                  <p:endCondLst>
                                    <p:cond evt="begin" delay="0">
                                      <p:tn val="31"/>
                                    </p:cond>
                                  </p:endCondLst>
                                  <p:childTnLst>
                                    <p:set>
                                      <p:cBhvr>
                                        <p:cTn id="32" dur="1" fill="hold">
                                          <p:stCondLst>
                                            <p:cond delay="0"/>
                                          </p:stCondLst>
                                        </p:cTn>
                                        <p:tgtEl>
                                          <p:spTgt spid="59">
                                            <p:txEl>
                                              <p:pRg st="0" end="0"/>
                                            </p:txEl>
                                          </p:spTgt>
                                        </p:tgtEl>
                                        <p:attrNameLst>
                                          <p:attrName>style.visibility</p:attrName>
                                        </p:attrNameLst>
                                      </p:cBhvr>
                                      <p:to>
                                        <p:strVal val="visible"/>
                                      </p:to>
                                    </p:set>
                                    <p:animEffect transition="in" filter="wipe(left)">
                                      <p:cBhvr>
                                        <p:cTn id="33" dur="500"/>
                                        <p:tgtEl>
                                          <p:spTgt spid="59">
                                            <p:txEl>
                                              <p:pRg st="0" end="0"/>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par>
                          <p:cTn id="38" fill="hold">
                            <p:stCondLst>
                              <p:cond delay="4000"/>
                            </p:stCondLst>
                            <p:childTnLst>
                              <p:par>
                                <p:cTn id="39" presetID="49" presetClass="entr" presetSubtype="0" decel="100000" fill="hold" grpId="0" nodeType="after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 calcmode="lin" valueType="num">
                                      <p:cBhvr>
                                        <p:cTn id="43" dur="500" fill="hold"/>
                                        <p:tgtEl>
                                          <p:spTgt spid="49"/>
                                        </p:tgtEl>
                                        <p:attrNameLst>
                                          <p:attrName>style.rotation</p:attrName>
                                        </p:attrNameLst>
                                      </p:cBhvr>
                                      <p:tavLst>
                                        <p:tav tm="0">
                                          <p:val>
                                            <p:fltVal val="360"/>
                                          </p:val>
                                        </p:tav>
                                        <p:tav tm="100000">
                                          <p:val>
                                            <p:fltVal val="0"/>
                                          </p:val>
                                        </p:tav>
                                      </p:tavLst>
                                    </p:anim>
                                    <p:animEffect transition="in" filter="fade">
                                      <p:cBhvr>
                                        <p:cTn id="44" dur="500"/>
                                        <p:tgtEl>
                                          <p:spTgt spid="49"/>
                                        </p:tgtEl>
                                      </p:cBhvr>
                                    </p:animEffect>
                                  </p:childTnLst>
                                </p:cTn>
                              </p:par>
                            </p:childTnLst>
                          </p:cTn>
                        </p:par>
                        <p:par>
                          <p:cTn id="45" fill="hold">
                            <p:stCondLst>
                              <p:cond delay="4500"/>
                            </p:stCondLst>
                            <p:childTnLst>
                              <p:par>
                                <p:cTn id="46" presetID="22" presetClass="entr" presetSubtype="1" fill="hold" grpId="0" nodeType="afterEffect" nodePh="1">
                                  <p:stCondLst>
                                    <p:cond delay="0"/>
                                  </p:stCondLst>
                                  <p:endCondLst>
                                    <p:cond evt="begin" delay="0">
                                      <p:tn val="46"/>
                                    </p:cond>
                                  </p:endCondLst>
                                  <p:childTnLst>
                                    <p:set>
                                      <p:cBhvr>
                                        <p:cTn id="47" dur="1" fill="hold">
                                          <p:stCondLst>
                                            <p:cond delay="0"/>
                                          </p:stCondLst>
                                        </p:cTn>
                                        <p:tgtEl>
                                          <p:spTgt spid="9">
                                            <p:txEl>
                                              <p:pRg st="0" end="0"/>
                                            </p:txEl>
                                          </p:spTgt>
                                        </p:tgtEl>
                                        <p:attrNameLst>
                                          <p:attrName>style.visibility</p:attrName>
                                        </p:attrNameLst>
                                      </p:cBhvr>
                                      <p:to>
                                        <p:strVal val="visible"/>
                                      </p:to>
                                    </p:set>
                                    <p:animEffect transition="in" filter="wipe(up)">
                                      <p:cBhvr>
                                        <p:cTn id="48" dur="500"/>
                                        <p:tgtEl>
                                          <p:spTgt spid="9">
                                            <p:txEl>
                                              <p:pRg st="0" end="0"/>
                                            </p:txEl>
                                          </p:spTgt>
                                        </p:tgtEl>
                                      </p:cBhvr>
                                    </p:animEffect>
                                  </p:childTnLst>
                                </p:cTn>
                              </p:par>
                            </p:childTnLst>
                          </p:cTn>
                        </p:par>
                        <p:par>
                          <p:cTn id="49" fill="hold">
                            <p:stCondLst>
                              <p:cond delay="5000"/>
                            </p:stCondLst>
                            <p:childTnLst>
                              <p:par>
                                <p:cTn id="50" presetID="9" presetClass="entr" presetSubtype="0" fill="hold" grpId="0" nodeType="afterEffect" nodePh="1">
                                  <p:stCondLst>
                                    <p:cond delay="0"/>
                                  </p:stCondLst>
                                  <p:endCondLst>
                                    <p:cond evt="begin" delay="0">
                                      <p:tn val="50"/>
                                    </p:cond>
                                  </p:end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dissolve">
                                      <p:cBhvr>
                                        <p:cTn id="52" dur="500"/>
                                        <p:tgtEl>
                                          <p:spTgt spid="10">
                                            <p:txEl>
                                              <p:pRg st="0" end="0"/>
                                            </p:txEl>
                                          </p:spTgt>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childTnLst>
                          </p:cTn>
                        </p:par>
                        <p:par>
                          <p:cTn id="57" fill="hold">
                            <p:stCondLst>
                              <p:cond delay="6000"/>
                            </p:stCondLst>
                            <p:childTnLst>
                              <p:par>
                                <p:cTn id="58" presetID="49" presetClass="entr" presetSubtype="0" decel="100000" fill="hold" grpId="0" nodeType="afterEffect">
                                  <p:stCondLst>
                                    <p:cond delay="0"/>
                                  </p:stCondLst>
                                  <p:childTnLst>
                                    <p:set>
                                      <p:cBhvr>
                                        <p:cTn id="59" dur="1" fill="hold">
                                          <p:stCondLst>
                                            <p:cond delay="0"/>
                                          </p:stCondLst>
                                        </p:cTn>
                                        <p:tgtEl>
                                          <p:spTgt spid="54"/>
                                        </p:tgtEl>
                                        <p:attrNameLst>
                                          <p:attrName>style.visibility</p:attrName>
                                        </p:attrNameLst>
                                      </p:cBhvr>
                                      <p:to>
                                        <p:strVal val="visible"/>
                                      </p:to>
                                    </p:set>
                                    <p:anim calcmode="lin" valueType="num">
                                      <p:cBhvr>
                                        <p:cTn id="60" dur="500" fill="hold"/>
                                        <p:tgtEl>
                                          <p:spTgt spid="54"/>
                                        </p:tgtEl>
                                        <p:attrNameLst>
                                          <p:attrName>ppt_w</p:attrName>
                                        </p:attrNameLst>
                                      </p:cBhvr>
                                      <p:tavLst>
                                        <p:tav tm="0">
                                          <p:val>
                                            <p:fltVal val="0"/>
                                          </p:val>
                                        </p:tav>
                                        <p:tav tm="100000">
                                          <p:val>
                                            <p:strVal val="#ppt_w"/>
                                          </p:val>
                                        </p:tav>
                                      </p:tavLst>
                                    </p:anim>
                                    <p:anim calcmode="lin" valueType="num">
                                      <p:cBhvr>
                                        <p:cTn id="61" dur="500" fill="hold"/>
                                        <p:tgtEl>
                                          <p:spTgt spid="54"/>
                                        </p:tgtEl>
                                        <p:attrNameLst>
                                          <p:attrName>ppt_h</p:attrName>
                                        </p:attrNameLst>
                                      </p:cBhvr>
                                      <p:tavLst>
                                        <p:tav tm="0">
                                          <p:val>
                                            <p:fltVal val="0"/>
                                          </p:val>
                                        </p:tav>
                                        <p:tav tm="100000">
                                          <p:val>
                                            <p:strVal val="#ppt_h"/>
                                          </p:val>
                                        </p:tav>
                                      </p:tavLst>
                                    </p:anim>
                                    <p:anim calcmode="lin" valueType="num">
                                      <p:cBhvr>
                                        <p:cTn id="62" dur="500" fill="hold"/>
                                        <p:tgtEl>
                                          <p:spTgt spid="54"/>
                                        </p:tgtEl>
                                        <p:attrNameLst>
                                          <p:attrName>style.rotation</p:attrName>
                                        </p:attrNameLst>
                                      </p:cBhvr>
                                      <p:tavLst>
                                        <p:tav tm="0">
                                          <p:val>
                                            <p:fltVal val="360"/>
                                          </p:val>
                                        </p:tav>
                                        <p:tav tm="100000">
                                          <p:val>
                                            <p:fltVal val="0"/>
                                          </p:val>
                                        </p:tav>
                                      </p:tavLst>
                                    </p:anim>
                                    <p:animEffect transition="in" filter="fade">
                                      <p:cBhvr>
                                        <p:cTn id="63" dur="500"/>
                                        <p:tgtEl>
                                          <p:spTgt spid="54"/>
                                        </p:tgtEl>
                                      </p:cBhvr>
                                    </p:animEffect>
                                  </p:childTnLst>
                                </p:cTn>
                              </p:par>
                            </p:childTnLst>
                          </p:cTn>
                        </p:par>
                        <p:par>
                          <p:cTn id="64" fill="hold">
                            <p:stCondLst>
                              <p:cond delay="6500"/>
                            </p:stCondLst>
                            <p:childTnLst>
                              <p:par>
                                <p:cTn id="65" presetID="22" presetClass="entr" presetSubtype="1" fill="hold" grpId="0" nodeType="afterEffect" nodePh="1">
                                  <p:stCondLst>
                                    <p:cond delay="0"/>
                                  </p:stCondLst>
                                  <p:endCondLst>
                                    <p:cond evt="begin" delay="0">
                                      <p:tn val="65"/>
                                    </p:cond>
                                  </p:endCondLst>
                                  <p:childTnLst>
                                    <p:set>
                                      <p:cBhvr>
                                        <p:cTn id="66" dur="1" fill="hold">
                                          <p:stCondLst>
                                            <p:cond delay="0"/>
                                          </p:stCondLst>
                                        </p:cTn>
                                        <p:tgtEl>
                                          <p:spTgt spid="55">
                                            <p:txEl>
                                              <p:pRg st="0" end="0"/>
                                            </p:txEl>
                                          </p:spTgt>
                                        </p:tgtEl>
                                        <p:attrNameLst>
                                          <p:attrName>style.visibility</p:attrName>
                                        </p:attrNameLst>
                                      </p:cBhvr>
                                      <p:to>
                                        <p:strVal val="visible"/>
                                      </p:to>
                                    </p:set>
                                    <p:animEffect transition="in" filter="wipe(up)">
                                      <p:cBhvr>
                                        <p:cTn id="67" dur="500"/>
                                        <p:tgtEl>
                                          <p:spTgt spid="55">
                                            <p:txEl>
                                              <p:pRg st="0" end="0"/>
                                            </p:txEl>
                                          </p:spTgt>
                                        </p:tgtEl>
                                      </p:cBhvr>
                                    </p:animEffect>
                                  </p:childTnLst>
                                </p:cTn>
                              </p:par>
                            </p:childTnLst>
                          </p:cTn>
                        </p:par>
                        <p:par>
                          <p:cTn id="68" fill="hold">
                            <p:stCondLst>
                              <p:cond delay="7000"/>
                            </p:stCondLst>
                            <p:childTnLst>
                              <p:par>
                                <p:cTn id="69" presetID="9" presetClass="entr" presetSubtype="0" fill="hold" grpId="0" nodeType="afterEffect" nodePh="1">
                                  <p:stCondLst>
                                    <p:cond delay="0"/>
                                  </p:stCondLst>
                                  <p:endCondLst>
                                    <p:cond evt="begin" delay="0">
                                      <p:tn val="69"/>
                                    </p:cond>
                                  </p:endCondLst>
                                  <p:childTnLst>
                                    <p:set>
                                      <p:cBhvr>
                                        <p:cTn id="70" dur="1" fill="hold">
                                          <p:stCondLst>
                                            <p:cond delay="0"/>
                                          </p:stCondLst>
                                        </p:cTn>
                                        <p:tgtEl>
                                          <p:spTgt spid="56">
                                            <p:txEl>
                                              <p:pRg st="0" end="0"/>
                                            </p:txEl>
                                          </p:spTgt>
                                        </p:tgtEl>
                                        <p:attrNameLst>
                                          <p:attrName>style.visibility</p:attrName>
                                        </p:attrNameLst>
                                      </p:cBhvr>
                                      <p:to>
                                        <p:strVal val="visible"/>
                                      </p:to>
                                    </p:set>
                                    <p:animEffect transition="in" filter="dissolve">
                                      <p:cBhvr>
                                        <p:cTn id="71" dur="500"/>
                                        <p:tgtEl>
                                          <p:spTgt spid="56">
                                            <p:txEl>
                                              <p:pRg st="0" end="0"/>
                                            </p:txEl>
                                          </p:spTgt>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childTnLst>
                          </p:cTn>
                        </p:par>
                        <p:par>
                          <p:cTn id="76" fill="hold">
                            <p:stCondLst>
                              <p:cond delay="8000"/>
                            </p:stCondLst>
                            <p:childTnLst>
                              <p:par>
                                <p:cTn id="77" presetID="49" presetClass="entr" presetSubtype="0" decel="100000" fill="hold" grpId="0" nodeType="afterEffect">
                                  <p:stCondLst>
                                    <p:cond delay="0"/>
                                  </p:stCondLst>
                                  <p:childTnLst>
                                    <p:set>
                                      <p:cBhvr>
                                        <p:cTn id="78" dur="1" fill="hold">
                                          <p:stCondLst>
                                            <p:cond delay="0"/>
                                          </p:stCondLst>
                                        </p:cTn>
                                        <p:tgtEl>
                                          <p:spTgt spid="48"/>
                                        </p:tgtEl>
                                        <p:attrNameLst>
                                          <p:attrName>style.visibility</p:attrName>
                                        </p:attrNameLst>
                                      </p:cBhvr>
                                      <p:to>
                                        <p:strVal val="visible"/>
                                      </p:to>
                                    </p:set>
                                    <p:anim calcmode="lin" valueType="num">
                                      <p:cBhvr>
                                        <p:cTn id="79" dur="500" fill="hold"/>
                                        <p:tgtEl>
                                          <p:spTgt spid="48"/>
                                        </p:tgtEl>
                                        <p:attrNameLst>
                                          <p:attrName>ppt_w</p:attrName>
                                        </p:attrNameLst>
                                      </p:cBhvr>
                                      <p:tavLst>
                                        <p:tav tm="0">
                                          <p:val>
                                            <p:fltVal val="0"/>
                                          </p:val>
                                        </p:tav>
                                        <p:tav tm="100000">
                                          <p:val>
                                            <p:strVal val="#ppt_w"/>
                                          </p:val>
                                        </p:tav>
                                      </p:tavLst>
                                    </p:anim>
                                    <p:anim calcmode="lin" valueType="num">
                                      <p:cBhvr>
                                        <p:cTn id="80" dur="500" fill="hold"/>
                                        <p:tgtEl>
                                          <p:spTgt spid="48"/>
                                        </p:tgtEl>
                                        <p:attrNameLst>
                                          <p:attrName>ppt_h</p:attrName>
                                        </p:attrNameLst>
                                      </p:cBhvr>
                                      <p:tavLst>
                                        <p:tav tm="0">
                                          <p:val>
                                            <p:fltVal val="0"/>
                                          </p:val>
                                        </p:tav>
                                        <p:tav tm="100000">
                                          <p:val>
                                            <p:strVal val="#ppt_h"/>
                                          </p:val>
                                        </p:tav>
                                      </p:tavLst>
                                    </p:anim>
                                    <p:anim calcmode="lin" valueType="num">
                                      <p:cBhvr>
                                        <p:cTn id="81" dur="500" fill="hold"/>
                                        <p:tgtEl>
                                          <p:spTgt spid="48"/>
                                        </p:tgtEl>
                                        <p:attrNameLst>
                                          <p:attrName>style.rotation</p:attrName>
                                        </p:attrNameLst>
                                      </p:cBhvr>
                                      <p:tavLst>
                                        <p:tav tm="0">
                                          <p:val>
                                            <p:fltVal val="360"/>
                                          </p:val>
                                        </p:tav>
                                        <p:tav tm="100000">
                                          <p:val>
                                            <p:fltVal val="0"/>
                                          </p:val>
                                        </p:tav>
                                      </p:tavLst>
                                    </p:anim>
                                    <p:animEffect transition="in" filter="fade">
                                      <p:cBhvr>
                                        <p:cTn id="82" dur="500"/>
                                        <p:tgtEl>
                                          <p:spTgt spid="48"/>
                                        </p:tgtEl>
                                      </p:cBhvr>
                                    </p:animEffect>
                                  </p:childTnLst>
                                </p:cTn>
                              </p:par>
                            </p:childTnLst>
                          </p:cTn>
                        </p:par>
                        <p:par>
                          <p:cTn id="83" fill="hold">
                            <p:stCondLst>
                              <p:cond delay="8500"/>
                            </p:stCondLst>
                            <p:childTnLst>
                              <p:par>
                                <p:cTn id="84" presetID="22" presetClass="entr" presetSubtype="1" fill="hold" grpId="0" nodeType="afterEffect" nodePh="1">
                                  <p:stCondLst>
                                    <p:cond delay="0"/>
                                  </p:stCondLst>
                                  <p:endCondLst>
                                    <p:cond evt="begin" delay="0">
                                      <p:tn val="84"/>
                                    </p:cond>
                                  </p:endCondLst>
                                  <p:childTnLst>
                                    <p:set>
                                      <p:cBhvr>
                                        <p:cTn id="85" dur="1" fill="hold">
                                          <p:stCondLst>
                                            <p:cond delay="0"/>
                                          </p:stCondLst>
                                        </p:cTn>
                                        <p:tgtEl>
                                          <p:spTgt spid="57">
                                            <p:txEl>
                                              <p:pRg st="0" end="0"/>
                                            </p:txEl>
                                          </p:spTgt>
                                        </p:tgtEl>
                                        <p:attrNameLst>
                                          <p:attrName>style.visibility</p:attrName>
                                        </p:attrNameLst>
                                      </p:cBhvr>
                                      <p:to>
                                        <p:strVal val="visible"/>
                                      </p:to>
                                    </p:set>
                                    <p:animEffect transition="in" filter="wipe(up)">
                                      <p:cBhvr>
                                        <p:cTn id="86" dur="500"/>
                                        <p:tgtEl>
                                          <p:spTgt spid="57">
                                            <p:txEl>
                                              <p:pRg st="0" end="0"/>
                                            </p:txEl>
                                          </p:spTgt>
                                        </p:tgtEl>
                                      </p:cBhvr>
                                    </p:animEffect>
                                  </p:childTnLst>
                                </p:cTn>
                              </p:par>
                            </p:childTnLst>
                          </p:cTn>
                        </p:par>
                        <p:par>
                          <p:cTn id="87" fill="hold">
                            <p:stCondLst>
                              <p:cond delay="9000"/>
                            </p:stCondLst>
                            <p:childTnLst>
                              <p:par>
                                <p:cTn id="88" presetID="9" presetClass="entr" presetSubtype="0" fill="hold" grpId="0" nodeType="afterEffect" nodePh="1">
                                  <p:stCondLst>
                                    <p:cond delay="0"/>
                                  </p:stCondLst>
                                  <p:endCondLst>
                                    <p:cond evt="begin" delay="0">
                                      <p:tn val="88"/>
                                    </p:cond>
                                  </p:end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dissolve">
                                      <p:cBhvr>
                                        <p:cTn id="90" dur="500"/>
                                        <p:tgtEl>
                                          <p:spTgt spid="58">
                                            <p:txEl>
                                              <p:pRg st="0" end="0"/>
                                            </p:txEl>
                                          </p:spTgt>
                                        </p:tgtEl>
                                      </p:cBhvr>
                                    </p:animEffect>
                                  </p:childTnLst>
                                </p:cTn>
                              </p:par>
                            </p:childTnLst>
                          </p:cTn>
                        </p:par>
                        <p:par>
                          <p:cTn id="91" fill="hold">
                            <p:stCondLst>
                              <p:cond delay="9500"/>
                            </p:stCondLst>
                            <p:childTnLst>
                              <p:par>
                                <p:cTn id="92" presetID="9" presetClass="entr" presetSubtype="0" fill="hold" grpId="0" nodeType="afterEffect" nodePh="1">
                                  <p:stCondLst>
                                    <p:cond delay="0"/>
                                  </p:stCondLst>
                                  <p:endCondLst>
                                    <p:cond evt="begin" delay="0">
                                      <p:tn val="92"/>
                                    </p:cond>
                                  </p:endCondLst>
                                  <p:childTnLst>
                                    <p:set>
                                      <p:cBhvr>
                                        <p:cTn id="93" dur="1" fill="hold">
                                          <p:stCondLst>
                                            <p:cond delay="0"/>
                                          </p:stCondLst>
                                        </p:cTn>
                                        <p:tgtEl>
                                          <p:spTgt spid="60">
                                            <p:txEl>
                                              <p:pRg st="0" end="0"/>
                                            </p:txEl>
                                          </p:spTgt>
                                        </p:tgtEl>
                                        <p:attrNameLst>
                                          <p:attrName>style.visibility</p:attrName>
                                        </p:attrNameLst>
                                      </p:cBhvr>
                                      <p:to>
                                        <p:strVal val="visible"/>
                                      </p:to>
                                    </p:set>
                                    <p:animEffect transition="in" filter="dissolve">
                                      <p:cBhvr>
                                        <p:cTn id="94" dur="500"/>
                                        <p:tgtEl>
                                          <p:spTgt spid="60">
                                            <p:txEl>
                                              <p:pRg st="0" end="0"/>
                                            </p:txEl>
                                          </p:spTgt>
                                        </p:tgtEl>
                                      </p:cBhvr>
                                    </p:animEffect>
                                  </p:childTnLst>
                                </p:cTn>
                              </p:par>
                            </p:childTnLst>
                          </p:cTn>
                        </p:par>
                        <p:par>
                          <p:cTn id="95" fill="hold">
                            <p:stCondLst>
                              <p:cond delay="10000"/>
                            </p:stCondLst>
                            <p:childTnLst>
                              <p:par>
                                <p:cTn id="96" presetID="9" presetClass="entr" presetSubtype="0" fill="hold" grpId="0" nodeType="afterEffect" nodePh="1">
                                  <p:stCondLst>
                                    <p:cond delay="0"/>
                                  </p:stCondLst>
                                  <p:endCondLst>
                                    <p:cond evt="begin" delay="0">
                                      <p:tn val="96"/>
                                    </p:cond>
                                  </p:endCondLst>
                                  <p:childTnLst>
                                    <p:set>
                                      <p:cBhvr>
                                        <p:cTn id="97" dur="1" fill="hold">
                                          <p:stCondLst>
                                            <p:cond delay="0"/>
                                          </p:stCondLst>
                                        </p:cTn>
                                        <p:tgtEl>
                                          <p:spTgt spid="61">
                                            <p:txEl>
                                              <p:pRg st="0" end="0"/>
                                            </p:txEl>
                                          </p:spTgt>
                                        </p:tgtEl>
                                        <p:attrNameLst>
                                          <p:attrName>style.visibility</p:attrName>
                                        </p:attrNameLst>
                                      </p:cBhvr>
                                      <p:to>
                                        <p:strVal val="visible"/>
                                      </p:to>
                                    </p:set>
                                    <p:animEffect transition="in" filter="dissolve">
                                      <p:cBhvr>
                                        <p:cTn id="98" dur="500"/>
                                        <p:tgtEl>
                                          <p:spTgt spid="61">
                                            <p:txEl>
                                              <p:pRg st="0" end="0"/>
                                            </p:txEl>
                                          </p:spTgt>
                                        </p:tgtEl>
                                      </p:cBhvr>
                                    </p:animEffect>
                                  </p:childTnLst>
                                </p:cTn>
                              </p:par>
                            </p:childTnLst>
                          </p:cTn>
                        </p:par>
                        <p:par>
                          <p:cTn id="99" fill="hold">
                            <p:stCondLst>
                              <p:cond delay="10500"/>
                            </p:stCondLst>
                            <p:childTnLst>
                              <p:par>
                                <p:cTn id="100" presetID="9" presetClass="entr" presetSubtype="0" fill="hold" grpId="0" nodeType="afterEffect" nodePh="1">
                                  <p:stCondLst>
                                    <p:cond delay="0"/>
                                  </p:stCondLst>
                                  <p:endCondLst>
                                    <p:cond evt="begin" delay="0">
                                      <p:tn val="100"/>
                                    </p:cond>
                                  </p:endCondLst>
                                  <p:childTnLst>
                                    <p:set>
                                      <p:cBhvr>
                                        <p:cTn id="101" dur="1" fill="hold">
                                          <p:stCondLst>
                                            <p:cond delay="0"/>
                                          </p:stCondLst>
                                        </p:cTn>
                                        <p:tgtEl>
                                          <p:spTgt spid="62">
                                            <p:txEl>
                                              <p:pRg st="0" end="0"/>
                                            </p:txEl>
                                          </p:spTgt>
                                        </p:tgtEl>
                                        <p:attrNameLst>
                                          <p:attrName>style.visibility</p:attrName>
                                        </p:attrNameLst>
                                      </p:cBhvr>
                                      <p:to>
                                        <p:strVal val="visible"/>
                                      </p:to>
                                    </p:set>
                                    <p:animEffect transition="in" filter="dissolve">
                                      <p:cBhvr>
                                        <p:cTn id="102" dur="500"/>
                                        <p:tgtEl>
                                          <p:spTgt spid="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6" grpId="0" animBg="1"/>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9"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wipe(up)">
                      <p:cBhvr>
                        <p:cTn dur="500"/>
                        <p:tgtEl>
                          <p:spTgt spid="9"/>
                        </p:tgtEl>
                      </p:cBhvr>
                    </p:animEffect>
                  </p:childTnLst>
                </p:cTn>
              </p:par>
            </p:tnLst>
          </p:tmpl>
        </p:tmplLst>
      </p:bldP>
      <p:bldP spid="1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37" grpId="0" animBg="1"/>
      <p:bldP spid="40" grpId="0" animBg="1"/>
      <p:bldP spid="3" grpId="0" animBg="1"/>
      <p:bldP spid="39" grpId="0" animBg="1"/>
      <p:bldP spid="41" grpId="0" animBg="1"/>
      <p:bldP spid="48" grpId="0" animBg="1"/>
      <p:bldP spid="49" grpId="0" animBg="1"/>
      <p:bldP spid="54" grpId="0" animBg="1"/>
      <p:bldP spid="55"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5"/>
                        </p:tgtEl>
                        <p:attrNameLst>
                          <p:attrName>style.visibility</p:attrName>
                        </p:attrNameLst>
                      </p:cBhvr>
                      <p:to>
                        <p:strVal val="visible"/>
                      </p:to>
                    </p:set>
                    <p:animEffect transition="in" filter="wipe(up)">
                      <p:cBhvr>
                        <p:cTn dur="500"/>
                        <p:tgtEl>
                          <p:spTgt spid="55"/>
                        </p:tgtEl>
                      </p:cBhvr>
                    </p:animEffect>
                  </p:childTnLst>
                </p:cTn>
              </p:par>
            </p:tnLst>
          </p:tmpl>
        </p:tmplLst>
      </p:bldP>
      <p:bldP spid="56"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56"/>
                        </p:tgtEl>
                        <p:attrNameLst>
                          <p:attrName>style.visibility</p:attrName>
                        </p:attrNameLst>
                      </p:cBhvr>
                      <p:to>
                        <p:strVal val="visible"/>
                      </p:to>
                    </p:set>
                    <p:animEffect transition="in" filter="dissolve">
                      <p:cBhvr>
                        <p:cTn dur="500"/>
                        <p:tgtEl>
                          <p:spTgt spid="56"/>
                        </p:tgtEl>
                      </p:cBhvr>
                    </p:animEffect>
                  </p:childTnLst>
                </p:cTn>
              </p:par>
            </p:tnLst>
          </p:tmpl>
        </p:tmplLst>
      </p:bldP>
      <p:bldP spid="57"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7"/>
                        </p:tgtEl>
                        <p:attrNameLst>
                          <p:attrName>style.visibility</p:attrName>
                        </p:attrNameLst>
                      </p:cBhvr>
                      <p:to>
                        <p:strVal val="visible"/>
                      </p:to>
                    </p:set>
                    <p:animEffect transition="in" filter="wipe(up)">
                      <p:cBhvr>
                        <p:cTn dur="500"/>
                        <p:tgtEl>
                          <p:spTgt spid="57"/>
                        </p:tgtEl>
                      </p:cBhvr>
                    </p:animEffect>
                  </p:childTnLst>
                </p:cTn>
              </p:par>
            </p:tnLst>
          </p:tmpl>
        </p:tmplLst>
      </p:bldP>
      <p:bldP spid="58"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58"/>
                        </p:tgtEl>
                        <p:attrNameLst>
                          <p:attrName>style.visibility</p:attrName>
                        </p:attrNameLst>
                      </p:cBhvr>
                      <p:to>
                        <p:strVal val="visible"/>
                      </p:to>
                    </p:set>
                    <p:animEffect transition="in" filter="dissolve">
                      <p:cBhvr>
                        <p:cTn dur="500"/>
                        <p:tgtEl>
                          <p:spTgt spid="58"/>
                        </p:tgtEl>
                      </p:cBhvr>
                    </p:animEffect>
                  </p:childTnLst>
                </p:cTn>
              </p:par>
            </p:tnLst>
          </p:tmpl>
        </p:tmplLst>
      </p:bldP>
      <p:bldP spid="59" grpId="0" build="p">
        <p:tmplLst>
          <p:tmpl lvl="1">
            <p:tnLst>
              <p:par>
                <p:cTn presetID="22" presetClass="entr" presetSubtype="8" fill="hold" nodeType="afterEffect" nodePh="1">
                  <p:stCondLst>
                    <p:cond delay="0"/>
                  </p:stCondLst>
                  <p:endCondLst>
                    <p:cond delay="0"/>
                  </p:end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animEffect transition="in" filter="dissolve">
                      <p:cBhvr>
                        <p:cTn dur="500"/>
                        <p:tgtEl>
                          <p:spTgt spid="60"/>
                        </p:tgtEl>
                      </p:cBhvr>
                    </p:animEffect>
                  </p:childTnLst>
                </p:cTn>
              </p:par>
            </p:tnLst>
          </p:tmpl>
        </p:tmplLst>
      </p:bldP>
      <p:bldP spid="61"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animEffect transition="in" filter="dissolve">
                      <p:cBhvr>
                        <p:cTn dur="500"/>
                        <p:tgtEl>
                          <p:spTgt spid="61"/>
                        </p:tgtEl>
                      </p:cBhvr>
                    </p:animEffect>
                  </p:childTnLst>
                </p:cTn>
              </p:par>
            </p:tnLst>
          </p:tmpl>
        </p:tmplLst>
      </p:bldP>
      <p:bldP spid="62"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animEffect transition="in" filter="dissolve">
                      <p:cBhvr>
                        <p:cTn dur="500"/>
                        <p:tgtEl>
                          <p:spTgt spid="6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a:t>Haga clic para modificar el estilo de título del patrón</a:t>
            </a:r>
          </a:p>
        </p:txBody>
      </p:sp>
      <p:sp>
        <p:nvSpPr>
          <p:cNvPr id="3" name="Marcador de texto vertical 2"/>
          <p:cNvSpPr>
            <a:spLocks noGrp="1"/>
          </p:cNvSpPr>
          <p:nvPr>
            <p:ph type="body" orient="vert" idx="1" hasCustomPrompt="1"/>
          </p:nvPr>
        </p:nvSpPr>
        <p:spPr>
          <a:xfrm>
            <a:off x="628650" y="273844"/>
            <a:ext cx="5800725" cy="435887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05509221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3" name="Picture Placeholder 2"/>
          <p:cNvSpPr>
            <a:spLocks noGrp="1"/>
          </p:cNvSpPr>
          <p:nvPr>
            <p:ph type="pic" sz="quarter" idx="22"/>
          </p:nvPr>
        </p:nvSpPr>
        <p:spPr>
          <a:xfrm>
            <a:off x="3976461" y="1860947"/>
            <a:ext cx="1191077" cy="2057400"/>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31" name="Text Placeholder 17"/>
          <p:cNvSpPr>
            <a:spLocks noGrp="1"/>
          </p:cNvSpPr>
          <p:nvPr>
            <p:ph type="body" sz="quarter" idx="14" hasCustomPrompt="1"/>
          </p:nvPr>
        </p:nvSpPr>
        <p:spPr>
          <a:xfrm>
            <a:off x="627623" y="1857375"/>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32" name="Content Placeholder 20"/>
          <p:cNvSpPr>
            <a:spLocks noGrp="1"/>
          </p:cNvSpPr>
          <p:nvPr>
            <p:ph sz="quarter" idx="16" hasCustomPrompt="1"/>
          </p:nvPr>
        </p:nvSpPr>
        <p:spPr>
          <a:xfrm>
            <a:off x="970032" y="1635919"/>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Social Marketing</a:t>
            </a:r>
          </a:p>
        </p:txBody>
      </p:sp>
      <p:sp>
        <p:nvSpPr>
          <p:cNvPr id="33" name="Shape 987"/>
          <p:cNvSpPr/>
          <p:nvPr userDrawn="1"/>
        </p:nvSpPr>
        <p:spPr>
          <a:xfrm>
            <a:off x="3908189" y="1635920"/>
            <a:ext cx="1327622" cy="2507456"/>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66" name="Text Placeholder 17"/>
          <p:cNvSpPr>
            <a:spLocks noGrp="1"/>
          </p:cNvSpPr>
          <p:nvPr>
            <p:ph type="body" sz="quarter" idx="23" hasCustomPrompt="1"/>
          </p:nvPr>
        </p:nvSpPr>
        <p:spPr>
          <a:xfrm>
            <a:off x="627623" y="2819400"/>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67" name="Content Placeholder 20"/>
          <p:cNvSpPr>
            <a:spLocks noGrp="1"/>
          </p:cNvSpPr>
          <p:nvPr>
            <p:ph sz="quarter" idx="24" hasCustomPrompt="1"/>
          </p:nvPr>
        </p:nvSpPr>
        <p:spPr>
          <a:xfrm>
            <a:off x="970032" y="2600325"/>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Creativity</a:t>
            </a:r>
          </a:p>
        </p:txBody>
      </p:sp>
      <p:sp>
        <p:nvSpPr>
          <p:cNvPr id="68" name="Text Placeholder 17"/>
          <p:cNvSpPr>
            <a:spLocks noGrp="1"/>
          </p:cNvSpPr>
          <p:nvPr>
            <p:ph type="body" sz="quarter" idx="25" hasCustomPrompt="1"/>
          </p:nvPr>
        </p:nvSpPr>
        <p:spPr>
          <a:xfrm>
            <a:off x="627623" y="3790950"/>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69" name="Content Placeholder 20"/>
          <p:cNvSpPr>
            <a:spLocks noGrp="1"/>
          </p:cNvSpPr>
          <p:nvPr>
            <p:ph sz="quarter" idx="26" hasCustomPrompt="1"/>
          </p:nvPr>
        </p:nvSpPr>
        <p:spPr>
          <a:xfrm>
            <a:off x="970032" y="3571875"/>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Product Launch</a:t>
            </a:r>
          </a:p>
        </p:txBody>
      </p:sp>
      <p:sp>
        <p:nvSpPr>
          <p:cNvPr id="70" name="Text Placeholder 17"/>
          <p:cNvSpPr>
            <a:spLocks noGrp="1"/>
          </p:cNvSpPr>
          <p:nvPr>
            <p:ph type="body" sz="quarter" idx="27" hasCustomPrompt="1"/>
          </p:nvPr>
        </p:nvSpPr>
        <p:spPr>
          <a:xfrm>
            <a:off x="6287527" y="1852613"/>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1" name="Content Placeholder 20"/>
          <p:cNvSpPr>
            <a:spLocks noGrp="1"/>
          </p:cNvSpPr>
          <p:nvPr>
            <p:ph sz="quarter" idx="28" hasCustomPrompt="1"/>
          </p:nvPr>
        </p:nvSpPr>
        <p:spPr>
          <a:xfrm>
            <a:off x="6287528" y="1635919"/>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Planning Strategy</a:t>
            </a:r>
          </a:p>
        </p:txBody>
      </p:sp>
      <p:sp>
        <p:nvSpPr>
          <p:cNvPr id="72" name="Text Placeholder 17"/>
          <p:cNvSpPr>
            <a:spLocks noGrp="1"/>
          </p:cNvSpPr>
          <p:nvPr>
            <p:ph type="body" sz="quarter" idx="29" hasCustomPrompt="1"/>
          </p:nvPr>
        </p:nvSpPr>
        <p:spPr>
          <a:xfrm>
            <a:off x="6287527" y="2819400"/>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3" name="Content Placeholder 20"/>
          <p:cNvSpPr>
            <a:spLocks noGrp="1"/>
          </p:cNvSpPr>
          <p:nvPr>
            <p:ph sz="quarter" idx="30" hasCustomPrompt="1"/>
          </p:nvPr>
        </p:nvSpPr>
        <p:spPr>
          <a:xfrm>
            <a:off x="6287528" y="2600325"/>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Forum</a:t>
            </a:r>
          </a:p>
        </p:txBody>
      </p:sp>
      <p:sp>
        <p:nvSpPr>
          <p:cNvPr id="74" name="Text Placeholder 17"/>
          <p:cNvSpPr>
            <a:spLocks noGrp="1"/>
          </p:cNvSpPr>
          <p:nvPr>
            <p:ph type="body" sz="quarter" idx="31" hasCustomPrompt="1"/>
          </p:nvPr>
        </p:nvSpPr>
        <p:spPr>
          <a:xfrm>
            <a:off x="6287527" y="3790950"/>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5" name="Content Placeholder 20"/>
          <p:cNvSpPr>
            <a:spLocks noGrp="1"/>
          </p:cNvSpPr>
          <p:nvPr>
            <p:ph sz="quarter" idx="32" hasCustomPrompt="1"/>
          </p:nvPr>
        </p:nvSpPr>
        <p:spPr>
          <a:xfrm>
            <a:off x="6287528" y="3571875"/>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Advertising</a:t>
            </a:r>
          </a:p>
        </p:txBody>
      </p:sp>
      <p:grpSp>
        <p:nvGrpSpPr>
          <p:cNvPr id="4" name="Group 3"/>
          <p:cNvGrpSpPr/>
          <p:nvPr userDrawn="1"/>
        </p:nvGrpSpPr>
        <p:grpSpPr>
          <a:xfrm>
            <a:off x="3142878" y="1657350"/>
            <a:ext cx="400154" cy="2314575"/>
            <a:chOff x="4189412" y="2209800"/>
            <a:chExt cx="533400" cy="3086100"/>
          </a:xfrm>
        </p:grpSpPr>
        <p:sp>
          <p:nvSpPr>
            <p:cNvPr id="78" name="Flowchart: Connector 77"/>
            <p:cNvSpPr/>
            <p:nvPr userDrawn="1"/>
          </p:nvSpPr>
          <p:spPr>
            <a:xfrm>
              <a:off x="4189412" y="2209800"/>
              <a:ext cx="533400" cy="533400"/>
            </a:xfrm>
            <a:prstGeom prst="flowChart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9" name="Flowchart: Connector 78"/>
            <p:cNvSpPr/>
            <p:nvPr userDrawn="1"/>
          </p:nvSpPr>
          <p:spPr>
            <a:xfrm>
              <a:off x="4189412" y="3467100"/>
              <a:ext cx="533400" cy="53340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80" name="Flowchart: Connector 79"/>
            <p:cNvSpPr/>
            <p:nvPr userDrawn="1"/>
          </p:nvSpPr>
          <p:spPr>
            <a:xfrm>
              <a:off x="4189412" y="4762500"/>
              <a:ext cx="533400" cy="53340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24" name="Shape 4375"/>
            <p:cNvSpPr/>
            <p:nvPr userDrawn="1"/>
          </p:nvSpPr>
          <p:spPr>
            <a:xfrm>
              <a:off x="4361378" y="2415435"/>
              <a:ext cx="189469" cy="122130"/>
            </a:xfrm>
            <a:custGeom>
              <a:avLst/>
              <a:gdLst/>
              <a:ahLst/>
              <a:cxnLst>
                <a:cxn ang="0">
                  <a:pos x="wd2" y="hd2"/>
                </a:cxn>
                <a:cxn ang="5400000">
                  <a:pos x="wd2" y="hd2"/>
                </a:cxn>
                <a:cxn ang="10800000">
                  <a:pos x="wd2" y="hd2"/>
                </a:cxn>
                <a:cxn ang="16200000">
                  <a:pos x="wd2" y="hd2"/>
                </a:cxn>
              </a:cxnLst>
              <a:rect l="0" t="0" r="r" b="b"/>
              <a:pathLst>
                <a:path w="20779" h="21600" extrusionOk="0">
                  <a:moveTo>
                    <a:pt x="20331" y="5746"/>
                  </a:moveTo>
                  <a:cubicBezTo>
                    <a:pt x="19692" y="6285"/>
                    <a:pt x="11827" y="12917"/>
                    <a:pt x="11435" y="13248"/>
                  </a:cubicBezTo>
                  <a:cubicBezTo>
                    <a:pt x="11043" y="13577"/>
                    <a:pt x="10769" y="13620"/>
                    <a:pt x="10390" y="13620"/>
                  </a:cubicBezTo>
                  <a:cubicBezTo>
                    <a:pt x="10011" y="13620"/>
                    <a:pt x="9735" y="13577"/>
                    <a:pt x="9343" y="13248"/>
                  </a:cubicBezTo>
                  <a:cubicBezTo>
                    <a:pt x="8951" y="12917"/>
                    <a:pt x="1088" y="6285"/>
                    <a:pt x="448" y="5746"/>
                  </a:cubicBezTo>
                  <a:cubicBezTo>
                    <a:pt x="-3" y="5367"/>
                    <a:pt x="0" y="5811"/>
                    <a:pt x="0" y="6155"/>
                  </a:cubicBezTo>
                  <a:cubicBezTo>
                    <a:pt x="0" y="6498"/>
                    <a:pt x="0" y="19814"/>
                    <a:pt x="0" y="19814"/>
                  </a:cubicBezTo>
                  <a:cubicBezTo>
                    <a:pt x="0" y="20594"/>
                    <a:pt x="645" y="21600"/>
                    <a:pt x="1145" y="21600"/>
                  </a:cubicBezTo>
                  <a:lnTo>
                    <a:pt x="19633" y="21600"/>
                  </a:lnTo>
                  <a:cubicBezTo>
                    <a:pt x="20134" y="21600"/>
                    <a:pt x="20779" y="20594"/>
                    <a:pt x="20779" y="19814"/>
                  </a:cubicBezTo>
                  <a:cubicBezTo>
                    <a:pt x="20779" y="19814"/>
                    <a:pt x="20779" y="6498"/>
                    <a:pt x="20779" y="6155"/>
                  </a:cubicBezTo>
                  <a:cubicBezTo>
                    <a:pt x="20779" y="5811"/>
                    <a:pt x="20783" y="5367"/>
                    <a:pt x="20331" y="5746"/>
                  </a:cubicBezTo>
                  <a:close/>
                  <a:moveTo>
                    <a:pt x="687" y="2021"/>
                  </a:moveTo>
                  <a:cubicBezTo>
                    <a:pt x="1250" y="2510"/>
                    <a:pt x="9053" y="9271"/>
                    <a:pt x="9343" y="9524"/>
                  </a:cubicBezTo>
                  <a:cubicBezTo>
                    <a:pt x="9634" y="9775"/>
                    <a:pt x="10011" y="9897"/>
                    <a:pt x="10390" y="9897"/>
                  </a:cubicBezTo>
                  <a:cubicBezTo>
                    <a:pt x="10769" y="9897"/>
                    <a:pt x="11145" y="9775"/>
                    <a:pt x="11435" y="9524"/>
                  </a:cubicBezTo>
                  <a:cubicBezTo>
                    <a:pt x="11726" y="9271"/>
                    <a:pt x="19529" y="2510"/>
                    <a:pt x="20093" y="2021"/>
                  </a:cubicBezTo>
                  <a:cubicBezTo>
                    <a:pt x="20656" y="1534"/>
                    <a:pt x="21190" y="0"/>
                    <a:pt x="20154" y="0"/>
                  </a:cubicBezTo>
                  <a:lnTo>
                    <a:pt x="624" y="0"/>
                  </a:lnTo>
                  <a:cubicBezTo>
                    <a:pt x="-410" y="0"/>
                    <a:pt x="122" y="1534"/>
                    <a:pt x="687" y="2021"/>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8" name="Shape 4424"/>
            <p:cNvSpPr/>
            <p:nvPr userDrawn="1"/>
          </p:nvSpPr>
          <p:spPr>
            <a:xfrm>
              <a:off x="4341796" y="4909535"/>
              <a:ext cx="228632" cy="239331"/>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nvGrpSpPr>
            <p:cNvPr id="29" name="Group 28"/>
            <p:cNvGrpSpPr/>
            <p:nvPr userDrawn="1"/>
          </p:nvGrpSpPr>
          <p:grpSpPr>
            <a:xfrm>
              <a:off x="4346329" y="3623988"/>
              <a:ext cx="219567" cy="219625"/>
              <a:chOff x="5696095" y="2664662"/>
              <a:chExt cx="240998" cy="241061"/>
            </a:xfrm>
            <a:solidFill>
              <a:schemeClr val="bg1"/>
            </a:solidFill>
          </p:grpSpPr>
          <p:sp>
            <p:nvSpPr>
              <p:cNvPr id="30" name="Shape 4432"/>
              <p:cNvSpPr/>
              <p:nvPr/>
            </p:nvSpPr>
            <p:spPr>
              <a:xfrm>
                <a:off x="5696095" y="2664662"/>
                <a:ext cx="240998" cy="241061"/>
              </a:xfrm>
              <a:custGeom>
                <a:avLst/>
                <a:gdLst/>
                <a:ahLst/>
                <a:cxnLst>
                  <a:cxn ang="0">
                    <a:pos x="wd2" y="hd2"/>
                  </a:cxn>
                  <a:cxn ang="5400000">
                    <a:pos x="wd2" y="hd2"/>
                  </a:cxn>
                  <a:cxn ang="10800000">
                    <a:pos x="wd2" y="hd2"/>
                  </a:cxn>
                  <a:cxn ang="16200000">
                    <a:pos x="wd2" y="hd2"/>
                  </a:cxn>
                </a:cxnLst>
                <a:rect l="0" t="0" r="r" b="b"/>
                <a:pathLst>
                  <a:path w="21600" h="21600" extrusionOk="0">
                    <a:moveTo>
                      <a:pt x="10800" y="19252"/>
                    </a:moveTo>
                    <a:cubicBezTo>
                      <a:pt x="6132" y="19252"/>
                      <a:pt x="2348" y="15468"/>
                      <a:pt x="2348" y="10800"/>
                    </a:cubicBezTo>
                    <a:cubicBezTo>
                      <a:pt x="2348" y="6132"/>
                      <a:pt x="6132" y="2348"/>
                      <a:pt x="10800" y="2348"/>
                    </a:cubicBezTo>
                    <a:cubicBezTo>
                      <a:pt x="15469" y="2348"/>
                      <a:pt x="19252" y="6132"/>
                      <a:pt x="19252" y="10800"/>
                    </a:cubicBezTo>
                    <a:cubicBezTo>
                      <a:pt x="19252" y="15468"/>
                      <a:pt x="15469" y="19252"/>
                      <a:pt x="10800" y="19252"/>
                    </a:cubicBezTo>
                    <a:close/>
                    <a:moveTo>
                      <a:pt x="10800" y="0"/>
                    </a:moveTo>
                    <a:cubicBezTo>
                      <a:pt x="4836" y="0"/>
                      <a:pt x="0" y="4836"/>
                      <a:pt x="0" y="10800"/>
                    </a:cubicBezTo>
                    <a:cubicBezTo>
                      <a:pt x="0" y="16765"/>
                      <a:pt x="4836" y="21600"/>
                      <a:pt x="10800" y="21600"/>
                    </a:cubicBezTo>
                    <a:cubicBezTo>
                      <a:pt x="16765" y="21600"/>
                      <a:pt x="21600" y="16765"/>
                      <a:pt x="21600" y="10800"/>
                    </a:cubicBezTo>
                    <a:cubicBezTo>
                      <a:pt x="21600" y="4836"/>
                      <a:pt x="16765" y="0"/>
                      <a:pt x="10800" y="0"/>
                    </a:cubicBezTo>
                    <a:close/>
                  </a:path>
                </a:pathLst>
              </a:custGeom>
              <a:grp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4" name="Shape 4433"/>
              <p:cNvSpPr/>
              <p:nvPr/>
            </p:nvSpPr>
            <p:spPr>
              <a:xfrm>
                <a:off x="5809148" y="2713125"/>
                <a:ext cx="57570" cy="116540"/>
              </a:xfrm>
              <a:custGeom>
                <a:avLst/>
                <a:gdLst/>
                <a:ahLst/>
                <a:cxnLst>
                  <a:cxn ang="0">
                    <a:pos x="wd2" y="hd2"/>
                  </a:cxn>
                  <a:cxn ang="5400000">
                    <a:pos x="wd2" y="hd2"/>
                  </a:cxn>
                  <a:cxn ang="10800000">
                    <a:pos x="wd2" y="hd2"/>
                  </a:cxn>
                  <a:cxn ang="16200000">
                    <a:pos x="wd2" y="hd2"/>
                  </a:cxn>
                </a:cxnLst>
                <a:rect l="0" t="0" r="r" b="b"/>
                <a:pathLst>
                  <a:path w="21600" h="21600" extrusionOk="0">
                    <a:moveTo>
                      <a:pt x="6876" y="0"/>
                    </a:moveTo>
                    <a:lnTo>
                      <a:pt x="0" y="0"/>
                    </a:lnTo>
                    <a:lnTo>
                      <a:pt x="0" y="13331"/>
                    </a:lnTo>
                    <a:lnTo>
                      <a:pt x="16736" y="21600"/>
                    </a:lnTo>
                    <a:lnTo>
                      <a:pt x="21600" y="19196"/>
                    </a:lnTo>
                    <a:lnTo>
                      <a:pt x="6876" y="11921"/>
                    </a:lnTo>
                    <a:cubicBezTo>
                      <a:pt x="6876" y="11921"/>
                      <a:pt x="6876" y="0"/>
                      <a:pt x="6876" y="0"/>
                    </a:cubicBezTo>
                    <a:close/>
                  </a:path>
                </a:pathLst>
              </a:custGeom>
              <a:grp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grpSp>
      <p:grpSp>
        <p:nvGrpSpPr>
          <p:cNvPr id="5" name="Group 4"/>
          <p:cNvGrpSpPr/>
          <p:nvPr userDrawn="1"/>
        </p:nvGrpSpPr>
        <p:grpSpPr>
          <a:xfrm>
            <a:off x="5601549" y="1657350"/>
            <a:ext cx="400154" cy="2314575"/>
            <a:chOff x="7466786" y="2209800"/>
            <a:chExt cx="533400" cy="3086100"/>
          </a:xfrm>
        </p:grpSpPr>
        <p:sp>
          <p:nvSpPr>
            <p:cNvPr id="2" name="Flowchart: Connector 1"/>
            <p:cNvSpPr/>
            <p:nvPr userDrawn="1"/>
          </p:nvSpPr>
          <p:spPr>
            <a:xfrm>
              <a:off x="7466786" y="2209800"/>
              <a:ext cx="533400" cy="53340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6" name="Flowchart: Connector 75"/>
            <p:cNvSpPr/>
            <p:nvPr userDrawn="1"/>
          </p:nvSpPr>
          <p:spPr>
            <a:xfrm>
              <a:off x="7466786" y="3467100"/>
              <a:ext cx="533400" cy="533400"/>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7" name="Flowchart: Connector 76"/>
            <p:cNvSpPr/>
            <p:nvPr userDrawn="1"/>
          </p:nvSpPr>
          <p:spPr>
            <a:xfrm>
              <a:off x="7466786" y="4762500"/>
              <a:ext cx="533400" cy="533400"/>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25" name="Shape 4385"/>
            <p:cNvSpPr/>
            <p:nvPr userDrawn="1"/>
          </p:nvSpPr>
          <p:spPr>
            <a:xfrm>
              <a:off x="7606768" y="2364959"/>
              <a:ext cx="253436" cy="22308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6" name="Shape 4420"/>
            <p:cNvSpPr/>
            <p:nvPr userDrawn="1"/>
          </p:nvSpPr>
          <p:spPr>
            <a:xfrm>
              <a:off x="7656743" y="4904790"/>
              <a:ext cx="153487" cy="248820"/>
            </a:xfrm>
            <a:custGeom>
              <a:avLst/>
              <a:gdLst/>
              <a:ahLst/>
              <a:cxnLst>
                <a:cxn ang="0">
                  <a:pos x="wd2" y="hd2"/>
                </a:cxn>
                <a:cxn ang="5400000">
                  <a:pos x="wd2" y="hd2"/>
                </a:cxn>
                <a:cxn ang="10800000">
                  <a:pos x="wd2" y="hd2"/>
                </a:cxn>
                <a:cxn ang="16200000">
                  <a:pos x="wd2" y="hd2"/>
                </a:cxn>
              </a:cxnLst>
              <a:rect l="0" t="0" r="r" b="b"/>
              <a:pathLst>
                <a:path w="17648" h="21126" extrusionOk="0">
                  <a:moveTo>
                    <a:pt x="11560" y="0"/>
                  </a:moveTo>
                  <a:lnTo>
                    <a:pt x="9120" y="0"/>
                  </a:lnTo>
                  <a:lnTo>
                    <a:pt x="9120" y="14690"/>
                  </a:lnTo>
                  <a:cubicBezTo>
                    <a:pt x="7770" y="14305"/>
                    <a:pt x="6024" y="14300"/>
                    <a:pt x="4302" y="14763"/>
                  </a:cubicBezTo>
                  <a:cubicBezTo>
                    <a:pt x="1215" y="15592"/>
                    <a:pt x="-624" y="17611"/>
                    <a:pt x="195" y="19269"/>
                  </a:cubicBezTo>
                  <a:cubicBezTo>
                    <a:pt x="1012" y="20929"/>
                    <a:pt x="4176" y="21600"/>
                    <a:pt x="7262" y="20771"/>
                  </a:cubicBezTo>
                  <a:cubicBezTo>
                    <a:pt x="9884" y="20067"/>
                    <a:pt x="11598" y="18505"/>
                    <a:pt x="11556" y="17035"/>
                  </a:cubicBezTo>
                  <a:lnTo>
                    <a:pt x="11560" y="5021"/>
                  </a:lnTo>
                  <a:cubicBezTo>
                    <a:pt x="15816" y="5517"/>
                    <a:pt x="16107" y="9491"/>
                    <a:pt x="15598" y="10604"/>
                  </a:cubicBezTo>
                  <a:cubicBezTo>
                    <a:pt x="15403" y="11027"/>
                    <a:pt x="15744" y="11343"/>
                    <a:pt x="16387" y="10604"/>
                  </a:cubicBezTo>
                  <a:cubicBezTo>
                    <a:pt x="20976" y="5333"/>
                    <a:pt x="11560" y="3007"/>
                    <a:pt x="11560" y="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5" name="Shape 4479"/>
            <p:cNvSpPr/>
            <p:nvPr userDrawn="1"/>
          </p:nvSpPr>
          <p:spPr>
            <a:xfrm>
              <a:off x="7634417" y="3634706"/>
              <a:ext cx="198138" cy="198189"/>
            </a:xfrm>
            <a:custGeom>
              <a:avLst/>
              <a:gdLst/>
              <a:ahLst/>
              <a:cxnLst>
                <a:cxn ang="0">
                  <a:pos x="wd2" y="hd2"/>
                </a:cxn>
                <a:cxn ang="5400000">
                  <a:pos x="wd2" y="hd2"/>
                </a:cxn>
                <a:cxn ang="10800000">
                  <a:pos x="wd2" y="hd2"/>
                </a:cxn>
                <a:cxn ang="16200000">
                  <a:pos x="wd2" y="hd2"/>
                </a:cxn>
              </a:cxnLst>
              <a:rect l="0" t="0" r="r" b="b"/>
              <a:pathLst>
                <a:path w="21600" h="21600" extrusionOk="0">
                  <a:moveTo>
                    <a:pt x="7856" y="13527"/>
                  </a:moveTo>
                  <a:lnTo>
                    <a:pt x="21138" y="9731"/>
                  </a:lnTo>
                  <a:cubicBezTo>
                    <a:pt x="21392" y="9659"/>
                    <a:pt x="21600" y="9385"/>
                    <a:pt x="21600" y="9120"/>
                  </a:cubicBezTo>
                  <a:lnTo>
                    <a:pt x="21600" y="2520"/>
                  </a:lnTo>
                  <a:lnTo>
                    <a:pt x="4680" y="2520"/>
                  </a:lnTo>
                  <a:lnTo>
                    <a:pt x="4680" y="481"/>
                  </a:lnTo>
                  <a:cubicBezTo>
                    <a:pt x="4680" y="217"/>
                    <a:pt x="4465" y="0"/>
                    <a:pt x="4200" y="0"/>
                  </a:cubicBezTo>
                  <a:lnTo>
                    <a:pt x="480" y="0"/>
                  </a:lnTo>
                  <a:cubicBezTo>
                    <a:pt x="217" y="0"/>
                    <a:pt x="0" y="217"/>
                    <a:pt x="0" y="481"/>
                  </a:cubicBezTo>
                  <a:lnTo>
                    <a:pt x="0" y="2400"/>
                  </a:lnTo>
                  <a:lnTo>
                    <a:pt x="2332" y="2400"/>
                  </a:lnTo>
                  <a:lnTo>
                    <a:pt x="4693" y="13269"/>
                  </a:lnTo>
                  <a:lnTo>
                    <a:pt x="4920" y="14400"/>
                  </a:lnTo>
                  <a:lnTo>
                    <a:pt x="4920" y="16200"/>
                  </a:lnTo>
                  <a:cubicBezTo>
                    <a:pt x="4920" y="16463"/>
                    <a:pt x="5137" y="16680"/>
                    <a:pt x="5400" y="16680"/>
                  </a:cubicBezTo>
                  <a:lnTo>
                    <a:pt x="6001" y="16680"/>
                  </a:lnTo>
                  <a:lnTo>
                    <a:pt x="17999" y="16680"/>
                  </a:lnTo>
                  <a:lnTo>
                    <a:pt x="21119" y="16680"/>
                  </a:lnTo>
                  <a:cubicBezTo>
                    <a:pt x="21383" y="16680"/>
                    <a:pt x="21600" y="16463"/>
                    <a:pt x="21600" y="16200"/>
                  </a:cubicBezTo>
                  <a:lnTo>
                    <a:pt x="21600" y="14400"/>
                  </a:lnTo>
                  <a:lnTo>
                    <a:pt x="8103" y="14400"/>
                  </a:lnTo>
                  <a:cubicBezTo>
                    <a:pt x="6723" y="14400"/>
                    <a:pt x="6694" y="13860"/>
                    <a:pt x="7856" y="13527"/>
                  </a:cubicBezTo>
                  <a:close/>
                  <a:moveTo>
                    <a:pt x="15599" y="19200"/>
                  </a:moveTo>
                  <a:cubicBezTo>
                    <a:pt x="15599" y="20525"/>
                    <a:pt x="16674" y="21600"/>
                    <a:pt x="17999" y="21600"/>
                  </a:cubicBezTo>
                  <a:cubicBezTo>
                    <a:pt x="19326" y="21600"/>
                    <a:pt x="20399" y="20525"/>
                    <a:pt x="20399" y="19200"/>
                  </a:cubicBezTo>
                  <a:cubicBezTo>
                    <a:pt x="20399" y="17874"/>
                    <a:pt x="19326" y="16800"/>
                    <a:pt x="17999" y="16800"/>
                  </a:cubicBezTo>
                  <a:cubicBezTo>
                    <a:pt x="16674" y="16800"/>
                    <a:pt x="15599" y="17874"/>
                    <a:pt x="15599" y="19200"/>
                  </a:cubicBezTo>
                  <a:close/>
                  <a:moveTo>
                    <a:pt x="3599" y="19200"/>
                  </a:moveTo>
                  <a:cubicBezTo>
                    <a:pt x="3599" y="20525"/>
                    <a:pt x="4674" y="21600"/>
                    <a:pt x="6001" y="21600"/>
                  </a:cubicBezTo>
                  <a:cubicBezTo>
                    <a:pt x="7326" y="21600"/>
                    <a:pt x="8399" y="20525"/>
                    <a:pt x="8399" y="19200"/>
                  </a:cubicBezTo>
                  <a:cubicBezTo>
                    <a:pt x="8399" y="17874"/>
                    <a:pt x="7326" y="16800"/>
                    <a:pt x="6001" y="16800"/>
                  </a:cubicBezTo>
                  <a:cubicBezTo>
                    <a:pt x="4674" y="16800"/>
                    <a:pt x="3599" y="17874"/>
                    <a:pt x="3599" y="1920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spTree>
    <p:extLst>
      <p:ext uri="{BB962C8B-B14F-4D97-AF65-F5344CB8AC3E}">
        <p14:creationId xmlns:p14="http://schemas.microsoft.com/office/powerpoint/2010/main" val="112134554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2" presetClass="entr" presetSubtype="8" accel="46000" decel="5400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up)">
                                      <p:cBhvr>
                                        <p:cTn id="28" dur="500"/>
                                        <p:tgtEl>
                                          <p:spTgt spid="32">
                                            <p:txEl>
                                              <p:pRg st="0" end="0"/>
                                            </p:txEl>
                                          </p:spTgt>
                                        </p:tgtEl>
                                      </p:cBhvr>
                                    </p:animEffect>
                                  </p:childTnLst>
                                </p:cTn>
                              </p:par>
                            </p:childTnLst>
                          </p:cTn>
                        </p:par>
                        <p:par>
                          <p:cTn id="29" fill="hold">
                            <p:stCondLst>
                              <p:cond delay="3000"/>
                            </p:stCondLst>
                            <p:childTnLst>
                              <p:par>
                                <p:cTn id="30" presetID="9" presetClass="entr" presetSubtype="0" fill="hold" grpId="0" nodeType="afterEffect">
                                  <p:stCondLst>
                                    <p:cond delay="0"/>
                                  </p:stCondLst>
                                  <p:childTnLst>
                                    <p:set>
                                      <p:cBhvr>
                                        <p:cTn id="31" dur="1" fill="hold">
                                          <p:stCondLst>
                                            <p:cond delay="0"/>
                                          </p:stCondLst>
                                        </p:cTn>
                                        <p:tgtEl>
                                          <p:spTgt spid="31">
                                            <p:txEl>
                                              <p:pRg st="0" end="0"/>
                                            </p:txEl>
                                          </p:spTgt>
                                        </p:tgtEl>
                                        <p:attrNameLst>
                                          <p:attrName>style.visibility</p:attrName>
                                        </p:attrNameLst>
                                      </p:cBhvr>
                                      <p:to>
                                        <p:strVal val="visible"/>
                                      </p:to>
                                    </p:set>
                                    <p:animEffect transition="in" filter="dissolve">
                                      <p:cBhvr>
                                        <p:cTn id="32" dur="500"/>
                                        <p:tgtEl>
                                          <p:spTgt spid="31">
                                            <p:txEl>
                                              <p:pRg st="0" end="0"/>
                                            </p:txEl>
                                          </p:spTgt>
                                        </p:tgtEl>
                                      </p:cBhvr>
                                    </p:animEffect>
                                  </p:childTnLst>
                                </p:cTn>
                              </p:par>
                            </p:childTnLst>
                          </p:cTn>
                        </p:par>
                        <p:par>
                          <p:cTn id="33" fill="hold">
                            <p:stCondLst>
                              <p:cond delay="3500"/>
                            </p:stCondLst>
                            <p:childTnLst>
                              <p:par>
                                <p:cTn id="34" presetID="22" presetClass="entr" presetSubtype="1" fill="hold" grpId="0" nodeType="afterEffect">
                                  <p:stCondLst>
                                    <p:cond delay="0"/>
                                  </p:stCondLst>
                                  <p:childTnLst>
                                    <p:set>
                                      <p:cBhvr>
                                        <p:cTn id="35" dur="1" fill="hold">
                                          <p:stCondLst>
                                            <p:cond delay="0"/>
                                          </p:stCondLst>
                                        </p:cTn>
                                        <p:tgtEl>
                                          <p:spTgt spid="67">
                                            <p:txEl>
                                              <p:pRg st="0" end="0"/>
                                            </p:txEl>
                                          </p:spTgt>
                                        </p:tgtEl>
                                        <p:attrNameLst>
                                          <p:attrName>style.visibility</p:attrName>
                                        </p:attrNameLst>
                                      </p:cBhvr>
                                      <p:to>
                                        <p:strVal val="visible"/>
                                      </p:to>
                                    </p:set>
                                    <p:animEffect transition="in" filter="wipe(up)">
                                      <p:cBhvr>
                                        <p:cTn id="36" dur="500"/>
                                        <p:tgtEl>
                                          <p:spTgt spid="67">
                                            <p:txEl>
                                              <p:pRg st="0" end="0"/>
                                            </p:txEl>
                                          </p:spTgt>
                                        </p:tgtEl>
                                      </p:cBhvr>
                                    </p:animEffect>
                                  </p:childTnLst>
                                </p:cTn>
                              </p:par>
                            </p:childTnLst>
                          </p:cTn>
                        </p:par>
                        <p:par>
                          <p:cTn id="37" fill="hold">
                            <p:stCondLst>
                              <p:cond delay="4000"/>
                            </p:stCondLst>
                            <p:childTnLst>
                              <p:par>
                                <p:cTn id="38" presetID="9" presetClass="entr" presetSubtype="0" fill="hold" grpId="0" nodeType="afterEffect">
                                  <p:stCondLst>
                                    <p:cond delay="0"/>
                                  </p:stCondLst>
                                  <p:childTnLst>
                                    <p:set>
                                      <p:cBhvr>
                                        <p:cTn id="39" dur="1" fill="hold">
                                          <p:stCondLst>
                                            <p:cond delay="0"/>
                                          </p:stCondLst>
                                        </p:cTn>
                                        <p:tgtEl>
                                          <p:spTgt spid="66">
                                            <p:txEl>
                                              <p:pRg st="0" end="0"/>
                                            </p:txEl>
                                          </p:spTgt>
                                        </p:tgtEl>
                                        <p:attrNameLst>
                                          <p:attrName>style.visibility</p:attrName>
                                        </p:attrNameLst>
                                      </p:cBhvr>
                                      <p:to>
                                        <p:strVal val="visible"/>
                                      </p:to>
                                    </p:set>
                                    <p:animEffect transition="in" filter="dissolve">
                                      <p:cBhvr>
                                        <p:cTn id="40" dur="500"/>
                                        <p:tgtEl>
                                          <p:spTgt spid="66">
                                            <p:txEl>
                                              <p:pRg st="0" end="0"/>
                                            </p:txEl>
                                          </p:spTgt>
                                        </p:tgtEl>
                                      </p:cBhvr>
                                    </p:animEffect>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69">
                                            <p:txEl>
                                              <p:pRg st="0" end="0"/>
                                            </p:txEl>
                                          </p:spTgt>
                                        </p:tgtEl>
                                        <p:attrNameLst>
                                          <p:attrName>style.visibility</p:attrName>
                                        </p:attrNameLst>
                                      </p:cBhvr>
                                      <p:to>
                                        <p:strVal val="visible"/>
                                      </p:to>
                                    </p:set>
                                    <p:animEffect transition="in" filter="wipe(up)">
                                      <p:cBhvr>
                                        <p:cTn id="44" dur="500"/>
                                        <p:tgtEl>
                                          <p:spTgt spid="69">
                                            <p:txEl>
                                              <p:pRg st="0" end="0"/>
                                            </p:txEl>
                                          </p:spTgt>
                                        </p:tgtEl>
                                      </p:cBhvr>
                                    </p:animEffect>
                                  </p:childTnLst>
                                </p:cTn>
                              </p:par>
                            </p:childTnLst>
                          </p:cTn>
                        </p:par>
                        <p:par>
                          <p:cTn id="45" fill="hold">
                            <p:stCondLst>
                              <p:cond delay="5000"/>
                            </p:stCondLst>
                            <p:childTnLst>
                              <p:par>
                                <p:cTn id="46" presetID="9" presetClass="entr" presetSubtype="0" fill="hold" grpId="0" nodeType="afterEffect">
                                  <p:stCondLst>
                                    <p:cond delay="0"/>
                                  </p:stCondLst>
                                  <p:childTnLst>
                                    <p:set>
                                      <p:cBhvr>
                                        <p:cTn id="47" dur="1" fill="hold">
                                          <p:stCondLst>
                                            <p:cond delay="0"/>
                                          </p:stCondLst>
                                        </p:cTn>
                                        <p:tgtEl>
                                          <p:spTgt spid="68">
                                            <p:txEl>
                                              <p:pRg st="0" end="0"/>
                                            </p:txEl>
                                          </p:spTgt>
                                        </p:tgtEl>
                                        <p:attrNameLst>
                                          <p:attrName>style.visibility</p:attrName>
                                        </p:attrNameLst>
                                      </p:cBhvr>
                                      <p:to>
                                        <p:strVal val="visible"/>
                                      </p:to>
                                    </p:set>
                                    <p:animEffect transition="in" filter="dissolve">
                                      <p:cBhvr>
                                        <p:cTn id="48" dur="500"/>
                                        <p:tgtEl>
                                          <p:spTgt spid="68">
                                            <p:txEl>
                                              <p:pRg st="0" end="0"/>
                                            </p:txEl>
                                          </p:spTgt>
                                        </p:tgtEl>
                                      </p:cBhvr>
                                    </p:animEffect>
                                  </p:childTnLst>
                                </p:cTn>
                              </p:par>
                            </p:childTnLst>
                          </p:cTn>
                        </p:par>
                        <p:par>
                          <p:cTn id="49" fill="hold">
                            <p:stCondLst>
                              <p:cond delay="5500"/>
                            </p:stCondLst>
                            <p:childTnLst>
                              <p:par>
                                <p:cTn id="50" presetID="2" presetClass="entr" presetSubtype="2" accel="46000" decel="54000"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1+#ppt_w/2"/>
                                          </p:val>
                                        </p:tav>
                                        <p:tav tm="100000">
                                          <p:val>
                                            <p:strVal val="#ppt_x"/>
                                          </p:val>
                                        </p:tav>
                                      </p:tavLst>
                                    </p:anim>
                                    <p:anim calcmode="lin" valueType="num">
                                      <p:cBhvr additive="base">
                                        <p:cTn id="53" dur="500" fill="hold"/>
                                        <p:tgtEl>
                                          <p:spTgt spid="5"/>
                                        </p:tgtEl>
                                        <p:attrNameLst>
                                          <p:attrName>ppt_y</p:attrName>
                                        </p:attrNameLst>
                                      </p:cBhvr>
                                      <p:tavLst>
                                        <p:tav tm="0">
                                          <p:val>
                                            <p:strVal val="#ppt_y"/>
                                          </p:val>
                                        </p:tav>
                                        <p:tav tm="100000">
                                          <p:val>
                                            <p:strVal val="#ppt_y"/>
                                          </p:val>
                                        </p:tav>
                                      </p:tavLst>
                                    </p:anim>
                                  </p:childTnLst>
                                </p:cTn>
                              </p:par>
                            </p:childTnLst>
                          </p:cTn>
                        </p:par>
                        <p:par>
                          <p:cTn id="54" fill="hold">
                            <p:stCondLst>
                              <p:cond delay="6000"/>
                            </p:stCondLst>
                            <p:childTnLst>
                              <p:par>
                                <p:cTn id="55" presetID="22" presetClass="entr" presetSubtype="1" fill="hold" grpId="0" nodeType="afterEffect">
                                  <p:stCondLst>
                                    <p:cond delay="0"/>
                                  </p:stCondLst>
                                  <p:childTnLst>
                                    <p:set>
                                      <p:cBhvr>
                                        <p:cTn id="56" dur="1" fill="hold">
                                          <p:stCondLst>
                                            <p:cond delay="0"/>
                                          </p:stCondLst>
                                        </p:cTn>
                                        <p:tgtEl>
                                          <p:spTgt spid="71">
                                            <p:txEl>
                                              <p:pRg st="0" end="0"/>
                                            </p:txEl>
                                          </p:spTgt>
                                        </p:tgtEl>
                                        <p:attrNameLst>
                                          <p:attrName>style.visibility</p:attrName>
                                        </p:attrNameLst>
                                      </p:cBhvr>
                                      <p:to>
                                        <p:strVal val="visible"/>
                                      </p:to>
                                    </p:set>
                                    <p:animEffect transition="in" filter="wipe(up)">
                                      <p:cBhvr>
                                        <p:cTn id="57" dur="500"/>
                                        <p:tgtEl>
                                          <p:spTgt spid="71">
                                            <p:txEl>
                                              <p:pRg st="0" end="0"/>
                                            </p:txEl>
                                          </p:spTgt>
                                        </p:tgtEl>
                                      </p:cBhvr>
                                    </p:animEffect>
                                  </p:childTnLst>
                                </p:cTn>
                              </p:par>
                            </p:childTnLst>
                          </p:cTn>
                        </p:par>
                        <p:par>
                          <p:cTn id="58" fill="hold">
                            <p:stCondLst>
                              <p:cond delay="6500"/>
                            </p:stCondLst>
                            <p:childTnLst>
                              <p:par>
                                <p:cTn id="59" presetID="9" presetClass="entr" presetSubtype="0" fill="hold" grpId="0" nodeType="afterEffect">
                                  <p:stCondLst>
                                    <p:cond delay="0"/>
                                  </p:stCondLst>
                                  <p:childTnLst>
                                    <p:set>
                                      <p:cBhvr>
                                        <p:cTn id="60" dur="1" fill="hold">
                                          <p:stCondLst>
                                            <p:cond delay="0"/>
                                          </p:stCondLst>
                                        </p:cTn>
                                        <p:tgtEl>
                                          <p:spTgt spid="70">
                                            <p:txEl>
                                              <p:pRg st="0" end="0"/>
                                            </p:txEl>
                                          </p:spTgt>
                                        </p:tgtEl>
                                        <p:attrNameLst>
                                          <p:attrName>style.visibility</p:attrName>
                                        </p:attrNameLst>
                                      </p:cBhvr>
                                      <p:to>
                                        <p:strVal val="visible"/>
                                      </p:to>
                                    </p:set>
                                    <p:animEffect transition="in" filter="dissolve">
                                      <p:cBhvr>
                                        <p:cTn id="61" dur="500"/>
                                        <p:tgtEl>
                                          <p:spTgt spid="70">
                                            <p:txEl>
                                              <p:pRg st="0" end="0"/>
                                            </p:txEl>
                                          </p:spTgt>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73">
                                            <p:txEl>
                                              <p:pRg st="0" end="0"/>
                                            </p:txEl>
                                          </p:spTgt>
                                        </p:tgtEl>
                                        <p:attrNameLst>
                                          <p:attrName>style.visibility</p:attrName>
                                        </p:attrNameLst>
                                      </p:cBhvr>
                                      <p:to>
                                        <p:strVal val="visible"/>
                                      </p:to>
                                    </p:set>
                                    <p:animEffect transition="in" filter="wipe(up)">
                                      <p:cBhvr>
                                        <p:cTn id="65" dur="500"/>
                                        <p:tgtEl>
                                          <p:spTgt spid="73">
                                            <p:txEl>
                                              <p:pRg st="0" end="0"/>
                                            </p:txEl>
                                          </p:spTgt>
                                        </p:tgtEl>
                                      </p:cBhvr>
                                    </p:animEffect>
                                  </p:childTnLst>
                                </p:cTn>
                              </p:par>
                            </p:childTnLst>
                          </p:cTn>
                        </p:par>
                        <p:par>
                          <p:cTn id="66" fill="hold">
                            <p:stCondLst>
                              <p:cond delay="7500"/>
                            </p:stCondLst>
                            <p:childTnLst>
                              <p:par>
                                <p:cTn id="67" presetID="9" presetClass="entr" presetSubtype="0" fill="hold" grpId="0" nodeType="afterEffect">
                                  <p:stCondLst>
                                    <p:cond delay="0"/>
                                  </p:stCondLst>
                                  <p:childTnLst>
                                    <p:set>
                                      <p:cBhvr>
                                        <p:cTn id="68" dur="1" fill="hold">
                                          <p:stCondLst>
                                            <p:cond delay="0"/>
                                          </p:stCondLst>
                                        </p:cTn>
                                        <p:tgtEl>
                                          <p:spTgt spid="72">
                                            <p:txEl>
                                              <p:pRg st="0" end="0"/>
                                            </p:txEl>
                                          </p:spTgt>
                                        </p:tgtEl>
                                        <p:attrNameLst>
                                          <p:attrName>style.visibility</p:attrName>
                                        </p:attrNameLst>
                                      </p:cBhvr>
                                      <p:to>
                                        <p:strVal val="visible"/>
                                      </p:to>
                                    </p:set>
                                    <p:animEffect transition="in" filter="dissolve">
                                      <p:cBhvr>
                                        <p:cTn id="69" dur="500"/>
                                        <p:tgtEl>
                                          <p:spTgt spid="72">
                                            <p:txEl>
                                              <p:pRg st="0" end="0"/>
                                            </p:txEl>
                                          </p:spTgt>
                                        </p:tgtEl>
                                      </p:cBhvr>
                                    </p:animEffect>
                                  </p:childTnLst>
                                </p:cTn>
                              </p:par>
                            </p:childTnLst>
                          </p:cTn>
                        </p:par>
                        <p:par>
                          <p:cTn id="70" fill="hold">
                            <p:stCondLst>
                              <p:cond delay="8000"/>
                            </p:stCondLst>
                            <p:childTnLst>
                              <p:par>
                                <p:cTn id="71" presetID="22" presetClass="entr" presetSubtype="1" fill="hold" grpId="0" nodeType="afterEffect">
                                  <p:stCondLst>
                                    <p:cond delay="0"/>
                                  </p:stCondLst>
                                  <p:childTnLst>
                                    <p:set>
                                      <p:cBhvr>
                                        <p:cTn id="72" dur="1" fill="hold">
                                          <p:stCondLst>
                                            <p:cond delay="0"/>
                                          </p:stCondLst>
                                        </p:cTn>
                                        <p:tgtEl>
                                          <p:spTgt spid="75">
                                            <p:txEl>
                                              <p:pRg st="0" end="0"/>
                                            </p:txEl>
                                          </p:spTgt>
                                        </p:tgtEl>
                                        <p:attrNameLst>
                                          <p:attrName>style.visibility</p:attrName>
                                        </p:attrNameLst>
                                      </p:cBhvr>
                                      <p:to>
                                        <p:strVal val="visible"/>
                                      </p:to>
                                    </p:set>
                                    <p:animEffect transition="in" filter="wipe(up)">
                                      <p:cBhvr>
                                        <p:cTn id="73" dur="500"/>
                                        <p:tgtEl>
                                          <p:spTgt spid="75">
                                            <p:txEl>
                                              <p:pRg st="0" end="0"/>
                                            </p:txEl>
                                          </p:spTgt>
                                        </p:tgtEl>
                                      </p:cBhvr>
                                    </p:animEffect>
                                  </p:childTnLst>
                                </p:cTn>
                              </p:par>
                            </p:childTnLst>
                          </p:cTn>
                        </p:par>
                        <p:par>
                          <p:cTn id="74" fill="hold">
                            <p:stCondLst>
                              <p:cond delay="8500"/>
                            </p:stCondLst>
                            <p:childTnLst>
                              <p:par>
                                <p:cTn id="75" presetID="9" presetClass="entr" presetSubtype="0" fill="hold" grpId="0" nodeType="afterEffect">
                                  <p:stCondLst>
                                    <p:cond delay="0"/>
                                  </p:stCondLst>
                                  <p:childTnLst>
                                    <p:set>
                                      <p:cBhvr>
                                        <p:cTn id="76" dur="1" fill="hold">
                                          <p:stCondLst>
                                            <p:cond delay="0"/>
                                          </p:stCondLst>
                                        </p:cTn>
                                        <p:tgtEl>
                                          <p:spTgt spid="74">
                                            <p:txEl>
                                              <p:pRg st="0" end="0"/>
                                            </p:txEl>
                                          </p:spTgt>
                                        </p:tgtEl>
                                        <p:attrNameLst>
                                          <p:attrName>style.visibility</p:attrName>
                                        </p:attrNameLst>
                                      </p:cBhvr>
                                      <p:to>
                                        <p:strVal val="visible"/>
                                      </p:to>
                                    </p:set>
                                    <p:animEffect transition="in" filter="dissolve">
                                      <p:cBhvr>
                                        <p:cTn id="77" dur="500"/>
                                        <p:tgtEl>
                                          <p:spTgt spid="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 grpId="0" animBg="1"/>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22" presetClass="entr" presetSubtype="1"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animBg="1"/>
      <p:bldP spid="66" grpId="0" build="p">
        <p:tmplLst>
          <p:tmpl lvl="1">
            <p:tnLst>
              <p:par>
                <p:cTn presetID="9"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dissolve">
                      <p:cBhvr>
                        <p:cTn dur="500"/>
                        <p:tgtEl>
                          <p:spTgt spid="66"/>
                        </p:tgtEl>
                      </p:cBhvr>
                    </p:animEffect>
                  </p:childTnLst>
                </p:cTn>
              </p:par>
            </p:tnLst>
          </p:tmpl>
        </p:tmplLst>
      </p:bldP>
      <p:bldP spid="67" grpId="0" build="p">
        <p:tmplLst>
          <p:tmpl lvl="1">
            <p:tnLst>
              <p:par>
                <p:cTn presetID="22" presetClass="entr" presetSubtype="1"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up)">
                      <p:cBhvr>
                        <p:cTn dur="500"/>
                        <p:tgtEl>
                          <p:spTgt spid="67"/>
                        </p:tgtEl>
                      </p:cBhvr>
                    </p:animEffect>
                  </p:childTnLst>
                </p:cTn>
              </p:par>
            </p:tnLst>
          </p:tmpl>
        </p:tmplLst>
      </p:bldP>
      <p:bldP spid="68" grpId="0" build="p">
        <p:tmplLst>
          <p:tmpl lvl="1">
            <p:tnLst>
              <p:par>
                <p:cTn presetID="9"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dissolve">
                      <p:cBhvr>
                        <p:cTn dur="500"/>
                        <p:tgtEl>
                          <p:spTgt spid="68"/>
                        </p:tgtEl>
                      </p:cBhvr>
                    </p:animEffect>
                  </p:childTnLst>
                </p:cTn>
              </p:par>
            </p:tnLst>
          </p:tmpl>
        </p:tmplLst>
      </p:bldP>
      <p:bldP spid="69" grpId="0" build="p">
        <p:tmplLst>
          <p:tmpl lvl="1">
            <p:tnLst>
              <p:par>
                <p:cTn presetID="22" presetClass="entr" presetSubtype="1"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up)">
                      <p:cBhvr>
                        <p:cTn dur="500"/>
                        <p:tgtEl>
                          <p:spTgt spid="69"/>
                        </p:tgtEl>
                      </p:cBhvr>
                    </p:animEffect>
                  </p:childTnLst>
                </p:cTn>
              </p:par>
            </p:tnLst>
          </p:tmpl>
        </p:tmplLst>
      </p:bldP>
      <p:bldP spid="70" grpId="0" build="p">
        <p:tmplLst>
          <p:tmpl lvl="1">
            <p:tnLst>
              <p:par>
                <p:cTn presetID="9" presetClass="entr" presetSubtype="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dissolve">
                      <p:cBhvr>
                        <p:cTn dur="500"/>
                        <p:tgtEl>
                          <p:spTgt spid="70"/>
                        </p:tgtEl>
                      </p:cBhvr>
                    </p:animEffect>
                  </p:childTnLst>
                </p:cTn>
              </p:par>
            </p:tnLst>
          </p:tmpl>
        </p:tmplLst>
      </p:bldP>
      <p:bldP spid="71" grpId="0" build="p">
        <p:tmplLst>
          <p:tmpl lvl="1">
            <p:tnLst>
              <p:par>
                <p:cTn presetID="22" presetClass="entr" presetSubtype="1"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wipe(up)">
                      <p:cBhvr>
                        <p:cTn dur="500"/>
                        <p:tgtEl>
                          <p:spTgt spid="71"/>
                        </p:tgtEl>
                      </p:cBhvr>
                    </p:animEffect>
                  </p:childTnLst>
                </p:cTn>
              </p:par>
            </p:tnLst>
          </p:tmpl>
        </p:tmplLst>
      </p:bldP>
      <p:bldP spid="72" grpId="0" build="p">
        <p:tmplLst>
          <p:tmpl lvl="1">
            <p:tnLst>
              <p:par>
                <p:cTn presetID="9" presetClass="entr" presetSubtype="0"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dissolve">
                      <p:cBhvr>
                        <p:cTn dur="500"/>
                        <p:tgtEl>
                          <p:spTgt spid="72"/>
                        </p:tgtEl>
                      </p:cBhvr>
                    </p:animEffect>
                  </p:childTnLst>
                </p:cTn>
              </p:par>
            </p:tnLst>
          </p:tmpl>
        </p:tmplLst>
      </p:bldP>
      <p:bldP spid="73" grpId="0" build="p">
        <p:tmplLst>
          <p:tmpl lvl="1">
            <p:tnLst>
              <p:par>
                <p:cTn presetID="22" presetClass="entr" presetSubtype="1"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up)">
                      <p:cBhvr>
                        <p:cTn dur="500"/>
                        <p:tgtEl>
                          <p:spTgt spid="73"/>
                        </p:tgtEl>
                      </p:cBhvr>
                    </p:animEffect>
                  </p:childTnLst>
                </p:cTn>
              </p:par>
            </p:tnLst>
          </p:tmpl>
        </p:tmplLst>
      </p:bldP>
      <p:bldP spid="74" grpId="0" build="p">
        <p:tmplLst>
          <p:tmpl lvl="1">
            <p:tnLst>
              <p:par>
                <p:cTn presetID="9" presetClass="entr" presetSubtype="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dissolve">
                      <p:cBhvr>
                        <p:cTn dur="500"/>
                        <p:tgtEl>
                          <p:spTgt spid="74"/>
                        </p:tgtEl>
                      </p:cBhvr>
                    </p:animEffect>
                  </p:childTnLst>
                </p:cTn>
              </p:par>
            </p:tnLst>
          </p:tmpl>
        </p:tmplLst>
      </p:bldP>
      <p:bldP spid="75" grpId="0" build="p">
        <p:tmplLst>
          <p:tmpl lvl="1">
            <p:tnLst>
              <p:par>
                <p:cTn presetID="22" presetClass="entr" presetSubtype="1"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up)">
                      <p:cBhvr>
                        <p:cTn dur="500"/>
                        <p:tgtEl>
                          <p:spTgt spid="75"/>
                        </p:tgtEl>
                      </p:cBhvr>
                    </p:animEffect>
                  </p:childTnLst>
                </p:cTn>
              </p:par>
            </p:tnLst>
          </p:tmpl>
        </p:tmplLst>
      </p:bldP>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3" name="Picture Placeholder 2"/>
          <p:cNvSpPr>
            <a:spLocks noGrp="1"/>
          </p:cNvSpPr>
          <p:nvPr>
            <p:ph type="pic" sz="quarter" idx="22"/>
          </p:nvPr>
        </p:nvSpPr>
        <p:spPr>
          <a:xfrm>
            <a:off x="3479147" y="1828801"/>
            <a:ext cx="2171873" cy="1337332"/>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grpSp>
        <p:nvGrpSpPr>
          <p:cNvPr id="31" name="Group 1996"/>
          <p:cNvGrpSpPr/>
          <p:nvPr userDrawn="1"/>
        </p:nvGrpSpPr>
        <p:grpSpPr>
          <a:xfrm>
            <a:off x="3371537" y="1731477"/>
            <a:ext cx="2387094" cy="1844595"/>
            <a:chOff x="0" y="0"/>
            <a:chExt cx="6009001" cy="5177561"/>
          </a:xfrm>
        </p:grpSpPr>
        <p:sp>
          <p:nvSpPr>
            <p:cNvPr id="32" name="Shape 1993"/>
            <p:cNvSpPr/>
            <p:nvPr/>
          </p:nvSpPr>
          <p:spPr>
            <a:xfrm>
              <a:off x="0" y="0"/>
              <a:ext cx="6009002" cy="43648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0800"/>
                    <a:pt x="21600" y="5400"/>
                    <a:pt x="21600" y="2700"/>
                  </a:cubicBezTo>
                  <a:cubicBezTo>
                    <a:pt x="21600" y="0"/>
                    <a:pt x="21600" y="0"/>
                    <a:pt x="21600" y="0"/>
                  </a:cubicBezTo>
                  <a:cubicBezTo>
                    <a:pt x="10800" y="0"/>
                    <a:pt x="5400" y="0"/>
                    <a:pt x="2700" y="0"/>
                  </a:cubicBezTo>
                  <a:cubicBezTo>
                    <a:pt x="0" y="0"/>
                    <a:pt x="0" y="0"/>
                    <a:pt x="0" y="0"/>
                  </a:cubicBezTo>
                  <a:cubicBezTo>
                    <a:pt x="0" y="10800"/>
                    <a:pt x="0" y="16200"/>
                    <a:pt x="0" y="18900"/>
                  </a:cubicBezTo>
                  <a:cubicBezTo>
                    <a:pt x="0" y="21600"/>
                    <a:pt x="0" y="21600"/>
                    <a:pt x="0" y="21600"/>
                  </a:cubicBezTo>
                  <a:cubicBezTo>
                    <a:pt x="7979" y="21600"/>
                    <a:pt x="11969" y="21600"/>
                    <a:pt x="13963" y="21600"/>
                  </a:cubicBezTo>
                  <a:cubicBezTo>
                    <a:pt x="15958" y="21600"/>
                    <a:pt x="15958" y="21600"/>
                    <a:pt x="15958" y="21600"/>
                  </a:cubicBezTo>
                  <a:lnTo>
                    <a:pt x="16764" y="21600"/>
                  </a:lnTo>
                  <a:lnTo>
                    <a:pt x="21600" y="21600"/>
                  </a:lnTo>
                  <a:close/>
                  <a:moveTo>
                    <a:pt x="1128" y="1683"/>
                  </a:moveTo>
                  <a:cubicBezTo>
                    <a:pt x="10800" y="1683"/>
                    <a:pt x="15636" y="1683"/>
                    <a:pt x="18054" y="1683"/>
                  </a:cubicBezTo>
                  <a:cubicBezTo>
                    <a:pt x="20472" y="1683"/>
                    <a:pt x="20472" y="1683"/>
                    <a:pt x="20472" y="1683"/>
                  </a:cubicBezTo>
                  <a:cubicBezTo>
                    <a:pt x="20472" y="10673"/>
                    <a:pt x="20472" y="15171"/>
                    <a:pt x="20472" y="17425"/>
                  </a:cubicBezTo>
                  <a:cubicBezTo>
                    <a:pt x="20472" y="19951"/>
                    <a:pt x="20472" y="19955"/>
                    <a:pt x="20472" y="19958"/>
                  </a:cubicBezTo>
                  <a:cubicBezTo>
                    <a:pt x="10800" y="19958"/>
                    <a:pt x="5964" y="19958"/>
                    <a:pt x="3546" y="19958"/>
                  </a:cubicBezTo>
                  <a:cubicBezTo>
                    <a:pt x="1128" y="19958"/>
                    <a:pt x="1128" y="19958"/>
                    <a:pt x="1128" y="19958"/>
                  </a:cubicBezTo>
                  <a:lnTo>
                    <a:pt x="1128" y="1683"/>
                  </a:lnTo>
                  <a:close/>
                </a:path>
              </a:pathLst>
            </a:cu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3" name="Shape 1994"/>
            <p:cNvSpPr/>
            <p:nvPr/>
          </p:nvSpPr>
          <p:spPr>
            <a:xfrm>
              <a:off x="2154169" y="4503985"/>
              <a:ext cx="1806422" cy="307709"/>
            </a:xfrm>
            <a:prstGeom prst="rect">
              <a:avLst/>
            </a:pr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4" name="Shape 1995"/>
            <p:cNvSpPr/>
            <p:nvPr/>
          </p:nvSpPr>
          <p:spPr>
            <a:xfrm>
              <a:off x="1266049" y="4950808"/>
              <a:ext cx="3582671" cy="226754"/>
            </a:xfrm>
            <a:prstGeom prst="rect">
              <a:avLst/>
            </a:pr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sp>
        <p:nvSpPr>
          <p:cNvPr id="35" name="Rectangle 34"/>
          <p:cNvSpPr/>
          <p:nvPr userDrawn="1"/>
        </p:nvSpPr>
        <p:spPr>
          <a:xfrm>
            <a:off x="1332956" y="1485900"/>
            <a:ext cx="1484562" cy="11004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6" name="Rectangle 35"/>
          <p:cNvSpPr/>
          <p:nvPr userDrawn="1"/>
        </p:nvSpPr>
        <p:spPr>
          <a:xfrm>
            <a:off x="1332956" y="2721187"/>
            <a:ext cx="1484562" cy="1100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7" name="Rectangle 36"/>
          <p:cNvSpPr/>
          <p:nvPr userDrawn="1"/>
        </p:nvSpPr>
        <p:spPr>
          <a:xfrm>
            <a:off x="6330700" y="1490366"/>
            <a:ext cx="1484562" cy="1100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9" name="Rectangle 38"/>
          <p:cNvSpPr/>
          <p:nvPr/>
        </p:nvSpPr>
        <p:spPr>
          <a:xfrm>
            <a:off x="6330700" y="2716721"/>
            <a:ext cx="1484562" cy="11004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6" name="Content Placeholder 20"/>
          <p:cNvSpPr>
            <a:spLocks noGrp="1"/>
          </p:cNvSpPr>
          <p:nvPr userDrawn="1">
            <p:ph sz="quarter" idx="16"/>
          </p:nvPr>
        </p:nvSpPr>
        <p:spPr>
          <a:xfrm>
            <a:off x="1416283" y="1702813"/>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47" name="Text Placeholder 17"/>
          <p:cNvSpPr>
            <a:spLocks noGrp="1"/>
          </p:cNvSpPr>
          <p:nvPr userDrawn="1">
            <p:ph type="body" sz="quarter" idx="21"/>
          </p:nvPr>
        </p:nvSpPr>
        <p:spPr>
          <a:xfrm>
            <a:off x="1408890" y="1962978"/>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48" name="Content Placeholder 20"/>
          <p:cNvSpPr>
            <a:spLocks noGrp="1"/>
          </p:cNvSpPr>
          <p:nvPr>
            <p:ph sz="quarter" idx="23"/>
          </p:nvPr>
        </p:nvSpPr>
        <p:spPr>
          <a:xfrm>
            <a:off x="1416283" y="2955074"/>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49" name="Text Placeholder 17"/>
          <p:cNvSpPr>
            <a:spLocks noGrp="1"/>
          </p:cNvSpPr>
          <p:nvPr>
            <p:ph type="body" sz="quarter" idx="24"/>
          </p:nvPr>
        </p:nvSpPr>
        <p:spPr>
          <a:xfrm>
            <a:off x="1408890" y="3215239"/>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4" name="Content Placeholder 20"/>
          <p:cNvSpPr>
            <a:spLocks noGrp="1"/>
          </p:cNvSpPr>
          <p:nvPr>
            <p:ph sz="quarter" idx="25"/>
          </p:nvPr>
        </p:nvSpPr>
        <p:spPr>
          <a:xfrm>
            <a:off x="6414028" y="1702813"/>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5" name="Text Placeholder 17"/>
          <p:cNvSpPr>
            <a:spLocks noGrp="1"/>
          </p:cNvSpPr>
          <p:nvPr>
            <p:ph type="body" sz="quarter" idx="26"/>
          </p:nvPr>
        </p:nvSpPr>
        <p:spPr>
          <a:xfrm>
            <a:off x="6406635" y="1962978"/>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6" name="Content Placeholder 20"/>
          <p:cNvSpPr>
            <a:spLocks noGrp="1"/>
          </p:cNvSpPr>
          <p:nvPr>
            <p:ph sz="quarter" idx="27"/>
          </p:nvPr>
        </p:nvSpPr>
        <p:spPr>
          <a:xfrm>
            <a:off x="6414028" y="2955074"/>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7" name="Text Placeholder 17"/>
          <p:cNvSpPr>
            <a:spLocks noGrp="1"/>
          </p:cNvSpPr>
          <p:nvPr>
            <p:ph type="body" sz="quarter" idx="28"/>
          </p:nvPr>
        </p:nvSpPr>
        <p:spPr>
          <a:xfrm>
            <a:off x="6406635" y="3215239"/>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8" name="Content Placeholder 20"/>
          <p:cNvSpPr>
            <a:spLocks noGrp="1"/>
          </p:cNvSpPr>
          <p:nvPr>
            <p:ph sz="quarter" idx="29"/>
          </p:nvPr>
        </p:nvSpPr>
        <p:spPr>
          <a:xfrm>
            <a:off x="2399736" y="4090923"/>
            <a:ext cx="4344530" cy="252477"/>
          </a:xfrm>
        </p:spPr>
        <p:txBody>
          <a:bodyPr lIns="0" tIns="0" rIns="0" bIns="0" anchor="ctr">
            <a:normAutofit/>
          </a:bodyPr>
          <a:lstStyle>
            <a:lvl1pPr marL="0" indent="0" algn="ctr">
              <a:buNone/>
              <a:defRPr sz="1050" b="1">
                <a:solidFill>
                  <a:schemeClr val="bg1">
                    <a:lumMod val="95000"/>
                  </a:schemeClr>
                </a:solidFill>
                <a:latin typeface="Sinkin Sans 300 Light" pitchFamily="50" charset="0"/>
              </a:defRPr>
            </a:lvl1pPr>
          </a:lstStyle>
          <a:p>
            <a:pPr lvl="0"/>
            <a:endParaRPr lang="en-GB" dirty="0"/>
          </a:p>
        </p:txBody>
      </p:sp>
    </p:spTree>
    <p:extLst>
      <p:ext uri="{BB962C8B-B14F-4D97-AF65-F5344CB8AC3E}">
        <p14:creationId xmlns:p14="http://schemas.microsoft.com/office/powerpoint/2010/main" val="393957512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2" presetClass="entr" presetSubtype="2" accel="54000" decel="4600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1+#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nodePh="1">
                                  <p:stCondLst>
                                    <p:cond delay="0"/>
                                  </p:stCondLst>
                                  <p:endCondLst>
                                    <p:cond evt="begin" delay="0">
                                      <p:tn val="26"/>
                                    </p:cond>
                                  </p:endCondLst>
                                  <p:childTnLst>
                                    <p:set>
                                      <p:cBhvr>
                                        <p:cTn id="27" dur="1" fill="hold">
                                          <p:stCondLst>
                                            <p:cond delay="0"/>
                                          </p:stCondLst>
                                        </p:cTn>
                                        <p:tgtEl>
                                          <p:spTgt spid="54">
                                            <p:txEl>
                                              <p:pRg st="0" end="0"/>
                                            </p:txEl>
                                          </p:spTgt>
                                        </p:tgtEl>
                                        <p:attrNameLst>
                                          <p:attrName>style.visibility</p:attrName>
                                        </p:attrNameLst>
                                      </p:cBhvr>
                                      <p:to>
                                        <p:strVal val="visible"/>
                                      </p:to>
                                    </p:set>
                                    <p:animEffect transition="in" filter="wipe(up)">
                                      <p:cBhvr>
                                        <p:cTn id="28" dur="500"/>
                                        <p:tgtEl>
                                          <p:spTgt spid="54">
                                            <p:txEl>
                                              <p:pRg st="0" end="0"/>
                                            </p:txEl>
                                          </p:spTgt>
                                        </p:tgtEl>
                                      </p:cBhvr>
                                    </p:animEffect>
                                  </p:childTnLst>
                                </p:cTn>
                              </p:par>
                            </p:childTnLst>
                          </p:cTn>
                        </p:par>
                        <p:par>
                          <p:cTn id="29" fill="hold">
                            <p:stCondLst>
                              <p:cond delay="3000"/>
                            </p:stCondLst>
                            <p:childTnLst>
                              <p:par>
                                <p:cTn id="30" presetID="10" presetClass="entr" presetSubtype="0" fill="hold" grpId="0" nodeType="afterEffect" nodePh="1">
                                  <p:stCondLst>
                                    <p:cond delay="0"/>
                                  </p:stCondLst>
                                  <p:endCondLst>
                                    <p:cond evt="begin" delay="0">
                                      <p:tn val="30"/>
                                    </p:cond>
                                  </p:endCondLst>
                                  <p:childTnLst>
                                    <p:set>
                                      <p:cBhvr>
                                        <p:cTn id="31" dur="1" fill="hold">
                                          <p:stCondLst>
                                            <p:cond delay="0"/>
                                          </p:stCondLst>
                                        </p:cTn>
                                        <p:tgtEl>
                                          <p:spTgt spid="55">
                                            <p:txEl>
                                              <p:pRg st="0" end="0"/>
                                            </p:txEl>
                                          </p:spTgt>
                                        </p:tgtEl>
                                        <p:attrNameLst>
                                          <p:attrName>style.visibility</p:attrName>
                                        </p:attrNameLst>
                                      </p:cBhvr>
                                      <p:to>
                                        <p:strVal val="visible"/>
                                      </p:to>
                                    </p:set>
                                    <p:animEffect transition="in" filter="fade">
                                      <p:cBhvr>
                                        <p:cTn id="32" dur="500"/>
                                        <p:tgtEl>
                                          <p:spTgt spid="55">
                                            <p:txEl>
                                              <p:pRg st="0" end="0"/>
                                            </p:txEl>
                                          </p:spTgt>
                                        </p:tgtEl>
                                      </p:cBhvr>
                                    </p:animEffect>
                                  </p:childTnLst>
                                </p:cTn>
                              </p:par>
                            </p:childTnLst>
                          </p:cTn>
                        </p:par>
                        <p:par>
                          <p:cTn id="33" fill="hold">
                            <p:stCondLst>
                              <p:cond delay="3500"/>
                            </p:stCondLst>
                            <p:childTnLst>
                              <p:par>
                                <p:cTn id="34" presetID="2" presetClass="entr" presetSubtype="8" accel="54000" decel="46000" fill="hold" grpId="0" nodeType="after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500" fill="hold"/>
                                        <p:tgtEl>
                                          <p:spTgt spid="35"/>
                                        </p:tgtEl>
                                        <p:attrNameLst>
                                          <p:attrName>ppt_x</p:attrName>
                                        </p:attrNameLst>
                                      </p:cBhvr>
                                      <p:tavLst>
                                        <p:tav tm="0">
                                          <p:val>
                                            <p:strVal val="0-#ppt_w/2"/>
                                          </p:val>
                                        </p:tav>
                                        <p:tav tm="100000">
                                          <p:val>
                                            <p:strVal val="#ppt_x"/>
                                          </p:val>
                                        </p:tav>
                                      </p:tavLst>
                                    </p:anim>
                                    <p:anim calcmode="lin" valueType="num">
                                      <p:cBhvr additive="base">
                                        <p:cTn id="37" dur="500" fill="hold"/>
                                        <p:tgtEl>
                                          <p:spTgt spid="35"/>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2" presetClass="entr" presetSubtype="1" fill="hold" grpId="0" nodeType="afterEffect" nodePh="1">
                                  <p:stCondLst>
                                    <p:cond delay="0"/>
                                  </p:stCondLst>
                                  <p:endCondLst>
                                    <p:cond evt="begin" delay="0">
                                      <p:tn val="39"/>
                                    </p:cond>
                                  </p:endCondLst>
                                  <p:childTnLst>
                                    <p:set>
                                      <p:cBhvr>
                                        <p:cTn id="40" dur="1" fill="hold">
                                          <p:stCondLst>
                                            <p:cond delay="0"/>
                                          </p:stCondLst>
                                        </p:cTn>
                                        <p:tgtEl>
                                          <p:spTgt spid="46">
                                            <p:txEl>
                                              <p:pRg st="0" end="0"/>
                                            </p:txEl>
                                          </p:spTgt>
                                        </p:tgtEl>
                                        <p:attrNameLst>
                                          <p:attrName>style.visibility</p:attrName>
                                        </p:attrNameLst>
                                      </p:cBhvr>
                                      <p:to>
                                        <p:strVal val="visible"/>
                                      </p:to>
                                    </p:set>
                                    <p:animEffect transition="in" filter="wipe(up)">
                                      <p:cBhvr>
                                        <p:cTn id="41" dur="500"/>
                                        <p:tgtEl>
                                          <p:spTgt spid="46">
                                            <p:txEl>
                                              <p:pRg st="0" end="0"/>
                                            </p:txEl>
                                          </p:spTgt>
                                        </p:tgtEl>
                                      </p:cBhvr>
                                    </p:animEffect>
                                  </p:childTnLst>
                                </p:cTn>
                              </p:par>
                            </p:childTnLst>
                          </p:cTn>
                        </p:par>
                        <p:par>
                          <p:cTn id="42" fill="hold">
                            <p:stCondLst>
                              <p:cond delay="4500"/>
                            </p:stCondLst>
                            <p:childTnLst>
                              <p:par>
                                <p:cTn id="43" presetID="10" presetClass="entr" presetSubtype="0" fill="hold" grpId="0" nodeType="afterEffect" nodePh="1">
                                  <p:stCondLst>
                                    <p:cond delay="0"/>
                                  </p:stCondLst>
                                  <p:endCondLst>
                                    <p:cond evt="begin" delay="0">
                                      <p:tn val="43"/>
                                    </p:cond>
                                  </p:endCondLst>
                                  <p:childTnLst>
                                    <p:set>
                                      <p:cBhvr>
                                        <p:cTn id="44" dur="1" fill="hold">
                                          <p:stCondLst>
                                            <p:cond delay="0"/>
                                          </p:stCondLst>
                                        </p:cTn>
                                        <p:tgtEl>
                                          <p:spTgt spid="47">
                                            <p:txEl>
                                              <p:pRg st="0" end="0"/>
                                            </p:txEl>
                                          </p:spTgt>
                                        </p:tgtEl>
                                        <p:attrNameLst>
                                          <p:attrName>style.visibility</p:attrName>
                                        </p:attrNameLst>
                                      </p:cBhvr>
                                      <p:to>
                                        <p:strVal val="visible"/>
                                      </p:to>
                                    </p:set>
                                    <p:animEffect transition="in" filter="fade">
                                      <p:cBhvr>
                                        <p:cTn id="45" dur="500"/>
                                        <p:tgtEl>
                                          <p:spTgt spid="47">
                                            <p:txEl>
                                              <p:pRg st="0" end="0"/>
                                            </p:txEl>
                                          </p:spTgt>
                                        </p:tgtEl>
                                      </p:cBhvr>
                                    </p:animEffect>
                                  </p:childTnLst>
                                </p:cTn>
                              </p:par>
                            </p:childTnLst>
                          </p:cTn>
                        </p:par>
                        <p:par>
                          <p:cTn id="46" fill="hold">
                            <p:stCondLst>
                              <p:cond delay="5000"/>
                            </p:stCondLst>
                            <p:childTnLst>
                              <p:par>
                                <p:cTn id="47" presetID="2" presetClass="entr" presetSubtype="2" accel="54000" decel="46000"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1+#ppt_w/2"/>
                                          </p:val>
                                        </p:tav>
                                        <p:tav tm="100000">
                                          <p:val>
                                            <p:strVal val="#ppt_x"/>
                                          </p:val>
                                        </p:tav>
                                      </p:tavLst>
                                    </p:anim>
                                    <p:anim calcmode="lin" valueType="num">
                                      <p:cBhvr additive="base">
                                        <p:cTn id="50" dur="500" fill="hold"/>
                                        <p:tgtEl>
                                          <p:spTgt spid="39"/>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22" presetClass="entr" presetSubtype="1" fill="hold" grpId="0" nodeType="afterEffect" nodePh="1">
                                  <p:stCondLst>
                                    <p:cond delay="0"/>
                                  </p:stCondLst>
                                  <p:endCondLst>
                                    <p:cond evt="begin" delay="0">
                                      <p:tn val="52"/>
                                    </p:cond>
                                  </p:endCondLst>
                                  <p:childTnLst>
                                    <p:set>
                                      <p:cBhvr>
                                        <p:cTn id="53" dur="1" fill="hold">
                                          <p:stCondLst>
                                            <p:cond delay="0"/>
                                          </p:stCondLst>
                                        </p:cTn>
                                        <p:tgtEl>
                                          <p:spTgt spid="56">
                                            <p:txEl>
                                              <p:pRg st="0" end="0"/>
                                            </p:txEl>
                                          </p:spTgt>
                                        </p:tgtEl>
                                        <p:attrNameLst>
                                          <p:attrName>style.visibility</p:attrName>
                                        </p:attrNameLst>
                                      </p:cBhvr>
                                      <p:to>
                                        <p:strVal val="visible"/>
                                      </p:to>
                                    </p:set>
                                    <p:animEffect transition="in" filter="wipe(up)">
                                      <p:cBhvr>
                                        <p:cTn id="54" dur="500"/>
                                        <p:tgtEl>
                                          <p:spTgt spid="56">
                                            <p:txEl>
                                              <p:pRg st="0" end="0"/>
                                            </p:txEl>
                                          </p:spTgt>
                                        </p:tgtEl>
                                      </p:cBhvr>
                                    </p:animEffect>
                                  </p:childTnLst>
                                </p:cTn>
                              </p:par>
                            </p:childTnLst>
                          </p:cTn>
                        </p:par>
                        <p:par>
                          <p:cTn id="55" fill="hold">
                            <p:stCondLst>
                              <p:cond delay="600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57">
                                            <p:txEl>
                                              <p:pRg st="0" end="0"/>
                                            </p:txEl>
                                          </p:spTgt>
                                        </p:tgtEl>
                                        <p:attrNameLst>
                                          <p:attrName>style.visibility</p:attrName>
                                        </p:attrNameLst>
                                      </p:cBhvr>
                                      <p:to>
                                        <p:strVal val="visible"/>
                                      </p:to>
                                    </p:set>
                                    <p:animEffect transition="in" filter="fade">
                                      <p:cBhvr>
                                        <p:cTn id="58" dur="500"/>
                                        <p:tgtEl>
                                          <p:spTgt spid="57">
                                            <p:txEl>
                                              <p:pRg st="0" end="0"/>
                                            </p:txEl>
                                          </p:spTgt>
                                        </p:tgtEl>
                                      </p:cBhvr>
                                    </p:animEffect>
                                  </p:childTnLst>
                                </p:cTn>
                              </p:par>
                            </p:childTnLst>
                          </p:cTn>
                        </p:par>
                        <p:par>
                          <p:cTn id="59" fill="hold">
                            <p:stCondLst>
                              <p:cond delay="6500"/>
                            </p:stCondLst>
                            <p:childTnLst>
                              <p:par>
                                <p:cTn id="60" presetID="2" presetClass="entr" presetSubtype="8" accel="54000" decel="46000"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fill="hold"/>
                                        <p:tgtEl>
                                          <p:spTgt spid="36"/>
                                        </p:tgtEl>
                                        <p:attrNameLst>
                                          <p:attrName>ppt_x</p:attrName>
                                        </p:attrNameLst>
                                      </p:cBhvr>
                                      <p:tavLst>
                                        <p:tav tm="0">
                                          <p:val>
                                            <p:strVal val="0-#ppt_w/2"/>
                                          </p:val>
                                        </p:tav>
                                        <p:tav tm="100000">
                                          <p:val>
                                            <p:strVal val="#ppt_x"/>
                                          </p:val>
                                        </p:tav>
                                      </p:tavLst>
                                    </p:anim>
                                    <p:anim calcmode="lin" valueType="num">
                                      <p:cBhvr additive="base">
                                        <p:cTn id="63" dur="500" fill="hold"/>
                                        <p:tgtEl>
                                          <p:spTgt spid="36"/>
                                        </p:tgtEl>
                                        <p:attrNameLst>
                                          <p:attrName>ppt_y</p:attrName>
                                        </p:attrNameLst>
                                      </p:cBhvr>
                                      <p:tavLst>
                                        <p:tav tm="0">
                                          <p:val>
                                            <p:strVal val="#ppt_y"/>
                                          </p:val>
                                        </p:tav>
                                        <p:tav tm="100000">
                                          <p:val>
                                            <p:strVal val="#ppt_y"/>
                                          </p:val>
                                        </p:tav>
                                      </p:tavLst>
                                    </p:anim>
                                  </p:childTnLst>
                                </p:cTn>
                              </p:par>
                            </p:childTnLst>
                          </p:cTn>
                        </p:par>
                        <p:par>
                          <p:cTn id="64" fill="hold">
                            <p:stCondLst>
                              <p:cond delay="7000"/>
                            </p:stCondLst>
                            <p:childTnLst>
                              <p:par>
                                <p:cTn id="65" presetID="22" presetClass="entr" presetSubtype="1" fill="hold" grpId="0" nodeType="afterEffect" nodePh="1">
                                  <p:stCondLst>
                                    <p:cond delay="0"/>
                                  </p:stCondLst>
                                  <p:endCondLst>
                                    <p:cond evt="begin" delay="0">
                                      <p:tn val="65"/>
                                    </p:cond>
                                  </p:end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wipe(up)">
                                      <p:cBhvr>
                                        <p:cTn id="67" dur="500"/>
                                        <p:tgtEl>
                                          <p:spTgt spid="48">
                                            <p:txEl>
                                              <p:pRg st="0" end="0"/>
                                            </p:txEl>
                                          </p:spTgt>
                                        </p:tgtEl>
                                      </p:cBhvr>
                                    </p:animEffect>
                                  </p:childTnLst>
                                </p:cTn>
                              </p:par>
                            </p:childTnLst>
                          </p:cTn>
                        </p:par>
                        <p:par>
                          <p:cTn id="68" fill="hold">
                            <p:stCondLst>
                              <p:cond delay="7500"/>
                            </p:stCondLst>
                            <p:childTnLst>
                              <p:par>
                                <p:cTn id="69" presetID="10" presetClass="entr" presetSubtype="0" fill="hold" grpId="0" nodeType="afterEffect" nodePh="1">
                                  <p:stCondLst>
                                    <p:cond delay="0"/>
                                  </p:stCondLst>
                                  <p:endCondLst>
                                    <p:cond evt="begin" delay="0">
                                      <p:tn val="69"/>
                                    </p:cond>
                                  </p:endCondLst>
                                  <p:childTnLst>
                                    <p:set>
                                      <p:cBhvr>
                                        <p:cTn id="70" dur="1" fill="hold">
                                          <p:stCondLst>
                                            <p:cond delay="0"/>
                                          </p:stCondLst>
                                        </p:cTn>
                                        <p:tgtEl>
                                          <p:spTgt spid="49">
                                            <p:txEl>
                                              <p:pRg st="0" end="0"/>
                                            </p:txEl>
                                          </p:spTgt>
                                        </p:tgtEl>
                                        <p:attrNameLst>
                                          <p:attrName>style.visibility</p:attrName>
                                        </p:attrNameLst>
                                      </p:cBhvr>
                                      <p:to>
                                        <p:strVal val="visible"/>
                                      </p:to>
                                    </p:set>
                                    <p:animEffect transition="in" filter="fade">
                                      <p:cBhvr>
                                        <p:cTn id="71" dur="500"/>
                                        <p:tgtEl>
                                          <p:spTgt spid="49">
                                            <p:txEl>
                                              <p:pRg st="0" end="0"/>
                                            </p:txEl>
                                          </p:spTgt>
                                        </p:tgtEl>
                                      </p:cBhvr>
                                    </p:animEffect>
                                  </p:childTnLst>
                                </p:cTn>
                              </p:par>
                            </p:childTnLst>
                          </p:cTn>
                        </p:par>
                        <p:par>
                          <p:cTn id="72" fill="hold">
                            <p:stCondLst>
                              <p:cond delay="8000"/>
                            </p:stCondLst>
                            <p:childTnLst>
                              <p:par>
                                <p:cTn id="73" presetID="16" presetClass="entr" presetSubtype="37" fill="hold" grpId="0" nodeType="afterEffect" nodePh="1">
                                  <p:stCondLst>
                                    <p:cond delay="0"/>
                                  </p:stCondLst>
                                  <p:endCondLst>
                                    <p:cond evt="begin" delay="0">
                                      <p:tn val="73"/>
                                    </p:cond>
                                  </p:endCondLst>
                                  <p:childTnLst>
                                    <p:set>
                                      <p:cBhvr>
                                        <p:cTn id="74" dur="1" fill="hold">
                                          <p:stCondLst>
                                            <p:cond delay="0"/>
                                          </p:stCondLst>
                                        </p:cTn>
                                        <p:tgtEl>
                                          <p:spTgt spid="58">
                                            <p:txEl>
                                              <p:pRg st="0" end="0"/>
                                            </p:txEl>
                                          </p:spTgt>
                                        </p:tgtEl>
                                        <p:attrNameLst>
                                          <p:attrName>style.visibility</p:attrName>
                                        </p:attrNameLst>
                                      </p:cBhvr>
                                      <p:to>
                                        <p:strVal val="visible"/>
                                      </p:to>
                                    </p:set>
                                    <p:animEffect transition="in" filter="barn(outVertical)">
                                      <p:cBhvr>
                                        <p:cTn id="75"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 grpId="0" animBg="1"/>
      <p:bldP spid="35" grpId="0" animBg="1"/>
      <p:bldP spid="36" grpId="0" animBg="1"/>
      <p:bldP spid="37" grpId="0" animBg="1"/>
      <p:bldP spid="39" grpId="0" animBg="1"/>
      <p:bldP spid="46"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4"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4"/>
                        </p:tgtEl>
                        <p:attrNameLst>
                          <p:attrName>style.visibility</p:attrName>
                        </p:attrNameLst>
                      </p:cBhvr>
                      <p:to>
                        <p:strVal val="visible"/>
                      </p:to>
                    </p:set>
                    <p:animEffect transition="in" filter="wipe(up)">
                      <p:cBhvr>
                        <p:cTn dur="500"/>
                        <p:tgtEl>
                          <p:spTgt spid="54"/>
                        </p:tgtEl>
                      </p:cBhvr>
                    </p:animEffect>
                  </p:childTnLst>
                </p:cTn>
              </p:par>
            </p:tnLst>
          </p:tmpl>
        </p:tmplLst>
      </p:bldP>
      <p:bldP spid="55"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6"/>
                        </p:tgtEl>
                        <p:attrNameLst>
                          <p:attrName>style.visibility</p:attrName>
                        </p:attrNameLst>
                      </p:cBhvr>
                      <p:to>
                        <p:strVal val="visible"/>
                      </p:to>
                    </p:set>
                    <p:animEffect transition="in" filter="wipe(up)">
                      <p:cBhvr>
                        <p:cTn dur="500"/>
                        <p:tgtEl>
                          <p:spTgt spid="56"/>
                        </p:tgtEl>
                      </p:cBhvr>
                    </p:animEffect>
                  </p:childTnLst>
                </p:cTn>
              </p:par>
            </p:tnLst>
          </p:tmpl>
        </p:tmplLst>
      </p:bldP>
      <p:bldP spid="57"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6" presetClass="entr" presetSubtype="37" fill="hold" nodeType="afterEffect" nodePh="1">
                  <p:stCondLst>
                    <p:cond delay="0"/>
                  </p:stCondLst>
                  <p:endCondLst>
                    <p:cond delay="0"/>
                  </p:endCondLst>
                  <p:childTnLst>
                    <p:set>
                      <p:cBhvr>
                        <p:cTn dur="1" fill="hold">
                          <p:stCondLst>
                            <p:cond delay="0"/>
                          </p:stCondLst>
                        </p:cTn>
                        <p:tgtEl>
                          <p:spTgt spid="58"/>
                        </p:tgtEl>
                        <p:attrNameLst>
                          <p:attrName>style.visibility</p:attrName>
                        </p:attrNameLst>
                      </p:cBhvr>
                      <p:to>
                        <p:strVal val="visible"/>
                      </p:to>
                    </p:set>
                    <p:animEffect transition="in" filter="barn(outVertical)">
                      <p:cBhvr>
                        <p:cTn dur="500"/>
                        <p:tgtEl>
                          <p:spTgt spid="58"/>
                        </p:tgtEl>
                      </p:cBhvr>
                    </p:animEffect>
                  </p:childTnLst>
                </p:cTn>
              </p:par>
            </p:tnLst>
          </p:tmpl>
        </p:tmplLst>
      </p:bldP>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Mai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1"/>
            <a:ext cx="5638800" cy="353524"/>
          </a:xfrm>
          <a:prstGeom prst="rect">
            <a:avLst/>
          </a:prstGeom>
        </p:spPr>
        <p:txBody>
          <a:bodyPr wrap="none" lIns="0" tIns="0" rIns="0" bIns="0" anchor="ctr">
            <a:noAutofit/>
          </a:bodyPr>
          <a:lstStyle>
            <a:lvl1pPr algn="ctr">
              <a:defRPr sz="1999" b="1" baseline="0">
                <a:solidFill>
                  <a:schemeClr val="tx1">
                    <a:lumMod val="50000"/>
                    <a:lumOff val="50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099" b="1" baseline="0">
                <a:solidFill>
                  <a:schemeClr val="bg1">
                    <a:lumMod val="75000"/>
                  </a:schemeClr>
                </a:solidFill>
              </a:defRPr>
            </a:lvl1pPr>
            <a:lvl2pPr marL="457200" indent="0">
              <a:buNone/>
              <a:defRPr sz="1200"/>
            </a:lvl2pPr>
            <a:lvl3pPr marL="914400" indent="0">
              <a:buNone/>
              <a:defRPr sz="1001"/>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45268209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5_Free Blank With Footer">
    <p:spTree>
      <p:nvGrpSpPr>
        <p:cNvPr id="1" name=""/>
        <p:cNvGrpSpPr/>
        <p:nvPr/>
      </p:nvGrpSpPr>
      <p:grpSpPr>
        <a:xfrm>
          <a:off x="0" y="0"/>
          <a:ext cx="0" cy="0"/>
          <a:chOff x="0" y="0"/>
          <a:chExt cx="0" cy="0"/>
        </a:xfrm>
      </p:grpSpPr>
      <p:sp>
        <p:nvSpPr>
          <p:cNvPr id="4" name="Round Same Side Corner Rectangle 3"/>
          <p:cNvSpPr/>
          <p:nvPr userDrawn="1"/>
        </p:nvSpPr>
        <p:spPr>
          <a:xfrm rot="16200000" flipH="1">
            <a:off x="8798359" y="4748931"/>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black">
                  <a:lumMod val="50000"/>
                  <a:lumOff val="50000"/>
                </a:prstClr>
              </a:solidFill>
            </a:endParaRPr>
          </a:p>
        </p:txBody>
      </p:sp>
      <p:sp>
        <p:nvSpPr>
          <p:cNvPr id="5" name="Slide Number Placeholder 4"/>
          <p:cNvSpPr>
            <a:spLocks noGrp="1"/>
          </p:cNvSpPr>
          <p:nvPr>
            <p:ph type="sldNum" sz="quarter" idx="12"/>
          </p:nvPr>
        </p:nvSpPr>
        <p:spPr>
          <a:xfrm>
            <a:off x="8746832" y="4806538"/>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181245034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4" name="Shape 4403"/>
          <p:cNvSpPr/>
          <p:nvPr userDrawn="1"/>
        </p:nvSpPr>
        <p:spPr>
          <a:xfrm>
            <a:off x="1848406" y="1420966"/>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1"/>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16" name="Title 15"/>
          <p:cNvSpPr>
            <a:spLocks noGrp="1"/>
          </p:cNvSpPr>
          <p:nvPr>
            <p:ph type="title"/>
          </p:nvPr>
        </p:nvSpPr>
        <p:spPr>
          <a:xfrm>
            <a:off x="1143000" y="462689"/>
            <a:ext cx="6858000" cy="401859"/>
          </a:xfrm>
        </p:spPr>
        <p:txBody>
          <a:bodyPr>
            <a:normAutofit/>
          </a:bodyPr>
          <a:lstStyle>
            <a:lvl1pPr algn="ctr">
              <a:defRPr sz="3000" b="0">
                <a:solidFill>
                  <a:schemeClr val="bg1"/>
                </a:solidFill>
                <a:latin typeface="Source Sans Pro" panose="020B0503030403020204" pitchFamily="34"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0" y="964082"/>
            <a:ext cx="6858000" cy="186062"/>
          </a:xfrm>
        </p:spPr>
        <p:txBody>
          <a:bodyPr lIns="0" tIns="0" rIns="0" bIns="0">
            <a:normAutofit/>
          </a:bodyPr>
          <a:lstStyle>
            <a:lvl1pPr marL="0" indent="0" algn="ctr">
              <a:lnSpc>
                <a:spcPts val="1050"/>
              </a:lnSpc>
              <a:buNone/>
              <a:defRPr sz="788">
                <a:solidFill>
                  <a:schemeClr val="tx2"/>
                </a:solidFill>
              </a:defRPr>
            </a:lvl1pPr>
          </a:lstStyle>
          <a:p>
            <a:pPr lvl="0"/>
            <a:r>
              <a:rPr lang="en-GB" dirty="0"/>
              <a:t>write your relevant text here</a:t>
            </a:r>
          </a:p>
        </p:txBody>
      </p:sp>
      <p:sp>
        <p:nvSpPr>
          <p:cNvPr id="44" name="Picture Placeholder 6"/>
          <p:cNvSpPr>
            <a:spLocks noGrp="1"/>
          </p:cNvSpPr>
          <p:nvPr>
            <p:ph type="pic" sz="quarter" idx="24"/>
          </p:nvPr>
        </p:nvSpPr>
        <p:spPr>
          <a:xfrm>
            <a:off x="1848406" y="2428512"/>
            <a:ext cx="1654670" cy="1021643"/>
          </a:xfrm>
          <a:prstGeom prst="rect">
            <a:avLst/>
          </a:prstGeom>
          <a:noFill/>
          <a:ln w="6350">
            <a:solidFill>
              <a:schemeClr val="accent1"/>
            </a:solidFill>
          </a:ln>
        </p:spPr>
        <p:txBody>
          <a:bodyPr>
            <a:normAutofit/>
          </a:bodyPr>
          <a:lstStyle>
            <a:lvl1pPr>
              <a:defRPr sz="1050"/>
            </a:lvl1pPr>
          </a:lstStyle>
          <a:p>
            <a:endParaRPr lang="en-GB" dirty="0"/>
          </a:p>
        </p:txBody>
      </p:sp>
      <p:sp>
        <p:nvSpPr>
          <p:cNvPr id="21" name="Text Placeholder 17"/>
          <p:cNvSpPr>
            <a:spLocks noGrp="1"/>
          </p:cNvSpPr>
          <p:nvPr>
            <p:ph type="body" sz="quarter" idx="36" hasCustomPrompt="1"/>
          </p:nvPr>
        </p:nvSpPr>
        <p:spPr>
          <a:xfrm>
            <a:off x="1954185" y="1530898"/>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30" name="Picture Placeholder 6"/>
          <p:cNvSpPr>
            <a:spLocks noGrp="1"/>
          </p:cNvSpPr>
          <p:nvPr>
            <p:ph type="pic" sz="quarter" idx="38"/>
          </p:nvPr>
        </p:nvSpPr>
        <p:spPr>
          <a:xfrm>
            <a:off x="5690665" y="2428512"/>
            <a:ext cx="1654670" cy="1021643"/>
          </a:xfrm>
          <a:prstGeom prst="rect">
            <a:avLst/>
          </a:prstGeom>
          <a:noFill/>
          <a:ln w="6350">
            <a:solidFill>
              <a:schemeClr val="accent4"/>
            </a:solidFill>
          </a:ln>
        </p:spPr>
        <p:txBody>
          <a:bodyPr>
            <a:normAutofit/>
          </a:bodyPr>
          <a:lstStyle>
            <a:lvl1pPr>
              <a:defRPr sz="1050"/>
            </a:lvl1pPr>
          </a:lstStyle>
          <a:p>
            <a:endParaRPr lang="en-GB" dirty="0"/>
          </a:p>
        </p:txBody>
      </p:sp>
      <p:sp>
        <p:nvSpPr>
          <p:cNvPr id="31" name="Picture Placeholder 6"/>
          <p:cNvSpPr>
            <a:spLocks noGrp="1"/>
          </p:cNvSpPr>
          <p:nvPr>
            <p:ph type="pic" sz="quarter" idx="39"/>
          </p:nvPr>
        </p:nvSpPr>
        <p:spPr>
          <a:xfrm>
            <a:off x="3769536" y="2428512"/>
            <a:ext cx="1654670" cy="1021643"/>
          </a:xfrm>
          <a:prstGeom prst="rect">
            <a:avLst/>
          </a:prstGeom>
          <a:noFill/>
          <a:ln w="6350">
            <a:solidFill>
              <a:schemeClr val="accent2"/>
            </a:solidFill>
          </a:ln>
        </p:spPr>
        <p:txBody>
          <a:bodyPr>
            <a:normAutofit/>
          </a:bodyPr>
          <a:lstStyle>
            <a:lvl1pPr>
              <a:defRPr sz="1050"/>
            </a:lvl1pPr>
          </a:lstStyle>
          <a:p>
            <a:endParaRPr lang="en-GB" dirty="0"/>
          </a:p>
        </p:txBody>
      </p:sp>
      <p:sp>
        <p:nvSpPr>
          <p:cNvPr id="17" name="Shape 2733"/>
          <p:cNvSpPr/>
          <p:nvPr userDrawn="1"/>
        </p:nvSpPr>
        <p:spPr>
          <a:xfrm>
            <a:off x="4392229" y="892905"/>
            <a:ext cx="359543" cy="16200"/>
          </a:xfrm>
          <a:prstGeom prst="rect">
            <a:avLst/>
          </a:prstGeom>
          <a:solidFill>
            <a:schemeClr val="accent1"/>
          </a:solidFill>
          <a:ln w="12700">
            <a:miter lim="400000"/>
          </a:ln>
        </p:spPr>
        <p:txBody>
          <a:bodyPr lIns="38100" tIns="38100" rIns="38100" bIns="38100" anchor="ctr"/>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18" name="Text Placeholder 17"/>
          <p:cNvSpPr>
            <a:spLocks noGrp="1"/>
          </p:cNvSpPr>
          <p:nvPr>
            <p:ph type="body" sz="quarter" idx="46" hasCustomPrompt="1"/>
          </p:nvPr>
        </p:nvSpPr>
        <p:spPr>
          <a:xfrm>
            <a:off x="1836965" y="3572804"/>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
        <p:nvSpPr>
          <p:cNvPr id="25" name="Text Placeholder 17"/>
          <p:cNvSpPr>
            <a:spLocks noGrp="1"/>
          </p:cNvSpPr>
          <p:nvPr>
            <p:ph type="body" sz="quarter" idx="47" hasCustomPrompt="1"/>
          </p:nvPr>
        </p:nvSpPr>
        <p:spPr>
          <a:xfrm>
            <a:off x="3769536" y="2149457"/>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
        <p:nvSpPr>
          <p:cNvPr id="26" name="Shape 4403"/>
          <p:cNvSpPr/>
          <p:nvPr userDrawn="1"/>
        </p:nvSpPr>
        <p:spPr>
          <a:xfrm rot="10800000">
            <a:off x="4161214" y="3450154"/>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2"/>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7" name="Text Placeholder 17"/>
          <p:cNvSpPr>
            <a:spLocks noGrp="1"/>
          </p:cNvSpPr>
          <p:nvPr>
            <p:ph type="body" sz="quarter" idx="48" hasCustomPrompt="1"/>
          </p:nvPr>
        </p:nvSpPr>
        <p:spPr>
          <a:xfrm>
            <a:off x="4266993" y="3784822"/>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28" name="Shape 4403"/>
          <p:cNvSpPr/>
          <p:nvPr userDrawn="1"/>
        </p:nvSpPr>
        <p:spPr>
          <a:xfrm>
            <a:off x="5887271" y="1420966"/>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5"/>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8" name="Text Placeholder 17"/>
          <p:cNvSpPr>
            <a:spLocks noGrp="1"/>
          </p:cNvSpPr>
          <p:nvPr>
            <p:ph type="body" sz="quarter" idx="49" hasCustomPrompt="1"/>
          </p:nvPr>
        </p:nvSpPr>
        <p:spPr>
          <a:xfrm>
            <a:off x="5993050" y="1530898"/>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39" name="Text Placeholder 17"/>
          <p:cNvSpPr>
            <a:spLocks noGrp="1"/>
          </p:cNvSpPr>
          <p:nvPr>
            <p:ph type="body" sz="quarter" idx="50" hasCustomPrompt="1"/>
          </p:nvPr>
        </p:nvSpPr>
        <p:spPr>
          <a:xfrm>
            <a:off x="5875830" y="3572804"/>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Tree>
    <p:extLst>
      <p:ext uri="{BB962C8B-B14F-4D97-AF65-F5344CB8AC3E}">
        <p14:creationId xmlns:p14="http://schemas.microsoft.com/office/powerpoint/2010/main" val="414765700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p:cTn id="12"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3">
                                            <p:txEl>
                                              <p:pRg st="0" end="0"/>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18">
                                            <p:txEl>
                                              <p:pRg st="0" end="0"/>
                                            </p:txEl>
                                          </p:spTgt>
                                        </p:tgtEl>
                                        <p:attrNameLst>
                                          <p:attrName>style.visibility</p:attrName>
                                        </p:attrNameLst>
                                      </p:cBhvr>
                                      <p:to>
                                        <p:strVal val="visible"/>
                                      </p:to>
                                    </p:set>
                                    <p:anim calcmode="lin" valueType="num">
                                      <p:cBhvr>
                                        <p:cTn id="28"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8">
                                            <p:txEl>
                                              <p:pRg st="0" end="0"/>
                                            </p:txEl>
                                          </p:spTgt>
                                        </p:tgtEl>
                                      </p:cBhvr>
                                    </p:animEffect>
                                  </p:childTnLst>
                                </p:cTn>
                              </p:par>
                            </p:childTnLst>
                          </p:cTn>
                        </p:par>
                        <p:par>
                          <p:cTn id="31" fill="hold">
                            <p:stCondLst>
                              <p:cond delay="2000"/>
                            </p:stCondLst>
                            <p:childTnLst>
                              <p:par>
                                <p:cTn id="32" presetID="22" presetClass="entr" presetSubtype="4"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Effect transition="in" filter="fade">
                                      <p:cBhvr>
                                        <p:cTn id="38" dur="500"/>
                                        <p:tgtEl>
                                          <p:spTgt spid="21">
                                            <p:txEl>
                                              <p:pRg st="0" end="0"/>
                                            </p:txEl>
                                          </p:spTgt>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Effect transition="in" filter="fade">
                                      <p:cBhvr>
                                        <p:cTn id="44" dur="500"/>
                                        <p:tgtEl>
                                          <p:spTgt spid="31"/>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25">
                                            <p:txEl>
                                              <p:pRg st="0" end="0"/>
                                            </p:txEl>
                                          </p:spTgt>
                                        </p:tgtEl>
                                        <p:attrNameLst>
                                          <p:attrName>style.visibility</p:attrName>
                                        </p:attrNameLst>
                                      </p:cBhvr>
                                      <p:to>
                                        <p:strVal val="visible"/>
                                      </p:to>
                                    </p:set>
                                    <p:anim calcmode="lin" valueType="num">
                                      <p:cBhvr>
                                        <p:cTn id="48"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25">
                                            <p:txEl>
                                              <p:pRg st="0" end="0"/>
                                            </p:txEl>
                                          </p:spTgt>
                                        </p:tgtEl>
                                      </p:cBhvr>
                                    </p:animEffec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up)">
                                      <p:cBhvr>
                                        <p:cTn id="54" dur="500"/>
                                        <p:tgtEl>
                                          <p:spTgt spid="26"/>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7">
                                            <p:txEl>
                                              <p:pRg st="0" end="0"/>
                                            </p:txEl>
                                          </p:spTgt>
                                        </p:tgtEl>
                                        <p:attrNameLst>
                                          <p:attrName>style.visibility</p:attrName>
                                        </p:attrNameLst>
                                      </p:cBhvr>
                                      <p:to>
                                        <p:strVal val="visible"/>
                                      </p:to>
                                    </p:set>
                                    <p:animEffect transition="in" filter="fade">
                                      <p:cBhvr>
                                        <p:cTn id="58" dur="500"/>
                                        <p:tgtEl>
                                          <p:spTgt spid="27">
                                            <p:txEl>
                                              <p:pRg st="0" end="0"/>
                                            </p:txEl>
                                          </p:spTgt>
                                        </p:tgtEl>
                                      </p:cBhvr>
                                    </p:animEffect>
                                  </p:childTnLst>
                                </p:cTn>
                              </p:par>
                            </p:childTnLst>
                          </p:cTn>
                        </p:par>
                        <p:par>
                          <p:cTn id="59" fill="hold">
                            <p:stCondLst>
                              <p:cond delay="5000"/>
                            </p:stCondLst>
                            <p:childTnLst>
                              <p:par>
                                <p:cTn id="60" presetID="53" presetClass="entr" presetSubtype="16" fill="hold" grpId="0" nodeType="after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childTnLst>
                          </p:cTn>
                        </p:par>
                        <p:par>
                          <p:cTn id="65" fill="hold">
                            <p:stCondLst>
                              <p:cond delay="5500"/>
                            </p:stCondLst>
                            <p:childTnLst>
                              <p:par>
                                <p:cTn id="66" presetID="53" presetClass="entr" presetSubtype="16" fill="hold" grpId="0" nodeType="afterEffect">
                                  <p:stCondLst>
                                    <p:cond delay="0"/>
                                  </p:stCondLst>
                                  <p:childTnLst>
                                    <p:set>
                                      <p:cBhvr>
                                        <p:cTn id="67" dur="1" fill="hold">
                                          <p:stCondLst>
                                            <p:cond delay="0"/>
                                          </p:stCondLst>
                                        </p:cTn>
                                        <p:tgtEl>
                                          <p:spTgt spid="39">
                                            <p:txEl>
                                              <p:pRg st="0" end="0"/>
                                            </p:txEl>
                                          </p:spTgt>
                                        </p:tgtEl>
                                        <p:attrNameLst>
                                          <p:attrName>style.visibility</p:attrName>
                                        </p:attrNameLst>
                                      </p:cBhvr>
                                      <p:to>
                                        <p:strVal val="visible"/>
                                      </p:to>
                                    </p:set>
                                    <p:anim calcmode="lin" valueType="num">
                                      <p:cBhvr>
                                        <p:cTn id="68" dur="5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9">
                                            <p:txEl>
                                              <p:pRg st="0" end="0"/>
                                            </p:txEl>
                                          </p:spTgt>
                                        </p:tgtEl>
                                      </p:cBhvr>
                                    </p:animEffect>
                                  </p:childTnLst>
                                </p:cTn>
                              </p:par>
                            </p:childTnLst>
                          </p:cTn>
                        </p:par>
                        <p:par>
                          <p:cTn id="71" fill="hold">
                            <p:stCondLst>
                              <p:cond delay="6000"/>
                            </p:stCondLst>
                            <p:childTnLst>
                              <p:par>
                                <p:cTn id="72" presetID="22" presetClass="entr" presetSubtype="4"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down)">
                                      <p:cBhvr>
                                        <p:cTn id="74" dur="500"/>
                                        <p:tgtEl>
                                          <p:spTgt spid="28"/>
                                        </p:tgtEl>
                                      </p:cBhvr>
                                    </p:animEffect>
                                  </p:childTnLst>
                                </p:cTn>
                              </p:par>
                            </p:childTnLst>
                          </p:cTn>
                        </p:par>
                        <p:par>
                          <p:cTn id="75" fill="hold">
                            <p:stCondLst>
                              <p:cond delay="6500"/>
                            </p:stCondLst>
                            <p:childTnLst>
                              <p:par>
                                <p:cTn id="76" presetID="10" presetClass="entr" presetSubtype="0" fill="hold" grpId="0" nodeType="afterEffect">
                                  <p:stCondLst>
                                    <p:cond delay="0"/>
                                  </p:stCondLst>
                                  <p:childTnLst>
                                    <p:set>
                                      <p:cBhvr>
                                        <p:cTn id="77" dur="1" fill="hold">
                                          <p:stCondLst>
                                            <p:cond delay="0"/>
                                          </p:stCondLst>
                                        </p:cTn>
                                        <p:tgtEl>
                                          <p:spTgt spid="38">
                                            <p:txEl>
                                              <p:pRg st="0" end="0"/>
                                            </p:txEl>
                                          </p:spTgt>
                                        </p:tgtEl>
                                        <p:attrNameLst>
                                          <p:attrName>style.visibility</p:attrName>
                                        </p:attrNameLst>
                                      </p:cBhvr>
                                      <p:to>
                                        <p:strVal val="visible"/>
                                      </p:to>
                                    </p:set>
                                    <p:animEffect transition="in" filter="fade">
                                      <p:cBhvr>
                                        <p:cTn id="78"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6" grpId="0"/>
      <p:bldP spid="23" grpId="0" build="p">
        <p:tmplLst>
          <p:tmpl lvl="1">
            <p:tnLst>
              <p:par>
                <p:cTn presetID="53" presetClass="entr" presetSubtype="16"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Effect transition="in" filter="fade">
                      <p:cBhvr>
                        <p:cTn dur="500"/>
                        <p:tgtEl>
                          <p:spTgt spid="23"/>
                        </p:tgtEl>
                      </p:cBhvr>
                    </p:animEffect>
                  </p:childTnLst>
                </p:cTn>
              </p:par>
            </p:tnLst>
          </p:tmpl>
        </p:tmplLst>
      </p:bldP>
      <p:bldP spid="44" grpId="0" animBg="1"/>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30" grpId="0" animBg="1"/>
      <p:bldP spid="31" grpId="0" animBg="1"/>
      <p:bldP spid="17" grpId="0" animBg="1"/>
      <p:bldP spid="18" grpId="0" build="p">
        <p:tmplLst>
          <p:tmpl lvl="1">
            <p:tnLst>
              <p:par>
                <p:cTn presetID="53" presetClass="entr" presetSubtype="16"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animEffect transition="in" filter="fade">
                      <p:cBhvr>
                        <p:cTn dur="500"/>
                        <p:tgtEl>
                          <p:spTgt spid="18"/>
                        </p:tgtEl>
                      </p:cBhvr>
                    </p:animEffect>
                  </p:childTnLst>
                </p:cTn>
              </p:par>
            </p:tnLst>
          </p:tmpl>
        </p:tmplLst>
      </p:bldP>
      <p:bldP spid="25" grpId="0" build="p">
        <p:tmplLst>
          <p:tmpl lvl="1">
            <p:tnLst>
              <p:par>
                <p:cTn presetID="53" presetClass="entr" presetSubtype="1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animBg="1"/>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500" fill="hold"/>
                        <p:tgtEl>
                          <p:spTgt spid="39"/>
                        </p:tgtEl>
                        <p:attrNameLst>
                          <p:attrName>ppt_w</p:attrName>
                        </p:attrNameLst>
                      </p:cBhvr>
                      <p:tavLst>
                        <p:tav tm="0">
                          <p:val>
                            <p:fltVal val="0"/>
                          </p:val>
                        </p:tav>
                        <p:tav tm="100000">
                          <p:val>
                            <p:strVal val="#ppt_w"/>
                          </p:val>
                        </p:tav>
                      </p:tavLst>
                    </p:anim>
                    <p:anim calcmode="lin" valueType="num">
                      <p:cBhvr>
                        <p:cTn dur="500" fill="hold"/>
                        <p:tgtEl>
                          <p:spTgt spid="39"/>
                        </p:tgtEl>
                        <p:attrNameLst>
                          <p:attrName>ppt_h</p:attrName>
                        </p:attrNameLst>
                      </p:cBhvr>
                      <p:tavLst>
                        <p:tav tm="0">
                          <p:val>
                            <p:fltVal val="0"/>
                          </p:val>
                        </p:tav>
                        <p:tav tm="100000">
                          <p:val>
                            <p:strVal val="#ppt_h"/>
                          </p:val>
                        </p:tav>
                      </p:tavLst>
                    </p:anim>
                    <p:animEffect transition="in" filter="fade">
                      <p:cBhvr>
                        <p:cTn dur="500"/>
                        <p:tgtEl>
                          <p:spTgt spid="39"/>
                        </p:tgtEl>
                      </p:cBhvr>
                    </p:animEffect>
                  </p:childTnLst>
                </p:cTn>
              </p:par>
            </p:tnLst>
          </p:tmpl>
        </p:tmplLst>
      </p:bldP>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75756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159669" y="1357313"/>
            <a:ext cx="2605088" cy="1532335"/>
          </a:xfrm>
        </p:spPr>
        <p:txBody>
          <a:bodyPr>
            <a:normAutofit/>
          </a:bodyPr>
          <a:lstStyle>
            <a:lvl1pPr>
              <a:defRPr sz="1350">
                <a:solidFill>
                  <a:schemeClr val="accent1"/>
                </a:solidFill>
              </a:defRPr>
            </a:lvl1pPr>
          </a:lstStyle>
          <a:p>
            <a:endParaRPr lang="id-ID"/>
          </a:p>
        </p:txBody>
      </p:sp>
      <p:sp>
        <p:nvSpPr>
          <p:cNvPr id="9" name="Picture Placeholder 2"/>
          <p:cNvSpPr>
            <a:spLocks noGrp="1"/>
          </p:cNvSpPr>
          <p:nvPr>
            <p:ph type="pic" sz="quarter" idx="11"/>
          </p:nvPr>
        </p:nvSpPr>
        <p:spPr>
          <a:xfrm>
            <a:off x="5389430" y="1357313"/>
            <a:ext cx="2605088" cy="1532335"/>
          </a:xfrm>
        </p:spPr>
        <p:txBody>
          <a:bodyPr>
            <a:normAutofit/>
          </a:bodyPr>
          <a:lstStyle>
            <a:lvl1pPr>
              <a:defRPr sz="1350">
                <a:solidFill>
                  <a:schemeClr val="accent1"/>
                </a:solidFill>
              </a:defRPr>
            </a:lvl1pPr>
          </a:lstStyle>
          <a:p>
            <a:endParaRPr lang="id-ID"/>
          </a:p>
        </p:txBody>
      </p:sp>
    </p:spTree>
    <p:extLst>
      <p:ext uri="{BB962C8B-B14F-4D97-AF65-F5344CB8AC3E}">
        <p14:creationId xmlns:p14="http://schemas.microsoft.com/office/powerpoint/2010/main" val="228125072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97666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44546A"/>
                </a:solidFill>
                <a:latin typeface="Source Sans Pro" panose="020B0503030403020204" pitchFamily="34" charset="0"/>
              </a:rPr>
              <a:t>www.yourcompany.com | powerpoint template</a:t>
            </a:r>
            <a:endParaRPr lang="en-US" sz="675" dirty="0">
              <a:solidFill>
                <a:srgbClr val="44546A"/>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lang="es-SV" smtClean="0">
                <a:solidFill>
                  <a:srgbClr val="44546A"/>
                </a:solidFill>
              </a:rPr>
              <a:pPr/>
              <a:t>‹#›</a:t>
            </a:fld>
            <a:endParaRPr lang="es-SV">
              <a:solidFill>
                <a:srgbClr val="44546A"/>
              </a:solidFill>
            </a:endParaRPr>
          </a:p>
        </p:txBody>
      </p:sp>
      <p:cxnSp>
        <p:nvCxnSpPr>
          <p:cNvPr id="10"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03247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 Layout 0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
            <a:ext cx="9144000" cy="122024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0"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1F1F1F"/>
                </a:solidFill>
                <a:latin typeface="Source Sans Pro" panose="020B0503030403020204" pitchFamily="34" charset="0"/>
              </a:rPr>
              <a:t>www.yourcompany.com | powerpoint template</a:t>
            </a:r>
            <a:endParaRPr lang="en-US" sz="675" dirty="0">
              <a:solidFill>
                <a:srgbClr val="1F1F1F"/>
              </a:solidFill>
              <a:latin typeface="Source Sans Pro" panose="020B0503030403020204" pitchFamily="34" charset="0"/>
            </a:endParaRPr>
          </a:p>
        </p:txBody>
      </p:sp>
      <p:sp>
        <p:nvSpPr>
          <p:cNvPr id="11" name="Marcador de número de diapositiva 5"/>
          <p:cNvSpPr>
            <a:spLocks noGrp="1"/>
          </p:cNvSpPr>
          <p:nvPr>
            <p:ph type="sldNum" sz="quarter" idx="12"/>
          </p:nvPr>
        </p:nvSpPr>
        <p:spPr>
          <a:xfrm>
            <a:off x="6812615" y="4767307"/>
            <a:ext cx="2057266" cy="273812"/>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4"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4220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ppt_x"/>
                                          </p:val>
                                        </p:tav>
                                        <p:tav tm="100000">
                                          <p:val>
                                            <p:strVal val="#ppt_x"/>
                                          </p:val>
                                        </p:tav>
                                      </p:tavLst>
                                    </p:anim>
                                    <p:anim calcmode="lin" valueType="num">
                                      <p:cBhvr additive="base">
                                        <p:cTn id="12" dur="1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2514600" y="713942"/>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1"/>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275304647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9144000" cy="51435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360726266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Image Layout 06">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44546A"/>
                </a:solidFill>
                <a:latin typeface="Source Sans Pro" panose="020B0503030403020204" pitchFamily="34" charset="0"/>
              </a:rPr>
              <a:t>www.yourcompany.com | powerpoint template</a:t>
            </a:r>
            <a:endParaRPr lang="en-US" sz="675" dirty="0">
              <a:solidFill>
                <a:srgbClr val="44546A"/>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lang="es-SV" smtClean="0">
                <a:solidFill>
                  <a:srgbClr val="44546A"/>
                </a:solidFill>
              </a:rPr>
              <a:pPr/>
              <a:t>‹#›</a:t>
            </a:fld>
            <a:endParaRPr lang="es-SV">
              <a:solidFill>
                <a:srgbClr val="44546A"/>
              </a:solidFill>
            </a:endParaRPr>
          </a:p>
        </p:txBody>
      </p:sp>
      <p:cxnSp>
        <p:nvCxnSpPr>
          <p:cNvPr id="10"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9144000" cy="2158984"/>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379942950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127968090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hasCustomPrompt="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160692364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41755034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hasCustomPrompt="1"/>
          </p:nvPr>
        </p:nvSpPr>
        <p:spPr>
          <a:xfrm>
            <a:off x="6286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hasCustomPrompt="1"/>
          </p:nvPr>
        </p:nvSpPr>
        <p:spPr>
          <a:xfrm>
            <a:off x="46291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49651856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a:t>Haga clic para modificar el estilo de título del patrón</a:t>
            </a:r>
          </a:p>
        </p:txBody>
      </p:sp>
      <p:sp>
        <p:nvSpPr>
          <p:cNvPr id="3" name="Marcador de texto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hasCustomPrompt="1"/>
          </p:nvPr>
        </p:nvSpPr>
        <p:spPr>
          <a:xfrm>
            <a:off x="629842" y="1878806"/>
            <a:ext cx="3868340"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hasCustomPrompt="1"/>
          </p:nvPr>
        </p:nvSpPr>
        <p:spPr>
          <a:xfrm>
            <a:off x="4629150" y="1878806"/>
            <a:ext cx="3887391"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ES" dirty="0">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32373312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ES" dirty="0">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92508840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3" name="Marcador de pie de página 2"/>
          <p:cNvSpPr>
            <a:spLocks noGrp="1"/>
          </p:cNvSpPr>
          <p:nvPr>
            <p:ph type="ftr" sz="quarter" idx="11"/>
          </p:nvPr>
        </p:nvSpPr>
        <p:spPr/>
        <p:txBody>
          <a:bodyPr/>
          <a:lstStyle/>
          <a:p>
            <a:endParaRPr lang="es-ES" dirty="0">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21819333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8258118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18" name="Text Placeholder 17"/>
          <p:cNvSpPr>
            <a:spLocks noGrp="1"/>
          </p:cNvSpPr>
          <p:nvPr>
            <p:ph type="body" sz="quarter" idx="14" hasCustomPrompt="1"/>
          </p:nvPr>
        </p:nvSpPr>
        <p:spPr>
          <a:xfrm>
            <a:off x="1143000" y="2249078"/>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19" name="Text Placeholder 17"/>
          <p:cNvSpPr>
            <a:spLocks noGrp="1"/>
          </p:cNvSpPr>
          <p:nvPr>
            <p:ph type="body" sz="quarter" idx="15" hasCustomPrompt="1"/>
          </p:nvPr>
        </p:nvSpPr>
        <p:spPr>
          <a:xfrm>
            <a:off x="5553075" y="2250255"/>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21" name="Content Placeholder 20"/>
          <p:cNvSpPr>
            <a:spLocks noGrp="1"/>
          </p:cNvSpPr>
          <p:nvPr>
            <p:ph sz="quarter" idx="16" hasCustomPrompt="1"/>
          </p:nvPr>
        </p:nvSpPr>
        <p:spPr>
          <a:xfrm>
            <a:off x="1143000" y="1910642"/>
            <a:ext cx="3533775" cy="219075"/>
          </a:xfrm>
        </p:spPr>
        <p:txBody>
          <a:bodyPr lIns="0" tIns="0" rIns="0" bIns="0">
            <a:normAutofit/>
          </a:bodyPr>
          <a:lstStyle>
            <a:lvl1pPr marL="0" indent="0">
              <a:buNone/>
              <a:defRPr sz="1050">
                <a:solidFill>
                  <a:schemeClr val="bg1">
                    <a:lumMod val="95000"/>
                  </a:schemeClr>
                </a:solidFill>
                <a:latin typeface="Sinkin Sans 300 Light" pitchFamily="50" charset="0"/>
              </a:defRPr>
            </a:lvl1pPr>
          </a:lstStyle>
          <a:p>
            <a:pPr lvl="0"/>
            <a:r>
              <a:rPr lang="en-GB" dirty="0"/>
              <a:t>Click to edit Content Heading</a:t>
            </a:r>
          </a:p>
        </p:txBody>
      </p:sp>
      <p:sp>
        <p:nvSpPr>
          <p:cNvPr id="22" name="Content Placeholder 20"/>
          <p:cNvSpPr>
            <a:spLocks noGrp="1"/>
          </p:cNvSpPr>
          <p:nvPr>
            <p:ph sz="quarter" idx="17" hasCustomPrompt="1"/>
          </p:nvPr>
        </p:nvSpPr>
        <p:spPr>
          <a:xfrm>
            <a:off x="4900613" y="1910642"/>
            <a:ext cx="3100388" cy="219075"/>
          </a:xfrm>
        </p:spPr>
        <p:txBody>
          <a:bodyPr lIns="0" tIns="0" rIns="0" bIns="0">
            <a:normAutofit/>
          </a:bodyPr>
          <a:lstStyle>
            <a:lvl1pPr marL="0" indent="0">
              <a:buNone/>
              <a:defRPr sz="1050">
                <a:solidFill>
                  <a:schemeClr val="bg1">
                    <a:lumMod val="95000"/>
                  </a:schemeClr>
                </a:solidFill>
                <a:latin typeface="Sinkin Sans 300 Light" pitchFamily="50" charset="0"/>
              </a:defRPr>
            </a:lvl1pPr>
          </a:lstStyle>
          <a:p>
            <a:pPr lvl="0"/>
            <a:r>
              <a:rPr lang="en-GB" dirty="0"/>
              <a:t>Click to edit Content Heading</a:t>
            </a:r>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Tree>
    <p:extLst>
      <p:ext uri="{BB962C8B-B14F-4D97-AF65-F5344CB8AC3E}">
        <p14:creationId xmlns:p14="http://schemas.microsoft.com/office/powerpoint/2010/main" val="58987887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dirty="0"/>
          </a:p>
        </p:txBody>
      </p:sp>
      <p:sp>
        <p:nvSpPr>
          <p:cNvPr id="4" name="Marcador de texto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132300213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hasCustomPrompt="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19701479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a:t>Haga clic para modificar el estilo de título del patrón</a:t>
            </a:r>
          </a:p>
        </p:txBody>
      </p:sp>
      <p:sp>
        <p:nvSpPr>
          <p:cNvPr id="3" name="Marcador de texto vertical 2"/>
          <p:cNvSpPr>
            <a:spLocks noGrp="1"/>
          </p:cNvSpPr>
          <p:nvPr>
            <p:ph type="body" orient="vert" idx="1" hasCustomPrompt="1"/>
          </p:nvPr>
        </p:nvSpPr>
        <p:spPr>
          <a:xfrm>
            <a:off x="628650" y="273844"/>
            <a:ext cx="5800725" cy="435887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3329334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2514600" y="713942"/>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1"/>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176501432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18" name="Text Placeholder 17"/>
          <p:cNvSpPr>
            <a:spLocks noGrp="1"/>
          </p:cNvSpPr>
          <p:nvPr>
            <p:ph type="body" sz="quarter" idx="14" hasCustomPrompt="1"/>
          </p:nvPr>
        </p:nvSpPr>
        <p:spPr>
          <a:xfrm>
            <a:off x="1143000" y="2249078"/>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19" name="Text Placeholder 17"/>
          <p:cNvSpPr>
            <a:spLocks noGrp="1"/>
          </p:cNvSpPr>
          <p:nvPr>
            <p:ph type="body" sz="quarter" idx="15" hasCustomPrompt="1"/>
          </p:nvPr>
        </p:nvSpPr>
        <p:spPr>
          <a:xfrm>
            <a:off x="5553075" y="2250255"/>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21" name="Content Placeholder 20"/>
          <p:cNvSpPr>
            <a:spLocks noGrp="1"/>
          </p:cNvSpPr>
          <p:nvPr>
            <p:ph sz="quarter" idx="16" hasCustomPrompt="1"/>
          </p:nvPr>
        </p:nvSpPr>
        <p:spPr>
          <a:xfrm>
            <a:off x="1143000" y="1910642"/>
            <a:ext cx="3533775" cy="219075"/>
          </a:xfrm>
        </p:spPr>
        <p:txBody>
          <a:bodyPr lIns="0" tIns="0" rIns="0" bIns="0">
            <a:normAutofit/>
          </a:bodyPr>
          <a:lstStyle>
            <a:lvl1pPr marL="0" indent="0">
              <a:buNone/>
              <a:defRPr sz="1050">
                <a:solidFill>
                  <a:schemeClr val="bg1">
                    <a:lumMod val="95000"/>
                  </a:schemeClr>
                </a:solidFill>
                <a:latin typeface="Sinkin Sans 300 Light" pitchFamily="50" charset="0"/>
              </a:defRPr>
            </a:lvl1pPr>
          </a:lstStyle>
          <a:p>
            <a:pPr lvl="0"/>
            <a:r>
              <a:rPr lang="en-GB" dirty="0"/>
              <a:t>Click to edit Content Heading</a:t>
            </a:r>
          </a:p>
        </p:txBody>
      </p:sp>
      <p:sp>
        <p:nvSpPr>
          <p:cNvPr id="22" name="Content Placeholder 20"/>
          <p:cNvSpPr>
            <a:spLocks noGrp="1"/>
          </p:cNvSpPr>
          <p:nvPr>
            <p:ph sz="quarter" idx="17" hasCustomPrompt="1"/>
          </p:nvPr>
        </p:nvSpPr>
        <p:spPr>
          <a:xfrm>
            <a:off x="4900613" y="1910642"/>
            <a:ext cx="3100388" cy="219075"/>
          </a:xfrm>
        </p:spPr>
        <p:txBody>
          <a:bodyPr lIns="0" tIns="0" rIns="0" bIns="0">
            <a:normAutofit/>
          </a:bodyPr>
          <a:lstStyle>
            <a:lvl1pPr marL="0" indent="0">
              <a:buNone/>
              <a:defRPr sz="1050">
                <a:solidFill>
                  <a:schemeClr val="bg1">
                    <a:lumMod val="95000"/>
                  </a:schemeClr>
                </a:solidFill>
                <a:latin typeface="Sinkin Sans 300 Light" pitchFamily="50" charset="0"/>
              </a:defRPr>
            </a:lvl1pPr>
          </a:lstStyle>
          <a:p>
            <a:pPr lvl="0"/>
            <a:r>
              <a:rPr lang="en-GB" dirty="0"/>
              <a:t>Click to edit Content Heading</a:t>
            </a:r>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Tree>
    <p:extLst>
      <p:ext uri="{BB962C8B-B14F-4D97-AF65-F5344CB8AC3E}">
        <p14:creationId xmlns:p14="http://schemas.microsoft.com/office/powerpoint/2010/main" val="250187170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33" name="Rectangle 32"/>
          <p:cNvSpPr/>
          <p:nvPr/>
        </p:nvSpPr>
        <p:spPr>
          <a:xfrm>
            <a:off x="3828856" y="2148947"/>
            <a:ext cx="1519272" cy="12086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6" name="Rectangle 45"/>
          <p:cNvSpPr/>
          <p:nvPr userDrawn="1"/>
        </p:nvSpPr>
        <p:spPr>
          <a:xfrm>
            <a:off x="5415694" y="2148947"/>
            <a:ext cx="1519272" cy="12086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9" name="Content Placeholder 20"/>
          <p:cNvSpPr>
            <a:spLocks noGrp="1"/>
          </p:cNvSpPr>
          <p:nvPr>
            <p:ph sz="quarter" idx="16"/>
          </p:nvPr>
        </p:nvSpPr>
        <p:spPr>
          <a:xfrm>
            <a:off x="3929539"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10" name="Text Placeholder 17"/>
          <p:cNvSpPr>
            <a:spLocks noGrp="1"/>
          </p:cNvSpPr>
          <p:nvPr>
            <p:ph type="body" sz="quarter" idx="21"/>
          </p:nvPr>
        </p:nvSpPr>
        <p:spPr>
          <a:xfrm>
            <a:off x="3922147"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37" name="Picture Placeholder 2"/>
          <p:cNvSpPr>
            <a:spLocks noGrp="1"/>
          </p:cNvSpPr>
          <p:nvPr>
            <p:ph type="pic" sz="quarter" idx="23"/>
          </p:nvPr>
        </p:nvSpPr>
        <p:spPr>
          <a:xfrm>
            <a:off x="856282" y="2157413"/>
            <a:ext cx="1186172" cy="1543051"/>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40" name="Shape 987"/>
          <p:cNvSpPr/>
          <p:nvPr userDrawn="1"/>
        </p:nvSpPr>
        <p:spPr>
          <a:xfrm>
            <a:off x="795942" y="1985963"/>
            <a:ext cx="1317968" cy="1885950"/>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lumMod val="75000"/>
            </a:schemeClr>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3" name="Picture Placeholder 2"/>
          <p:cNvSpPr>
            <a:spLocks noGrp="1"/>
          </p:cNvSpPr>
          <p:nvPr>
            <p:ph type="pic" sz="quarter" idx="22"/>
          </p:nvPr>
        </p:nvSpPr>
        <p:spPr>
          <a:xfrm>
            <a:off x="2094640" y="1885950"/>
            <a:ext cx="1305691" cy="1819275"/>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39" name="Shape 987"/>
          <p:cNvSpPr/>
          <p:nvPr userDrawn="1"/>
        </p:nvSpPr>
        <p:spPr>
          <a:xfrm>
            <a:off x="2032925" y="1714500"/>
            <a:ext cx="1429122" cy="2171700"/>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2"/>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41" name="Rectangle 40"/>
          <p:cNvSpPr/>
          <p:nvPr userDrawn="1"/>
        </p:nvSpPr>
        <p:spPr>
          <a:xfrm>
            <a:off x="6997105" y="2148947"/>
            <a:ext cx="1519272" cy="12086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8" name="Shape 4385"/>
          <p:cNvSpPr/>
          <p:nvPr userDrawn="1"/>
        </p:nvSpPr>
        <p:spPr>
          <a:xfrm>
            <a:off x="7590622" y="2314743"/>
            <a:ext cx="332239" cy="298608"/>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49" name="Shape 4487"/>
          <p:cNvSpPr/>
          <p:nvPr userDrawn="1"/>
        </p:nvSpPr>
        <p:spPr>
          <a:xfrm>
            <a:off x="4501211" y="2358065"/>
            <a:ext cx="174563" cy="211962"/>
          </a:xfrm>
          <a:custGeom>
            <a:avLst/>
            <a:gdLst/>
            <a:ahLst/>
            <a:cxnLst>
              <a:cxn ang="0">
                <a:pos x="wd2" y="hd2"/>
              </a:cxn>
              <a:cxn ang="5400000">
                <a:pos x="wd2" y="hd2"/>
              </a:cxn>
              <a:cxn ang="10800000">
                <a:pos x="wd2" y="hd2"/>
              </a:cxn>
              <a:cxn ang="16200000">
                <a:pos x="wd2" y="hd2"/>
              </a:cxn>
            </a:cxnLst>
            <a:rect l="0" t="0" r="r" b="b"/>
            <a:pathLst>
              <a:path w="21600" h="21600" extrusionOk="0">
                <a:moveTo>
                  <a:pt x="7715" y="5337"/>
                </a:moveTo>
                <a:cubicBezTo>
                  <a:pt x="7715" y="3501"/>
                  <a:pt x="8945" y="2541"/>
                  <a:pt x="10801" y="2541"/>
                </a:cubicBezTo>
                <a:cubicBezTo>
                  <a:pt x="12655" y="2541"/>
                  <a:pt x="13887" y="3501"/>
                  <a:pt x="13887" y="5337"/>
                </a:cubicBezTo>
                <a:lnTo>
                  <a:pt x="13887" y="7624"/>
                </a:lnTo>
                <a:lnTo>
                  <a:pt x="7715" y="7624"/>
                </a:lnTo>
                <a:cubicBezTo>
                  <a:pt x="7715" y="7624"/>
                  <a:pt x="7715" y="5337"/>
                  <a:pt x="7715" y="5337"/>
                </a:cubicBezTo>
                <a:close/>
                <a:moveTo>
                  <a:pt x="19748" y="7624"/>
                </a:moveTo>
                <a:lnTo>
                  <a:pt x="16972" y="7624"/>
                </a:lnTo>
                <a:lnTo>
                  <a:pt x="16972" y="5844"/>
                </a:lnTo>
                <a:cubicBezTo>
                  <a:pt x="16972" y="2163"/>
                  <a:pt x="14912" y="0"/>
                  <a:pt x="10801" y="0"/>
                </a:cubicBezTo>
                <a:cubicBezTo>
                  <a:pt x="6688" y="0"/>
                  <a:pt x="4630" y="2163"/>
                  <a:pt x="4630" y="5844"/>
                </a:cubicBezTo>
                <a:lnTo>
                  <a:pt x="4630" y="7624"/>
                </a:lnTo>
                <a:lnTo>
                  <a:pt x="1544" y="7624"/>
                </a:lnTo>
                <a:cubicBezTo>
                  <a:pt x="691" y="7624"/>
                  <a:pt x="0" y="8447"/>
                  <a:pt x="0" y="9148"/>
                </a:cubicBezTo>
                <a:lnTo>
                  <a:pt x="0" y="19059"/>
                </a:lnTo>
                <a:cubicBezTo>
                  <a:pt x="0" y="19758"/>
                  <a:pt x="661" y="20505"/>
                  <a:pt x="1469" y="20719"/>
                </a:cubicBezTo>
                <a:lnTo>
                  <a:pt x="3314" y="21210"/>
                </a:lnTo>
                <a:cubicBezTo>
                  <a:pt x="4122" y="21424"/>
                  <a:pt x="5478" y="21600"/>
                  <a:pt x="6326" y="21600"/>
                </a:cubicBezTo>
                <a:lnTo>
                  <a:pt x="15274" y="21600"/>
                </a:lnTo>
                <a:cubicBezTo>
                  <a:pt x="16123" y="21600"/>
                  <a:pt x="17478" y="21424"/>
                  <a:pt x="18286" y="21210"/>
                </a:cubicBezTo>
                <a:lnTo>
                  <a:pt x="20132" y="20719"/>
                </a:lnTo>
                <a:cubicBezTo>
                  <a:pt x="20939" y="20505"/>
                  <a:pt x="21600" y="19758"/>
                  <a:pt x="21600" y="19059"/>
                </a:cubicBezTo>
                <a:lnTo>
                  <a:pt x="21600" y="9148"/>
                </a:lnTo>
                <a:cubicBezTo>
                  <a:pt x="21600" y="8447"/>
                  <a:pt x="20601" y="7624"/>
                  <a:pt x="19748" y="7624"/>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54" name="Shape 4454"/>
          <p:cNvSpPr/>
          <p:nvPr userDrawn="1"/>
        </p:nvSpPr>
        <p:spPr>
          <a:xfrm>
            <a:off x="6058519" y="2366707"/>
            <a:ext cx="233622" cy="194678"/>
          </a:xfrm>
          <a:custGeom>
            <a:avLst/>
            <a:gdLst/>
            <a:ahLst/>
            <a:cxnLst>
              <a:cxn ang="0">
                <a:pos x="wd2" y="hd2"/>
              </a:cxn>
              <a:cxn ang="5400000">
                <a:pos x="wd2" y="hd2"/>
              </a:cxn>
              <a:cxn ang="10800000">
                <a:pos x="wd2" y="hd2"/>
              </a:cxn>
              <a:cxn ang="16200000">
                <a:pos x="wd2" y="hd2"/>
              </a:cxn>
            </a:cxnLst>
            <a:rect l="0" t="0" r="r" b="b"/>
            <a:pathLst>
              <a:path w="21452" h="21600" extrusionOk="0">
                <a:moveTo>
                  <a:pt x="19451" y="15878"/>
                </a:moveTo>
                <a:lnTo>
                  <a:pt x="19142" y="18042"/>
                </a:lnTo>
                <a:cubicBezTo>
                  <a:pt x="19049" y="18872"/>
                  <a:pt x="18431" y="19552"/>
                  <a:pt x="17766" y="19552"/>
                </a:cubicBezTo>
                <a:lnTo>
                  <a:pt x="3686" y="19552"/>
                </a:lnTo>
                <a:cubicBezTo>
                  <a:pt x="3021" y="19552"/>
                  <a:pt x="2403" y="18872"/>
                  <a:pt x="2310" y="18042"/>
                </a:cubicBezTo>
                <a:lnTo>
                  <a:pt x="2001" y="15878"/>
                </a:lnTo>
                <a:cubicBezTo>
                  <a:pt x="1909" y="15047"/>
                  <a:pt x="2377" y="14368"/>
                  <a:pt x="3041" y="14368"/>
                </a:cubicBezTo>
                <a:lnTo>
                  <a:pt x="18411" y="14368"/>
                </a:lnTo>
                <a:cubicBezTo>
                  <a:pt x="19075" y="14368"/>
                  <a:pt x="19543" y="15047"/>
                  <a:pt x="19451" y="15878"/>
                </a:cubicBezTo>
                <a:close/>
                <a:moveTo>
                  <a:pt x="21075" y="12098"/>
                </a:moveTo>
                <a:lnTo>
                  <a:pt x="17323" y="1309"/>
                </a:lnTo>
                <a:cubicBezTo>
                  <a:pt x="17026" y="590"/>
                  <a:pt x="16239" y="0"/>
                  <a:pt x="15575" y="0"/>
                </a:cubicBezTo>
                <a:lnTo>
                  <a:pt x="5877" y="0"/>
                </a:lnTo>
                <a:cubicBezTo>
                  <a:pt x="5213" y="0"/>
                  <a:pt x="4426" y="590"/>
                  <a:pt x="4129" y="1309"/>
                </a:cubicBezTo>
                <a:lnTo>
                  <a:pt x="378" y="12098"/>
                </a:lnTo>
                <a:cubicBezTo>
                  <a:pt x="80" y="12817"/>
                  <a:pt x="-74" y="14056"/>
                  <a:pt x="35" y="14850"/>
                </a:cubicBezTo>
                <a:lnTo>
                  <a:pt x="846" y="20157"/>
                </a:lnTo>
                <a:cubicBezTo>
                  <a:pt x="956" y="20950"/>
                  <a:pt x="1589" y="21600"/>
                  <a:pt x="2254" y="21600"/>
                </a:cubicBezTo>
                <a:lnTo>
                  <a:pt x="19198" y="21600"/>
                </a:lnTo>
                <a:cubicBezTo>
                  <a:pt x="19863" y="21600"/>
                  <a:pt x="20496" y="20950"/>
                  <a:pt x="20606" y="20157"/>
                </a:cubicBezTo>
                <a:lnTo>
                  <a:pt x="21417" y="14850"/>
                </a:lnTo>
                <a:cubicBezTo>
                  <a:pt x="21526" y="14056"/>
                  <a:pt x="21372" y="12817"/>
                  <a:pt x="21075" y="12098"/>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55" name="Content Placeholder 20"/>
          <p:cNvSpPr>
            <a:spLocks noGrp="1"/>
          </p:cNvSpPr>
          <p:nvPr>
            <p:ph sz="quarter" idx="24"/>
          </p:nvPr>
        </p:nvSpPr>
        <p:spPr>
          <a:xfrm>
            <a:off x="5516377"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6" name="Text Placeholder 17"/>
          <p:cNvSpPr>
            <a:spLocks noGrp="1"/>
          </p:cNvSpPr>
          <p:nvPr>
            <p:ph type="body" sz="quarter" idx="25"/>
          </p:nvPr>
        </p:nvSpPr>
        <p:spPr>
          <a:xfrm>
            <a:off x="5508985"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7" name="Content Placeholder 20"/>
          <p:cNvSpPr>
            <a:spLocks noGrp="1"/>
          </p:cNvSpPr>
          <p:nvPr>
            <p:ph sz="quarter" idx="26"/>
          </p:nvPr>
        </p:nvSpPr>
        <p:spPr>
          <a:xfrm>
            <a:off x="7097788"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8" name="Text Placeholder 17"/>
          <p:cNvSpPr>
            <a:spLocks noGrp="1"/>
          </p:cNvSpPr>
          <p:nvPr>
            <p:ph type="body" sz="quarter" idx="27"/>
          </p:nvPr>
        </p:nvSpPr>
        <p:spPr>
          <a:xfrm>
            <a:off x="7090396"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9" name="Content Placeholder 20"/>
          <p:cNvSpPr>
            <a:spLocks noGrp="1"/>
          </p:cNvSpPr>
          <p:nvPr>
            <p:ph sz="quarter" idx="28"/>
          </p:nvPr>
        </p:nvSpPr>
        <p:spPr>
          <a:xfrm>
            <a:off x="3842258" y="1733486"/>
            <a:ext cx="4674119" cy="252477"/>
          </a:xfrm>
        </p:spPr>
        <p:txBody>
          <a:bodyPr lIns="0" tIns="0" rIns="0" bIns="0" anchor="ctr">
            <a:normAutofit/>
          </a:bodyPr>
          <a:lstStyle>
            <a:lvl1pPr marL="0" indent="0" algn="l">
              <a:buNone/>
              <a:defRPr sz="1050" b="1">
                <a:solidFill>
                  <a:schemeClr val="bg1">
                    <a:lumMod val="95000"/>
                  </a:schemeClr>
                </a:solidFill>
                <a:latin typeface="Sinkin Sans 300 Light" pitchFamily="50" charset="0"/>
              </a:defRPr>
            </a:lvl1pPr>
          </a:lstStyle>
          <a:p>
            <a:pPr lvl="0"/>
            <a:endParaRPr lang="en-GB" dirty="0"/>
          </a:p>
        </p:txBody>
      </p:sp>
      <p:sp>
        <p:nvSpPr>
          <p:cNvPr id="60" name="Text Placeholder 17"/>
          <p:cNvSpPr>
            <a:spLocks noGrp="1"/>
          </p:cNvSpPr>
          <p:nvPr>
            <p:ph type="body" sz="quarter" idx="29"/>
          </p:nvPr>
        </p:nvSpPr>
        <p:spPr>
          <a:xfrm>
            <a:off x="3922147"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
        <p:nvSpPr>
          <p:cNvPr id="61" name="Text Placeholder 17"/>
          <p:cNvSpPr>
            <a:spLocks noGrp="1"/>
          </p:cNvSpPr>
          <p:nvPr>
            <p:ph type="body" sz="quarter" idx="30"/>
          </p:nvPr>
        </p:nvSpPr>
        <p:spPr>
          <a:xfrm>
            <a:off x="5508985"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
        <p:nvSpPr>
          <p:cNvPr id="62" name="Text Placeholder 17"/>
          <p:cNvSpPr>
            <a:spLocks noGrp="1"/>
          </p:cNvSpPr>
          <p:nvPr>
            <p:ph type="body" sz="quarter" idx="31"/>
          </p:nvPr>
        </p:nvSpPr>
        <p:spPr>
          <a:xfrm>
            <a:off x="7090396"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Tree>
    <p:extLst>
      <p:ext uri="{BB962C8B-B14F-4D97-AF65-F5344CB8AC3E}">
        <p14:creationId xmlns:p14="http://schemas.microsoft.com/office/powerpoint/2010/main" val="134317674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2" presetClass="entr" presetSubtype="8" accel="44000" decel="5600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0-#ppt_w/2"/>
                                          </p:val>
                                        </p:tav>
                                        <p:tav tm="100000">
                                          <p:val>
                                            <p:strVal val="#ppt_x"/>
                                          </p:val>
                                        </p:tav>
                                      </p:tavLst>
                                    </p:anim>
                                    <p:anim calcmode="lin" valueType="num">
                                      <p:cBhvr additive="base">
                                        <p:cTn id="16" dur="500" fill="hold"/>
                                        <p:tgtEl>
                                          <p:spTgt spid="40"/>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2000"/>
                            </p:stCondLst>
                            <p:childTnLst>
                              <p:par>
                                <p:cTn id="22" presetID="2" presetClass="entr" presetSubtype="8" accel="44000" decel="56000"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0-#ppt_w/2"/>
                                          </p:val>
                                        </p:tav>
                                        <p:tav tm="100000">
                                          <p:val>
                                            <p:strVal val="#ppt_x"/>
                                          </p:val>
                                        </p:tav>
                                      </p:tavLst>
                                    </p:anim>
                                    <p:anim calcmode="lin" valueType="num">
                                      <p:cBhvr additive="base">
                                        <p:cTn id="25" dur="500" fill="hold"/>
                                        <p:tgtEl>
                                          <p:spTgt spid="39"/>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p:stCondLst>
                              <p:cond delay="3000"/>
                            </p:stCondLst>
                            <p:childTnLst>
                              <p:par>
                                <p:cTn id="31" presetID="22" presetClass="entr" presetSubtype="8" fill="hold" grpId="0" nodeType="afterEffect" nodePh="1">
                                  <p:stCondLst>
                                    <p:cond delay="0"/>
                                  </p:stCondLst>
                                  <p:endCondLst>
                                    <p:cond evt="begin" delay="0">
                                      <p:tn val="31"/>
                                    </p:cond>
                                  </p:endCondLst>
                                  <p:childTnLst>
                                    <p:set>
                                      <p:cBhvr>
                                        <p:cTn id="32" dur="1" fill="hold">
                                          <p:stCondLst>
                                            <p:cond delay="0"/>
                                          </p:stCondLst>
                                        </p:cTn>
                                        <p:tgtEl>
                                          <p:spTgt spid="59">
                                            <p:txEl>
                                              <p:pRg st="0" end="0"/>
                                            </p:txEl>
                                          </p:spTgt>
                                        </p:tgtEl>
                                        <p:attrNameLst>
                                          <p:attrName>style.visibility</p:attrName>
                                        </p:attrNameLst>
                                      </p:cBhvr>
                                      <p:to>
                                        <p:strVal val="visible"/>
                                      </p:to>
                                    </p:set>
                                    <p:animEffect transition="in" filter="wipe(left)">
                                      <p:cBhvr>
                                        <p:cTn id="33" dur="500"/>
                                        <p:tgtEl>
                                          <p:spTgt spid="59">
                                            <p:txEl>
                                              <p:pRg st="0" end="0"/>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par>
                          <p:cTn id="38" fill="hold">
                            <p:stCondLst>
                              <p:cond delay="4000"/>
                            </p:stCondLst>
                            <p:childTnLst>
                              <p:par>
                                <p:cTn id="39" presetID="49" presetClass="entr" presetSubtype="0" decel="100000" fill="hold" grpId="0" nodeType="after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 calcmode="lin" valueType="num">
                                      <p:cBhvr>
                                        <p:cTn id="43" dur="500" fill="hold"/>
                                        <p:tgtEl>
                                          <p:spTgt spid="49"/>
                                        </p:tgtEl>
                                        <p:attrNameLst>
                                          <p:attrName>style.rotation</p:attrName>
                                        </p:attrNameLst>
                                      </p:cBhvr>
                                      <p:tavLst>
                                        <p:tav tm="0">
                                          <p:val>
                                            <p:fltVal val="360"/>
                                          </p:val>
                                        </p:tav>
                                        <p:tav tm="100000">
                                          <p:val>
                                            <p:fltVal val="0"/>
                                          </p:val>
                                        </p:tav>
                                      </p:tavLst>
                                    </p:anim>
                                    <p:animEffect transition="in" filter="fade">
                                      <p:cBhvr>
                                        <p:cTn id="44" dur="500"/>
                                        <p:tgtEl>
                                          <p:spTgt spid="49"/>
                                        </p:tgtEl>
                                      </p:cBhvr>
                                    </p:animEffect>
                                  </p:childTnLst>
                                </p:cTn>
                              </p:par>
                            </p:childTnLst>
                          </p:cTn>
                        </p:par>
                        <p:par>
                          <p:cTn id="45" fill="hold">
                            <p:stCondLst>
                              <p:cond delay="4500"/>
                            </p:stCondLst>
                            <p:childTnLst>
                              <p:par>
                                <p:cTn id="46" presetID="22" presetClass="entr" presetSubtype="1" fill="hold" grpId="0" nodeType="afterEffect" nodePh="1">
                                  <p:stCondLst>
                                    <p:cond delay="0"/>
                                  </p:stCondLst>
                                  <p:endCondLst>
                                    <p:cond evt="begin" delay="0">
                                      <p:tn val="46"/>
                                    </p:cond>
                                  </p:endCondLst>
                                  <p:childTnLst>
                                    <p:set>
                                      <p:cBhvr>
                                        <p:cTn id="47" dur="1" fill="hold">
                                          <p:stCondLst>
                                            <p:cond delay="0"/>
                                          </p:stCondLst>
                                        </p:cTn>
                                        <p:tgtEl>
                                          <p:spTgt spid="9">
                                            <p:txEl>
                                              <p:pRg st="0" end="0"/>
                                            </p:txEl>
                                          </p:spTgt>
                                        </p:tgtEl>
                                        <p:attrNameLst>
                                          <p:attrName>style.visibility</p:attrName>
                                        </p:attrNameLst>
                                      </p:cBhvr>
                                      <p:to>
                                        <p:strVal val="visible"/>
                                      </p:to>
                                    </p:set>
                                    <p:animEffect transition="in" filter="wipe(up)">
                                      <p:cBhvr>
                                        <p:cTn id="48" dur="500"/>
                                        <p:tgtEl>
                                          <p:spTgt spid="9">
                                            <p:txEl>
                                              <p:pRg st="0" end="0"/>
                                            </p:txEl>
                                          </p:spTgt>
                                        </p:tgtEl>
                                      </p:cBhvr>
                                    </p:animEffect>
                                  </p:childTnLst>
                                </p:cTn>
                              </p:par>
                            </p:childTnLst>
                          </p:cTn>
                        </p:par>
                        <p:par>
                          <p:cTn id="49" fill="hold">
                            <p:stCondLst>
                              <p:cond delay="5000"/>
                            </p:stCondLst>
                            <p:childTnLst>
                              <p:par>
                                <p:cTn id="50" presetID="9" presetClass="entr" presetSubtype="0" fill="hold" grpId="0" nodeType="afterEffect" nodePh="1">
                                  <p:stCondLst>
                                    <p:cond delay="0"/>
                                  </p:stCondLst>
                                  <p:endCondLst>
                                    <p:cond evt="begin" delay="0">
                                      <p:tn val="50"/>
                                    </p:cond>
                                  </p:end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dissolve">
                                      <p:cBhvr>
                                        <p:cTn id="52" dur="500"/>
                                        <p:tgtEl>
                                          <p:spTgt spid="10">
                                            <p:txEl>
                                              <p:pRg st="0" end="0"/>
                                            </p:txEl>
                                          </p:spTgt>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childTnLst>
                          </p:cTn>
                        </p:par>
                        <p:par>
                          <p:cTn id="57" fill="hold">
                            <p:stCondLst>
                              <p:cond delay="6000"/>
                            </p:stCondLst>
                            <p:childTnLst>
                              <p:par>
                                <p:cTn id="58" presetID="49" presetClass="entr" presetSubtype="0" decel="100000" fill="hold" grpId="0" nodeType="afterEffect">
                                  <p:stCondLst>
                                    <p:cond delay="0"/>
                                  </p:stCondLst>
                                  <p:childTnLst>
                                    <p:set>
                                      <p:cBhvr>
                                        <p:cTn id="59" dur="1" fill="hold">
                                          <p:stCondLst>
                                            <p:cond delay="0"/>
                                          </p:stCondLst>
                                        </p:cTn>
                                        <p:tgtEl>
                                          <p:spTgt spid="54"/>
                                        </p:tgtEl>
                                        <p:attrNameLst>
                                          <p:attrName>style.visibility</p:attrName>
                                        </p:attrNameLst>
                                      </p:cBhvr>
                                      <p:to>
                                        <p:strVal val="visible"/>
                                      </p:to>
                                    </p:set>
                                    <p:anim calcmode="lin" valueType="num">
                                      <p:cBhvr>
                                        <p:cTn id="60" dur="500" fill="hold"/>
                                        <p:tgtEl>
                                          <p:spTgt spid="54"/>
                                        </p:tgtEl>
                                        <p:attrNameLst>
                                          <p:attrName>ppt_w</p:attrName>
                                        </p:attrNameLst>
                                      </p:cBhvr>
                                      <p:tavLst>
                                        <p:tav tm="0">
                                          <p:val>
                                            <p:fltVal val="0"/>
                                          </p:val>
                                        </p:tav>
                                        <p:tav tm="100000">
                                          <p:val>
                                            <p:strVal val="#ppt_w"/>
                                          </p:val>
                                        </p:tav>
                                      </p:tavLst>
                                    </p:anim>
                                    <p:anim calcmode="lin" valueType="num">
                                      <p:cBhvr>
                                        <p:cTn id="61" dur="500" fill="hold"/>
                                        <p:tgtEl>
                                          <p:spTgt spid="54"/>
                                        </p:tgtEl>
                                        <p:attrNameLst>
                                          <p:attrName>ppt_h</p:attrName>
                                        </p:attrNameLst>
                                      </p:cBhvr>
                                      <p:tavLst>
                                        <p:tav tm="0">
                                          <p:val>
                                            <p:fltVal val="0"/>
                                          </p:val>
                                        </p:tav>
                                        <p:tav tm="100000">
                                          <p:val>
                                            <p:strVal val="#ppt_h"/>
                                          </p:val>
                                        </p:tav>
                                      </p:tavLst>
                                    </p:anim>
                                    <p:anim calcmode="lin" valueType="num">
                                      <p:cBhvr>
                                        <p:cTn id="62" dur="500" fill="hold"/>
                                        <p:tgtEl>
                                          <p:spTgt spid="54"/>
                                        </p:tgtEl>
                                        <p:attrNameLst>
                                          <p:attrName>style.rotation</p:attrName>
                                        </p:attrNameLst>
                                      </p:cBhvr>
                                      <p:tavLst>
                                        <p:tav tm="0">
                                          <p:val>
                                            <p:fltVal val="360"/>
                                          </p:val>
                                        </p:tav>
                                        <p:tav tm="100000">
                                          <p:val>
                                            <p:fltVal val="0"/>
                                          </p:val>
                                        </p:tav>
                                      </p:tavLst>
                                    </p:anim>
                                    <p:animEffect transition="in" filter="fade">
                                      <p:cBhvr>
                                        <p:cTn id="63" dur="500"/>
                                        <p:tgtEl>
                                          <p:spTgt spid="54"/>
                                        </p:tgtEl>
                                      </p:cBhvr>
                                    </p:animEffect>
                                  </p:childTnLst>
                                </p:cTn>
                              </p:par>
                            </p:childTnLst>
                          </p:cTn>
                        </p:par>
                        <p:par>
                          <p:cTn id="64" fill="hold">
                            <p:stCondLst>
                              <p:cond delay="6500"/>
                            </p:stCondLst>
                            <p:childTnLst>
                              <p:par>
                                <p:cTn id="65" presetID="22" presetClass="entr" presetSubtype="1" fill="hold" grpId="0" nodeType="afterEffect" nodePh="1">
                                  <p:stCondLst>
                                    <p:cond delay="0"/>
                                  </p:stCondLst>
                                  <p:endCondLst>
                                    <p:cond evt="begin" delay="0">
                                      <p:tn val="65"/>
                                    </p:cond>
                                  </p:endCondLst>
                                  <p:childTnLst>
                                    <p:set>
                                      <p:cBhvr>
                                        <p:cTn id="66" dur="1" fill="hold">
                                          <p:stCondLst>
                                            <p:cond delay="0"/>
                                          </p:stCondLst>
                                        </p:cTn>
                                        <p:tgtEl>
                                          <p:spTgt spid="55">
                                            <p:txEl>
                                              <p:pRg st="0" end="0"/>
                                            </p:txEl>
                                          </p:spTgt>
                                        </p:tgtEl>
                                        <p:attrNameLst>
                                          <p:attrName>style.visibility</p:attrName>
                                        </p:attrNameLst>
                                      </p:cBhvr>
                                      <p:to>
                                        <p:strVal val="visible"/>
                                      </p:to>
                                    </p:set>
                                    <p:animEffect transition="in" filter="wipe(up)">
                                      <p:cBhvr>
                                        <p:cTn id="67" dur="500"/>
                                        <p:tgtEl>
                                          <p:spTgt spid="55">
                                            <p:txEl>
                                              <p:pRg st="0" end="0"/>
                                            </p:txEl>
                                          </p:spTgt>
                                        </p:tgtEl>
                                      </p:cBhvr>
                                    </p:animEffect>
                                  </p:childTnLst>
                                </p:cTn>
                              </p:par>
                            </p:childTnLst>
                          </p:cTn>
                        </p:par>
                        <p:par>
                          <p:cTn id="68" fill="hold">
                            <p:stCondLst>
                              <p:cond delay="7000"/>
                            </p:stCondLst>
                            <p:childTnLst>
                              <p:par>
                                <p:cTn id="69" presetID="9" presetClass="entr" presetSubtype="0" fill="hold" grpId="0" nodeType="afterEffect" nodePh="1">
                                  <p:stCondLst>
                                    <p:cond delay="0"/>
                                  </p:stCondLst>
                                  <p:endCondLst>
                                    <p:cond evt="begin" delay="0">
                                      <p:tn val="69"/>
                                    </p:cond>
                                  </p:endCondLst>
                                  <p:childTnLst>
                                    <p:set>
                                      <p:cBhvr>
                                        <p:cTn id="70" dur="1" fill="hold">
                                          <p:stCondLst>
                                            <p:cond delay="0"/>
                                          </p:stCondLst>
                                        </p:cTn>
                                        <p:tgtEl>
                                          <p:spTgt spid="56">
                                            <p:txEl>
                                              <p:pRg st="0" end="0"/>
                                            </p:txEl>
                                          </p:spTgt>
                                        </p:tgtEl>
                                        <p:attrNameLst>
                                          <p:attrName>style.visibility</p:attrName>
                                        </p:attrNameLst>
                                      </p:cBhvr>
                                      <p:to>
                                        <p:strVal val="visible"/>
                                      </p:to>
                                    </p:set>
                                    <p:animEffect transition="in" filter="dissolve">
                                      <p:cBhvr>
                                        <p:cTn id="71" dur="500"/>
                                        <p:tgtEl>
                                          <p:spTgt spid="56">
                                            <p:txEl>
                                              <p:pRg st="0" end="0"/>
                                            </p:txEl>
                                          </p:spTgt>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childTnLst>
                          </p:cTn>
                        </p:par>
                        <p:par>
                          <p:cTn id="76" fill="hold">
                            <p:stCondLst>
                              <p:cond delay="8000"/>
                            </p:stCondLst>
                            <p:childTnLst>
                              <p:par>
                                <p:cTn id="77" presetID="49" presetClass="entr" presetSubtype="0" decel="100000" fill="hold" grpId="0" nodeType="afterEffect">
                                  <p:stCondLst>
                                    <p:cond delay="0"/>
                                  </p:stCondLst>
                                  <p:childTnLst>
                                    <p:set>
                                      <p:cBhvr>
                                        <p:cTn id="78" dur="1" fill="hold">
                                          <p:stCondLst>
                                            <p:cond delay="0"/>
                                          </p:stCondLst>
                                        </p:cTn>
                                        <p:tgtEl>
                                          <p:spTgt spid="48"/>
                                        </p:tgtEl>
                                        <p:attrNameLst>
                                          <p:attrName>style.visibility</p:attrName>
                                        </p:attrNameLst>
                                      </p:cBhvr>
                                      <p:to>
                                        <p:strVal val="visible"/>
                                      </p:to>
                                    </p:set>
                                    <p:anim calcmode="lin" valueType="num">
                                      <p:cBhvr>
                                        <p:cTn id="79" dur="500" fill="hold"/>
                                        <p:tgtEl>
                                          <p:spTgt spid="48"/>
                                        </p:tgtEl>
                                        <p:attrNameLst>
                                          <p:attrName>ppt_w</p:attrName>
                                        </p:attrNameLst>
                                      </p:cBhvr>
                                      <p:tavLst>
                                        <p:tav tm="0">
                                          <p:val>
                                            <p:fltVal val="0"/>
                                          </p:val>
                                        </p:tav>
                                        <p:tav tm="100000">
                                          <p:val>
                                            <p:strVal val="#ppt_w"/>
                                          </p:val>
                                        </p:tav>
                                      </p:tavLst>
                                    </p:anim>
                                    <p:anim calcmode="lin" valueType="num">
                                      <p:cBhvr>
                                        <p:cTn id="80" dur="500" fill="hold"/>
                                        <p:tgtEl>
                                          <p:spTgt spid="48"/>
                                        </p:tgtEl>
                                        <p:attrNameLst>
                                          <p:attrName>ppt_h</p:attrName>
                                        </p:attrNameLst>
                                      </p:cBhvr>
                                      <p:tavLst>
                                        <p:tav tm="0">
                                          <p:val>
                                            <p:fltVal val="0"/>
                                          </p:val>
                                        </p:tav>
                                        <p:tav tm="100000">
                                          <p:val>
                                            <p:strVal val="#ppt_h"/>
                                          </p:val>
                                        </p:tav>
                                      </p:tavLst>
                                    </p:anim>
                                    <p:anim calcmode="lin" valueType="num">
                                      <p:cBhvr>
                                        <p:cTn id="81" dur="500" fill="hold"/>
                                        <p:tgtEl>
                                          <p:spTgt spid="48"/>
                                        </p:tgtEl>
                                        <p:attrNameLst>
                                          <p:attrName>style.rotation</p:attrName>
                                        </p:attrNameLst>
                                      </p:cBhvr>
                                      <p:tavLst>
                                        <p:tav tm="0">
                                          <p:val>
                                            <p:fltVal val="360"/>
                                          </p:val>
                                        </p:tav>
                                        <p:tav tm="100000">
                                          <p:val>
                                            <p:fltVal val="0"/>
                                          </p:val>
                                        </p:tav>
                                      </p:tavLst>
                                    </p:anim>
                                    <p:animEffect transition="in" filter="fade">
                                      <p:cBhvr>
                                        <p:cTn id="82" dur="500"/>
                                        <p:tgtEl>
                                          <p:spTgt spid="48"/>
                                        </p:tgtEl>
                                      </p:cBhvr>
                                    </p:animEffect>
                                  </p:childTnLst>
                                </p:cTn>
                              </p:par>
                            </p:childTnLst>
                          </p:cTn>
                        </p:par>
                        <p:par>
                          <p:cTn id="83" fill="hold">
                            <p:stCondLst>
                              <p:cond delay="8500"/>
                            </p:stCondLst>
                            <p:childTnLst>
                              <p:par>
                                <p:cTn id="84" presetID="22" presetClass="entr" presetSubtype="1" fill="hold" grpId="0" nodeType="afterEffect" nodePh="1">
                                  <p:stCondLst>
                                    <p:cond delay="0"/>
                                  </p:stCondLst>
                                  <p:endCondLst>
                                    <p:cond evt="begin" delay="0">
                                      <p:tn val="84"/>
                                    </p:cond>
                                  </p:endCondLst>
                                  <p:childTnLst>
                                    <p:set>
                                      <p:cBhvr>
                                        <p:cTn id="85" dur="1" fill="hold">
                                          <p:stCondLst>
                                            <p:cond delay="0"/>
                                          </p:stCondLst>
                                        </p:cTn>
                                        <p:tgtEl>
                                          <p:spTgt spid="57">
                                            <p:txEl>
                                              <p:pRg st="0" end="0"/>
                                            </p:txEl>
                                          </p:spTgt>
                                        </p:tgtEl>
                                        <p:attrNameLst>
                                          <p:attrName>style.visibility</p:attrName>
                                        </p:attrNameLst>
                                      </p:cBhvr>
                                      <p:to>
                                        <p:strVal val="visible"/>
                                      </p:to>
                                    </p:set>
                                    <p:animEffect transition="in" filter="wipe(up)">
                                      <p:cBhvr>
                                        <p:cTn id="86" dur="500"/>
                                        <p:tgtEl>
                                          <p:spTgt spid="57">
                                            <p:txEl>
                                              <p:pRg st="0" end="0"/>
                                            </p:txEl>
                                          </p:spTgt>
                                        </p:tgtEl>
                                      </p:cBhvr>
                                    </p:animEffect>
                                  </p:childTnLst>
                                </p:cTn>
                              </p:par>
                            </p:childTnLst>
                          </p:cTn>
                        </p:par>
                        <p:par>
                          <p:cTn id="87" fill="hold">
                            <p:stCondLst>
                              <p:cond delay="9000"/>
                            </p:stCondLst>
                            <p:childTnLst>
                              <p:par>
                                <p:cTn id="88" presetID="9" presetClass="entr" presetSubtype="0" fill="hold" grpId="0" nodeType="afterEffect" nodePh="1">
                                  <p:stCondLst>
                                    <p:cond delay="0"/>
                                  </p:stCondLst>
                                  <p:endCondLst>
                                    <p:cond evt="begin" delay="0">
                                      <p:tn val="88"/>
                                    </p:cond>
                                  </p:end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dissolve">
                                      <p:cBhvr>
                                        <p:cTn id="90" dur="500"/>
                                        <p:tgtEl>
                                          <p:spTgt spid="58">
                                            <p:txEl>
                                              <p:pRg st="0" end="0"/>
                                            </p:txEl>
                                          </p:spTgt>
                                        </p:tgtEl>
                                      </p:cBhvr>
                                    </p:animEffect>
                                  </p:childTnLst>
                                </p:cTn>
                              </p:par>
                            </p:childTnLst>
                          </p:cTn>
                        </p:par>
                        <p:par>
                          <p:cTn id="91" fill="hold">
                            <p:stCondLst>
                              <p:cond delay="9500"/>
                            </p:stCondLst>
                            <p:childTnLst>
                              <p:par>
                                <p:cTn id="92" presetID="9" presetClass="entr" presetSubtype="0" fill="hold" grpId="0" nodeType="afterEffect" nodePh="1">
                                  <p:stCondLst>
                                    <p:cond delay="0"/>
                                  </p:stCondLst>
                                  <p:endCondLst>
                                    <p:cond evt="begin" delay="0">
                                      <p:tn val="92"/>
                                    </p:cond>
                                  </p:endCondLst>
                                  <p:childTnLst>
                                    <p:set>
                                      <p:cBhvr>
                                        <p:cTn id="93" dur="1" fill="hold">
                                          <p:stCondLst>
                                            <p:cond delay="0"/>
                                          </p:stCondLst>
                                        </p:cTn>
                                        <p:tgtEl>
                                          <p:spTgt spid="60">
                                            <p:txEl>
                                              <p:pRg st="0" end="0"/>
                                            </p:txEl>
                                          </p:spTgt>
                                        </p:tgtEl>
                                        <p:attrNameLst>
                                          <p:attrName>style.visibility</p:attrName>
                                        </p:attrNameLst>
                                      </p:cBhvr>
                                      <p:to>
                                        <p:strVal val="visible"/>
                                      </p:to>
                                    </p:set>
                                    <p:animEffect transition="in" filter="dissolve">
                                      <p:cBhvr>
                                        <p:cTn id="94" dur="500"/>
                                        <p:tgtEl>
                                          <p:spTgt spid="60">
                                            <p:txEl>
                                              <p:pRg st="0" end="0"/>
                                            </p:txEl>
                                          </p:spTgt>
                                        </p:tgtEl>
                                      </p:cBhvr>
                                    </p:animEffect>
                                  </p:childTnLst>
                                </p:cTn>
                              </p:par>
                            </p:childTnLst>
                          </p:cTn>
                        </p:par>
                        <p:par>
                          <p:cTn id="95" fill="hold">
                            <p:stCondLst>
                              <p:cond delay="10000"/>
                            </p:stCondLst>
                            <p:childTnLst>
                              <p:par>
                                <p:cTn id="96" presetID="9" presetClass="entr" presetSubtype="0" fill="hold" grpId="0" nodeType="afterEffect" nodePh="1">
                                  <p:stCondLst>
                                    <p:cond delay="0"/>
                                  </p:stCondLst>
                                  <p:endCondLst>
                                    <p:cond evt="begin" delay="0">
                                      <p:tn val="96"/>
                                    </p:cond>
                                  </p:endCondLst>
                                  <p:childTnLst>
                                    <p:set>
                                      <p:cBhvr>
                                        <p:cTn id="97" dur="1" fill="hold">
                                          <p:stCondLst>
                                            <p:cond delay="0"/>
                                          </p:stCondLst>
                                        </p:cTn>
                                        <p:tgtEl>
                                          <p:spTgt spid="61">
                                            <p:txEl>
                                              <p:pRg st="0" end="0"/>
                                            </p:txEl>
                                          </p:spTgt>
                                        </p:tgtEl>
                                        <p:attrNameLst>
                                          <p:attrName>style.visibility</p:attrName>
                                        </p:attrNameLst>
                                      </p:cBhvr>
                                      <p:to>
                                        <p:strVal val="visible"/>
                                      </p:to>
                                    </p:set>
                                    <p:animEffect transition="in" filter="dissolve">
                                      <p:cBhvr>
                                        <p:cTn id="98" dur="500"/>
                                        <p:tgtEl>
                                          <p:spTgt spid="61">
                                            <p:txEl>
                                              <p:pRg st="0" end="0"/>
                                            </p:txEl>
                                          </p:spTgt>
                                        </p:tgtEl>
                                      </p:cBhvr>
                                    </p:animEffect>
                                  </p:childTnLst>
                                </p:cTn>
                              </p:par>
                            </p:childTnLst>
                          </p:cTn>
                        </p:par>
                        <p:par>
                          <p:cTn id="99" fill="hold">
                            <p:stCondLst>
                              <p:cond delay="10500"/>
                            </p:stCondLst>
                            <p:childTnLst>
                              <p:par>
                                <p:cTn id="100" presetID="9" presetClass="entr" presetSubtype="0" fill="hold" grpId="0" nodeType="afterEffect" nodePh="1">
                                  <p:stCondLst>
                                    <p:cond delay="0"/>
                                  </p:stCondLst>
                                  <p:endCondLst>
                                    <p:cond evt="begin" delay="0">
                                      <p:tn val="100"/>
                                    </p:cond>
                                  </p:endCondLst>
                                  <p:childTnLst>
                                    <p:set>
                                      <p:cBhvr>
                                        <p:cTn id="101" dur="1" fill="hold">
                                          <p:stCondLst>
                                            <p:cond delay="0"/>
                                          </p:stCondLst>
                                        </p:cTn>
                                        <p:tgtEl>
                                          <p:spTgt spid="62">
                                            <p:txEl>
                                              <p:pRg st="0" end="0"/>
                                            </p:txEl>
                                          </p:spTgt>
                                        </p:tgtEl>
                                        <p:attrNameLst>
                                          <p:attrName>style.visibility</p:attrName>
                                        </p:attrNameLst>
                                      </p:cBhvr>
                                      <p:to>
                                        <p:strVal val="visible"/>
                                      </p:to>
                                    </p:set>
                                    <p:animEffect transition="in" filter="dissolve">
                                      <p:cBhvr>
                                        <p:cTn id="102" dur="500"/>
                                        <p:tgtEl>
                                          <p:spTgt spid="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6" grpId="0" animBg="1"/>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9"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wipe(up)">
                      <p:cBhvr>
                        <p:cTn dur="500"/>
                        <p:tgtEl>
                          <p:spTgt spid="9"/>
                        </p:tgtEl>
                      </p:cBhvr>
                    </p:animEffect>
                  </p:childTnLst>
                </p:cTn>
              </p:par>
            </p:tnLst>
          </p:tmpl>
        </p:tmplLst>
      </p:bldP>
      <p:bldP spid="1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37" grpId="0" animBg="1"/>
      <p:bldP spid="40" grpId="0" animBg="1"/>
      <p:bldP spid="3" grpId="0" animBg="1"/>
      <p:bldP spid="39" grpId="0" animBg="1"/>
      <p:bldP spid="41" grpId="0" animBg="1"/>
      <p:bldP spid="48" grpId="0" animBg="1"/>
      <p:bldP spid="49" grpId="0" animBg="1"/>
      <p:bldP spid="54" grpId="0" animBg="1"/>
      <p:bldP spid="55"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5"/>
                        </p:tgtEl>
                        <p:attrNameLst>
                          <p:attrName>style.visibility</p:attrName>
                        </p:attrNameLst>
                      </p:cBhvr>
                      <p:to>
                        <p:strVal val="visible"/>
                      </p:to>
                    </p:set>
                    <p:animEffect transition="in" filter="wipe(up)">
                      <p:cBhvr>
                        <p:cTn dur="500"/>
                        <p:tgtEl>
                          <p:spTgt spid="55"/>
                        </p:tgtEl>
                      </p:cBhvr>
                    </p:animEffect>
                  </p:childTnLst>
                </p:cTn>
              </p:par>
            </p:tnLst>
          </p:tmpl>
        </p:tmplLst>
      </p:bldP>
      <p:bldP spid="56"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56"/>
                        </p:tgtEl>
                        <p:attrNameLst>
                          <p:attrName>style.visibility</p:attrName>
                        </p:attrNameLst>
                      </p:cBhvr>
                      <p:to>
                        <p:strVal val="visible"/>
                      </p:to>
                    </p:set>
                    <p:animEffect transition="in" filter="dissolve">
                      <p:cBhvr>
                        <p:cTn dur="500"/>
                        <p:tgtEl>
                          <p:spTgt spid="56"/>
                        </p:tgtEl>
                      </p:cBhvr>
                    </p:animEffect>
                  </p:childTnLst>
                </p:cTn>
              </p:par>
            </p:tnLst>
          </p:tmpl>
        </p:tmplLst>
      </p:bldP>
      <p:bldP spid="57"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7"/>
                        </p:tgtEl>
                        <p:attrNameLst>
                          <p:attrName>style.visibility</p:attrName>
                        </p:attrNameLst>
                      </p:cBhvr>
                      <p:to>
                        <p:strVal val="visible"/>
                      </p:to>
                    </p:set>
                    <p:animEffect transition="in" filter="wipe(up)">
                      <p:cBhvr>
                        <p:cTn dur="500"/>
                        <p:tgtEl>
                          <p:spTgt spid="57"/>
                        </p:tgtEl>
                      </p:cBhvr>
                    </p:animEffect>
                  </p:childTnLst>
                </p:cTn>
              </p:par>
            </p:tnLst>
          </p:tmpl>
        </p:tmplLst>
      </p:bldP>
      <p:bldP spid="58"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58"/>
                        </p:tgtEl>
                        <p:attrNameLst>
                          <p:attrName>style.visibility</p:attrName>
                        </p:attrNameLst>
                      </p:cBhvr>
                      <p:to>
                        <p:strVal val="visible"/>
                      </p:to>
                    </p:set>
                    <p:animEffect transition="in" filter="dissolve">
                      <p:cBhvr>
                        <p:cTn dur="500"/>
                        <p:tgtEl>
                          <p:spTgt spid="58"/>
                        </p:tgtEl>
                      </p:cBhvr>
                    </p:animEffect>
                  </p:childTnLst>
                </p:cTn>
              </p:par>
            </p:tnLst>
          </p:tmpl>
        </p:tmplLst>
      </p:bldP>
      <p:bldP spid="59" grpId="0" build="p">
        <p:tmplLst>
          <p:tmpl lvl="1">
            <p:tnLst>
              <p:par>
                <p:cTn presetID="22" presetClass="entr" presetSubtype="8" fill="hold" nodeType="afterEffect" nodePh="1">
                  <p:stCondLst>
                    <p:cond delay="0"/>
                  </p:stCondLst>
                  <p:endCondLst>
                    <p:cond delay="0"/>
                  </p:end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animEffect transition="in" filter="dissolve">
                      <p:cBhvr>
                        <p:cTn dur="500"/>
                        <p:tgtEl>
                          <p:spTgt spid="60"/>
                        </p:tgtEl>
                      </p:cBhvr>
                    </p:animEffect>
                  </p:childTnLst>
                </p:cTn>
              </p:par>
            </p:tnLst>
          </p:tmpl>
        </p:tmplLst>
      </p:bldP>
      <p:bldP spid="61"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animEffect transition="in" filter="dissolve">
                      <p:cBhvr>
                        <p:cTn dur="500"/>
                        <p:tgtEl>
                          <p:spTgt spid="61"/>
                        </p:tgtEl>
                      </p:cBhvr>
                    </p:animEffect>
                  </p:childTnLst>
                </p:cTn>
              </p:par>
            </p:tnLst>
          </p:tmpl>
        </p:tmplLst>
      </p:bldP>
      <p:bldP spid="62"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animEffect transition="in" filter="dissolve">
                      <p:cBhvr>
                        <p:cTn dur="500"/>
                        <p:tgtEl>
                          <p:spTgt spid="62"/>
                        </p:tgtEl>
                      </p:cBhvr>
                    </p:animEffect>
                  </p:childTnLst>
                </p:cTn>
              </p:par>
            </p:tnLst>
          </p:tmpl>
        </p:tmplLst>
      </p:bldP>
    </p:bld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3" name="Picture Placeholder 2"/>
          <p:cNvSpPr>
            <a:spLocks noGrp="1"/>
          </p:cNvSpPr>
          <p:nvPr>
            <p:ph type="pic" sz="quarter" idx="22"/>
          </p:nvPr>
        </p:nvSpPr>
        <p:spPr>
          <a:xfrm>
            <a:off x="3976461" y="1860947"/>
            <a:ext cx="1191077" cy="2057400"/>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31" name="Text Placeholder 17"/>
          <p:cNvSpPr>
            <a:spLocks noGrp="1"/>
          </p:cNvSpPr>
          <p:nvPr>
            <p:ph type="body" sz="quarter" idx="14" hasCustomPrompt="1"/>
          </p:nvPr>
        </p:nvSpPr>
        <p:spPr>
          <a:xfrm>
            <a:off x="627623" y="1857375"/>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32" name="Content Placeholder 20"/>
          <p:cNvSpPr>
            <a:spLocks noGrp="1"/>
          </p:cNvSpPr>
          <p:nvPr>
            <p:ph sz="quarter" idx="16" hasCustomPrompt="1"/>
          </p:nvPr>
        </p:nvSpPr>
        <p:spPr>
          <a:xfrm>
            <a:off x="970032" y="1635919"/>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Social Marketing</a:t>
            </a:r>
          </a:p>
        </p:txBody>
      </p:sp>
      <p:sp>
        <p:nvSpPr>
          <p:cNvPr id="33" name="Shape 987"/>
          <p:cNvSpPr/>
          <p:nvPr userDrawn="1"/>
        </p:nvSpPr>
        <p:spPr>
          <a:xfrm>
            <a:off x="3908189" y="1635920"/>
            <a:ext cx="1327622" cy="2507456"/>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66" name="Text Placeholder 17"/>
          <p:cNvSpPr>
            <a:spLocks noGrp="1"/>
          </p:cNvSpPr>
          <p:nvPr>
            <p:ph type="body" sz="quarter" idx="23" hasCustomPrompt="1"/>
          </p:nvPr>
        </p:nvSpPr>
        <p:spPr>
          <a:xfrm>
            <a:off x="627623" y="2819400"/>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67" name="Content Placeholder 20"/>
          <p:cNvSpPr>
            <a:spLocks noGrp="1"/>
          </p:cNvSpPr>
          <p:nvPr>
            <p:ph sz="quarter" idx="24" hasCustomPrompt="1"/>
          </p:nvPr>
        </p:nvSpPr>
        <p:spPr>
          <a:xfrm>
            <a:off x="970032" y="2600325"/>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Creativity</a:t>
            </a:r>
          </a:p>
        </p:txBody>
      </p:sp>
      <p:sp>
        <p:nvSpPr>
          <p:cNvPr id="68" name="Text Placeholder 17"/>
          <p:cNvSpPr>
            <a:spLocks noGrp="1"/>
          </p:cNvSpPr>
          <p:nvPr>
            <p:ph type="body" sz="quarter" idx="25" hasCustomPrompt="1"/>
          </p:nvPr>
        </p:nvSpPr>
        <p:spPr>
          <a:xfrm>
            <a:off x="627623" y="3790950"/>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69" name="Content Placeholder 20"/>
          <p:cNvSpPr>
            <a:spLocks noGrp="1"/>
          </p:cNvSpPr>
          <p:nvPr>
            <p:ph sz="quarter" idx="26" hasCustomPrompt="1"/>
          </p:nvPr>
        </p:nvSpPr>
        <p:spPr>
          <a:xfrm>
            <a:off x="970032" y="3571875"/>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Product Launch</a:t>
            </a:r>
          </a:p>
        </p:txBody>
      </p:sp>
      <p:sp>
        <p:nvSpPr>
          <p:cNvPr id="70" name="Text Placeholder 17"/>
          <p:cNvSpPr>
            <a:spLocks noGrp="1"/>
          </p:cNvSpPr>
          <p:nvPr>
            <p:ph type="body" sz="quarter" idx="27" hasCustomPrompt="1"/>
          </p:nvPr>
        </p:nvSpPr>
        <p:spPr>
          <a:xfrm>
            <a:off x="6287527" y="1852613"/>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1" name="Content Placeholder 20"/>
          <p:cNvSpPr>
            <a:spLocks noGrp="1"/>
          </p:cNvSpPr>
          <p:nvPr>
            <p:ph sz="quarter" idx="28" hasCustomPrompt="1"/>
          </p:nvPr>
        </p:nvSpPr>
        <p:spPr>
          <a:xfrm>
            <a:off x="6287528" y="1635919"/>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Planning Strategy</a:t>
            </a:r>
          </a:p>
        </p:txBody>
      </p:sp>
      <p:sp>
        <p:nvSpPr>
          <p:cNvPr id="72" name="Text Placeholder 17"/>
          <p:cNvSpPr>
            <a:spLocks noGrp="1"/>
          </p:cNvSpPr>
          <p:nvPr>
            <p:ph type="body" sz="quarter" idx="29" hasCustomPrompt="1"/>
          </p:nvPr>
        </p:nvSpPr>
        <p:spPr>
          <a:xfrm>
            <a:off x="6287527" y="2819400"/>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3" name="Content Placeholder 20"/>
          <p:cNvSpPr>
            <a:spLocks noGrp="1"/>
          </p:cNvSpPr>
          <p:nvPr>
            <p:ph sz="quarter" idx="30" hasCustomPrompt="1"/>
          </p:nvPr>
        </p:nvSpPr>
        <p:spPr>
          <a:xfrm>
            <a:off x="6287528" y="2600325"/>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Forum</a:t>
            </a:r>
          </a:p>
        </p:txBody>
      </p:sp>
      <p:sp>
        <p:nvSpPr>
          <p:cNvPr id="74" name="Text Placeholder 17"/>
          <p:cNvSpPr>
            <a:spLocks noGrp="1"/>
          </p:cNvSpPr>
          <p:nvPr>
            <p:ph type="body" sz="quarter" idx="31" hasCustomPrompt="1"/>
          </p:nvPr>
        </p:nvSpPr>
        <p:spPr>
          <a:xfrm>
            <a:off x="6287527" y="3790950"/>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5" name="Content Placeholder 20"/>
          <p:cNvSpPr>
            <a:spLocks noGrp="1"/>
          </p:cNvSpPr>
          <p:nvPr>
            <p:ph sz="quarter" idx="32" hasCustomPrompt="1"/>
          </p:nvPr>
        </p:nvSpPr>
        <p:spPr>
          <a:xfrm>
            <a:off x="6287528" y="3571875"/>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Advertising</a:t>
            </a:r>
          </a:p>
        </p:txBody>
      </p:sp>
      <p:grpSp>
        <p:nvGrpSpPr>
          <p:cNvPr id="4" name="Group 3"/>
          <p:cNvGrpSpPr/>
          <p:nvPr userDrawn="1"/>
        </p:nvGrpSpPr>
        <p:grpSpPr>
          <a:xfrm>
            <a:off x="3142878" y="1657350"/>
            <a:ext cx="400154" cy="2314575"/>
            <a:chOff x="4189412" y="2209800"/>
            <a:chExt cx="533400" cy="3086100"/>
          </a:xfrm>
        </p:grpSpPr>
        <p:sp>
          <p:nvSpPr>
            <p:cNvPr id="78" name="Flowchart: Connector 77"/>
            <p:cNvSpPr/>
            <p:nvPr userDrawn="1"/>
          </p:nvSpPr>
          <p:spPr>
            <a:xfrm>
              <a:off x="4189412" y="2209800"/>
              <a:ext cx="533400" cy="533400"/>
            </a:xfrm>
            <a:prstGeom prst="flowChart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9" name="Flowchart: Connector 78"/>
            <p:cNvSpPr/>
            <p:nvPr userDrawn="1"/>
          </p:nvSpPr>
          <p:spPr>
            <a:xfrm>
              <a:off x="4189412" y="3467100"/>
              <a:ext cx="533400" cy="53340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80" name="Flowchart: Connector 79"/>
            <p:cNvSpPr/>
            <p:nvPr userDrawn="1"/>
          </p:nvSpPr>
          <p:spPr>
            <a:xfrm>
              <a:off x="4189412" y="4762500"/>
              <a:ext cx="533400" cy="53340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24" name="Shape 4375"/>
            <p:cNvSpPr/>
            <p:nvPr userDrawn="1"/>
          </p:nvSpPr>
          <p:spPr>
            <a:xfrm>
              <a:off x="4361378" y="2415435"/>
              <a:ext cx="189469" cy="122130"/>
            </a:xfrm>
            <a:custGeom>
              <a:avLst/>
              <a:gdLst/>
              <a:ahLst/>
              <a:cxnLst>
                <a:cxn ang="0">
                  <a:pos x="wd2" y="hd2"/>
                </a:cxn>
                <a:cxn ang="5400000">
                  <a:pos x="wd2" y="hd2"/>
                </a:cxn>
                <a:cxn ang="10800000">
                  <a:pos x="wd2" y="hd2"/>
                </a:cxn>
                <a:cxn ang="16200000">
                  <a:pos x="wd2" y="hd2"/>
                </a:cxn>
              </a:cxnLst>
              <a:rect l="0" t="0" r="r" b="b"/>
              <a:pathLst>
                <a:path w="20779" h="21600" extrusionOk="0">
                  <a:moveTo>
                    <a:pt x="20331" y="5746"/>
                  </a:moveTo>
                  <a:cubicBezTo>
                    <a:pt x="19692" y="6285"/>
                    <a:pt x="11827" y="12917"/>
                    <a:pt x="11435" y="13248"/>
                  </a:cubicBezTo>
                  <a:cubicBezTo>
                    <a:pt x="11043" y="13577"/>
                    <a:pt x="10769" y="13620"/>
                    <a:pt x="10390" y="13620"/>
                  </a:cubicBezTo>
                  <a:cubicBezTo>
                    <a:pt x="10011" y="13620"/>
                    <a:pt x="9735" y="13577"/>
                    <a:pt x="9343" y="13248"/>
                  </a:cubicBezTo>
                  <a:cubicBezTo>
                    <a:pt x="8951" y="12917"/>
                    <a:pt x="1088" y="6285"/>
                    <a:pt x="448" y="5746"/>
                  </a:cubicBezTo>
                  <a:cubicBezTo>
                    <a:pt x="-3" y="5367"/>
                    <a:pt x="0" y="5811"/>
                    <a:pt x="0" y="6155"/>
                  </a:cubicBezTo>
                  <a:cubicBezTo>
                    <a:pt x="0" y="6498"/>
                    <a:pt x="0" y="19814"/>
                    <a:pt x="0" y="19814"/>
                  </a:cubicBezTo>
                  <a:cubicBezTo>
                    <a:pt x="0" y="20594"/>
                    <a:pt x="645" y="21600"/>
                    <a:pt x="1145" y="21600"/>
                  </a:cubicBezTo>
                  <a:lnTo>
                    <a:pt x="19633" y="21600"/>
                  </a:lnTo>
                  <a:cubicBezTo>
                    <a:pt x="20134" y="21600"/>
                    <a:pt x="20779" y="20594"/>
                    <a:pt x="20779" y="19814"/>
                  </a:cubicBezTo>
                  <a:cubicBezTo>
                    <a:pt x="20779" y="19814"/>
                    <a:pt x="20779" y="6498"/>
                    <a:pt x="20779" y="6155"/>
                  </a:cubicBezTo>
                  <a:cubicBezTo>
                    <a:pt x="20779" y="5811"/>
                    <a:pt x="20783" y="5367"/>
                    <a:pt x="20331" y="5746"/>
                  </a:cubicBezTo>
                  <a:close/>
                  <a:moveTo>
                    <a:pt x="687" y="2021"/>
                  </a:moveTo>
                  <a:cubicBezTo>
                    <a:pt x="1250" y="2510"/>
                    <a:pt x="9053" y="9271"/>
                    <a:pt x="9343" y="9524"/>
                  </a:cubicBezTo>
                  <a:cubicBezTo>
                    <a:pt x="9634" y="9775"/>
                    <a:pt x="10011" y="9897"/>
                    <a:pt x="10390" y="9897"/>
                  </a:cubicBezTo>
                  <a:cubicBezTo>
                    <a:pt x="10769" y="9897"/>
                    <a:pt x="11145" y="9775"/>
                    <a:pt x="11435" y="9524"/>
                  </a:cubicBezTo>
                  <a:cubicBezTo>
                    <a:pt x="11726" y="9271"/>
                    <a:pt x="19529" y="2510"/>
                    <a:pt x="20093" y="2021"/>
                  </a:cubicBezTo>
                  <a:cubicBezTo>
                    <a:pt x="20656" y="1534"/>
                    <a:pt x="21190" y="0"/>
                    <a:pt x="20154" y="0"/>
                  </a:cubicBezTo>
                  <a:lnTo>
                    <a:pt x="624" y="0"/>
                  </a:lnTo>
                  <a:cubicBezTo>
                    <a:pt x="-410" y="0"/>
                    <a:pt x="122" y="1534"/>
                    <a:pt x="687" y="2021"/>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8" name="Shape 4424"/>
            <p:cNvSpPr/>
            <p:nvPr userDrawn="1"/>
          </p:nvSpPr>
          <p:spPr>
            <a:xfrm>
              <a:off x="4341796" y="4909535"/>
              <a:ext cx="228632" cy="239331"/>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nvGrpSpPr>
            <p:cNvPr id="29" name="Group 28"/>
            <p:cNvGrpSpPr/>
            <p:nvPr userDrawn="1"/>
          </p:nvGrpSpPr>
          <p:grpSpPr>
            <a:xfrm>
              <a:off x="4346329" y="3623988"/>
              <a:ext cx="219567" cy="219625"/>
              <a:chOff x="5696095" y="2664662"/>
              <a:chExt cx="240998" cy="241061"/>
            </a:xfrm>
            <a:solidFill>
              <a:schemeClr val="bg1"/>
            </a:solidFill>
          </p:grpSpPr>
          <p:sp>
            <p:nvSpPr>
              <p:cNvPr id="30" name="Shape 4432"/>
              <p:cNvSpPr/>
              <p:nvPr/>
            </p:nvSpPr>
            <p:spPr>
              <a:xfrm>
                <a:off x="5696095" y="2664662"/>
                <a:ext cx="240998" cy="241061"/>
              </a:xfrm>
              <a:custGeom>
                <a:avLst/>
                <a:gdLst/>
                <a:ahLst/>
                <a:cxnLst>
                  <a:cxn ang="0">
                    <a:pos x="wd2" y="hd2"/>
                  </a:cxn>
                  <a:cxn ang="5400000">
                    <a:pos x="wd2" y="hd2"/>
                  </a:cxn>
                  <a:cxn ang="10800000">
                    <a:pos x="wd2" y="hd2"/>
                  </a:cxn>
                  <a:cxn ang="16200000">
                    <a:pos x="wd2" y="hd2"/>
                  </a:cxn>
                </a:cxnLst>
                <a:rect l="0" t="0" r="r" b="b"/>
                <a:pathLst>
                  <a:path w="21600" h="21600" extrusionOk="0">
                    <a:moveTo>
                      <a:pt x="10800" y="19252"/>
                    </a:moveTo>
                    <a:cubicBezTo>
                      <a:pt x="6132" y="19252"/>
                      <a:pt x="2348" y="15468"/>
                      <a:pt x="2348" y="10800"/>
                    </a:cubicBezTo>
                    <a:cubicBezTo>
                      <a:pt x="2348" y="6132"/>
                      <a:pt x="6132" y="2348"/>
                      <a:pt x="10800" y="2348"/>
                    </a:cubicBezTo>
                    <a:cubicBezTo>
                      <a:pt x="15469" y="2348"/>
                      <a:pt x="19252" y="6132"/>
                      <a:pt x="19252" y="10800"/>
                    </a:cubicBezTo>
                    <a:cubicBezTo>
                      <a:pt x="19252" y="15468"/>
                      <a:pt x="15469" y="19252"/>
                      <a:pt x="10800" y="19252"/>
                    </a:cubicBezTo>
                    <a:close/>
                    <a:moveTo>
                      <a:pt x="10800" y="0"/>
                    </a:moveTo>
                    <a:cubicBezTo>
                      <a:pt x="4836" y="0"/>
                      <a:pt x="0" y="4836"/>
                      <a:pt x="0" y="10800"/>
                    </a:cubicBezTo>
                    <a:cubicBezTo>
                      <a:pt x="0" y="16765"/>
                      <a:pt x="4836" y="21600"/>
                      <a:pt x="10800" y="21600"/>
                    </a:cubicBezTo>
                    <a:cubicBezTo>
                      <a:pt x="16765" y="21600"/>
                      <a:pt x="21600" y="16765"/>
                      <a:pt x="21600" y="10800"/>
                    </a:cubicBezTo>
                    <a:cubicBezTo>
                      <a:pt x="21600" y="4836"/>
                      <a:pt x="16765" y="0"/>
                      <a:pt x="10800" y="0"/>
                    </a:cubicBezTo>
                    <a:close/>
                  </a:path>
                </a:pathLst>
              </a:custGeom>
              <a:grp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4" name="Shape 4433"/>
              <p:cNvSpPr/>
              <p:nvPr/>
            </p:nvSpPr>
            <p:spPr>
              <a:xfrm>
                <a:off x="5809148" y="2713125"/>
                <a:ext cx="57570" cy="116540"/>
              </a:xfrm>
              <a:custGeom>
                <a:avLst/>
                <a:gdLst/>
                <a:ahLst/>
                <a:cxnLst>
                  <a:cxn ang="0">
                    <a:pos x="wd2" y="hd2"/>
                  </a:cxn>
                  <a:cxn ang="5400000">
                    <a:pos x="wd2" y="hd2"/>
                  </a:cxn>
                  <a:cxn ang="10800000">
                    <a:pos x="wd2" y="hd2"/>
                  </a:cxn>
                  <a:cxn ang="16200000">
                    <a:pos x="wd2" y="hd2"/>
                  </a:cxn>
                </a:cxnLst>
                <a:rect l="0" t="0" r="r" b="b"/>
                <a:pathLst>
                  <a:path w="21600" h="21600" extrusionOk="0">
                    <a:moveTo>
                      <a:pt x="6876" y="0"/>
                    </a:moveTo>
                    <a:lnTo>
                      <a:pt x="0" y="0"/>
                    </a:lnTo>
                    <a:lnTo>
                      <a:pt x="0" y="13331"/>
                    </a:lnTo>
                    <a:lnTo>
                      <a:pt x="16736" y="21600"/>
                    </a:lnTo>
                    <a:lnTo>
                      <a:pt x="21600" y="19196"/>
                    </a:lnTo>
                    <a:lnTo>
                      <a:pt x="6876" y="11921"/>
                    </a:lnTo>
                    <a:cubicBezTo>
                      <a:pt x="6876" y="11921"/>
                      <a:pt x="6876" y="0"/>
                      <a:pt x="6876" y="0"/>
                    </a:cubicBezTo>
                    <a:close/>
                  </a:path>
                </a:pathLst>
              </a:custGeom>
              <a:grp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grpSp>
      <p:grpSp>
        <p:nvGrpSpPr>
          <p:cNvPr id="5" name="Group 4"/>
          <p:cNvGrpSpPr/>
          <p:nvPr userDrawn="1"/>
        </p:nvGrpSpPr>
        <p:grpSpPr>
          <a:xfrm>
            <a:off x="5601549" y="1657350"/>
            <a:ext cx="400154" cy="2314575"/>
            <a:chOff x="7466786" y="2209800"/>
            <a:chExt cx="533400" cy="3086100"/>
          </a:xfrm>
        </p:grpSpPr>
        <p:sp>
          <p:nvSpPr>
            <p:cNvPr id="2" name="Flowchart: Connector 1"/>
            <p:cNvSpPr/>
            <p:nvPr userDrawn="1"/>
          </p:nvSpPr>
          <p:spPr>
            <a:xfrm>
              <a:off x="7466786" y="2209800"/>
              <a:ext cx="533400" cy="53340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6" name="Flowchart: Connector 75"/>
            <p:cNvSpPr/>
            <p:nvPr userDrawn="1"/>
          </p:nvSpPr>
          <p:spPr>
            <a:xfrm>
              <a:off x="7466786" y="3467100"/>
              <a:ext cx="533400" cy="533400"/>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7" name="Flowchart: Connector 76"/>
            <p:cNvSpPr/>
            <p:nvPr userDrawn="1"/>
          </p:nvSpPr>
          <p:spPr>
            <a:xfrm>
              <a:off x="7466786" y="4762500"/>
              <a:ext cx="533400" cy="533400"/>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25" name="Shape 4385"/>
            <p:cNvSpPr/>
            <p:nvPr userDrawn="1"/>
          </p:nvSpPr>
          <p:spPr>
            <a:xfrm>
              <a:off x="7606768" y="2364959"/>
              <a:ext cx="253436" cy="22308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6" name="Shape 4420"/>
            <p:cNvSpPr/>
            <p:nvPr userDrawn="1"/>
          </p:nvSpPr>
          <p:spPr>
            <a:xfrm>
              <a:off x="7656743" y="4904790"/>
              <a:ext cx="153487" cy="248820"/>
            </a:xfrm>
            <a:custGeom>
              <a:avLst/>
              <a:gdLst/>
              <a:ahLst/>
              <a:cxnLst>
                <a:cxn ang="0">
                  <a:pos x="wd2" y="hd2"/>
                </a:cxn>
                <a:cxn ang="5400000">
                  <a:pos x="wd2" y="hd2"/>
                </a:cxn>
                <a:cxn ang="10800000">
                  <a:pos x="wd2" y="hd2"/>
                </a:cxn>
                <a:cxn ang="16200000">
                  <a:pos x="wd2" y="hd2"/>
                </a:cxn>
              </a:cxnLst>
              <a:rect l="0" t="0" r="r" b="b"/>
              <a:pathLst>
                <a:path w="17648" h="21126" extrusionOk="0">
                  <a:moveTo>
                    <a:pt x="11560" y="0"/>
                  </a:moveTo>
                  <a:lnTo>
                    <a:pt x="9120" y="0"/>
                  </a:lnTo>
                  <a:lnTo>
                    <a:pt x="9120" y="14690"/>
                  </a:lnTo>
                  <a:cubicBezTo>
                    <a:pt x="7770" y="14305"/>
                    <a:pt x="6024" y="14300"/>
                    <a:pt x="4302" y="14763"/>
                  </a:cubicBezTo>
                  <a:cubicBezTo>
                    <a:pt x="1215" y="15592"/>
                    <a:pt x="-624" y="17611"/>
                    <a:pt x="195" y="19269"/>
                  </a:cubicBezTo>
                  <a:cubicBezTo>
                    <a:pt x="1012" y="20929"/>
                    <a:pt x="4176" y="21600"/>
                    <a:pt x="7262" y="20771"/>
                  </a:cubicBezTo>
                  <a:cubicBezTo>
                    <a:pt x="9884" y="20067"/>
                    <a:pt x="11598" y="18505"/>
                    <a:pt x="11556" y="17035"/>
                  </a:cubicBezTo>
                  <a:lnTo>
                    <a:pt x="11560" y="5021"/>
                  </a:lnTo>
                  <a:cubicBezTo>
                    <a:pt x="15816" y="5517"/>
                    <a:pt x="16107" y="9491"/>
                    <a:pt x="15598" y="10604"/>
                  </a:cubicBezTo>
                  <a:cubicBezTo>
                    <a:pt x="15403" y="11027"/>
                    <a:pt x="15744" y="11343"/>
                    <a:pt x="16387" y="10604"/>
                  </a:cubicBezTo>
                  <a:cubicBezTo>
                    <a:pt x="20976" y="5333"/>
                    <a:pt x="11560" y="3007"/>
                    <a:pt x="11560" y="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5" name="Shape 4479"/>
            <p:cNvSpPr/>
            <p:nvPr userDrawn="1"/>
          </p:nvSpPr>
          <p:spPr>
            <a:xfrm>
              <a:off x="7634417" y="3634706"/>
              <a:ext cx="198138" cy="198189"/>
            </a:xfrm>
            <a:custGeom>
              <a:avLst/>
              <a:gdLst/>
              <a:ahLst/>
              <a:cxnLst>
                <a:cxn ang="0">
                  <a:pos x="wd2" y="hd2"/>
                </a:cxn>
                <a:cxn ang="5400000">
                  <a:pos x="wd2" y="hd2"/>
                </a:cxn>
                <a:cxn ang="10800000">
                  <a:pos x="wd2" y="hd2"/>
                </a:cxn>
                <a:cxn ang="16200000">
                  <a:pos x="wd2" y="hd2"/>
                </a:cxn>
              </a:cxnLst>
              <a:rect l="0" t="0" r="r" b="b"/>
              <a:pathLst>
                <a:path w="21600" h="21600" extrusionOk="0">
                  <a:moveTo>
                    <a:pt x="7856" y="13527"/>
                  </a:moveTo>
                  <a:lnTo>
                    <a:pt x="21138" y="9731"/>
                  </a:lnTo>
                  <a:cubicBezTo>
                    <a:pt x="21392" y="9659"/>
                    <a:pt x="21600" y="9385"/>
                    <a:pt x="21600" y="9120"/>
                  </a:cubicBezTo>
                  <a:lnTo>
                    <a:pt x="21600" y="2520"/>
                  </a:lnTo>
                  <a:lnTo>
                    <a:pt x="4680" y="2520"/>
                  </a:lnTo>
                  <a:lnTo>
                    <a:pt x="4680" y="481"/>
                  </a:lnTo>
                  <a:cubicBezTo>
                    <a:pt x="4680" y="217"/>
                    <a:pt x="4465" y="0"/>
                    <a:pt x="4200" y="0"/>
                  </a:cubicBezTo>
                  <a:lnTo>
                    <a:pt x="480" y="0"/>
                  </a:lnTo>
                  <a:cubicBezTo>
                    <a:pt x="217" y="0"/>
                    <a:pt x="0" y="217"/>
                    <a:pt x="0" y="481"/>
                  </a:cubicBezTo>
                  <a:lnTo>
                    <a:pt x="0" y="2400"/>
                  </a:lnTo>
                  <a:lnTo>
                    <a:pt x="2332" y="2400"/>
                  </a:lnTo>
                  <a:lnTo>
                    <a:pt x="4693" y="13269"/>
                  </a:lnTo>
                  <a:lnTo>
                    <a:pt x="4920" y="14400"/>
                  </a:lnTo>
                  <a:lnTo>
                    <a:pt x="4920" y="16200"/>
                  </a:lnTo>
                  <a:cubicBezTo>
                    <a:pt x="4920" y="16463"/>
                    <a:pt x="5137" y="16680"/>
                    <a:pt x="5400" y="16680"/>
                  </a:cubicBezTo>
                  <a:lnTo>
                    <a:pt x="6001" y="16680"/>
                  </a:lnTo>
                  <a:lnTo>
                    <a:pt x="17999" y="16680"/>
                  </a:lnTo>
                  <a:lnTo>
                    <a:pt x="21119" y="16680"/>
                  </a:lnTo>
                  <a:cubicBezTo>
                    <a:pt x="21383" y="16680"/>
                    <a:pt x="21600" y="16463"/>
                    <a:pt x="21600" y="16200"/>
                  </a:cubicBezTo>
                  <a:lnTo>
                    <a:pt x="21600" y="14400"/>
                  </a:lnTo>
                  <a:lnTo>
                    <a:pt x="8103" y="14400"/>
                  </a:lnTo>
                  <a:cubicBezTo>
                    <a:pt x="6723" y="14400"/>
                    <a:pt x="6694" y="13860"/>
                    <a:pt x="7856" y="13527"/>
                  </a:cubicBezTo>
                  <a:close/>
                  <a:moveTo>
                    <a:pt x="15599" y="19200"/>
                  </a:moveTo>
                  <a:cubicBezTo>
                    <a:pt x="15599" y="20525"/>
                    <a:pt x="16674" y="21600"/>
                    <a:pt x="17999" y="21600"/>
                  </a:cubicBezTo>
                  <a:cubicBezTo>
                    <a:pt x="19326" y="21600"/>
                    <a:pt x="20399" y="20525"/>
                    <a:pt x="20399" y="19200"/>
                  </a:cubicBezTo>
                  <a:cubicBezTo>
                    <a:pt x="20399" y="17874"/>
                    <a:pt x="19326" y="16800"/>
                    <a:pt x="17999" y="16800"/>
                  </a:cubicBezTo>
                  <a:cubicBezTo>
                    <a:pt x="16674" y="16800"/>
                    <a:pt x="15599" y="17874"/>
                    <a:pt x="15599" y="19200"/>
                  </a:cubicBezTo>
                  <a:close/>
                  <a:moveTo>
                    <a:pt x="3599" y="19200"/>
                  </a:moveTo>
                  <a:cubicBezTo>
                    <a:pt x="3599" y="20525"/>
                    <a:pt x="4674" y="21600"/>
                    <a:pt x="6001" y="21600"/>
                  </a:cubicBezTo>
                  <a:cubicBezTo>
                    <a:pt x="7326" y="21600"/>
                    <a:pt x="8399" y="20525"/>
                    <a:pt x="8399" y="19200"/>
                  </a:cubicBezTo>
                  <a:cubicBezTo>
                    <a:pt x="8399" y="17874"/>
                    <a:pt x="7326" y="16800"/>
                    <a:pt x="6001" y="16800"/>
                  </a:cubicBezTo>
                  <a:cubicBezTo>
                    <a:pt x="4674" y="16800"/>
                    <a:pt x="3599" y="17874"/>
                    <a:pt x="3599" y="1920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spTree>
    <p:extLst>
      <p:ext uri="{BB962C8B-B14F-4D97-AF65-F5344CB8AC3E}">
        <p14:creationId xmlns:p14="http://schemas.microsoft.com/office/powerpoint/2010/main" val="152750787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2" presetClass="entr" presetSubtype="8" accel="46000" decel="5400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up)">
                                      <p:cBhvr>
                                        <p:cTn id="28" dur="500"/>
                                        <p:tgtEl>
                                          <p:spTgt spid="32">
                                            <p:txEl>
                                              <p:pRg st="0" end="0"/>
                                            </p:txEl>
                                          </p:spTgt>
                                        </p:tgtEl>
                                      </p:cBhvr>
                                    </p:animEffect>
                                  </p:childTnLst>
                                </p:cTn>
                              </p:par>
                            </p:childTnLst>
                          </p:cTn>
                        </p:par>
                        <p:par>
                          <p:cTn id="29" fill="hold">
                            <p:stCondLst>
                              <p:cond delay="3000"/>
                            </p:stCondLst>
                            <p:childTnLst>
                              <p:par>
                                <p:cTn id="30" presetID="9" presetClass="entr" presetSubtype="0" fill="hold" grpId="0" nodeType="afterEffect">
                                  <p:stCondLst>
                                    <p:cond delay="0"/>
                                  </p:stCondLst>
                                  <p:childTnLst>
                                    <p:set>
                                      <p:cBhvr>
                                        <p:cTn id="31" dur="1" fill="hold">
                                          <p:stCondLst>
                                            <p:cond delay="0"/>
                                          </p:stCondLst>
                                        </p:cTn>
                                        <p:tgtEl>
                                          <p:spTgt spid="31">
                                            <p:txEl>
                                              <p:pRg st="0" end="0"/>
                                            </p:txEl>
                                          </p:spTgt>
                                        </p:tgtEl>
                                        <p:attrNameLst>
                                          <p:attrName>style.visibility</p:attrName>
                                        </p:attrNameLst>
                                      </p:cBhvr>
                                      <p:to>
                                        <p:strVal val="visible"/>
                                      </p:to>
                                    </p:set>
                                    <p:animEffect transition="in" filter="dissolve">
                                      <p:cBhvr>
                                        <p:cTn id="32" dur="500"/>
                                        <p:tgtEl>
                                          <p:spTgt spid="31">
                                            <p:txEl>
                                              <p:pRg st="0" end="0"/>
                                            </p:txEl>
                                          </p:spTgt>
                                        </p:tgtEl>
                                      </p:cBhvr>
                                    </p:animEffect>
                                  </p:childTnLst>
                                </p:cTn>
                              </p:par>
                            </p:childTnLst>
                          </p:cTn>
                        </p:par>
                        <p:par>
                          <p:cTn id="33" fill="hold">
                            <p:stCondLst>
                              <p:cond delay="3500"/>
                            </p:stCondLst>
                            <p:childTnLst>
                              <p:par>
                                <p:cTn id="34" presetID="22" presetClass="entr" presetSubtype="1" fill="hold" grpId="0" nodeType="afterEffect">
                                  <p:stCondLst>
                                    <p:cond delay="0"/>
                                  </p:stCondLst>
                                  <p:childTnLst>
                                    <p:set>
                                      <p:cBhvr>
                                        <p:cTn id="35" dur="1" fill="hold">
                                          <p:stCondLst>
                                            <p:cond delay="0"/>
                                          </p:stCondLst>
                                        </p:cTn>
                                        <p:tgtEl>
                                          <p:spTgt spid="67">
                                            <p:txEl>
                                              <p:pRg st="0" end="0"/>
                                            </p:txEl>
                                          </p:spTgt>
                                        </p:tgtEl>
                                        <p:attrNameLst>
                                          <p:attrName>style.visibility</p:attrName>
                                        </p:attrNameLst>
                                      </p:cBhvr>
                                      <p:to>
                                        <p:strVal val="visible"/>
                                      </p:to>
                                    </p:set>
                                    <p:animEffect transition="in" filter="wipe(up)">
                                      <p:cBhvr>
                                        <p:cTn id="36" dur="500"/>
                                        <p:tgtEl>
                                          <p:spTgt spid="67">
                                            <p:txEl>
                                              <p:pRg st="0" end="0"/>
                                            </p:txEl>
                                          </p:spTgt>
                                        </p:tgtEl>
                                      </p:cBhvr>
                                    </p:animEffect>
                                  </p:childTnLst>
                                </p:cTn>
                              </p:par>
                            </p:childTnLst>
                          </p:cTn>
                        </p:par>
                        <p:par>
                          <p:cTn id="37" fill="hold">
                            <p:stCondLst>
                              <p:cond delay="4000"/>
                            </p:stCondLst>
                            <p:childTnLst>
                              <p:par>
                                <p:cTn id="38" presetID="9" presetClass="entr" presetSubtype="0" fill="hold" grpId="0" nodeType="afterEffect">
                                  <p:stCondLst>
                                    <p:cond delay="0"/>
                                  </p:stCondLst>
                                  <p:childTnLst>
                                    <p:set>
                                      <p:cBhvr>
                                        <p:cTn id="39" dur="1" fill="hold">
                                          <p:stCondLst>
                                            <p:cond delay="0"/>
                                          </p:stCondLst>
                                        </p:cTn>
                                        <p:tgtEl>
                                          <p:spTgt spid="66">
                                            <p:txEl>
                                              <p:pRg st="0" end="0"/>
                                            </p:txEl>
                                          </p:spTgt>
                                        </p:tgtEl>
                                        <p:attrNameLst>
                                          <p:attrName>style.visibility</p:attrName>
                                        </p:attrNameLst>
                                      </p:cBhvr>
                                      <p:to>
                                        <p:strVal val="visible"/>
                                      </p:to>
                                    </p:set>
                                    <p:animEffect transition="in" filter="dissolve">
                                      <p:cBhvr>
                                        <p:cTn id="40" dur="500"/>
                                        <p:tgtEl>
                                          <p:spTgt spid="66">
                                            <p:txEl>
                                              <p:pRg st="0" end="0"/>
                                            </p:txEl>
                                          </p:spTgt>
                                        </p:tgtEl>
                                      </p:cBhvr>
                                    </p:animEffect>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69">
                                            <p:txEl>
                                              <p:pRg st="0" end="0"/>
                                            </p:txEl>
                                          </p:spTgt>
                                        </p:tgtEl>
                                        <p:attrNameLst>
                                          <p:attrName>style.visibility</p:attrName>
                                        </p:attrNameLst>
                                      </p:cBhvr>
                                      <p:to>
                                        <p:strVal val="visible"/>
                                      </p:to>
                                    </p:set>
                                    <p:animEffect transition="in" filter="wipe(up)">
                                      <p:cBhvr>
                                        <p:cTn id="44" dur="500"/>
                                        <p:tgtEl>
                                          <p:spTgt spid="69">
                                            <p:txEl>
                                              <p:pRg st="0" end="0"/>
                                            </p:txEl>
                                          </p:spTgt>
                                        </p:tgtEl>
                                      </p:cBhvr>
                                    </p:animEffect>
                                  </p:childTnLst>
                                </p:cTn>
                              </p:par>
                            </p:childTnLst>
                          </p:cTn>
                        </p:par>
                        <p:par>
                          <p:cTn id="45" fill="hold">
                            <p:stCondLst>
                              <p:cond delay="5000"/>
                            </p:stCondLst>
                            <p:childTnLst>
                              <p:par>
                                <p:cTn id="46" presetID="9" presetClass="entr" presetSubtype="0" fill="hold" grpId="0" nodeType="afterEffect">
                                  <p:stCondLst>
                                    <p:cond delay="0"/>
                                  </p:stCondLst>
                                  <p:childTnLst>
                                    <p:set>
                                      <p:cBhvr>
                                        <p:cTn id="47" dur="1" fill="hold">
                                          <p:stCondLst>
                                            <p:cond delay="0"/>
                                          </p:stCondLst>
                                        </p:cTn>
                                        <p:tgtEl>
                                          <p:spTgt spid="68">
                                            <p:txEl>
                                              <p:pRg st="0" end="0"/>
                                            </p:txEl>
                                          </p:spTgt>
                                        </p:tgtEl>
                                        <p:attrNameLst>
                                          <p:attrName>style.visibility</p:attrName>
                                        </p:attrNameLst>
                                      </p:cBhvr>
                                      <p:to>
                                        <p:strVal val="visible"/>
                                      </p:to>
                                    </p:set>
                                    <p:animEffect transition="in" filter="dissolve">
                                      <p:cBhvr>
                                        <p:cTn id="48" dur="500"/>
                                        <p:tgtEl>
                                          <p:spTgt spid="68">
                                            <p:txEl>
                                              <p:pRg st="0" end="0"/>
                                            </p:txEl>
                                          </p:spTgt>
                                        </p:tgtEl>
                                      </p:cBhvr>
                                    </p:animEffect>
                                  </p:childTnLst>
                                </p:cTn>
                              </p:par>
                            </p:childTnLst>
                          </p:cTn>
                        </p:par>
                        <p:par>
                          <p:cTn id="49" fill="hold">
                            <p:stCondLst>
                              <p:cond delay="5500"/>
                            </p:stCondLst>
                            <p:childTnLst>
                              <p:par>
                                <p:cTn id="50" presetID="2" presetClass="entr" presetSubtype="2" accel="46000" decel="54000"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1+#ppt_w/2"/>
                                          </p:val>
                                        </p:tav>
                                        <p:tav tm="100000">
                                          <p:val>
                                            <p:strVal val="#ppt_x"/>
                                          </p:val>
                                        </p:tav>
                                      </p:tavLst>
                                    </p:anim>
                                    <p:anim calcmode="lin" valueType="num">
                                      <p:cBhvr additive="base">
                                        <p:cTn id="53" dur="500" fill="hold"/>
                                        <p:tgtEl>
                                          <p:spTgt spid="5"/>
                                        </p:tgtEl>
                                        <p:attrNameLst>
                                          <p:attrName>ppt_y</p:attrName>
                                        </p:attrNameLst>
                                      </p:cBhvr>
                                      <p:tavLst>
                                        <p:tav tm="0">
                                          <p:val>
                                            <p:strVal val="#ppt_y"/>
                                          </p:val>
                                        </p:tav>
                                        <p:tav tm="100000">
                                          <p:val>
                                            <p:strVal val="#ppt_y"/>
                                          </p:val>
                                        </p:tav>
                                      </p:tavLst>
                                    </p:anim>
                                  </p:childTnLst>
                                </p:cTn>
                              </p:par>
                            </p:childTnLst>
                          </p:cTn>
                        </p:par>
                        <p:par>
                          <p:cTn id="54" fill="hold">
                            <p:stCondLst>
                              <p:cond delay="6000"/>
                            </p:stCondLst>
                            <p:childTnLst>
                              <p:par>
                                <p:cTn id="55" presetID="22" presetClass="entr" presetSubtype="1" fill="hold" grpId="0" nodeType="afterEffect">
                                  <p:stCondLst>
                                    <p:cond delay="0"/>
                                  </p:stCondLst>
                                  <p:childTnLst>
                                    <p:set>
                                      <p:cBhvr>
                                        <p:cTn id="56" dur="1" fill="hold">
                                          <p:stCondLst>
                                            <p:cond delay="0"/>
                                          </p:stCondLst>
                                        </p:cTn>
                                        <p:tgtEl>
                                          <p:spTgt spid="71">
                                            <p:txEl>
                                              <p:pRg st="0" end="0"/>
                                            </p:txEl>
                                          </p:spTgt>
                                        </p:tgtEl>
                                        <p:attrNameLst>
                                          <p:attrName>style.visibility</p:attrName>
                                        </p:attrNameLst>
                                      </p:cBhvr>
                                      <p:to>
                                        <p:strVal val="visible"/>
                                      </p:to>
                                    </p:set>
                                    <p:animEffect transition="in" filter="wipe(up)">
                                      <p:cBhvr>
                                        <p:cTn id="57" dur="500"/>
                                        <p:tgtEl>
                                          <p:spTgt spid="71">
                                            <p:txEl>
                                              <p:pRg st="0" end="0"/>
                                            </p:txEl>
                                          </p:spTgt>
                                        </p:tgtEl>
                                      </p:cBhvr>
                                    </p:animEffect>
                                  </p:childTnLst>
                                </p:cTn>
                              </p:par>
                            </p:childTnLst>
                          </p:cTn>
                        </p:par>
                        <p:par>
                          <p:cTn id="58" fill="hold">
                            <p:stCondLst>
                              <p:cond delay="6500"/>
                            </p:stCondLst>
                            <p:childTnLst>
                              <p:par>
                                <p:cTn id="59" presetID="9" presetClass="entr" presetSubtype="0" fill="hold" grpId="0" nodeType="afterEffect">
                                  <p:stCondLst>
                                    <p:cond delay="0"/>
                                  </p:stCondLst>
                                  <p:childTnLst>
                                    <p:set>
                                      <p:cBhvr>
                                        <p:cTn id="60" dur="1" fill="hold">
                                          <p:stCondLst>
                                            <p:cond delay="0"/>
                                          </p:stCondLst>
                                        </p:cTn>
                                        <p:tgtEl>
                                          <p:spTgt spid="70">
                                            <p:txEl>
                                              <p:pRg st="0" end="0"/>
                                            </p:txEl>
                                          </p:spTgt>
                                        </p:tgtEl>
                                        <p:attrNameLst>
                                          <p:attrName>style.visibility</p:attrName>
                                        </p:attrNameLst>
                                      </p:cBhvr>
                                      <p:to>
                                        <p:strVal val="visible"/>
                                      </p:to>
                                    </p:set>
                                    <p:animEffect transition="in" filter="dissolve">
                                      <p:cBhvr>
                                        <p:cTn id="61" dur="500"/>
                                        <p:tgtEl>
                                          <p:spTgt spid="70">
                                            <p:txEl>
                                              <p:pRg st="0" end="0"/>
                                            </p:txEl>
                                          </p:spTgt>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73">
                                            <p:txEl>
                                              <p:pRg st="0" end="0"/>
                                            </p:txEl>
                                          </p:spTgt>
                                        </p:tgtEl>
                                        <p:attrNameLst>
                                          <p:attrName>style.visibility</p:attrName>
                                        </p:attrNameLst>
                                      </p:cBhvr>
                                      <p:to>
                                        <p:strVal val="visible"/>
                                      </p:to>
                                    </p:set>
                                    <p:animEffect transition="in" filter="wipe(up)">
                                      <p:cBhvr>
                                        <p:cTn id="65" dur="500"/>
                                        <p:tgtEl>
                                          <p:spTgt spid="73">
                                            <p:txEl>
                                              <p:pRg st="0" end="0"/>
                                            </p:txEl>
                                          </p:spTgt>
                                        </p:tgtEl>
                                      </p:cBhvr>
                                    </p:animEffect>
                                  </p:childTnLst>
                                </p:cTn>
                              </p:par>
                            </p:childTnLst>
                          </p:cTn>
                        </p:par>
                        <p:par>
                          <p:cTn id="66" fill="hold">
                            <p:stCondLst>
                              <p:cond delay="7500"/>
                            </p:stCondLst>
                            <p:childTnLst>
                              <p:par>
                                <p:cTn id="67" presetID="9" presetClass="entr" presetSubtype="0" fill="hold" grpId="0" nodeType="afterEffect">
                                  <p:stCondLst>
                                    <p:cond delay="0"/>
                                  </p:stCondLst>
                                  <p:childTnLst>
                                    <p:set>
                                      <p:cBhvr>
                                        <p:cTn id="68" dur="1" fill="hold">
                                          <p:stCondLst>
                                            <p:cond delay="0"/>
                                          </p:stCondLst>
                                        </p:cTn>
                                        <p:tgtEl>
                                          <p:spTgt spid="72">
                                            <p:txEl>
                                              <p:pRg st="0" end="0"/>
                                            </p:txEl>
                                          </p:spTgt>
                                        </p:tgtEl>
                                        <p:attrNameLst>
                                          <p:attrName>style.visibility</p:attrName>
                                        </p:attrNameLst>
                                      </p:cBhvr>
                                      <p:to>
                                        <p:strVal val="visible"/>
                                      </p:to>
                                    </p:set>
                                    <p:animEffect transition="in" filter="dissolve">
                                      <p:cBhvr>
                                        <p:cTn id="69" dur="500"/>
                                        <p:tgtEl>
                                          <p:spTgt spid="72">
                                            <p:txEl>
                                              <p:pRg st="0" end="0"/>
                                            </p:txEl>
                                          </p:spTgt>
                                        </p:tgtEl>
                                      </p:cBhvr>
                                    </p:animEffect>
                                  </p:childTnLst>
                                </p:cTn>
                              </p:par>
                            </p:childTnLst>
                          </p:cTn>
                        </p:par>
                        <p:par>
                          <p:cTn id="70" fill="hold">
                            <p:stCondLst>
                              <p:cond delay="8000"/>
                            </p:stCondLst>
                            <p:childTnLst>
                              <p:par>
                                <p:cTn id="71" presetID="22" presetClass="entr" presetSubtype="1" fill="hold" grpId="0" nodeType="afterEffect">
                                  <p:stCondLst>
                                    <p:cond delay="0"/>
                                  </p:stCondLst>
                                  <p:childTnLst>
                                    <p:set>
                                      <p:cBhvr>
                                        <p:cTn id="72" dur="1" fill="hold">
                                          <p:stCondLst>
                                            <p:cond delay="0"/>
                                          </p:stCondLst>
                                        </p:cTn>
                                        <p:tgtEl>
                                          <p:spTgt spid="75">
                                            <p:txEl>
                                              <p:pRg st="0" end="0"/>
                                            </p:txEl>
                                          </p:spTgt>
                                        </p:tgtEl>
                                        <p:attrNameLst>
                                          <p:attrName>style.visibility</p:attrName>
                                        </p:attrNameLst>
                                      </p:cBhvr>
                                      <p:to>
                                        <p:strVal val="visible"/>
                                      </p:to>
                                    </p:set>
                                    <p:animEffect transition="in" filter="wipe(up)">
                                      <p:cBhvr>
                                        <p:cTn id="73" dur="500"/>
                                        <p:tgtEl>
                                          <p:spTgt spid="75">
                                            <p:txEl>
                                              <p:pRg st="0" end="0"/>
                                            </p:txEl>
                                          </p:spTgt>
                                        </p:tgtEl>
                                      </p:cBhvr>
                                    </p:animEffect>
                                  </p:childTnLst>
                                </p:cTn>
                              </p:par>
                            </p:childTnLst>
                          </p:cTn>
                        </p:par>
                        <p:par>
                          <p:cTn id="74" fill="hold">
                            <p:stCondLst>
                              <p:cond delay="8500"/>
                            </p:stCondLst>
                            <p:childTnLst>
                              <p:par>
                                <p:cTn id="75" presetID="9" presetClass="entr" presetSubtype="0" fill="hold" grpId="0" nodeType="afterEffect">
                                  <p:stCondLst>
                                    <p:cond delay="0"/>
                                  </p:stCondLst>
                                  <p:childTnLst>
                                    <p:set>
                                      <p:cBhvr>
                                        <p:cTn id="76" dur="1" fill="hold">
                                          <p:stCondLst>
                                            <p:cond delay="0"/>
                                          </p:stCondLst>
                                        </p:cTn>
                                        <p:tgtEl>
                                          <p:spTgt spid="74">
                                            <p:txEl>
                                              <p:pRg st="0" end="0"/>
                                            </p:txEl>
                                          </p:spTgt>
                                        </p:tgtEl>
                                        <p:attrNameLst>
                                          <p:attrName>style.visibility</p:attrName>
                                        </p:attrNameLst>
                                      </p:cBhvr>
                                      <p:to>
                                        <p:strVal val="visible"/>
                                      </p:to>
                                    </p:set>
                                    <p:animEffect transition="in" filter="dissolve">
                                      <p:cBhvr>
                                        <p:cTn id="77" dur="500"/>
                                        <p:tgtEl>
                                          <p:spTgt spid="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 grpId="0" animBg="1"/>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22" presetClass="entr" presetSubtype="1"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animBg="1"/>
      <p:bldP spid="66" grpId="0" build="p">
        <p:tmplLst>
          <p:tmpl lvl="1">
            <p:tnLst>
              <p:par>
                <p:cTn presetID="9"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dissolve">
                      <p:cBhvr>
                        <p:cTn dur="500"/>
                        <p:tgtEl>
                          <p:spTgt spid="66"/>
                        </p:tgtEl>
                      </p:cBhvr>
                    </p:animEffect>
                  </p:childTnLst>
                </p:cTn>
              </p:par>
            </p:tnLst>
          </p:tmpl>
        </p:tmplLst>
      </p:bldP>
      <p:bldP spid="67" grpId="0" build="p">
        <p:tmplLst>
          <p:tmpl lvl="1">
            <p:tnLst>
              <p:par>
                <p:cTn presetID="22" presetClass="entr" presetSubtype="1"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up)">
                      <p:cBhvr>
                        <p:cTn dur="500"/>
                        <p:tgtEl>
                          <p:spTgt spid="67"/>
                        </p:tgtEl>
                      </p:cBhvr>
                    </p:animEffect>
                  </p:childTnLst>
                </p:cTn>
              </p:par>
            </p:tnLst>
          </p:tmpl>
        </p:tmplLst>
      </p:bldP>
      <p:bldP spid="68" grpId="0" build="p">
        <p:tmplLst>
          <p:tmpl lvl="1">
            <p:tnLst>
              <p:par>
                <p:cTn presetID="9"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dissolve">
                      <p:cBhvr>
                        <p:cTn dur="500"/>
                        <p:tgtEl>
                          <p:spTgt spid="68"/>
                        </p:tgtEl>
                      </p:cBhvr>
                    </p:animEffect>
                  </p:childTnLst>
                </p:cTn>
              </p:par>
            </p:tnLst>
          </p:tmpl>
        </p:tmplLst>
      </p:bldP>
      <p:bldP spid="69" grpId="0" build="p">
        <p:tmplLst>
          <p:tmpl lvl="1">
            <p:tnLst>
              <p:par>
                <p:cTn presetID="22" presetClass="entr" presetSubtype="1"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up)">
                      <p:cBhvr>
                        <p:cTn dur="500"/>
                        <p:tgtEl>
                          <p:spTgt spid="69"/>
                        </p:tgtEl>
                      </p:cBhvr>
                    </p:animEffect>
                  </p:childTnLst>
                </p:cTn>
              </p:par>
            </p:tnLst>
          </p:tmpl>
        </p:tmplLst>
      </p:bldP>
      <p:bldP spid="70" grpId="0" build="p">
        <p:tmplLst>
          <p:tmpl lvl="1">
            <p:tnLst>
              <p:par>
                <p:cTn presetID="9" presetClass="entr" presetSubtype="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dissolve">
                      <p:cBhvr>
                        <p:cTn dur="500"/>
                        <p:tgtEl>
                          <p:spTgt spid="70"/>
                        </p:tgtEl>
                      </p:cBhvr>
                    </p:animEffect>
                  </p:childTnLst>
                </p:cTn>
              </p:par>
            </p:tnLst>
          </p:tmpl>
        </p:tmplLst>
      </p:bldP>
      <p:bldP spid="71" grpId="0" build="p">
        <p:tmplLst>
          <p:tmpl lvl="1">
            <p:tnLst>
              <p:par>
                <p:cTn presetID="22" presetClass="entr" presetSubtype="1"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wipe(up)">
                      <p:cBhvr>
                        <p:cTn dur="500"/>
                        <p:tgtEl>
                          <p:spTgt spid="71"/>
                        </p:tgtEl>
                      </p:cBhvr>
                    </p:animEffect>
                  </p:childTnLst>
                </p:cTn>
              </p:par>
            </p:tnLst>
          </p:tmpl>
        </p:tmplLst>
      </p:bldP>
      <p:bldP spid="72" grpId="0" build="p">
        <p:tmplLst>
          <p:tmpl lvl="1">
            <p:tnLst>
              <p:par>
                <p:cTn presetID="9" presetClass="entr" presetSubtype="0"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dissolve">
                      <p:cBhvr>
                        <p:cTn dur="500"/>
                        <p:tgtEl>
                          <p:spTgt spid="72"/>
                        </p:tgtEl>
                      </p:cBhvr>
                    </p:animEffect>
                  </p:childTnLst>
                </p:cTn>
              </p:par>
            </p:tnLst>
          </p:tmpl>
        </p:tmplLst>
      </p:bldP>
      <p:bldP spid="73" grpId="0" build="p">
        <p:tmplLst>
          <p:tmpl lvl="1">
            <p:tnLst>
              <p:par>
                <p:cTn presetID="22" presetClass="entr" presetSubtype="1"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up)">
                      <p:cBhvr>
                        <p:cTn dur="500"/>
                        <p:tgtEl>
                          <p:spTgt spid="73"/>
                        </p:tgtEl>
                      </p:cBhvr>
                    </p:animEffect>
                  </p:childTnLst>
                </p:cTn>
              </p:par>
            </p:tnLst>
          </p:tmpl>
        </p:tmplLst>
      </p:bldP>
      <p:bldP spid="74" grpId="0" build="p">
        <p:tmplLst>
          <p:tmpl lvl="1">
            <p:tnLst>
              <p:par>
                <p:cTn presetID="9" presetClass="entr" presetSubtype="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dissolve">
                      <p:cBhvr>
                        <p:cTn dur="500"/>
                        <p:tgtEl>
                          <p:spTgt spid="74"/>
                        </p:tgtEl>
                      </p:cBhvr>
                    </p:animEffect>
                  </p:childTnLst>
                </p:cTn>
              </p:par>
            </p:tnLst>
          </p:tmpl>
        </p:tmplLst>
      </p:bldP>
      <p:bldP spid="75" grpId="0" build="p">
        <p:tmplLst>
          <p:tmpl lvl="1">
            <p:tnLst>
              <p:par>
                <p:cTn presetID="22" presetClass="entr" presetSubtype="1"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up)">
                      <p:cBhvr>
                        <p:cTn dur="500"/>
                        <p:tgtEl>
                          <p:spTgt spid="75"/>
                        </p:tgtEl>
                      </p:cBhvr>
                    </p:animEffect>
                  </p:childTnLst>
                </p:cTn>
              </p:par>
            </p:tnLst>
          </p:tmpl>
        </p:tmplLst>
      </p:bldP>
    </p:bld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3" name="Picture Placeholder 2"/>
          <p:cNvSpPr>
            <a:spLocks noGrp="1"/>
          </p:cNvSpPr>
          <p:nvPr>
            <p:ph type="pic" sz="quarter" idx="22"/>
          </p:nvPr>
        </p:nvSpPr>
        <p:spPr>
          <a:xfrm>
            <a:off x="3479147" y="1828801"/>
            <a:ext cx="2171873" cy="1337332"/>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grpSp>
        <p:nvGrpSpPr>
          <p:cNvPr id="31" name="Group 1996"/>
          <p:cNvGrpSpPr/>
          <p:nvPr userDrawn="1"/>
        </p:nvGrpSpPr>
        <p:grpSpPr>
          <a:xfrm>
            <a:off x="3371537" y="1731477"/>
            <a:ext cx="2387094" cy="1844595"/>
            <a:chOff x="0" y="0"/>
            <a:chExt cx="6009001" cy="5177561"/>
          </a:xfrm>
        </p:grpSpPr>
        <p:sp>
          <p:nvSpPr>
            <p:cNvPr id="32" name="Shape 1993"/>
            <p:cNvSpPr/>
            <p:nvPr/>
          </p:nvSpPr>
          <p:spPr>
            <a:xfrm>
              <a:off x="0" y="0"/>
              <a:ext cx="6009002" cy="43648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0800"/>
                    <a:pt x="21600" y="5400"/>
                    <a:pt x="21600" y="2700"/>
                  </a:cubicBezTo>
                  <a:cubicBezTo>
                    <a:pt x="21600" y="0"/>
                    <a:pt x="21600" y="0"/>
                    <a:pt x="21600" y="0"/>
                  </a:cubicBezTo>
                  <a:cubicBezTo>
                    <a:pt x="10800" y="0"/>
                    <a:pt x="5400" y="0"/>
                    <a:pt x="2700" y="0"/>
                  </a:cubicBezTo>
                  <a:cubicBezTo>
                    <a:pt x="0" y="0"/>
                    <a:pt x="0" y="0"/>
                    <a:pt x="0" y="0"/>
                  </a:cubicBezTo>
                  <a:cubicBezTo>
                    <a:pt x="0" y="10800"/>
                    <a:pt x="0" y="16200"/>
                    <a:pt x="0" y="18900"/>
                  </a:cubicBezTo>
                  <a:cubicBezTo>
                    <a:pt x="0" y="21600"/>
                    <a:pt x="0" y="21600"/>
                    <a:pt x="0" y="21600"/>
                  </a:cubicBezTo>
                  <a:cubicBezTo>
                    <a:pt x="7979" y="21600"/>
                    <a:pt x="11969" y="21600"/>
                    <a:pt x="13963" y="21600"/>
                  </a:cubicBezTo>
                  <a:cubicBezTo>
                    <a:pt x="15958" y="21600"/>
                    <a:pt x="15958" y="21600"/>
                    <a:pt x="15958" y="21600"/>
                  </a:cubicBezTo>
                  <a:lnTo>
                    <a:pt x="16764" y="21600"/>
                  </a:lnTo>
                  <a:lnTo>
                    <a:pt x="21600" y="21600"/>
                  </a:lnTo>
                  <a:close/>
                  <a:moveTo>
                    <a:pt x="1128" y="1683"/>
                  </a:moveTo>
                  <a:cubicBezTo>
                    <a:pt x="10800" y="1683"/>
                    <a:pt x="15636" y="1683"/>
                    <a:pt x="18054" y="1683"/>
                  </a:cubicBezTo>
                  <a:cubicBezTo>
                    <a:pt x="20472" y="1683"/>
                    <a:pt x="20472" y="1683"/>
                    <a:pt x="20472" y="1683"/>
                  </a:cubicBezTo>
                  <a:cubicBezTo>
                    <a:pt x="20472" y="10673"/>
                    <a:pt x="20472" y="15171"/>
                    <a:pt x="20472" y="17425"/>
                  </a:cubicBezTo>
                  <a:cubicBezTo>
                    <a:pt x="20472" y="19951"/>
                    <a:pt x="20472" y="19955"/>
                    <a:pt x="20472" y="19958"/>
                  </a:cubicBezTo>
                  <a:cubicBezTo>
                    <a:pt x="10800" y="19958"/>
                    <a:pt x="5964" y="19958"/>
                    <a:pt x="3546" y="19958"/>
                  </a:cubicBezTo>
                  <a:cubicBezTo>
                    <a:pt x="1128" y="19958"/>
                    <a:pt x="1128" y="19958"/>
                    <a:pt x="1128" y="19958"/>
                  </a:cubicBezTo>
                  <a:lnTo>
                    <a:pt x="1128" y="1683"/>
                  </a:lnTo>
                  <a:close/>
                </a:path>
              </a:pathLst>
            </a:cu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3" name="Shape 1994"/>
            <p:cNvSpPr/>
            <p:nvPr/>
          </p:nvSpPr>
          <p:spPr>
            <a:xfrm>
              <a:off x="2154169" y="4503985"/>
              <a:ext cx="1806422" cy="307709"/>
            </a:xfrm>
            <a:prstGeom prst="rect">
              <a:avLst/>
            </a:pr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4" name="Shape 1995"/>
            <p:cNvSpPr/>
            <p:nvPr/>
          </p:nvSpPr>
          <p:spPr>
            <a:xfrm>
              <a:off x="1266049" y="4950808"/>
              <a:ext cx="3582671" cy="226754"/>
            </a:xfrm>
            <a:prstGeom prst="rect">
              <a:avLst/>
            </a:pr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sp>
        <p:nvSpPr>
          <p:cNvPr id="35" name="Rectangle 34"/>
          <p:cNvSpPr/>
          <p:nvPr userDrawn="1"/>
        </p:nvSpPr>
        <p:spPr>
          <a:xfrm>
            <a:off x="1332956" y="1485900"/>
            <a:ext cx="1484562" cy="11004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6" name="Rectangle 35"/>
          <p:cNvSpPr/>
          <p:nvPr userDrawn="1"/>
        </p:nvSpPr>
        <p:spPr>
          <a:xfrm>
            <a:off x="1332956" y="2721187"/>
            <a:ext cx="1484562" cy="1100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7" name="Rectangle 36"/>
          <p:cNvSpPr/>
          <p:nvPr userDrawn="1"/>
        </p:nvSpPr>
        <p:spPr>
          <a:xfrm>
            <a:off x="6330700" y="1490366"/>
            <a:ext cx="1484562" cy="1100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9" name="Rectangle 38"/>
          <p:cNvSpPr/>
          <p:nvPr/>
        </p:nvSpPr>
        <p:spPr>
          <a:xfrm>
            <a:off x="6330700" y="2716721"/>
            <a:ext cx="1484562" cy="11004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6" name="Content Placeholder 20"/>
          <p:cNvSpPr>
            <a:spLocks noGrp="1"/>
          </p:cNvSpPr>
          <p:nvPr userDrawn="1">
            <p:ph sz="quarter" idx="16"/>
          </p:nvPr>
        </p:nvSpPr>
        <p:spPr>
          <a:xfrm>
            <a:off x="1416283" y="1702813"/>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47" name="Text Placeholder 17"/>
          <p:cNvSpPr>
            <a:spLocks noGrp="1"/>
          </p:cNvSpPr>
          <p:nvPr userDrawn="1">
            <p:ph type="body" sz="quarter" idx="21"/>
          </p:nvPr>
        </p:nvSpPr>
        <p:spPr>
          <a:xfrm>
            <a:off x="1408890" y="1962978"/>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48" name="Content Placeholder 20"/>
          <p:cNvSpPr>
            <a:spLocks noGrp="1"/>
          </p:cNvSpPr>
          <p:nvPr>
            <p:ph sz="quarter" idx="23"/>
          </p:nvPr>
        </p:nvSpPr>
        <p:spPr>
          <a:xfrm>
            <a:off x="1416283" y="2955074"/>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49" name="Text Placeholder 17"/>
          <p:cNvSpPr>
            <a:spLocks noGrp="1"/>
          </p:cNvSpPr>
          <p:nvPr>
            <p:ph type="body" sz="quarter" idx="24"/>
          </p:nvPr>
        </p:nvSpPr>
        <p:spPr>
          <a:xfrm>
            <a:off x="1408890" y="3215239"/>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4" name="Content Placeholder 20"/>
          <p:cNvSpPr>
            <a:spLocks noGrp="1"/>
          </p:cNvSpPr>
          <p:nvPr>
            <p:ph sz="quarter" idx="25"/>
          </p:nvPr>
        </p:nvSpPr>
        <p:spPr>
          <a:xfrm>
            <a:off x="6414028" y="1702813"/>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5" name="Text Placeholder 17"/>
          <p:cNvSpPr>
            <a:spLocks noGrp="1"/>
          </p:cNvSpPr>
          <p:nvPr>
            <p:ph type="body" sz="quarter" idx="26"/>
          </p:nvPr>
        </p:nvSpPr>
        <p:spPr>
          <a:xfrm>
            <a:off x="6406635" y="1962978"/>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6" name="Content Placeholder 20"/>
          <p:cNvSpPr>
            <a:spLocks noGrp="1"/>
          </p:cNvSpPr>
          <p:nvPr>
            <p:ph sz="quarter" idx="27"/>
          </p:nvPr>
        </p:nvSpPr>
        <p:spPr>
          <a:xfrm>
            <a:off x="6414028" y="2955074"/>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7" name="Text Placeholder 17"/>
          <p:cNvSpPr>
            <a:spLocks noGrp="1"/>
          </p:cNvSpPr>
          <p:nvPr>
            <p:ph type="body" sz="quarter" idx="28"/>
          </p:nvPr>
        </p:nvSpPr>
        <p:spPr>
          <a:xfrm>
            <a:off x="6406635" y="3215239"/>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8" name="Content Placeholder 20"/>
          <p:cNvSpPr>
            <a:spLocks noGrp="1"/>
          </p:cNvSpPr>
          <p:nvPr>
            <p:ph sz="quarter" idx="29"/>
          </p:nvPr>
        </p:nvSpPr>
        <p:spPr>
          <a:xfrm>
            <a:off x="2399736" y="4090923"/>
            <a:ext cx="4344530" cy="252477"/>
          </a:xfrm>
        </p:spPr>
        <p:txBody>
          <a:bodyPr lIns="0" tIns="0" rIns="0" bIns="0" anchor="ctr">
            <a:normAutofit/>
          </a:bodyPr>
          <a:lstStyle>
            <a:lvl1pPr marL="0" indent="0" algn="ctr">
              <a:buNone/>
              <a:defRPr sz="1050" b="1">
                <a:solidFill>
                  <a:schemeClr val="bg1">
                    <a:lumMod val="95000"/>
                  </a:schemeClr>
                </a:solidFill>
                <a:latin typeface="Sinkin Sans 300 Light" pitchFamily="50" charset="0"/>
              </a:defRPr>
            </a:lvl1pPr>
          </a:lstStyle>
          <a:p>
            <a:pPr lvl="0"/>
            <a:endParaRPr lang="en-GB" dirty="0"/>
          </a:p>
        </p:txBody>
      </p:sp>
    </p:spTree>
    <p:extLst>
      <p:ext uri="{BB962C8B-B14F-4D97-AF65-F5344CB8AC3E}">
        <p14:creationId xmlns:p14="http://schemas.microsoft.com/office/powerpoint/2010/main" val="166048891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2" presetClass="entr" presetSubtype="2" accel="54000" decel="4600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1+#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nodePh="1">
                                  <p:stCondLst>
                                    <p:cond delay="0"/>
                                  </p:stCondLst>
                                  <p:endCondLst>
                                    <p:cond evt="begin" delay="0">
                                      <p:tn val="26"/>
                                    </p:cond>
                                  </p:endCondLst>
                                  <p:childTnLst>
                                    <p:set>
                                      <p:cBhvr>
                                        <p:cTn id="27" dur="1" fill="hold">
                                          <p:stCondLst>
                                            <p:cond delay="0"/>
                                          </p:stCondLst>
                                        </p:cTn>
                                        <p:tgtEl>
                                          <p:spTgt spid="54">
                                            <p:txEl>
                                              <p:pRg st="0" end="0"/>
                                            </p:txEl>
                                          </p:spTgt>
                                        </p:tgtEl>
                                        <p:attrNameLst>
                                          <p:attrName>style.visibility</p:attrName>
                                        </p:attrNameLst>
                                      </p:cBhvr>
                                      <p:to>
                                        <p:strVal val="visible"/>
                                      </p:to>
                                    </p:set>
                                    <p:animEffect transition="in" filter="wipe(up)">
                                      <p:cBhvr>
                                        <p:cTn id="28" dur="500"/>
                                        <p:tgtEl>
                                          <p:spTgt spid="54">
                                            <p:txEl>
                                              <p:pRg st="0" end="0"/>
                                            </p:txEl>
                                          </p:spTgt>
                                        </p:tgtEl>
                                      </p:cBhvr>
                                    </p:animEffect>
                                  </p:childTnLst>
                                </p:cTn>
                              </p:par>
                            </p:childTnLst>
                          </p:cTn>
                        </p:par>
                        <p:par>
                          <p:cTn id="29" fill="hold">
                            <p:stCondLst>
                              <p:cond delay="3000"/>
                            </p:stCondLst>
                            <p:childTnLst>
                              <p:par>
                                <p:cTn id="30" presetID="10" presetClass="entr" presetSubtype="0" fill="hold" grpId="0" nodeType="afterEffect" nodePh="1">
                                  <p:stCondLst>
                                    <p:cond delay="0"/>
                                  </p:stCondLst>
                                  <p:endCondLst>
                                    <p:cond evt="begin" delay="0">
                                      <p:tn val="30"/>
                                    </p:cond>
                                  </p:endCondLst>
                                  <p:childTnLst>
                                    <p:set>
                                      <p:cBhvr>
                                        <p:cTn id="31" dur="1" fill="hold">
                                          <p:stCondLst>
                                            <p:cond delay="0"/>
                                          </p:stCondLst>
                                        </p:cTn>
                                        <p:tgtEl>
                                          <p:spTgt spid="55">
                                            <p:txEl>
                                              <p:pRg st="0" end="0"/>
                                            </p:txEl>
                                          </p:spTgt>
                                        </p:tgtEl>
                                        <p:attrNameLst>
                                          <p:attrName>style.visibility</p:attrName>
                                        </p:attrNameLst>
                                      </p:cBhvr>
                                      <p:to>
                                        <p:strVal val="visible"/>
                                      </p:to>
                                    </p:set>
                                    <p:animEffect transition="in" filter="fade">
                                      <p:cBhvr>
                                        <p:cTn id="32" dur="500"/>
                                        <p:tgtEl>
                                          <p:spTgt spid="55">
                                            <p:txEl>
                                              <p:pRg st="0" end="0"/>
                                            </p:txEl>
                                          </p:spTgt>
                                        </p:tgtEl>
                                      </p:cBhvr>
                                    </p:animEffect>
                                  </p:childTnLst>
                                </p:cTn>
                              </p:par>
                            </p:childTnLst>
                          </p:cTn>
                        </p:par>
                        <p:par>
                          <p:cTn id="33" fill="hold">
                            <p:stCondLst>
                              <p:cond delay="3500"/>
                            </p:stCondLst>
                            <p:childTnLst>
                              <p:par>
                                <p:cTn id="34" presetID="2" presetClass="entr" presetSubtype="8" accel="54000" decel="46000" fill="hold" grpId="0" nodeType="after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500" fill="hold"/>
                                        <p:tgtEl>
                                          <p:spTgt spid="35"/>
                                        </p:tgtEl>
                                        <p:attrNameLst>
                                          <p:attrName>ppt_x</p:attrName>
                                        </p:attrNameLst>
                                      </p:cBhvr>
                                      <p:tavLst>
                                        <p:tav tm="0">
                                          <p:val>
                                            <p:strVal val="0-#ppt_w/2"/>
                                          </p:val>
                                        </p:tav>
                                        <p:tav tm="100000">
                                          <p:val>
                                            <p:strVal val="#ppt_x"/>
                                          </p:val>
                                        </p:tav>
                                      </p:tavLst>
                                    </p:anim>
                                    <p:anim calcmode="lin" valueType="num">
                                      <p:cBhvr additive="base">
                                        <p:cTn id="37" dur="500" fill="hold"/>
                                        <p:tgtEl>
                                          <p:spTgt spid="35"/>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2" presetClass="entr" presetSubtype="1" fill="hold" grpId="0" nodeType="afterEffect" nodePh="1">
                                  <p:stCondLst>
                                    <p:cond delay="0"/>
                                  </p:stCondLst>
                                  <p:endCondLst>
                                    <p:cond evt="begin" delay="0">
                                      <p:tn val="39"/>
                                    </p:cond>
                                  </p:endCondLst>
                                  <p:childTnLst>
                                    <p:set>
                                      <p:cBhvr>
                                        <p:cTn id="40" dur="1" fill="hold">
                                          <p:stCondLst>
                                            <p:cond delay="0"/>
                                          </p:stCondLst>
                                        </p:cTn>
                                        <p:tgtEl>
                                          <p:spTgt spid="46">
                                            <p:txEl>
                                              <p:pRg st="0" end="0"/>
                                            </p:txEl>
                                          </p:spTgt>
                                        </p:tgtEl>
                                        <p:attrNameLst>
                                          <p:attrName>style.visibility</p:attrName>
                                        </p:attrNameLst>
                                      </p:cBhvr>
                                      <p:to>
                                        <p:strVal val="visible"/>
                                      </p:to>
                                    </p:set>
                                    <p:animEffect transition="in" filter="wipe(up)">
                                      <p:cBhvr>
                                        <p:cTn id="41" dur="500"/>
                                        <p:tgtEl>
                                          <p:spTgt spid="46">
                                            <p:txEl>
                                              <p:pRg st="0" end="0"/>
                                            </p:txEl>
                                          </p:spTgt>
                                        </p:tgtEl>
                                      </p:cBhvr>
                                    </p:animEffect>
                                  </p:childTnLst>
                                </p:cTn>
                              </p:par>
                            </p:childTnLst>
                          </p:cTn>
                        </p:par>
                        <p:par>
                          <p:cTn id="42" fill="hold">
                            <p:stCondLst>
                              <p:cond delay="4500"/>
                            </p:stCondLst>
                            <p:childTnLst>
                              <p:par>
                                <p:cTn id="43" presetID="10" presetClass="entr" presetSubtype="0" fill="hold" grpId="0" nodeType="afterEffect" nodePh="1">
                                  <p:stCondLst>
                                    <p:cond delay="0"/>
                                  </p:stCondLst>
                                  <p:endCondLst>
                                    <p:cond evt="begin" delay="0">
                                      <p:tn val="43"/>
                                    </p:cond>
                                  </p:endCondLst>
                                  <p:childTnLst>
                                    <p:set>
                                      <p:cBhvr>
                                        <p:cTn id="44" dur="1" fill="hold">
                                          <p:stCondLst>
                                            <p:cond delay="0"/>
                                          </p:stCondLst>
                                        </p:cTn>
                                        <p:tgtEl>
                                          <p:spTgt spid="47">
                                            <p:txEl>
                                              <p:pRg st="0" end="0"/>
                                            </p:txEl>
                                          </p:spTgt>
                                        </p:tgtEl>
                                        <p:attrNameLst>
                                          <p:attrName>style.visibility</p:attrName>
                                        </p:attrNameLst>
                                      </p:cBhvr>
                                      <p:to>
                                        <p:strVal val="visible"/>
                                      </p:to>
                                    </p:set>
                                    <p:animEffect transition="in" filter="fade">
                                      <p:cBhvr>
                                        <p:cTn id="45" dur="500"/>
                                        <p:tgtEl>
                                          <p:spTgt spid="47">
                                            <p:txEl>
                                              <p:pRg st="0" end="0"/>
                                            </p:txEl>
                                          </p:spTgt>
                                        </p:tgtEl>
                                      </p:cBhvr>
                                    </p:animEffect>
                                  </p:childTnLst>
                                </p:cTn>
                              </p:par>
                            </p:childTnLst>
                          </p:cTn>
                        </p:par>
                        <p:par>
                          <p:cTn id="46" fill="hold">
                            <p:stCondLst>
                              <p:cond delay="5000"/>
                            </p:stCondLst>
                            <p:childTnLst>
                              <p:par>
                                <p:cTn id="47" presetID="2" presetClass="entr" presetSubtype="2" accel="54000" decel="46000"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1+#ppt_w/2"/>
                                          </p:val>
                                        </p:tav>
                                        <p:tav tm="100000">
                                          <p:val>
                                            <p:strVal val="#ppt_x"/>
                                          </p:val>
                                        </p:tav>
                                      </p:tavLst>
                                    </p:anim>
                                    <p:anim calcmode="lin" valueType="num">
                                      <p:cBhvr additive="base">
                                        <p:cTn id="50" dur="500" fill="hold"/>
                                        <p:tgtEl>
                                          <p:spTgt spid="39"/>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22" presetClass="entr" presetSubtype="1" fill="hold" grpId="0" nodeType="afterEffect" nodePh="1">
                                  <p:stCondLst>
                                    <p:cond delay="0"/>
                                  </p:stCondLst>
                                  <p:endCondLst>
                                    <p:cond evt="begin" delay="0">
                                      <p:tn val="52"/>
                                    </p:cond>
                                  </p:endCondLst>
                                  <p:childTnLst>
                                    <p:set>
                                      <p:cBhvr>
                                        <p:cTn id="53" dur="1" fill="hold">
                                          <p:stCondLst>
                                            <p:cond delay="0"/>
                                          </p:stCondLst>
                                        </p:cTn>
                                        <p:tgtEl>
                                          <p:spTgt spid="56">
                                            <p:txEl>
                                              <p:pRg st="0" end="0"/>
                                            </p:txEl>
                                          </p:spTgt>
                                        </p:tgtEl>
                                        <p:attrNameLst>
                                          <p:attrName>style.visibility</p:attrName>
                                        </p:attrNameLst>
                                      </p:cBhvr>
                                      <p:to>
                                        <p:strVal val="visible"/>
                                      </p:to>
                                    </p:set>
                                    <p:animEffect transition="in" filter="wipe(up)">
                                      <p:cBhvr>
                                        <p:cTn id="54" dur="500"/>
                                        <p:tgtEl>
                                          <p:spTgt spid="56">
                                            <p:txEl>
                                              <p:pRg st="0" end="0"/>
                                            </p:txEl>
                                          </p:spTgt>
                                        </p:tgtEl>
                                      </p:cBhvr>
                                    </p:animEffect>
                                  </p:childTnLst>
                                </p:cTn>
                              </p:par>
                            </p:childTnLst>
                          </p:cTn>
                        </p:par>
                        <p:par>
                          <p:cTn id="55" fill="hold">
                            <p:stCondLst>
                              <p:cond delay="600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57">
                                            <p:txEl>
                                              <p:pRg st="0" end="0"/>
                                            </p:txEl>
                                          </p:spTgt>
                                        </p:tgtEl>
                                        <p:attrNameLst>
                                          <p:attrName>style.visibility</p:attrName>
                                        </p:attrNameLst>
                                      </p:cBhvr>
                                      <p:to>
                                        <p:strVal val="visible"/>
                                      </p:to>
                                    </p:set>
                                    <p:animEffect transition="in" filter="fade">
                                      <p:cBhvr>
                                        <p:cTn id="58" dur="500"/>
                                        <p:tgtEl>
                                          <p:spTgt spid="57">
                                            <p:txEl>
                                              <p:pRg st="0" end="0"/>
                                            </p:txEl>
                                          </p:spTgt>
                                        </p:tgtEl>
                                      </p:cBhvr>
                                    </p:animEffect>
                                  </p:childTnLst>
                                </p:cTn>
                              </p:par>
                            </p:childTnLst>
                          </p:cTn>
                        </p:par>
                        <p:par>
                          <p:cTn id="59" fill="hold">
                            <p:stCondLst>
                              <p:cond delay="6500"/>
                            </p:stCondLst>
                            <p:childTnLst>
                              <p:par>
                                <p:cTn id="60" presetID="2" presetClass="entr" presetSubtype="8" accel="54000" decel="46000"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fill="hold"/>
                                        <p:tgtEl>
                                          <p:spTgt spid="36"/>
                                        </p:tgtEl>
                                        <p:attrNameLst>
                                          <p:attrName>ppt_x</p:attrName>
                                        </p:attrNameLst>
                                      </p:cBhvr>
                                      <p:tavLst>
                                        <p:tav tm="0">
                                          <p:val>
                                            <p:strVal val="0-#ppt_w/2"/>
                                          </p:val>
                                        </p:tav>
                                        <p:tav tm="100000">
                                          <p:val>
                                            <p:strVal val="#ppt_x"/>
                                          </p:val>
                                        </p:tav>
                                      </p:tavLst>
                                    </p:anim>
                                    <p:anim calcmode="lin" valueType="num">
                                      <p:cBhvr additive="base">
                                        <p:cTn id="63" dur="500" fill="hold"/>
                                        <p:tgtEl>
                                          <p:spTgt spid="36"/>
                                        </p:tgtEl>
                                        <p:attrNameLst>
                                          <p:attrName>ppt_y</p:attrName>
                                        </p:attrNameLst>
                                      </p:cBhvr>
                                      <p:tavLst>
                                        <p:tav tm="0">
                                          <p:val>
                                            <p:strVal val="#ppt_y"/>
                                          </p:val>
                                        </p:tav>
                                        <p:tav tm="100000">
                                          <p:val>
                                            <p:strVal val="#ppt_y"/>
                                          </p:val>
                                        </p:tav>
                                      </p:tavLst>
                                    </p:anim>
                                  </p:childTnLst>
                                </p:cTn>
                              </p:par>
                            </p:childTnLst>
                          </p:cTn>
                        </p:par>
                        <p:par>
                          <p:cTn id="64" fill="hold">
                            <p:stCondLst>
                              <p:cond delay="7000"/>
                            </p:stCondLst>
                            <p:childTnLst>
                              <p:par>
                                <p:cTn id="65" presetID="22" presetClass="entr" presetSubtype="1" fill="hold" grpId="0" nodeType="afterEffect" nodePh="1">
                                  <p:stCondLst>
                                    <p:cond delay="0"/>
                                  </p:stCondLst>
                                  <p:endCondLst>
                                    <p:cond evt="begin" delay="0">
                                      <p:tn val="65"/>
                                    </p:cond>
                                  </p:end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wipe(up)">
                                      <p:cBhvr>
                                        <p:cTn id="67" dur="500"/>
                                        <p:tgtEl>
                                          <p:spTgt spid="48">
                                            <p:txEl>
                                              <p:pRg st="0" end="0"/>
                                            </p:txEl>
                                          </p:spTgt>
                                        </p:tgtEl>
                                      </p:cBhvr>
                                    </p:animEffect>
                                  </p:childTnLst>
                                </p:cTn>
                              </p:par>
                            </p:childTnLst>
                          </p:cTn>
                        </p:par>
                        <p:par>
                          <p:cTn id="68" fill="hold">
                            <p:stCondLst>
                              <p:cond delay="7500"/>
                            </p:stCondLst>
                            <p:childTnLst>
                              <p:par>
                                <p:cTn id="69" presetID="10" presetClass="entr" presetSubtype="0" fill="hold" grpId="0" nodeType="afterEffect" nodePh="1">
                                  <p:stCondLst>
                                    <p:cond delay="0"/>
                                  </p:stCondLst>
                                  <p:endCondLst>
                                    <p:cond evt="begin" delay="0">
                                      <p:tn val="69"/>
                                    </p:cond>
                                  </p:endCondLst>
                                  <p:childTnLst>
                                    <p:set>
                                      <p:cBhvr>
                                        <p:cTn id="70" dur="1" fill="hold">
                                          <p:stCondLst>
                                            <p:cond delay="0"/>
                                          </p:stCondLst>
                                        </p:cTn>
                                        <p:tgtEl>
                                          <p:spTgt spid="49">
                                            <p:txEl>
                                              <p:pRg st="0" end="0"/>
                                            </p:txEl>
                                          </p:spTgt>
                                        </p:tgtEl>
                                        <p:attrNameLst>
                                          <p:attrName>style.visibility</p:attrName>
                                        </p:attrNameLst>
                                      </p:cBhvr>
                                      <p:to>
                                        <p:strVal val="visible"/>
                                      </p:to>
                                    </p:set>
                                    <p:animEffect transition="in" filter="fade">
                                      <p:cBhvr>
                                        <p:cTn id="71" dur="500"/>
                                        <p:tgtEl>
                                          <p:spTgt spid="49">
                                            <p:txEl>
                                              <p:pRg st="0" end="0"/>
                                            </p:txEl>
                                          </p:spTgt>
                                        </p:tgtEl>
                                      </p:cBhvr>
                                    </p:animEffect>
                                  </p:childTnLst>
                                </p:cTn>
                              </p:par>
                            </p:childTnLst>
                          </p:cTn>
                        </p:par>
                        <p:par>
                          <p:cTn id="72" fill="hold">
                            <p:stCondLst>
                              <p:cond delay="8000"/>
                            </p:stCondLst>
                            <p:childTnLst>
                              <p:par>
                                <p:cTn id="73" presetID="16" presetClass="entr" presetSubtype="37" fill="hold" grpId="0" nodeType="afterEffect" nodePh="1">
                                  <p:stCondLst>
                                    <p:cond delay="0"/>
                                  </p:stCondLst>
                                  <p:endCondLst>
                                    <p:cond evt="begin" delay="0">
                                      <p:tn val="73"/>
                                    </p:cond>
                                  </p:endCondLst>
                                  <p:childTnLst>
                                    <p:set>
                                      <p:cBhvr>
                                        <p:cTn id="74" dur="1" fill="hold">
                                          <p:stCondLst>
                                            <p:cond delay="0"/>
                                          </p:stCondLst>
                                        </p:cTn>
                                        <p:tgtEl>
                                          <p:spTgt spid="58">
                                            <p:txEl>
                                              <p:pRg st="0" end="0"/>
                                            </p:txEl>
                                          </p:spTgt>
                                        </p:tgtEl>
                                        <p:attrNameLst>
                                          <p:attrName>style.visibility</p:attrName>
                                        </p:attrNameLst>
                                      </p:cBhvr>
                                      <p:to>
                                        <p:strVal val="visible"/>
                                      </p:to>
                                    </p:set>
                                    <p:animEffect transition="in" filter="barn(outVertical)">
                                      <p:cBhvr>
                                        <p:cTn id="75"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 grpId="0" animBg="1"/>
      <p:bldP spid="35" grpId="0" animBg="1"/>
      <p:bldP spid="36" grpId="0" animBg="1"/>
      <p:bldP spid="37" grpId="0" animBg="1"/>
      <p:bldP spid="39" grpId="0" animBg="1"/>
      <p:bldP spid="46"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4"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4"/>
                        </p:tgtEl>
                        <p:attrNameLst>
                          <p:attrName>style.visibility</p:attrName>
                        </p:attrNameLst>
                      </p:cBhvr>
                      <p:to>
                        <p:strVal val="visible"/>
                      </p:to>
                    </p:set>
                    <p:animEffect transition="in" filter="wipe(up)">
                      <p:cBhvr>
                        <p:cTn dur="500"/>
                        <p:tgtEl>
                          <p:spTgt spid="54"/>
                        </p:tgtEl>
                      </p:cBhvr>
                    </p:animEffect>
                  </p:childTnLst>
                </p:cTn>
              </p:par>
            </p:tnLst>
          </p:tmpl>
        </p:tmplLst>
      </p:bldP>
      <p:bldP spid="55"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6"/>
                        </p:tgtEl>
                        <p:attrNameLst>
                          <p:attrName>style.visibility</p:attrName>
                        </p:attrNameLst>
                      </p:cBhvr>
                      <p:to>
                        <p:strVal val="visible"/>
                      </p:to>
                    </p:set>
                    <p:animEffect transition="in" filter="wipe(up)">
                      <p:cBhvr>
                        <p:cTn dur="500"/>
                        <p:tgtEl>
                          <p:spTgt spid="56"/>
                        </p:tgtEl>
                      </p:cBhvr>
                    </p:animEffect>
                  </p:childTnLst>
                </p:cTn>
              </p:par>
            </p:tnLst>
          </p:tmpl>
        </p:tmplLst>
      </p:bldP>
      <p:bldP spid="57"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6" presetClass="entr" presetSubtype="37" fill="hold" nodeType="afterEffect" nodePh="1">
                  <p:stCondLst>
                    <p:cond delay="0"/>
                  </p:stCondLst>
                  <p:endCondLst>
                    <p:cond delay="0"/>
                  </p:endCondLst>
                  <p:childTnLst>
                    <p:set>
                      <p:cBhvr>
                        <p:cTn dur="1" fill="hold">
                          <p:stCondLst>
                            <p:cond delay="0"/>
                          </p:stCondLst>
                        </p:cTn>
                        <p:tgtEl>
                          <p:spTgt spid="58"/>
                        </p:tgtEl>
                        <p:attrNameLst>
                          <p:attrName>style.visibility</p:attrName>
                        </p:attrNameLst>
                      </p:cBhvr>
                      <p:to>
                        <p:strVal val="visible"/>
                      </p:to>
                    </p:set>
                    <p:animEffect transition="in" filter="barn(outVertical)">
                      <p:cBhvr>
                        <p:cTn dur="500"/>
                        <p:tgtEl>
                          <p:spTgt spid="58"/>
                        </p:tgtEl>
                      </p:cBhvr>
                    </p:animEffect>
                  </p:childTnLst>
                </p:cTn>
              </p:par>
            </p:tnLst>
          </p:tmpl>
        </p:tmplLst>
      </p:bldP>
    </p:bld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Mai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1"/>
            <a:ext cx="5638800" cy="353524"/>
          </a:xfrm>
          <a:prstGeom prst="rect">
            <a:avLst/>
          </a:prstGeom>
        </p:spPr>
        <p:txBody>
          <a:bodyPr wrap="none" lIns="0" tIns="0" rIns="0" bIns="0" anchor="ctr">
            <a:noAutofit/>
          </a:bodyPr>
          <a:lstStyle>
            <a:lvl1pPr algn="ctr">
              <a:defRPr sz="1999" b="1" baseline="0">
                <a:solidFill>
                  <a:schemeClr val="tx1">
                    <a:lumMod val="50000"/>
                    <a:lumOff val="50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099" b="1" baseline="0">
                <a:solidFill>
                  <a:schemeClr val="bg1">
                    <a:lumMod val="75000"/>
                  </a:schemeClr>
                </a:solidFill>
              </a:defRPr>
            </a:lvl1pPr>
            <a:lvl2pPr marL="457200" indent="0">
              <a:buNone/>
              <a:defRPr sz="1200"/>
            </a:lvl2pPr>
            <a:lvl3pPr marL="914400" indent="0">
              <a:buNone/>
              <a:defRPr sz="1001"/>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373290736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5_Free Blank With Footer">
    <p:spTree>
      <p:nvGrpSpPr>
        <p:cNvPr id="1" name=""/>
        <p:cNvGrpSpPr/>
        <p:nvPr/>
      </p:nvGrpSpPr>
      <p:grpSpPr>
        <a:xfrm>
          <a:off x="0" y="0"/>
          <a:ext cx="0" cy="0"/>
          <a:chOff x="0" y="0"/>
          <a:chExt cx="0" cy="0"/>
        </a:xfrm>
      </p:grpSpPr>
      <p:sp>
        <p:nvSpPr>
          <p:cNvPr id="4" name="Round Same Side Corner Rectangle 3"/>
          <p:cNvSpPr/>
          <p:nvPr userDrawn="1"/>
        </p:nvSpPr>
        <p:spPr>
          <a:xfrm rot="16200000" flipH="1">
            <a:off x="8798359" y="4748931"/>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black">
                  <a:lumMod val="50000"/>
                  <a:lumOff val="50000"/>
                </a:prstClr>
              </a:solidFill>
            </a:endParaRPr>
          </a:p>
        </p:txBody>
      </p:sp>
      <p:sp>
        <p:nvSpPr>
          <p:cNvPr id="5" name="Slide Number Placeholder 4"/>
          <p:cNvSpPr>
            <a:spLocks noGrp="1"/>
          </p:cNvSpPr>
          <p:nvPr>
            <p:ph type="sldNum" sz="quarter" idx="12"/>
          </p:nvPr>
        </p:nvSpPr>
        <p:spPr>
          <a:xfrm>
            <a:off x="8746832" y="4806538"/>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383666021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33" name="Rectangle 32"/>
          <p:cNvSpPr/>
          <p:nvPr/>
        </p:nvSpPr>
        <p:spPr>
          <a:xfrm>
            <a:off x="3828856" y="2148947"/>
            <a:ext cx="1519272" cy="12086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6" name="Rectangle 45"/>
          <p:cNvSpPr/>
          <p:nvPr userDrawn="1"/>
        </p:nvSpPr>
        <p:spPr>
          <a:xfrm>
            <a:off x="5415694" y="2148947"/>
            <a:ext cx="1519272" cy="12086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9" name="Content Placeholder 20"/>
          <p:cNvSpPr>
            <a:spLocks noGrp="1"/>
          </p:cNvSpPr>
          <p:nvPr>
            <p:ph sz="quarter" idx="16"/>
          </p:nvPr>
        </p:nvSpPr>
        <p:spPr>
          <a:xfrm>
            <a:off x="3929539"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10" name="Text Placeholder 17"/>
          <p:cNvSpPr>
            <a:spLocks noGrp="1"/>
          </p:cNvSpPr>
          <p:nvPr>
            <p:ph type="body" sz="quarter" idx="21"/>
          </p:nvPr>
        </p:nvSpPr>
        <p:spPr>
          <a:xfrm>
            <a:off x="3922147"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37" name="Picture Placeholder 2"/>
          <p:cNvSpPr>
            <a:spLocks noGrp="1"/>
          </p:cNvSpPr>
          <p:nvPr>
            <p:ph type="pic" sz="quarter" idx="23"/>
          </p:nvPr>
        </p:nvSpPr>
        <p:spPr>
          <a:xfrm>
            <a:off x="856282" y="2157413"/>
            <a:ext cx="1186172" cy="1543051"/>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40" name="Shape 987"/>
          <p:cNvSpPr/>
          <p:nvPr userDrawn="1"/>
        </p:nvSpPr>
        <p:spPr>
          <a:xfrm>
            <a:off x="795942" y="1985963"/>
            <a:ext cx="1317968" cy="1885950"/>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lumMod val="75000"/>
            </a:schemeClr>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3" name="Picture Placeholder 2"/>
          <p:cNvSpPr>
            <a:spLocks noGrp="1"/>
          </p:cNvSpPr>
          <p:nvPr>
            <p:ph type="pic" sz="quarter" idx="22"/>
          </p:nvPr>
        </p:nvSpPr>
        <p:spPr>
          <a:xfrm>
            <a:off x="2094640" y="1885950"/>
            <a:ext cx="1305691" cy="1819275"/>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39" name="Shape 987"/>
          <p:cNvSpPr/>
          <p:nvPr userDrawn="1"/>
        </p:nvSpPr>
        <p:spPr>
          <a:xfrm>
            <a:off x="2032925" y="1714500"/>
            <a:ext cx="1429122" cy="2171700"/>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2"/>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41" name="Rectangle 40"/>
          <p:cNvSpPr/>
          <p:nvPr userDrawn="1"/>
        </p:nvSpPr>
        <p:spPr>
          <a:xfrm>
            <a:off x="6997105" y="2148947"/>
            <a:ext cx="1519272" cy="12086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8" name="Shape 4385"/>
          <p:cNvSpPr/>
          <p:nvPr userDrawn="1"/>
        </p:nvSpPr>
        <p:spPr>
          <a:xfrm>
            <a:off x="7590622" y="2314743"/>
            <a:ext cx="332239" cy="298608"/>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49" name="Shape 4487"/>
          <p:cNvSpPr/>
          <p:nvPr userDrawn="1"/>
        </p:nvSpPr>
        <p:spPr>
          <a:xfrm>
            <a:off x="4501211" y="2358065"/>
            <a:ext cx="174563" cy="211962"/>
          </a:xfrm>
          <a:custGeom>
            <a:avLst/>
            <a:gdLst/>
            <a:ahLst/>
            <a:cxnLst>
              <a:cxn ang="0">
                <a:pos x="wd2" y="hd2"/>
              </a:cxn>
              <a:cxn ang="5400000">
                <a:pos x="wd2" y="hd2"/>
              </a:cxn>
              <a:cxn ang="10800000">
                <a:pos x="wd2" y="hd2"/>
              </a:cxn>
              <a:cxn ang="16200000">
                <a:pos x="wd2" y="hd2"/>
              </a:cxn>
            </a:cxnLst>
            <a:rect l="0" t="0" r="r" b="b"/>
            <a:pathLst>
              <a:path w="21600" h="21600" extrusionOk="0">
                <a:moveTo>
                  <a:pt x="7715" y="5337"/>
                </a:moveTo>
                <a:cubicBezTo>
                  <a:pt x="7715" y="3501"/>
                  <a:pt x="8945" y="2541"/>
                  <a:pt x="10801" y="2541"/>
                </a:cubicBezTo>
                <a:cubicBezTo>
                  <a:pt x="12655" y="2541"/>
                  <a:pt x="13887" y="3501"/>
                  <a:pt x="13887" y="5337"/>
                </a:cubicBezTo>
                <a:lnTo>
                  <a:pt x="13887" y="7624"/>
                </a:lnTo>
                <a:lnTo>
                  <a:pt x="7715" y="7624"/>
                </a:lnTo>
                <a:cubicBezTo>
                  <a:pt x="7715" y="7624"/>
                  <a:pt x="7715" y="5337"/>
                  <a:pt x="7715" y="5337"/>
                </a:cubicBezTo>
                <a:close/>
                <a:moveTo>
                  <a:pt x="19748" y="7624"/>
                </a:moveTo>
                <a:lnTo>
                  <a:pt x="16972" y="7624"/>
                </a:lnTo>
                <a:lnTo>
                  <a:pt x="16972" y="5844"/>
                </a:lnTo>
                <a:cubicBezTo>
                  <a:pt x="16972" y="2163"/>
                  <a:pt x="14912" y="0"/>
                  <a:pt x="10801" y="0"/>
                </a:cubicBezTo>
                <a:cubicBezTo>
                  <a:pt x="6688" y="0"/>
                  <a:pt x="4630" y="2163"/>
                  <a:pt x="4630" y="5844"/>
                </a:cubicBezTo>
                <a:lnTo>
                  <a:pt x="4630" y="7624"/>
                </a:lnTo>
                <a:lnTo>
                  <a:pt x="1544" y="7624"/>
                </a:lnTo>
                <a:cubicBezTo>
                  <a:pt x="691" y="7624"/>
                  <a:pt x="0" y="8447"/>
                  <a:pt x="0" y="9148"/>
                </a:cubicBezTo>
                <a:lnTo>
                  <a:pt x="0" y="19059"/>
                </a:lnTo>
                <a:cubicBezTo>
                  <a:pt x="0" y="19758"/>
                  <a:pt x="661" y="20505"/>
                  <a:pt x="1469" y="20719"/>
                </a:cubicBezTo>
                <a:lnTo>
                  <a:pt x="3314" y="21210"/>
                </a:lnTo>
                <a:cubicBezTo>
                  <a:pt x="4122" y="21424"/>
                  <a:pt x="5478" y="21600"/>
                  <a:pt x="6326" y="21600"/>
                </a:cubicBezTo>
                <a:lnTo>
                  <a:pt x="15274" y="21600"/>
                </a:lnTo>
                <a:cubicBezTo>
                  <a:pt x="16123" y="21600"/>
                  <a:pt x="17478" y="21424"/>
                  <a:pt x="18286" y="21210"/>
                </a:cubicBezTo>
                <a:lnTo>
                  <a:pt x="20132" y="20719"/>
                </a:lnTo>
                <a:cubicBezTo>
                  <a:pt x="20939" y="20505"/>
                  <a:pt x="21600" y="19758"/>
                  <a:pt x="21600" y="19059"/>
                </a:cubicBezTo>
                <a:lnTo>
                  <a:pt x="21600" y="9148"/>
                </a:lnTo>
                <a:cubicBezTo>
                  <a:pt x="21600" y="8447"/>
                  <a:pt x="20601" y="7624"/>
                  <a:pt x="19748" y="7624"/>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54" name="Shape 4454"/>
          <p:cNvSpPr/>
          <p:nvPr userDrawn="1"/>
        </p:nvSpPr>
        <p:spPr>
          <a:xfrm>
            <a:off x="6058519" y="2366707"/>
            <a:ext cx="233622" cy="194678"/>
          </a:xfrm>
          <a:custGeom>
            <a:avLst/>
            <a:gdLst/>
            <a:ahLst/>
            <a:cxnLst>
              <a:cxn ang="0">
                <a:pos x="wd2" y="hd2"/>
              </a:cxn>
              <a:cxn ang="5400000">
                <a:pos x="wd2" y="hd2"/>
              </a:cxn>
              <a:cxn ang="10800000">
                <a:pos x="wd2" y="hd2"/>
              </a:cxn>
              <a:cxn ang="16200000">
                <a:pos x="wd2" y="hd2"/>
              </a:cxn>
            </a:cxnLst>
            <a:rect l="0" t="0" r="r" b="b"/>
            <a:pathLst>
              <a:path w="21452" h="21600" extrusionOk="0">
                <a:moveTo>
                  <a:pt x="19451" y="15878"/>
                </a:moveTo>
                <a:lnTo>
                  <a:pt x="19142" y="18042"/>
                </a:lnTo>
                <a:cubicBezTo>
                  <a:pt x="19049" y="18872"/>
                  <a:pt x="18431" y="19552"/>
                  <a:pt x="17766" y="19552"/>
                </a:cubicBezTo>
                <a:lnTo>
                  <a:pt x="3686" y="19552"/>
                </a:lnTo>
                <a:cubicBezTo>
                  <a:pt x="3021" y="19552"/>
                  <a:pt x="2403" y="18872"/>
                  <a:pt x="2310" y="18042"/>
                </a:cubicBezTo>
                <a:lnTo>
                  <a:pt x="2001" y="15878"/>
                </a:lnTo>
                <a:cubicBezTo>
                  <a:pt x="1909" y="15047"/>
                  <a:pt x="2377" y="14368"/>
                  <a:pt x="3041" y="14368"/>
                </a:cubicBezTo>
                <a:lnTo>
                  <a:pt x="18411" y="14368"/>
                </a:lnTo>
                <a:cubicBezTo>
                  <a:pt x="19075" y="14368"/>
                  <a:pt x="19543" y="15047"/>
                  <a:pt x="19451" y="15878"/>
                </a:cubicBezTo>
                <a:close/>
                <a:moveTo>
                  <a:pt x="21075" y="12098"/>
                </a:moveTo>
                <a:lnTo>
                  <a:pt x="17323" y="1309"/>
                </a:lnTo>
                <a:cubicBezTo>
                  <a:pt x="17026" y="590"/>
                  <a:pt x="16239" y="0"/>
                  <a:pt x="15575" y="0"/>
                </a:cubicBezTo>
                <a:lnTo>
                  <a:pt x="5877" y="0"/>
                </a:lnTo>
                <a:cubicBezTo>
                  <a:pt x="5213" y="0"/>
                  <a:pt x="4426" y="590"/>
                  <a:pt x="4129" y="1309"/>
                </a:cubicBezTo>
                <a:lnTo>
                  <a:pt x="378" y="12098"/>
                </a:lnTo>
                <a:cubicBezTo>
                  <a:pt x="80" y="12817"/>
                  <a:pt x="-74" y="14056"/>
                  <a:pt x="35" y="14850"/>
                </a:cubicBezTo>
                <a:lnTo>
                  <a:pt x="846" y="20157"/>
                </a:lnTo>
                <a:cubicBezTo>
                  <a:pt x="956" y="20950"/>
                  <a:pt x="1589" y="21600"/>
                  <a:pt x="2254" y="21600"/>
                </a:cubicBezTo>
                <a:lnTo>
                  <a:pt x="19198" y="21600"/>
                </a:lnTo>
                <a:cubicBezTo>
                  <a:pt x="19863" y="21600"/>
                  <a:pt x="20496" y="20950"/>
                  <a:pt x="20606" y="20157"/>
                </a:cubicBezTo>
                <a:lnTo>
                  <a:pt x="21417" y="14850"/>
                </a:lnTo>
                <a:cubicBezTo>
                  <a:pt x="21526" y="14056"/>
                  <a:pt x="21372" y="12817"/>
                  <a:pt x="21075" y="12098"/>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55" name="Content Placeholder 20"/>
          <p:cNvSpPr>
            <a:spLocks noGrp="1"/>
          </p:cNvSpPr>
          <p:nvPr>
            <p:ph sz="quarter" idx="24"/>
          </p:nvPr>
        </p:nvSpPr>
        <p:spPr>
          <a:xfrm>
            <a:off x="5516377"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6" name="Text Placeholder 17"/>
          <p:cNvSpPr>
            <a:spLocks noGrp="1"/>
          </p:cNvSpPr>
          <p:nvPr>
            <p:ph type="body" sz="quarter" idx="25"/>
          </p:nvPr>
        </p:nvSpPr>
        <p:spPr>
          <a:xfrm>
            <a:off x="5508985"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7" name="Content Placeholder 20"/>
          <p:cNvSpPr>
            <a:spLocks noGrp="1"/>
          </p:cNvSpPr>
          <p:nvPr>
            <p:ph sz="quarter" idx="26"/>
          </p:nvPr>
        </p:nvSpPr>
        <p:spPr>
          <a:xfrm>
            <a:off x="7097788"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8" name="Text Placeholder 17"/>
          <p:cNvSpPr>
            <a:spLocks noGrp="1"/>
          </p:cNvSpPr>
          <p:nvPr>
            <p:ph type="body" sz="quarter" idx="27"/>
          </p:nvPr>
        </p:nvSpPr>
        <p:spPr>
          <a:xfrm>
            <a:off x="7090396"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9" name="Content Placeholder 20"/>
          <p:cNvSpPr>
            <a:spLocks noGrp="1"/>
          </p:cNvSpPr>
          <p:nvPr>
            <p:ph sz="quarter" idx="28"/>
          </p:nvPr>
        </p:nvSpPr>
        <p:spPr>
          <a:xfrm>
            <a:off x="3842258" y="1733486"/>
            <a:ext cx="4674119" cy="252477"/>
          </a:xfrm>
        </p:spPr>
        <p:txBody>
          <a:bodyPr lIns="0" tIns="0" rIns="0" bIns="0" anchor="ctr">
            <a:normAutofit/>
          </a:bodyPr>
          <a:lstStyle>
            <a:lvl1pPr marL="0" indent="0" algn="l">
              <a:buNone/>
              <a:defRPr sz="1050" b="1">
                <a:solidFill>
                  <a:schemeClr val="bg1">
                    <a:lumMod val="95000"/>
                  </a:schemeClr>
                </a:solidFill>
                <a:latin typeface="Sinkin Sans 300 Light" pitchFamily="50" charset="0"/>
              </a:defRPr>
            </a:lvl1pPr>
          </a:lstStyle>
          <a:p>
            <a:pPr lvl="0"/>
            <a:endParaRPr lang="en-GB" dirty="0"/>
          </a:p>
        </p:txBody>
      </p:sp>
      <p:sp>
        <p:nvSpPr>
          <p:cNvPr id="60" name="Text Placeholder 17"/>
          <p:cNvSpPr>
            <a:spLocks noGrp="1"/>
          </p:cNvSpPr>
          <p:nvPr>
            <p:ph type="body" sz="quarter" idx="29"/>
          </p:nvPr>
        </p:nvSpPr>
        <p:spPr>
          <a:xfrm>
            <a:off x="3922147"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
        <p:nvSpPr>
          <p:cNvPr id="61" name="Text Placeholder 17"/>
          <p:cNvSpPr>
            <a:spLocks noGrp="1"/>
          </p:cNvSpPr>
          <p:nvPr>
            <p:ph type="body" sz="quarter" idx="30"/>
          </p:nvPr>
        </p:nvSpPr>
        <p:spPr>
          <a:xfrm>
            <a:off x="5508985"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
        <p:nvSpPr>
          <p:cNvPr id="62" name="Text Placeholder 17"/>
          <p:cNvSpPr>
            <a:spLocks noGrp="1"/>
          </p:cNvSpPr>
          <p:nvPr>
            <p:ph type="body" sz="quarter" idx="31"/>
          </p:nvPr>
        </p:nvSpPr>
        <p:spPr>
          <a:xfrm>
            <a:off x="7090396"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Tree>
    <p:extLst>
      <p:ext uri="{BB962C8B-B14F-4D97-AF65-F5344CB8AC3E}">
        <p14:creationId xmlns:p14="http://schemas.microsoft.com/office/powerpoint/2010/main" val="198207280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2" presetClass="entr" presetSubtype="8" accel="44000" decel="5600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0-#ppt_w/2"/>
                                          </p:val>
                                        </p:tav>
                                        <p:tav tm="100000">
                                          <p:val>
                                            <p:strVal val="#ppt_x"/>
                                          </p:val>
                                        </p:tav>
                                      </p:tavLst>
                                    </p:anim>
                                    <p:anim calcmode="lin" valueType="num">
                                      <p:cBhvr additive="base">
                                        <p:cTn id="16" dur="500" fill="hold"/>
                                        <p:tgtEl>
                                          <p:spTgt spid="40"/>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2000"/>
                            </p:stCondLst>
                            <p:childTnLst>
                              <p:par>
                                <p:cTn id="22" presetID="2" presetClass="entr" presetSubtype="8" accel="44000" decel="56000"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0-#ppt_w/2"/>
                                          </p:val>
                                        </p:tav>
                                        <p:tav tm="100000">
                                          <p:val>
                                            <p:strVal val="#ppt_x"/>
                                          </p:val>
                                        </p:tav>
                                      </p:tavLst>
                                    </p:anim>
                                    <p:anim calcmode="lin" valueType="num">
                                      <p:cBhvr additive="base">
                                        <p:cTn id="25" dur="500" fill="hold"/>
                                        <p:tgtEl>
                                          <p:spTgt spid="39"/>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p:stCondLst>
                              <p:cond delay="3000"/>
                            </p:stCondLst>
                            <p:childTnLst>
                              <p:par>
                                <p:cTn id="31" presetID="22" presetClass="entr" presetSubtype="8" fill="hold" grpId="0" nodeType="afterEffect" nodePh="1">
                                  <p:stCondLst>
                                    <p:cond delay="0"/>
                                  </p:stCondLst>
                                  <p:endCondLst>
                                    <p:cond evt="begin" delay="0">
                                      <p:tn val="31"/>
                                    </p:cond>
                                  </p:endCondLst>
                                  <p:childTnLst>
                                    <p:set>
                                      <p:cBhvr>
                                        <p:cTn id="32" dur="1" fill="hold">
                                          <p:stCondLst>
                                            <p:cond delay="0"/>
                                          </p:stCondLst>
                                        </p:cTn>
                                        <p:tgtEl>
                                          <p:spTgt spid="59">
                                            <p:txEl>
                                              <p:pRg st="0" end="0"/>
                                            </p:txEl>
                                          </p:spTgt>
                                        </p:tgtEl>
                                        <p:attrNameLst>
                                          <p:attrName>style.visibility</p:attrName>
                                        </p:attrNameLst>
                                      </p:cBhvr>
                                      <p:to>
                                        <p:strVal val="visible"/>
                                      </p:to>
                                    </p:set>
                                    <p:animEffect transition="in" filter="wipe(left)">
                                      <p:cBhvr>
                                        <p:cTn id="33" dur="500"/>
                                        <p:tgtEl>
                                          <p:spTgt spid="59">
                                            <p:txEl>
                                              <p:pRg st="0" end="0"/>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par>
                          <p:cTn id="38" fill="hold">
                            <p:stCondLst>
                              <p:cond delay="4000"/>
                            </p:stCondLst>
                            <p:childTnLst>
                              <p:par>
                                <p:cTn id="39" presetID="49" presetClass="entr" presetSubtype="0" decel="100000" fill="hold" grpId="0" nodeType="after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 calcmode="lin" valueType="num">
                                      <p:cBhvr>
                                        <p:cTn id="43" dur="500" fill="hold"/>
                                        <p:tgtEl>
                                          <p:spTgt spid="49"/>
                                        </p:tgtEl>
                                        <p:attrNameLst>
                                          <p:attrName>style.rotation</p:attrName>
                                        </p:attrNameLst>
                                      </p:cBhvr>
                                      <p:tavLst>
                                        <p:tav tm="0">
                                          <p:val>
                                            <p:fltVal val="360"/>
                                          </p:val>
                                        </p:tav>
                                        <p:tav tm="100000">
                                          <p:val>
                                            <p:fltVal val="0"/>
                                          </p:val>
                                        </p:tav>
                                      </p:tavLst>
                                    </p:anim>
                                    <p:animEffect transition="in" filter="fade">
                                      <p:cBhvr>
                                        <p:cTn id="44" dur="500"/>
                                        <p:tgtEl>
                                          <p:spTgt spid="49"/>
                                        </p:tgtEl>
                                      </p:cBhvr>
                                    </p:animEffect>
                                  </p:childTnLst>
                                </p:cTn>
                              </p:par>
                            </p:childTnLst>
                          </p:cTn>
                        </p:par>
                        <p:par>
                          <p:cTn id="45" fill="hold">
                            <p:stCondLst>
                              <p:cond delay="4500"/>
                            </p:stCondLst>
                            <p:childTnLst>
                              <p:par>
                                <p:cTn id="46" presetID="22" presetClass="entr" presetSubtype="1" fill="hold" grpId="0" nodeType="afterEffect" nodePh="1">
                                  <p:stCondLst>
                                    <p:cond delay="0"/>
                                  </p:stCondLst>
                                  <p:endCondLst>
                                    <p:cond evt="begin" delay="0">
                                      <p:tn val="46"/>
                                    </p:cond>
                                  </p:endCondLst>
                                  <p:childTnLst>
                                    <p:set>
                                      <p:cBhvr>
                                        <p:cTn id="47" dur="1" fill="hold">
                                          <p:stCondLst>
                                            <p:cond delay="0"/>
                                          </p:stCondLst>
                                        </p:cTn>
                                        <p:tgtEl>
                                          <p:spTgt spid="9">
                                            <p:txEl>
                                              <p:pRg st="0" end="0"/>
                                            </p:txEl>
                                          </p:spTgt>
                                        </p:tgtEl>
                                        <p:attrNameLst>
                                          <p:attrName>style.visibility</p:attrName>
                                        </p:attrNameLst>
                                      </p:cBhvr>
                                      <p:to>
                                        <p:strVal val="visible"/>
                                      </p:to>
                                    </p:set>
                                    <p:animEffect transition="in" filter="wipe(up)">
                                      <p:cBhvr>
                                        <p:cTn id="48" dur="500"/>
                                        <p:tgtEl>
                                          <p:spTgt spid="9">
                                            <p:txEl>
                                              <p:pRg st="0" end="0"/>
                                            </p:txEl>
                                          </p:spTgt>
                                        </p:tgtEl>
                                      </p:cBhvr>
                                    </p:animEffect>
                                  </p:childTnLst>
                                </p:cTn>
                              </p:par>
                            </p:childTnLst>
                          </p:cTn>
                        </p:par>
                        <p:par>
                          <p:cTn id="49" fill="hold">
                            <p:stCondLst>
                              <p:cond delay="5000"/>
                            </p:stCondLst>
                            <p:childTnLst>
                              <p:par>
                                <p:cTn id="50" presetID="9" presetClass="entr" presetSubtype="0" fill="hold" grpId="0" nodeType="afterEffect" nodePh="1">
                                  <p:stCondLst>
                                    <p:cond delay="0"/>
                                  </p:stCondLst>
                                  <p:endCondLst>
                                    <p:cond evt="begin" delay="0">
                                      <p:tn val="50"/>
                                    </p:cond>
                                  </p:end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dissolve">
                                      <p:cBhvr>
                                        <p:cTn id="52" dur="500"/>
                                        <p:tgtEl>
                                          <p:spTgt spid="10">
                                            <p:txEl>
                                              <p:pRg st="0" end="0"/>
                                            </p:txEl>
                                          </p:spTgt>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childTnLst>
                          </p:cTn>
                        </p:par>
                        <p:par>
                          <p:cTn id="57" fill="hold">
                            <p:stCondLst>
                              <p:cond delay="6000"/>
                            </p:stCondLst>
                            <p:childTnLst>
                              <p:par>
                                <p:cTn id="58" presetID="49" presetClass="entr" presetSubtype="0" decel="100000" fill="hold" grpId="0" nodeType="afterEffect">
                                  <p:stCondLst>
                                    <p:cond delay="0"/>
                                  </p:stCondLst>
                                  <p:childTnLst>
                                    <p:set>
                                      <p:cBhvr>
                                        <p:cTn id="59" dur="1" fill="hold">
                                          <p:stCondLst>
                                            <p:cond delay="0"/>
                                          </p:stCondLst>
                                        </p:cTn>
                                        <p:tgtEl>
                                          <p:spTgt spid="54"/>
                                        </p:tgtEl>
                                        <p:attrNameLst>
                                          <p:attrName>style.visibility</p:attrName>
                                        </p:attrNameLst>
                                      </p:cBhvr>
                                      <p:to>
                                        <p:strVal val="visible"/>
                                      </p:to>
                                    </p:set>
                                    <p:anim calcmode="lin" valueType="num">
                                      <p:cBhvr>
                                        <p:cTn id="60" dur="500" fill="hold"/>
                                        <p:tgtEl>
                                          <p:spTgt spid="54"/>
                                        </p:tgtEl>
                                        <p:attrNameLst>
                                          <p:attrName>ppt_w</p:attrName>
                                        </p:attrNameLst>
                                      </p:cBhvr>
                                      <p:tavLst>
                                        <p:tav tm="0">
                                          <p:val>
                                            <p:fltVal val="0"/>
                                          </p:val>
                                        </p:tav>
                                        <p:tav tm="100000">
                                          <p:val>
                                            <p:strVal val="#ppt_w"/>
                                          </p:val>
                                        </p:tav>
                                      </p:tavLst>
                                    </p:anim>
                                    <p:anim calcmode="lin" valueType="num">
                                      <p:cBhvr>
                                        <p:cTn id="61" dur="500" fill="hold"/>
                                        <p:tgtEl>
                                          <p:spTgt spid="54"/>
                                        </p:tgtEl>
                                        <p:attrNameLst>
                                          <p:attrName>ppt_h</p:attrName>
                                        </p:attrNameLst>
                                      </p:cBhvr>
                                      <p:tavLst>
                                        <p:tav tm="0">
                                          <p:val>
                                            <p:fltVal val="0"/>
                                          </p:val>
                                        </p:tav>
                                        <p:tav tm="100000">
                                          <p:val>
                                            <p:strVal val="#ppt_h"/>
                                          </p:val>
                                        </p:tav>
                                      </p:tavLst>
                                    </p:anim>
                                    <p:anim calcmode="lin" valueType="num">
                                      <p:cBhvr>
                                        <p:cTn id="62" dur="500" fill="hold"/>
                                        <p:tgtEl>
                                          <p:spTgt spid="54"/>
                                        </p:tgtEl>
                                        <p:attrNameLst>
                                          <p:attrName>style.rotation</p:attrName>
                                        </p:attrNameLst>
                                      </p:cBhvr>
                                      <p:tavLst>
                                        <p:tav tm="0">
                                          <p:val>
                                            <p:fltVal val="360"/>
                                          </p:val>
                                        </p:tav>
                                        <p:tav tm="100000">
                                          <p:val>
                                            <p:fltVal val="0"/>
                                          </p:val>
                                        </p:tav>
                                      </p:tavLst>
                                    </p:anim>
                                    <p:animEffect transition="in" filter="fade">
                                      <p:cBhvr>
                                        <p:cTn id="63" dur="500"/>
                                        <p:tgtEl>
                                          <p:spTgt spid="54"/>
                                        </p:tgtEl>
                                      </p:cBhvr>
                                    </p:animEffect>
                                  </p:childTnLst>
                                </p:cTn>
                              </p:par>
                            </p:childTnLst>
                          </p:cTn>
                        </p:par>
                        <p:par>
                          <p:cTn id="64" fill="hold">
                            <p:stCondLst>
                              <p:cond delay="6500"/>
                            </p:stCondLst>
                            <p:childTnLst>
                              <p:par>
                                <p:cTn id="65" presetID="22" presetClass="entr" presetSubtype="1" fill="hold" grpId="0" nodeType="afterEffect" nodePh="1">
                                  <p:stCondLst>
                                    <p:cond delay="0"/>
                                  </p:stCondLst>
                                  <p:endCondLst>
                                    <p:cond evt="begin" delay="0">
                                      <p:tn val="65"/>
                                    </p:cond>
                                  </p:endCondLst>
                                  <p:childTnLst>
                                    <p:set>
                                      <p:cBhvr>
                                        <p:cTn id="66" dur="1" fill="hold">
                                          <p:stCondLst>
                                            <p:cond delay="0"/>
                                          </p:stCondLst>
                                        </p:cTn>
                                        <p:tgtEl>
                                          <p:spTgt spid="55">
                                            <p:txEl>
                                              <p:pRg st="0" end="0"/>
                                            </p:txEl>
                                          </p:spTgt>
                                        </p:tgtEl>
                                        <p:attrNameLst>
                                          <p:attrName>style.visibility</p:attrName>
                                        </p:attrNameLst>
                                      </p:cBhvr>
                                      <p:to>
                                        <p:strVal val="visible"/>
                                      </p:to>
                                    </p:set>
                                    <p:animEffect transition="in" filter="wipe(up)">
                                      <p:cBhvr>
                                        <p:cTn id="67" dur="500"/>
                                        <p:tgtEl>
                                          <p:spTgt spid="55">
                                            <p:txEl>
                                              <p:pRg st="0" end="0"/>
                                            </p:txEl>
                                          </p:spTgt>
                                        </p:tgtEl>
                                      </p:cBhvr>
                                    </p:animEffect>
                                  </p:childTnLst>
                                </p:cTn>
                              </p:par>
                            </p:childTnLst>
                          </p:cTn>
                        </p:par>
                        <p:par>
                          <p:cTn id="68" fill="hold">
                            <p:stCondLst>
                              <p:cond delay="7000"/>
                            </p:stCondLst>
                            <p:childTnLst>
                              <p:par>
                                <p:cTn id="69" presetID="9" presetClass="entr" presetSubtype="0" fill="hold" grpId="0" nodeType="afterEffect" nodePh="1">
                                  <p:stCondLst>
                                    <p:cond delay="0"/>
                                  </p:stCondLst>
                                  <p:endCondLst>
                                    <p:cond evt="begin" delay="0">
                                      <p:tn val="69"/>
                                    </p:cond>
                                  </p:endCondLst>
                                  <p:childTnLst>
                                    <p:set>
                                      <p:cBhvr>
                                        <p:cTn id="70" dur="1" fill="hold">
                                          <p:stCondLst>
                                            <p:cond delay="0"/>
                                          </p:stCondLst>
                                        </p:cTn>
                                        <p:tgtEl>
                                          <p:spTgt spid="56">
                                            <p:txEl>
                                              <p:pRg st="0" end="0"/>
                                            </p:txEl>
                                          </p:spTgt>
                                        </p:tgtEl>
                                        <p:attrNameLst>
                                          <p:attrName>style.visibility</p:attrName>
                                        </p:attrNameLst>
                                      </p:cBhvr>
                                      <p:to>
                                        <p:strVal val="visible"/>
                                      </p:to>
                                    </p:set>
                                    <p:animEffect transition="in" filter="dissolve">
                                      <p:cBhvr>
                                        <p:cTn id="71" dur="500"/>
                                        <p:tgtEl>
                                          <p:spTgt spid="56">
                                            <p:txEl>
                                              <p:pRg st="0" end="0"/>
                                            </p:txEl>
                                          </p:spTgt>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childTnLst>
                          </p:cTn>
                        </p:par>
                        <p:par>
                          <p:cTn id="76" fill="hold">
                            <p:stCondLst>
                              <p:cond delay="8000"/>
                            </p:stCondLst>
                            <p:childTnLst>
                              <p:par>
                                <p:cTn id="77" presetID="49" presetClass="entr" presetSubtype="0" decel="100000" fill="hold" grpId="0" nodeType="afterEffect">
                                  <p:stCondLst>
                                    <p:cond delay="0"/>
                                  </p:stCondLst>
                                  <p:childTnLst>
                                    <p:set>
                                      <p:cBhvr>
                                        <p:cTn id="78" dur="1" fill="hold">
                                          <p:stCondLst>
                                            <p:cond delay="0"/>
                                          </p:stCondLst>
                                        </p:cTn>
                                        <p:tgtEl>
                                          <p:spTgt spid="48"/>
                                        </p:tgtEl>
                                        <p:attrNameLst>
                                          <p:attrName>style.visibility</p:attrName>
                                        </p:attrNameLst>
                                      </p:cBhvr>
                                      <p:to>
                                        <p:strVal val="visible"/>
                                      </p:to>
                                    </p:set>
                                    <p:anim calcmode="lin" valueType="num">
                                      <p:cBhvr>
                                        <p:cTn id="79" dur="500" fill="hold"/>
                                        <p:tgtEl>
                                          <p:spTgt spid="48"/>
                                        </p:tgtEl>
                                        <p:attrNameLst>
                                          <p:attrName>ppt_w</p:attrName>
                                        </p:attrNameLst>
                                      </p:cBhvr>
                                      <p:tavLst>
                                        <p:tav tm="0">
                                          <p:val>
                                            <p:fltVal val="0"/>
                                          </p:val>
                                        </p:tav>
                                        <p:tav tm="100000">
                                          <p:val>
                                            <p:strVal val="#ppt_w"/>
                                          </p:val>
                                        </p:tav>
                                      </p:tavLst>
                                    </p:anim>
                                    <p:anim calcmode="lin" valueType="num">
                                      <p:cBhvr>
                                        <p:cTn id="80" dur="500" fill="hold"/>
                                        <p:tgtEl>
                                          <p:spTgt spid="48"/>
                                        </p:tgtEl>
                                        <p:attrNameLst>
                                          <p:attrName>ppt_h</p:attrName>
                                        </p:attrNameLst>
                                      </p:cBhvr>
                                      <p:tavLst>
                                        <p:tav tm="0">
                                          <p:val>
                                            <p:fltVal val="0"/>
                                          </p:val>
                                        </p:tav>
                                        <p:tav tm="100000">
                                          <p:val>
                                            <p:strVal val="#ppt_h"/>
                                          </p:val>
                                        </p:tav>
                                      </p:tavLst>
                                    </p:anim>
                                    <p:anim calcmode="lin" valueType="num">
                                      <p:cBhvr>
                                        <p:cTn id="81" dur="500" fill="hold"/>
                                        <p:tgtEl>
                                          <p:spTgt spid="48"/>
                                        </p:tgtEl>
                                        <p:attrNameLst>
                                          <p:attrName>style.rotation</p:attrName>
                                        </p:attrNameLst>
                                      </p:cBhvr>
                                      <p:tavLst>
                                        <p:tav tm="0">
                                          <p:val>
                                            <p:fltVal val="360"/>
                                          </p:val>
                                        </p:tav>
                                        <p:tav tm="100000">
                                          <p:val>
                                            <p:fltVal val="0"/>
                                          </p:val>
                                        </p:tav>
                                      </p:tavLst>
                                    </p:anim>
                                    <p:animEffect transition="in" filter="fade">
                                      <p:cBhvr>
                                        <p:cTn id="82" dur="500"/>
                                        <p:tgtEl>
                                          <p:spTgt spid="48"/>
                                        </p:tgtEl>
                                      </p:cBhvr>
                                    </p:animEffect>
                                  </p:childTnLst>
                                </p:cTn>
                              </p:par>
                            </p:childTnLst>
                          </p:cTn>
                        </p:par>
                        <p:par>
                          <p:cTn id="83" fill="hold">
                            <p:stCondLst>
                              <p:cond delay="8500"/>
                            </p:stCondLst>
                            <p:childTnLst>
                              <p:par>
                                <p:cTn id="84" presetID="22" presetClass="entr" presetSubtype="1" fill="hold" grpId="0" nodeType="afterEffect" nodePh="1">
                                  <p:stCondLst>
                                    <p:cond delay="0"/>
                                  </p:stCondLst>
                                  <p:endCondLst>
                                    <p:cond evt="begin" delay="0">
                                      <p:tn val="84"/>
                                    </p:cond>
                                  </p:endCondLst>
                                  <p:childTnLst>
                                    <p:set>
                                      <p:cBhvr>
                                        <p:cTn id="85" dur="1" fill="hold">
                                          <p:stCondLst>
                                            <p:cond delay="0"/>
                                          </p:stCondLst>
                                        </p:cTn>
                                        <p:tgtEl>
                                          <p:spTgt spid="57">
                                            <p:txEl>
                                              <p:pRg st="0" end="0"/>
                                            </p:txEl>
                                          </p:spTgt>
                                        </p:tgtEl>
                                        <p:attrNameLst>
                                          <p:attrName>style.visibility</p:attrName>
                                        </p:attrNameLst>
                                      </p:cBhvr>
                                      <p:to>
                                        <p:strVal val="visible"/>
                                      </p:to>
                                    </p:set>
                                    <p:animEffect transition="in" filter="wipe(up)">
                                      <p:cBhvr>
                                        <p:cTn id="86" dur="500"/>
                                        <p:tgtEl>
                                          <p:spTgt spid="57">
                                            <p:txEl>
                                              <p:pRg st="0" end="0"/>
                                            </p:txEl>
                                          </p:spTgt>
                                        </p:tgtEl>
                                      </p:cBhvr>
                                    </p:animEffect>
                                  </p:childTnLst>
                                </p:cTn>
                              </p:par>
                            </p:childTnLst>
                          </p:cTn>
                        </p:par>
                        <p:par>
                          <p:cTn id="87" fill="hold">
                            <p:stCondLst>
                              <p:cond delay="9000"/>
                            </p:stCondLst>
                            <p:childTnLst>
                              <p:par>
                                <p:cTn id="88" presetID="9" presetClass="entr" presetSubtype="0" fill="hold" grpId="0" nodeType="afterEffect" nodePh="1">
                                  <p:stCondLst>
                                    <p:cond delay="0"/>
                                  </p:stCondLst>
                                  <p:endCondLst>
                                    <p:cond evt="begin" delay="0">
                                      <p:tn val="88"/>
                                    </p:cond>
                                  </p:end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dissolve">
                                      <p:cBhvr>
                                        <p:cTn id="90" dur="500"/>
                                        <p:tgtEl>
                                          <p:spTgt spid="58">
                                            <p:txEl>
                                              <p:pRg st="0" end="0"/>
                                            </p:txEl>
                                          </p:spTgt>
                                        </p:tgtEl>
                                      </p:cBhvr>
                                    </p:animEffect>
                                  </p:childTnLst>
                                </p:cTn>
                              </p:par>
                            </p:childTnLst>
                          </p:cTn>
                        </p:par>
                        <p:par>
                          <p:cTn id="91" fill="hold">
                            <p:stCondLst>
                              <p:cond delay="9500"/>
                            </p:stCondLst>
                            <p:childTnLst>
                              <p:par>
                                <p:cTn id="92" presetID="9" presetClass="entr" presetSubtype="0" fill="hold" grpId="0" nodeType="afterEffect" nodePh="1">
                                  <p:stCondLst>
                                    <p:cond delay="0"/>
                                  </p:stCondLst>
                                  <p:endCondLst>
                                    <p:cond evt="begin" delay="0">
                                      <p:tn val="92"/>
                                    </p:cond>
                                  </p:endCondLst>
                                  <p:childTnLst>
                                    <p:set>
                                      <p:cBhvr>
                                        <p:cTn id="93" dur="1" fill="hold">
                                          <p:stCondLst>
                                            <p:cond delay="0"/>
                                          </p:stCondLst>
                                        </p:cTn>
                                        <p:tgtEl>
                                          <p:spTgt spid="60">
                                            <p:txEl>
                                              <p:pRg st="0" end="0"/>
                                            </p:txEl>
                                          </p:spTgt>
                                        </p:tgtEl>
                                        <p:attrNameLst>
                                          <p:attrName>style.visibility</p:attrName>
                                        </p:attrNameLst>
                                      </p:cBhvr>
                                      <p:to>
                                        <p:strVal val="visible"/>
                                      </p:to>
                                    </p:set>
                                    <p:animEffect transition="in" filter="dissolve">
                                      <p:cBhvr>
                                        <p:cTn id="94" dur="500"/>
                                        <p:tgtEl>
                                          <p:spTgt spid="60">
                                            <p:txEl>
                                              <p:pRg st="0" end="0"/>
                                            </p:txEl>
                                          </p:spTgt>
                                        </p:tgtEl>
                                      </p:cBhvr>
                                    </p:animEffect>
                                  </p:childTnLst>
                                </p:cTn>
                              </p:par>
                            </p:childTnLst>
                          </p:cTn>
                        </p:par>
                        <p:par>
                          <p:cTn id="95" fill="hold">
                            <p:stCondLst>
                              <p:cond delay="10000"/>
                            </p:stCondLst>
                            <p:childTnLst>
                              <p:par>
                                <p:cTn id="96" presetID="9" presetClass="entr" presetSubtype="0" fill="hold" grpId="0" nodeType="afterEffect" nodePh="1">
                                  <p:stCondLst>
                                    <p:cond delay="0"/>
                                  </p:stCondLst>
                                  <p:endCondLst>
                                    <p:cond evt="begin" delay="0">
                                      <p:tn val="96"/>
                                    </p:cond>
                                  </p:endCondLst>
                                  <p:childTnLst>
                                    <p:set>
                                      <p:cBhvr>
                                        <p:cTn id="97" dur="1" fill="hold">
                                          <p:stCondLst>
                                            <p:cond delay="0"/>
                                          </p:stCondLst>
                                        </p:cTn>
                                        <p:tgtEl>
                                          <p:spTgt spid="61">
                                            <p:txEl>
                                              <p:pRg st="0" end="0"/>
                                            </p:txEl>
                                          </p:spTgt>
                                        </p:tgtEl>
                                        <p:attrNameLst>
                                          <p:attrName>style.visibility</p:attrName>
                                        </p:attrNameLst>
                                      </p:cBhvr>
                                      <p:to>
                                        <p:strVal val="visible"/>
                                      </p:to>
                                    </p:set>
                                    <p:animEffect transition="in" filter="dissolve">
                                      <p:cBhvr>
                                        <p:cTn id="98" dur="500"/>
                                        <p:tgtEl>
                                          <p:spTgt spid="61">
                                            <p:txEl>
                                              <p:pRg st="0" end="0"/>
                                            </p:txEl>
                                          </p:spTgt>
                                        </p:tgtEl>
                                      </p:cBhvr>
                                    </p:animEffect>
                                  </p:childTnLst>
                                </p:cTn>
                              </p:par>
                            </p:childTnLst>
                          </p:cTn>
                        </p:par>
                        <p:par>
                          <p:cTn id="99" fill="hold">
                            <p:stCondLst>
                              <p:cond delay="10500"/>
                            </p:stCondLst>
                            <p:childTnLst>
                              <p:par>
                                <p:cTn id="100" presetID="9" presetClass="entr" presetSubtype="0" fill="hold" grpId="0" nodeType="afterEffect" nodePh="1">
                                  <p:stCondLst>
                                    <p:cond delay="0"/>
                                  </p:stCondLst>
                                  <p:endCondLst>
                                    <p:cond evt="begin" delay="0">
                                      <p:tn val="100"/>
                                    </p:cond>
                                  </p:endCondLst>
                                  <p:childTnLst>
                                    <p:set>
                                      <p:cBhvr>
                                        <p:cTn id="101" dur="1" fill="hold">
                                          <p:stCondLst>
                                            <p:cond delay="0"/>
                                          </p:stCondLst>
                                        </p:cTn>
                                        <p:tgtEl>
                                          <p:spTgt spid="62">
                                            <p:txEl>
                                              <p:pRg st="0" end="0"/>
                                            </p:txEl>
                                          </p:spTgt>
                                        </p:tgtEl>
                                        <p:attrNameLst>
                                          <p:attrName>style.visibility</p:attrName>
                                        </p:attrNameLst>
                                      </p:cBhvr>
                                      <p:to>
                                        <p:strVal val="visible"/>
                                      </p:to>
                                    </p:set>
                                    <p:animEffect transition="in" filter="dissolve">
                                      <p:cBhvr>
                                        <p:cTn id="102" dur="500"/>
                                        <p:tgtEl>
                                          <p:spTgt spid="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6" grpId="0" animBg="1"/>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9"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wipe(up)">
                      <p:cBhvr>
                        <p:cTn dur="500"/>
                        <p:tgtEl>
                          <p:spTgt spid="9"/>
                        </p:tgtEl>
                      </p:cBhvr>
                    </p:animEffect>
                  </p:childTnLst>
                </p:cTn>
              </p:par>
            </p:tnLst>
          </p:tmpl>
        </p:tmplLst>
      </p:bldP>
      <p:bldP spid="1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37" grpId="0" animBg="1"/>
      <p:bldP spid="40" grpId="0" animBg="1"/>
      <p:bldP spid="3" grpId="0" animBg="1"/>
      <p:bldP spid="39" grpId="0" animBg="1"/>
      <p:bldP spid="41" grpId="0" animBg="1"/>
      <p:bldP spid="48" grpId="0" animBg="1"/>
      <p:bldP spid="49" grpId="0" animBg="1"/>
      <p:bldP spid="54" grpId="0" animBg="1"/>
      <p:bldP spid="55"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5"/>
                        </p:tgtEl>
                        <p:attrNameLst>
                          <p:attrName>style.visibility</p:attrName>
                        </p:attrNameLst>
                      </p:cBhvr>
                      <p:to>
                        <p:strVal val="visible"/>
                      </p:to>
                    </p:set>
                    <p:animEffect transition="in" filter="wipe(up)">
                      <p:cBhvr>
                        <p:cTn dur="500"/>
                        <p:tgtEl>
                          <p:spTgt spid="55"/>
                        </p:tgtEl>
                      </p:cBhvr>
                    </p:animEffect>
                  </p:childTnLst>
                </p:cTn>
              </p:par>
            </p:tnLst>
          </p:tmpl>
        </p:tmplLst>
      </p:bldP>
      <p:bldP spid="56"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56"/>
                        </p:tgtEl>
                        <p:attrNameLst>
                          <p:attrName>style.visibility</p:attrName>
                        </p:attrNameLst>
                      </p:cBhvr>
                      <p:to>
                        <p:strVal val="visible"/>
                      </p:to>
                    </p:set>
                    <p:animEffect transition="in" filter="dissolve">
                      <p:cBhvr>
                        <p:cTn dur="500"/>
                        <p:tgtEl>
                          <p:spTgt spid="56"/>
                        </p:tgtEl>
                      </p:cBhvr>
                    </p:animEffect>
                  </p:childTnLst>
                </p:cTn>
              </p:par>
            </p:tnLst>
          </p:tmpl>
        </p:tmplLst>
      </p:bldP>
      <p:bldP spid="57"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7"/>
                        </p:tgtEl>
                        <p:attrNameLst>
                          <p:attrName>style.visibility</p:attrName>
                        </p:attrNameLst>
                      </p:cBhvr>
                      <p:to>
                        <p:strVal val="visible"/>
                      </p:to>
                    </p:set>
                    <p:animEffect transition="in" filter="wipe(up)">
                      <p:cBhvr>
                        <p:cTn dur="500"/>
                        <p:tgtEl>
                          <p:spTgt spid="57"/>
                        </p:tgtEl>
                      </p:cBhvr>
                    </p:animEffect>
                  </p:childTnLst>
                </p:cTn>
              </p:par>
            </p:tnLst>
          </p:tmpl>
        </p:tmplLst>
      </p:bldP>
      <p:bldP spid="58"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58"/>
                        </p:tgtEl>
                        <p:attrNameLst>
                          <p:attrName>style.visibility</p:attrName>
                        </p:attrNameLst>
                      </p:cBhvr>
                      <p:to>
                        <p:strVal val="visible"/>
                      </p:to>
                    </p:set>
                    <p:animEffect transition="in" filter="dissolve">
                      <p:cBhvr>
                        <p:cTn dur="500"/>
                        <p:tgtEl>
                          <p:spTgt spid="58"/>
                        </p:tgtEl>
                      </p:cBhvr>
                    </p:animEffect>
                  </p:childTnLst>
                </p:cTn>
              </p:par>
            </p:tnLst>
          </p:tmpl>
        </p:tmplLst>
      </p:bldP>
      <p:bldP spid="59" grpId="0" build="p">
        <p:tmplLst>
          <p:tmpl lvl="1">
            <p:tnLst>
              <p:par>
                <p:cTn presetID="22" presetClass="entr" presetSubtype="8" fill="hold" nodeType="afterEffect" nodePh="1">
                  <p:stCondLst>
                    <p:cond delay="0"/>
                  </p:stCondLst>
                  <p:endCondLst>
                    <p:cond delay="0"/>
                  </p:end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animEffect transition="in" filter="dissolve">
                      <p:cBhvr>
                        <p:cTn dur="500"/>
                        <p:tgtEl>
                          <p:spTgt spid="60"/>
                        </p:tgtEl>
                      </p:cBhvr>
                    </p:animEffect>
                  </p:childTnLst>
                </p:cTn>
              </p:par>
            </p:tnLst>
          </p:tmpl>
        </p:tmplLst>
      </p:bldP>
      <p:bldP spid="61"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animEffect transition="in" filter="dissolve">
                      <p:cBhvr>
                        <p:cTn dur="500"/>
                        <p:tgtEl>
                          <p:spTgt spid="61"/>
                        </p:tgtEl>
                      </p:cBhvr>
                    </p:animEffect>
                  </p:childTnLst>
                </p:cTn>
              </p:par>
            </p:tnLst>
          </p:tmpl>
        </p:tmplLst>
      </p:bldP>
      <p:bldP spid="62"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animEffect transition="in" filter="dissolve">
                      <p:cBhvr>
                        <p:cTn dur="500"/>
                        <p:tgtEl>
                          <p:spTgt spid="62"/>
                        </p:tgtEl>
                      </p:cBhvr>
                    </p:animEffect>
                  </p:childTnLst>
                </p:cTn>
              </p:par>
            </p:tnLst>
          </p:tmpl>
        </p:tmplLst>
      </p:bldP>
    </p:bld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4" name="Shape 4403"/>
          <p:cNvSpPr/>
          <p:nvPr userDrawn="1"/>
        </p:nvSpPr>
        <p:spPr>
          <a:xfrm>
            <a:off x="1848406" y="1420966"/>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1"/>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16" name="Title 15"/>
          <p:cNvSpPr>
            <a:spLocks noGrp="1"/>
          </p:cNvSpPr>
          <p:nvPr>
            <p:ph type="title"/>
          </p:nvPr>
        </p:nvSpPr>
        <p:spPr>
          <a:xfrm>
            <a:off x="1143000" y="462689"/>
            <a:ext cx="6858000" cy="401859"/>
          </a:xfrm>
        </p:spPr>
        <p:txBody>
          <a:bodyPr>
            <a:normAutofit/>
          </a:bodyPr>
          <a:lstStyle>
            <a:lvl1pPr algn="ctr">
              <a:defRPr sz="3000" b="0">
                <a:solidFill>
                  <a:schemeClr val="bg1"/>
                </a:solidFill>
                <a:latin typeface="Source Sans Pro" panose="020B0503030403020204" pitchFamily="34"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0" y="964082"/>
            <a:ext cx="6858000" cy="186062"/>
          </a:xfrm>
        </p:spPr>
        <p:txBody>
          <a:bodyPr lIns="0" tIns="0" rIns="0" bIns="0">
            <a:normAutofit/>
          </a:bodyPr>
          <a:lstStyle>
            <a:lvl1pPr marL="0" indent="0" algn="ctr">
              <a:lnSpc>
                <a:spcPts val="1050"/>
              </a:lnSpc>
              <a:buNone/>
              <a:defRPr sz="788">
                <a:solidFill>
                  <a:schemeClr val="tx2"/>
                </a:solidFill>
              </a:defRPr>
            </a:lvl1pPr>
          </a:lstStyle>
          <a:p>
            <a:pPr lvl="0"/>
            <a:r>
              <a:rPr lang="en-GB" dirty="0"/>
              <a:t>write your relevant text here</a:t>
            </a:r>
          </a:p>
        </p:txBody>
      </p:sp>
      <p:sp>
        <p:nvSpPr>
          <p:cNvPr id="44" name="Picture Placeholder 6"/>
          <p:cNvSpPr>
            <a:spLocks noGrp="1"/>
          </p:cNvSpPr>
          <p:nvPr>
            <p:ph type="pic" sz="quarter" idx="24"/>
          </p:nvPr>
        </p:nvSpPr>
        <p:spPr>
          <a:xfrm>
            <a:off x="1848406" y="2428512"/>
            <a:ext cx="1654670" cy="1021643"/>
          </a:xfrm>
          <a:prstGeom prst="rect">
            <a:avLst/>
          </a:prstGeom>
          <a:noFill/>
          <a:ln w="6350">
            <a:solidFill>
              <a:schemeClr val="accent1"/>
            </a:solidFill>
          </a:ln>
        </p:spPr>
        <p:txBody>
          <a:bodyPr>
            <a:normAutofit/>
          </a:bodyPr>
          <a:lstStyle>
            <a:lvl1pPr>
              <a:defRPr sz="1050"/>
            </a:lvl1pPr>
          </a:lstStyle>
          <a:p>
            <a:endParaRPr lang="en-GB" dirty="0"/>
          </a:p>
        </p:txBody>
      </p:sp>
      <p:sp>
        <p:nvSpPr>
          <p:cNvPr id="21" name="Text Placeholder 17"/>
          <p:cNvSpPr>
            <a:spLocks noGrp="1"/>
          </p:cNvSpPr>
          <p:nvPr>
            <p:ph type="body" sz="quarter" idx="36" hasCustomPrompt="1"/>
          </p:nvPr>
        </p:nvSpPr>
        <p:spPr>
          <a:xfrm>
            <a:off x="1954185" y="1530898"/>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30" name="Picture Placeholder 6"/>
          <p:cNvSpPr>
            <a:spLocks noGrp="1"/>
          </p:cNvSpPr>
          <p:nvPr>
            <p:ph type="pic" sz="quarter" idx="38"/>
          </p:nvPr>
        </p:nvSpPr>
        <p:spPr>
          <a:xfrm>
            <a:off x="5690665" y="2428512"/>
            <a:ext cx="1654670" cy="1021643"/>
          </a:xfrm>
          <a:prstGeom prst="rect">
            <a:avLst/>
          </a:prstGeom>
          <a:noFill/>
          <a:ln w="6350">
            <a:solidFill>
              <a:schemeClr val="accent4"/>
            </a:solidFill>
          </a:ln>
        </p:spPr>
        <p:txBody>
          <a:bodyPr>
            <a:normAutofit/>
          </a:bodyPr>
          <a:lstStyle>
            <a:lvl1pPr>
              <a:defRPr sz="1050"/>
            </a:lvl1pPr>
          </a:lstStyle>
          <a:p>
            <a:endParaRPr lang="en-GB" dirty="0"/>
          </a:p>
        </p:txBody>
      </p:sp>
      <p:sp>
        <p:nvSpPr>
          <p:cNvPr id="31" name="Picture Placeholder 6"/>
          <p:cNvSpPr>
            <a:spLocks noGrp="1"/>
          </p:cNvSpPr>
          <p:nvPr>
            <p:ph type="pic" sz="quarter" idx="39"/>
          </p:nvPr>
        </p:nvSpPr>
        <p:spPr>
          <a:xfrm>
            <a:off x="3769536" y="2428512"/>
            <a:ext cx="1654670" cy="1021643"/>
          </a:xfrm>
          <a:prstGeom prst="rect">
            <a:avLst/>
          </a:prstGeom>
          <a:noFill/>
          <a:ln w="6350">
            <a:solidFill>
              <a:schemeClr val="accent2"/>
            </a:solidFill>
          </a:ln>
        </p:spPr>
        <p:txBody>
          <a:bodyPr>
            <a:normAutofit/>
          </a:bodyPr>
          <a:lstStyle>
            <a:lvl1pPr>
              <a:defRPr sz="1050"/>
            </a:lvl1pPr>
          </a:lstStyle>
          <a:p>
            <a:endParaRPr lang="en-GB" dirty="0"/>
          </a:p>
        </p:txBody>
      </p:sp>
      <p:sp>
        <p:nvSpPr>
          <p:cNvPr id="17" name="Shape 2733"/>
          <p:cNvSpPr/>
          <p:nvPr userDrawn="1"/>
        </p:nvSpPr>
        <p:spPr>
          <a:xfrm>
            <a:off x="4392229" y="892905"/>
            <a:ext cx="359543" cy="16200"/>
          </a:xfrm>
          <a:prstGeom prst="rect">
            <a:avLst/>
          </a:prstGeom>
          <a:solidFill>
            <a:schemeClr val="accent1"/>
          </a:solidFill>
          <a:ln w="12700">
            <a:miter lim="400000"/>
          </a:ln>
        </p:spPr>
        <p:txBody>
          <a:bodyPr lIns="38100" tIns="38100" rIns="38100" bIns="38100" anchor="ctr"/>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18" name="Text Placeholder 17"/>
          <p:cNvSpPr>
            <a:spLocks noGrp="1"/>
          </p:cNvSpPr>
          <p:nvPr>
            <p:ph type="body" sz="quarter" idx="46" hasCustomPrompt="1"/>
          </p:nvPr>
        </p:nvSpPr>
        <p:spPr>
          <a:xfrm>
            <a:off x="1836965" y="3572804"/>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
        <p:nvSpPr>
          <p:cNvPr id="25" name="Text Placeholder 17"/>
          <p:cNvSpPr>
            <a:spLocks noGrp="1"/>
          </p:cNvSpPr>
          <p:nvPr>
            <p:ph type="body" sz="quarter" idx="47" hasCustomPrompt="1"/>
          </p:nvPr>
        </p:nvSpPr>
        <p:spPr>
          <a:xfrm>
            <a:off x="3769536" y="2149457"/>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
        <p:nvSpPr>
          <p:cNvPr id="26" name="Shape 4403"/>
          <p:cNvSpPr/>
          <p:nvPr userDrawn="1"/>
        </p:nvSpPr>
        <p:spPr>
          <a:xfrm rot="10800000">
            <a:off x="4161214" y="3450154"/>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2"/>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7" name="Text Placeholder 17"/>
          <p:cNvSpPr>
            <a:spLocks noGrp="1"/>
          </p:cNvSpPr>
          <p:nvPr>
            <p:ph type="body" sz="quarter" idx="48" hasCustomPrompt="1"/>
          </p:nvPr>
        </p:nvSpPr>
        <p:spPr>
          <a:xfrm>
            <a:off x="4266993" y="3784822"/>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28" name="Shape 4403"/>
          <p:cNvSpPr/>
          <p:nvPr userDrawn="1"/>
        </p:nvSpPr>
        <p:spPr>
          <a:xfrm>
            <a:off x="5887271" y="1420966"/>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5"/>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8" name="Text Placeholder 17"/>
          <p:cNvSpPr>
            <a:spLocks noGrp="1"/>
          </p:cNvSpPr>
          <p:nvPr>
            <p:ph type="body" sz="quarter" idx="49" hasCustomPrompt="1"/>
          </p:nvPr>
        </p:nvSpPr>
        <p:spPr>
          <a:xfrm>
            <a:off x="5993050" y="1530898"/>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39" name="Text Placeholder 17"/>
          <p:cNvSpPr>
            <a:spLocks noGrp="1"/>
          </p:cNvSpPr>
          <p:nvPr>
            <p:ph type="body" sz="quarter" idx="50" hasCustomPrompt="1"/>
          </p:nvPr>
        </p:nvSpPr>
        <p:spPr>
          <a:xfrm>
            <a:off x="5875830" y="3572804"/>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Tree>
    <p:extLst>
      <p:ext uri="{BB962C8B-B14F-4D97-AF65-F5344CB8AC3E}">
        <p14:creationId xmlns:p14="http://schemas.microsoft.com/office/powerpoint/2010/main" val="232945030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p:cTn id="12"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3">
                                            <p:txEl>
                                              <p:pRg st="0" end="0"/>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18">
                                            <p:txEl>
                                              <p:pRg st="0" end="0"/>
                                            </p:txEl>
                                          </p:spTgt>
                                        </p:tgtEl>
                                        <p:attrNameLst>
                                          <p:attrName>style.visibility</p:attrName>
                                        </p:attrNameLst>
                                      </p:cBhvr>
                                      <p:to>
                                        <p:strVal val="visible"/>
                                      </p:to>
                                    </p:set>
                                    <p:anim calcmode="lin" valueType="num">
                                      <p:cBhvr>
                                        <p:cTn id="28"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8">
                                            <p:txEl>
                                              <p:pRg st="0" end="0"/>
                                            </p:txEl>
                                          </p:spTgt>
                                        </p:tgtEl>
                                      </p:cBhvr>
                                    </p:animEffect>
                                  </p:childTnLst>
                                </p:cTn>
                              </p:par>
                            </p:childTnLst>
                          </p:cTn>
                        </p:par>
                        <p:par>
                          <p:cTn id="31" fill="hold">
                            <p:stCondLst>
                              <p:cond delay="2000"/>
                            </p:stCondLst>
                            <p:childTnLst>
                              <p:par>
                                <p:cTn id="32" presetID="22" presetClass="entr" presetSubtype="4"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Effect transition="in" filter="fade">
                                      <p:cBhvr>
                                        <p:cTn id="38" dur="500"/>
                                        <p:tgtEl>
                                          <p:spTgt spid="21">
                                            <p:txEl>
                                              <p:pRg st="0" end="0"/>
                                            </p:txEl>
                                          </p:spTgt>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Effect transition="in" filter="fade">
                                      <p:cBhvr>
                                        <p:cTn id="44" dur="500"/>
                                        <p:tgtEl>
                                          <p:spTgt spid="31"/>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25">
                                            <p:txEl>
                                              <p:pRg st="0" end="0"/>
                                            </p:txEl>
                                          </p:spTgt>
                                        </p:tgtEl>
                                        <p:attrNameLst>
                                          <p:attrName>style.visibility</p:attrName>
                                        </p:attrNameLst>
                                      </p:cBhvr>
                                      <p:to>
                                        <p:strVal val="visible"/>
                                      </p:to>
                                    </p:set>
                                    <p:anim calcmode="lin" valueType="num">
                                      <p:cBhvr>
                                        <p:cTn id="48"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25">
                                            <p:txEl>
                                              <p:pRg st="0" end="0"/>
                                            </p:txEl>
                                          </p:spTgt>
                                        </p:tgtEl>
                                      </p:cBhvr>
                                    </p:animEffec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up)">
                                      <p:cBhvr>
                                        <p:cTn id="54" dur="500"/>
                                        <p:tgtEl>
                                          <p:spTgt spid="26"/>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7">
                                            <p:txEl>
                                              <p:pRg st="0" end="0"/>
                                            </p:txEl>
                                          </p:spTgt>
                                        </p:tgtEl>
                                        <p:attrNameLst>
                                          <p:attrName>style.visibility</p:attrName>
                                        </p:attrNameLst>
                                      </p:cBhvr>
                                      <p:to>
                                        <p:strVal val="visible"/>
                                      </p:to>
                                    </p:set>
                                    <p:animEffect transition="in" filter="fade">
                                      <p:cBhvr>
                                        <p:cTn id="58" dur="500"/>
                                        <p:tgtEl>
                                          <p:spTgt spid="27">
                                            <p:txEl>
                                              <p:pRg st="0" end="0"/>
                                            </p:txEl>
                                          </p:spTgt>
                                        </p:tgtEl>
                                      </p:cBhvr>
                                    </p:animEffect>
                                  </p:childTnLst>
                                </p:cTn>
                              </p:par>
                            </p:childTnLst>
                          </p:cTn>
                        </p:par>
                        <p:par>
                          <p:cTn id="59" fill="hold">
                            <p:stCondLst>
                              <p:cond delay="5000"/>
                            </p:stCondLst>
                            <p:childTnLst>
                              <p:par>
                                <p:cTn id="60" presetID="53" presetClass="entr" presetSubtype="16" fill="hold" grpId="0" nodeType="after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childTnLst>
                          </p:cTn>
                        </p:par>
                        <p:par>
                          <p:cTn id="65" fill="hold">
                            <p:stCondLst>
                              <p:cond delay="5500"/>
                            </p:stCondLst>
                            <p:childTnLst>
                              <p:par>
                                <p:cTn id="66" presetID="53" presetClass="entr" presetSubtype="16" fill="hold" grpId="0" nodeType="afterEffect">
                                  <p:stCondLst>
                                    <p:cond delay="0"/>
                                  </p:stCondLst>
                                  <p:childTnLst>
                                    <p:set>
                                      <p:cBhvr>
                                        <p:cTn id="67" dur="1" fill="hold">
                                          <p:stCondLst>
                                            <p:cond delay="0"/>
                                          </p:stCondLst>
                                        </p:cTn>
                                        <p:tgtEl>
                                          <p:spTgt spid="39">
                                            <p:txEl>
                                              <p:pRg st="0" end="0"/>
                                            </p:txEl>
                                          </p:spTgt>
                                        </p:tgtEl>
                                        <p:attrNameLst>
                                          <p:attrName>style.visibility</p:attrName>
                                        </p:attrNameLst>
                                      </p:cBhvr>
                                      <p:to>
                                        <p:strVal val="visible"/>
                                      </p:to>
                                    </p:set>
                                    <p:anim calcmode="lin" valueType="num">
                                      <p:cBhvr>
                                        <p:cTn id="68" dur="5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9">
                                            <p:txEl>
                                              <p:pRg st="0" end="0"/>
                                            </p:txEl>
                                          </p:spTgt>
                                        </p:tgtEl>
                                      </p:cBhvr>
                                    </p:animEffect>
                                  </p:childTnLst>
                                </p:cTn>
                              </p:par>
                            </p:childTnLst>
                          </p:cTn>
                        </p:par>
                        <p:par>
                          <p:cTn id="71" fill="hold">
                            <p:stCondLst>
                              <p:cond delay="6000"/>
                            </p:stCondLst>
                            <p:childTnLst>
                              <p:par>
                                <p:cTn id="72" presetID="22" presetClass="entr" presetSubtype="4"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down)">
                                      <p:cBhvr>
                                        <p:cTn id="74" dur="500"/>
                                        <p:tgtEl>
                                          <p:spTgt spid="28"/>
                                        </p:tgtEl>
                                      </p:cBhvr>
                                    </p:animEffect>
                                  </p:childTnLst>
                                </p:cTn>
                              </p:par>
                            </p:childTnLst>
                          </p:cTn>
                        </p:par>
                        <p:par>
                          <p:cTn id="75" fill="hold">
                            <p:stCondLst>
                              <p:cond delay="6500"/>
                            </p:stCondLst>
                            <p:childTnLst>
                              <p:par>
                                <p:cTn id="76" presetID="10" presetClass="entr" presetSubtype="0" fill="hold" grpId="0" nodeType="afterEffect">
                                  <p:stCondLst>
                                    <p:cond delay="0"/>
                                  </p:stCondLst>
                                  <p:childTnLst>
                                    <p:set>
                                      <p:cBhvr>
                                        <p:cTn id="77" dur="1" fill="hold">
                                          <p:stCondLst>
                                            <p:cond delay="0"/>
                                          </p:stCondLst>
                                        </p:cTn>
                                        <p:tgtEl>
                                          <p:spTgt spid="38">
                                            <p:txEl>
                                              <p:pRg st="0" end="0"/>
                                            </p:txEl>
                                          </p:spTgt>
                                        </p:tgtEl>
                                        <p:attrNameLst>
                                          <p:attrName>style.visibility</p:attrName>
                                        </p:attrNameLst>
                                      </p:cBhvr>
                                      <p:to>
                                        <p:strVal val="visible"/>
                                      </p:to>
                                    </p:set>
                                    <p:animEffect transition="in" filter="fade">
                                      <p:cBhvr>
                                        <p:cTn id="78"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6" grpId="0"/>
      <p:bldP spid="23" grpId="0" build="p">
        <p:tmplLst>
          <p:tmpl lvl="1">
            <p:tnLst>
              <p:par>
                <p:cTn presetID="53" presetClass="entr" presetSubtype="16"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Effect transition="in" filter="fade">
                      <p:cBhvr>
                        <p:cTn dur="500"/>
                        <p:tgtEl>
                          <p:spTgt spid="23"/>
                        </p:tgtEl>
                      </p:cBhvr>
                    </p:animEffect>
                  </p:childTnLst>
                </p:cTn>
              </p:par>
            </p:tnLst>
          </p:tmpl>
        </p:tmplLst>
      </p:bldP>
      <p:bldP spid="44" grpId="0" animBg="1"/>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30" grpId="0" animBg="1"/>
      <p:bldP spid="31" grpId="0" animBg="1"/>
      <p:bldP spid="17" grpId="0" animBg="1"/>
      <p:bldP spid="18" grpId="0" build="p">
        <p:tmplLst>
          <p:tmpl lvl="1">
            <p:tnLst>
              <p:par>
                <p:cTn presetID="53" presetClass="entr" presetSubtype="16"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animEffect transition="in" filter="fade">
                      <p:cBhvr>
                        <p:cTn dur="500"/>
                        <p:tgtEl>
                          <p:spTgt spid="18"/>
                        </p:tgtEl>
                      </p:cBhvr>
                    </p:animEffect>
                  </p:childTnLst>
                </p:cTn>
              </p:par>
            </p:tnLst>
          </p:tmpl>
        </p:tmplLst>
      </p:bldP>
      <p:bldP spid="25" grpId="0" build="p">
        <p:tmplLst>
          <p:tmpl lvl="1">
            <p:tnLst>
              <p:par>
                <p:cTn presetID="53" presetClass="entr" presetSubtype="1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animBg="1"/>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500" fill="hold"/>
                        <p:tgtEl>
                          <p:spTgt spid="39"/>
                        </p:tgtEl>
                        <p:attrNameLst>
                          <p:attrName>ppt_w</p:attrName>
                        </p:attrNameLst>
                      </p:cBhvr>
                      <p:tavLst>
                        <p:tav tm="0">
                          <p:val>
                            <p:fltVal val="0"/>
                          </p:val>
                        </p:tav>
                        <p:tav tm="100000">
                          <p:val>
                            <p:strVal val="#ppt_w"/>
                          </p:val>
                        </p:tav>
                      </p:tavLst>
                    </p:anim>
                    <p:anim calcmode="lin" valueType="num">
                      <p:cBhvr>
                        <p:cTn dur="500" fill="hold"/>
                        <p:tgtEl>
                          <p:spTgt spid="39"/>
                        </p:tgtEl>
                        <p:attrNameLst>
                          <p:attrName>ppt_h</p:attrName>
                        </p:attrNameLst>
                      </p:cBhvr>
                      <p:tavLst>
                        <p:tav tm="0">
                          <p:val>
                            <p:fltVal val="0"/>
                          </p:val>
                        </p:tav>
                        <p:tav tm="100000">
                          <p:val>
                            <p:strVal val="#ppt_h"/>
                          </p:val>
                        </p:tav>
                      </p:tavLst>
                    </p:anim>
                    <p:animEffect transition="in" filter="fade">
                      <p:cBhvr>
                        <p:cTn dur="500"/>
                        <p:tgtEl>
                          <p:spTgt spid="39"/>
                        </p:tgtEl>
                      </p:cBhvr>
                    </p:animEffect>
                  </p:childTnLst>
                </p:cTn>
              </p:par>
            </p:tnLst>
          </p:tmpl>
        </p:tmplLst>
      </p:bldP>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61792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159669" y="1357313"/>
            <a:ext cx="2605088" cy="1532335"/>
          </a:xfrm>
        </p:spPr>
        <p:txBody>
          <a:bodyPr>
            <a:normAutofit/>
          </a:bodyPr>
          <a:lstStyle>
            <a:lvl1pPr>
              <a:defRPr sz="1350">
                <a:solidFill>
                  <a:schemeClr val="accent1"/>
                </a:solidFill>
              </a:defRPr>
            </a:lvl1pPr>
          </a:lstStyle>
          <a:p>
            <a:endParaRPr lang="id-ID"/>
          </a:p>
        </p:txBody>
      </p:sp>
      <p:sp>
        <p:nvSpPr>
          <p:cNvPr id="9" name="Picture Placeholder 2"/>
          <p:cNvSpPr>
            <a:spLocks noGrp="1"/>
          </p:cNvSpPr>
          <p:nvPr>
            <p:ph type="pic" sz="quarter" idx="11"/>
          </p:nvPr>
        </p:nvSpPr>
        <p:spPr>
          <a:xfrm>
            <a:off x="5389430" y="1357313"/>
            <a:ext cx="2605088" cy="1532335"/>
          </a:xfrm>
        </p:spPr>
        <p:txBody>
          <a:bodyPr>
            <a:normAutofit/>
          </a:bodyPr>
          <a:lstStyle>
            <a:lvl1pPr>
              <a:defRPr sz="1350">
                <a:solidFill>
                  <a:schemeClr val="accent1"/>
                </a:solidFill>
              </a:defRPr>
            </a:lvl1pPr>
          </a:lstStyle>
          <a:p>
            <a:endParaRPr lang="id-ID"/>
          </a:p>
        </p:txBody>
      </p:sp>
    </p:spTree>
    <p:extLst>
      <p:ext uri="{BB962C8B-B14F-4D97-AF65-F5344CB8AC3E}">
        <p14:creationId xmlns:p14="http://schemas.microsoft.com/office/powerpoint/2010/main" val="241217289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03386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44546A"/>
                </a:solidFill>
                <a:latin typeface="Source Sans Pro" panose="020B0503030403020204" pitchFamily="34" charset="0"/>
              </a:rPr>
              <a:t>www.yourcompany.com | powerpoint template</a:t>
            </a:r>
            <a:endParaRPr lang="en-US" sz="675" dirty="0">
              <a:solidFill>
                <a:srgbClr val="44546A"/>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lang="es-SV" smtClean="0">
                <a:solidFill>
                  <a:srgbClr val="44546A"/>
                </a:solidFill>
              </a:rPr>
              <a:pPr/>
              <a:t>‹#›</a:t>
            </a:fld>
            <a:endParaRPr lang="es-SV">
              <a:solidFill>
                <a:srgbClr val="44546A"/>
              </a:solidFill>
            </a:endParaRPr>
          </a:p>
        </p:txBody>
      </p:sp>
      <p:cxnSp>
        <p:nvCxnSpPr>
          <p:cNvPr id="10"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50092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 Layout 0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
            <a:ext cx="9144000" cy="122024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0"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1F1F1F"/>
                </a:solidFill>
                <a:latin typeface="Source Sans Pro" panose="020B0503030403020204" pitchFamily="34" charset="0"/>
              </a:rPr>
              <a:t>www.yourcompany.com | powerpoint template</a:t>
            </a:r>
            <a:endParaRPr lang="en-US" sz="675" dirty="0">
              <a:solidFill>
                <a:srgbClr val="1F1F1F"/>
              </a:solidFill>
              <a:latin typeface="Source Sans Pro" panose="020B0503030403020204" pitchFamily="34" charset="0"/>
            </a:endParaRPr>
          </a:p>
        </p:txBody>
      </p:sp>
      <p:sp>
        <p:nvSpPr>
          <p:cNvPr id="11" name="Marcador de número de diapositiva 5"/>
          <p:cNvSpPr>
            <a:spLocks noGrp="1"/>
          </p:cNvSpPr>
          <p:nvPr>
            <p:ph type="sldNum" sz="quarter" idx="12"/>
          </p:nvPr>
        </p:nvSpPr>
        <p:spPr>
          <a:xfrm>
            <a:off x="6812615" y="4767307"/>
            <a:ext cx="2057266" cy="273812"/>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4"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98528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ppt_x"/>
                                          </p:val>
                                        </p:tav>
                                        <p:tav tm="100000">
                                          <p:val>
                                            <p:strVal val="#ppt_x"/>
                                          </p:val>
                                        </p:tav>
                                      </p:tavLst>
                                    </p:anim>
                                    <p:anim calcmode="lin" valueType="num">
                                      <p:cBhvr additive="base">
                                        <p:cTn id="12" dur="1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Lst>
  </p:timing>
  <p:hf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9144000" cy="51435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268263307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Image Layout 06">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44546A"/>
                </a:solidFill>
                <a:latin typeface="Source Sans Pro" panose="020B0503030403020204" pitchFamily="34" charset="0"/>
              </a:rPr>
              <a:t>www.yourcompany.com | powerpoint template</a:t>
            </a:r>
            <a:endParaRPr lang="en-US" sz="675" dirty="0">
              <a:solidFill>
                <a:srgbClr val="44546A"/>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lang="es-SV" smtClean="0">
                <a:solidFill>
                  <a:srgbClr val="44546A"/>
                </a:solidFill>
              </a:rPr>
              <a:pPr/>
              <a:t>‹#›</a:t>
            </a:fld>
            <a:endParaRPr lang="es-SV">
              <a:solidFill>
                <a:srgbClr val="44546A"/>
              </a:solidFill>
            </a:endParaRPr>
          </a:p>
        </p:txBody>
      </p:sp>
      <p:cxnSp>
        <p:nvCxnSpPr>
          <p:cNvPr id="10"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9144000" cy="2158984"/>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186556188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5_Free Blank With Footer">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7"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102203391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2_Main Title+ SubTitle+Number">
    <p:spTree>
      <p:nvGrpSpPr>
        <p:cNvPr id="1" name=""/>
        <p:cNvGrpSpPr/>
        <p:nvPr/>
      </p:nvGrpSpPr>
      <p:grpSpPr>
        <a:xfrm>
          <a:off x="0" y="0"/>
          <a:ext cx="0" cy="0"/>
          <a:chOff x="0" y="0"/>
          <a:chExt cx="0" cy="0"/>
        </a:xfrm>
      </p:grpSpPr>
      <p:grpSp>
        <p:nvGrpSpPr>
          <p:cNvPr id="8" name="Group 7"/>
          <p:cNvGrpSpPr/>
          <p:nvPr userDrawn="1"/>
        </p:nvGrpSpPr>
        <p:grpSpPr>
          <a:xfrm rot="16200000">
            <a:off x="4202115" y="-236538"/>
            <a:ext cx="739775" cy="9144000"/>
            <a:chOff x="727075" y="1098550"/>
            <a:chExt cx="1177925" cy="3389313"/>
          </a:xfrm>
        </p:grpSpPr>
        <p:sp>
          <p:nvSpPr>
            <p:cNvPr id="9" name="Rectangle 7"/>
            <p:cNvSpPr>
              <a:spLocks noChangeArrowheads="1"/>
            </p:cNvSpPr>
            <p:nvPr/>
          </p:nvSpPr>
          <p:spPr bwMode="auto">
            <a:xfrm>
              <a:off x="727075" y="1098550"/>
              <a:ext cx="1177925" cy="563563"/>
            </a:xfrm>
            <a:prstGeom prst="rect">
              <a:avLst/>
            </a:prstGeom>
            <a:solidFill>
              <a:schemeClr val="accent1"/>
            </a:solidFill>
            <a:ln w="9525">
              <a:noFill/>
              <a:miter lim="800000"/>
            </a:ln>
          </p:spPr>
          <p:txBody>
            <a:bodyPr vert="horz" wrap="square" lIns="91440" tIns="45720" rIns="91440" bIns="45720" numCol="1" anchor="t" anchorCtr="0" compatLnSpc="1"/>
            <a:lstStyle/>
            <a:p>
              <a:pPr defTabSz="1030605"/>
              <a:endParaRPr lang="en-US" sz="1999" dirty="0">
                <a:solidFill>
                  <a:srgbClr val="262626"/>
                </a:solidFill>
              </a:endParaRPr>
            </a:p>
          </p:txBody>
        </p:sp>
        <p:sp>
          <p:nvSpPr>
            <p:cNvPr id="10" name="Rectangle 7"/>
            <p:cNvSpPr>
              <a:spLocks noChangeArrowheads="1"/>
            </p:cNvSpPr>
            <p:nvPr/>
          </p:nvSpPr>
          <p:spPr bwMode="auto">
            <a:xfrm>
              <a:off x="727075" y="1662113"/>
              <a:ext cx="1177925" cy="563563"/>
            </a:xfrm>
            <a:prstGeom prst="rect">
              <a:avLst/>
            </a:prstGeom>
            <a:solidFill>
              <a:schemeClr val="accent2"/>
            </a:solidFill>
            <a:ln w="9525">
              <a:noFill/>
              <a:miter lim="800000"/>
            </a:ln>
          </p:spPr>
          <p:txBody>
            <a:bodyPr vert="horz" wrap="square" lIns="91440" tIns="45720" rIns="91440" bIns="45720" numCol="1" anchor="t" anchorCtr="0" compatLnSpc="1"/>
            <a:lstStyle/>
            <a:p>
              <a:pPr defTabSz="1030605"/>
              <a:endParaRPr lang="en-US" sz="1999">
                <a:solidFill>
                  <a:srgbClr val="262626"/>
                </a:solidFill>
              </a:endParaRPr>
            </a:p>
          </p:txBody>
        </p:sp>
        <p:sp>
          <p:nvSpPr>
            <p:cNvPr id="11" name="Rectangle 8"/>
            <p:cNvSpPr>
              <a:spLocks noChangeArrowheads="1"/>
            </p:cNvSpPr>
            <p:nvPr/>
          </p:nvSpPr>
          <p:spPr bwMode="auto">
            <a:xfrm>
              <a:off x="727075" y="2225675"/>
              <a:ext cx="1177925" cy="565150"/>
            </a:xfrm>
            <a:prstGeom prst="rect">
              <a:avLst/>
            </a:prstGeom>
            <a:solidFill>
              <a:schemeClr val="accent3"/>
            </a:solidFill>
            <a:ln w="9525">
              <a:noFill/>
              <a:miter lim="800000"/>
            </a:ln>
          </p:spPr>
          <p:txBody>
            <a:bodyPr vert="horz" wrap="square" lIns="91440" tIns="45720" rIns="91440" bIns="45720" numCol="1" anchor="t" anchorCtr="0" compatLnSpc="1"/>
            <a:lstStyle/>
            <a:p>
              <a:pPr defTabSz="1030605"/>
              <a:endParaRPr lang="en-US" sz="1999">
                <a:solidFill>
                  <a:srgbClr val="262626"/>
                </a:solidFill>
              </a:endParaRPr>
            </a:p>
          </p:txBody>
        </p:sp>
        <p:sp>
          <p:nvSpPr>
            <p:cNvPr id="12" name="Rectangle 9"/>
            <p:cNvSpPr>
              <a:spLocks noChangeArrowheads="1"/>
            </p:cNvSpPr>
            <p:nvPr/>
          </p:nvSpPr>
          <p:spPr bwMode="auto">
            <a:xfrm>
              <a:off x="727075" y="2790825"/>
              <a:ext cx="1177925" cy="563563"/>
            </a:xfrm>
            <a:prstGeom prst="rect">
              <a:avLst/>
            </a:prstGeom>
            <a:solidFill>
              <a:schemeClr val="accent4"/>
            </a:solidFill>
            <a:ln w="9525">
              <a:noFill/>
              <a:miter lim="800000"/>
            </a:ln>
          </p:spPr>
          <p:txBody>
            <a:bodyPr vert="horz" wrap="square" lIns="91440" tIns="45720" rIns="91440" bIns="45720" numCol="1" anchor="t" anchorCtr="0" compatLnSpc="1"/>
            <a:lstStyle/>
            <a:p>
              <a:pPr defTabSz="1030605"/>
              <a:endParaRPr lang="en-US" sz="1999">
                <a:solidFill>
                  <a:srgbClr val="262626"/>
                </a:solidFill>
              </a:endParaRPr>
            </a:p>
          </p:txBody>
        </p:sp>
        <p:sp>
          <p:nvSpPr>
            <p:cNvPr id="13" name="Rectangle 10"/>
            <p:cNvSpPr>
              <a:spLocks noChangeArrowheads="1"/>
            </p:cNvSpPr>
            <p:nvPr/>
          </p:nvSpPr>
          <p:spPr bwMode="auto">
            <a:xfrm>
              <a:off x="727075" y="3354388"/>
              <a:ext cx="1177925" cy="566738"/>
            </a:xfrm>
            <a:prstGeom prst="rect">
              <a:avLst/>
            </a:prstGeom>
            <a:solidFill>
              <a:schemeClr val="accent5"/>
            </a:solidFill>
            <a:ln w="9525">
              <a:noFill/>
              <a:miter lim="800000"/>
            </a:ln>
          </p:spPr>
          <p:txBody>
            <a:bodyPr vert="horz" wrap="square" lIns="91440" tIns="45720" rIns="91440" bIns="45720" numCol="1" anchor="t" anchorCtr="0" compatLnSpc="1"/>
            <a:lstStyle/>
            <a:p>
              <a:pPr defTabSz="1030605"/>
              <a:endParaRPr lang="en-US" sz="1999">
                <a:solidFill>
                  <a:srgbClr val="262626"/>
                </a:solidFill>
              </a:endParaRPr>
            </a:p>
          </p:txBody>
        </p:sp>
        <p:sp>
          <p:nvSpPr>
            <p:cNvPr id="14" name="Rectangle 11"/>
            <p:cNvSpPr>
              <a:spLocks noChangeArrowheads="1"/>
            </p:cNvSpPr>
            <p:nvPr/>
          </p:nvSpPr>
          <p:spPr bwMode="auto">
            <a:xfrm>
              <a:off x="727075" y="3921125"/>
              <a:ext cx="1177925" cy="566738"/>
            </a:xfrm>
            <a:prstGeom prst="rect">
              <a:avLst/>
            </a:prstGeom>
            <a:solidFill>
              <a:schemeClr val="accent6"/>
            </a:solidFill>
            <a:ln w="9525">
              <a:noFill/>
              <a:miter lim="800000"/>
            </a:ln>
          </p:spPr>
          <p:txBody>
            <a:bodyPr vert="horz" wrap="square" lIns="91440" tIns="45720" rIns="91440" bIns="45720" numCol="1" anchor="t" anchorCtr="0" compatLnSpc="1"/>
            <a:lstStyle/>
            <a:p>
              <a:pPr defTabSz="1030605"/>
              <a:endParaRPr lang="en-US" sz="1999">
                <a:solidFill>
                  <a:srgbClr val="262626"/>
                </a:solidFill>
              </a:endParaRPr>
            </a:p>
          </p:txBody>
        </p:sp>
      </p:grpSp>
      <p:sp>
        <p:nvSpPr>
          <p:cNvPr id="17" name="Isosceles Triangle 16"/>
          <p:cNvSpPr/>
          <p:nvPr userDrawn="1"/>
        </p:nvSpPr>
        <p:spPr>
          <a:xfrm rot="10800000">
            <a:off x="4189216" y="0"/>
            <a:ext cx="765569" cy="533400"/>
          </a:xfrm>
          <a:prstGeom prst="triangl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18" name="Title 1"/>
          <p:cNvSpPr>
            <a:spLocks noGrp="1"/>
          </p:cNvSpPr>
          <p:nvPr>
            <p:ph type="title" hasCustomPrompt="1"/>
          </p:nvPr>
        </p:nvSpPr>
        <p:spPr>
          <a:xfrm>
            <a:off x="2310174" y="1716071"/>
            <a:ext cx="4523654" cy="638987"/>
          </a:xfrm>
          <a:prstGeom prst="rect">
            <a:avLst/>
          </a:prstGeom>
        </p:spPr>
        <p:txBody>
          <a:bodyPr wrap="none" lIns="0" tIns="0" rIns="0" bIns="0" anchor="ctr">
            <a:noAutofit/>
          </a:bodyPr>
          <a:lstStyle>
            <a:lvl1pPr algn="ctr">
              <a:defRPr sz="2501" b="1" baseline="0">
                <a:solidFill>
                  <a:schemeClr val="tx1">
                    <a:lumMod val="50000"/>
                    <a:lumOff val="50000"/>
                  </a:schemeClr>
                </a:solidFill>
              </a:defRPr>
            </a:lvl1pPr>
          </a:lstStyle>
          <a:p>
            <a:r>
              <a:rPr lang="en-US" dirty="0"/>
              <a:t>Main Title Here</a:t>
            </a:r>
          </a:p>
        </p:txBody>
      </p:sp>
      <p:sp>
        <p:nvSpPr>
          <p:cNvPr id="19" name="Text Placeholder 3"/>
          <p:cNvSpPr>
            <a:spLocks noGrp="1"/>
          </p:cNvSpPr>
          <p:nvPr>
            <p:ph type="body" sz="half" idx="2" hasCustomPrompt="1"/>
          </p:nvPr>
        </p:nvSpPr>
        <p:spPr>
          <a:xfrm>
            <a:off x="2514600" y="2440654"/>
            <a:ext cx="4114801" cy="505547"/>
          </a:xfrm>
          <a:prstGeom prst="rect">
            <a:avLst/>
          </a:prstGeom>
        </p:spPr>
        <p:txBody>
          <a:bodyPr wrap="none" lIns="0" tIns="0" rIns="0" bIns="0" anchor="ctr">
            <a:noAutofit/>
          </a:bodyPr>
          <a:lstStyle>
            <a:lvl1pPr marL="0" indent="0" algn="ctr">
              <a:buNone/>
              <a:defRPr sz="1399" b="1" baseline="0">
                <a:solidFill>
                  <a:schemeClr val="bg1">
                    <a:lumMod val="6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r>
              <a:rPr lang="en-US" sz="1601" b="1" cap="all" dirty="0">
                <a:solidFill>
                  <a:schemeClr val="tx1">
                    <a:lumMod val="50000"/>
                    <a:lumOff val="50000"/>
                  </a:schemeClr>
                </a:solidFill>
              </a:rPr>
              <a:t>OFFERING IDEAS THAT RAISE YOUR BUSINESS </a:t>
            </a:r>
            <a:r>
              <a:rPr lang="en-US" sz="1601" b="1" dirty="0">
                <a:solidFill>
                  <a:schemeClr val="tx1">
                    <a:lumMod val="50000"/>
                    <a:lumOff val="50000"/>
                  </a:schemeClr>
                </a:solidFill>
              </a:rPr>
              <a:t/>
            </a:r>
            <a:br>
              <a:rPr lang="en-US" sz="1601" b="1" dirty="0">
                <a:solidFill>
                  <a:schemeClr val="tx1">
                    <a:lumMod val="50000"/>
                    <a:lumOff val="50000"/>
                  </a:schemeClr>
                </a:solidFill>
              </a:rPr>
            </a:br>
            <a:r>
              <a:rPr lang="en-US" sz="1601" b="1" cap="all" dirty="0">
                <a:solidFill>
                  <a:schemeClr val="tx1">
                    <a:lumMod val="50000"/>
                    <a:lumOff val="50000"/>
                  </a:schemeClr>
                </a:solidFill>
              </a:rPr>
              <a:t>ABOVE THE EXPECTED</a:t>
            </a:r>
            <a:endParaRPr lang="en-US" sz="1601" b="1" dirty="0">
              <a:solidFill>
                <a:schemeClr val="tx1">
                  <a:lumMod val="50000"/>
                  <a:lumOff val="50000"/>
                </a:schemeClr>
              </a:solidFill>
            </a:endParaRPr>
          </a:p>
        </p:txBody>
      </p:sp>
      <p:grpSp>
        <p:nvGrpSpPr>
          <p:cNvPr id="20" name="Group 19"/>
          <p:cNvGrpSpPr/>
          <p:nvPr userDrawn="1"/>
        </p:nvGrpSpPr>
        <p:grpSpPr>
          <a:xfrm>
            <a:off x="1" y="1516958"/>
            <a:ext cx="9144000" cy="1677785"/>
            <a:chOff x="0" y="1732858"/>
            <a:chExt cx="9144000" cy="1677784"/>
          </a:xfrm>
        </p:grpSpPr>
        <p:grpSp>
          <p:nvGrpSpPr>
            <p:cNvPr id="21" name="Group 52"/>
            <p:cNvGrpSpPr/>
            <p:nvPr/>
          </p:nvGrpSpPr>
          <p:grpSpPr>
            <a:xfrm>
              <a:off x="2362200" y="1732858"/>
              <a:ext cx="4419600" cy="1677784"/>
              <a:chOff x="2362200" y="1657350"/>
              <a:chExt cx="4419600" cy="1677784"/>
            </a:xfrm>
          </p:grpSpPr>
          <p:grpSp>
            <p:nvGrpSpPr>
              <p:cNvPr id="30" name="Group 37"/>
              <p:cNvGrpSpPr/>
              <p:nvPr/>
            </p:nvGrpSpPr>
            <p:grpSpPr>
              <a:xfrm>
                <a:off x="2362200" y="1657350"/>
                <a:ext cx="4419600" cy="306184"/>
                <a:chOff x="2209006" y="1732960"/>
                <a:chExt cx="3658394" cy="306184"/>
              </a:xfrm>
            </p:grpSpPr>
            <p:cxnSp>
              <p:nvCxnSpPr>
                <p:cNvPr id="35" name="Straight Connector 34"/>
                <p:cNvCxnSpPr/>
                <p:nvPr/>
              </p:nvCxnSpPr>
              <p:spPr>
                <a:xfrm>
                  <a:off x="2209800" y="1732960"/>
                  <a:ext cx="3657600" cy="217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058194"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5715000"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1" name="Group 38"/>
              <p:cNvGrpSpPr/>
              <p:nvPr/>
            </p:nvGrpSpPr>
            <p:grpSpPr>
              <a:xfrm flipV="1">
                <a:off x="2362200" y="3028950"/>
                <a:ext cx="4419600" cy="306184"/>
                <a:chOff x="2209006" y="1732960"/>
                <a:chExt cx="3658394" cy="306184"/>
              </a:xfrm>
            </p:grpSpPr>
            <p:cxnSp>
              <p:nvCxnSpPr>
                <p:cNvPr id="32" name="Straight Connector 31"/>
                <p:cNvCxnSpPr/>
                <p:nvPr/>
              </p:nvCxnSpPr>
              <p:spPr>
                <a:xfrm>
                  <a:off x="2209800" y="1732960"/>
                  <a:ext cx="3657600" cy="217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058194"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5715000"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4" name="Group 48"/>
            <p:cNvGrpSpPr/>
            <p:nvPr/>
          </p:nvGrpSpPr>
          <p:grpSpPr>
            <a:xfrm>
              <a:off x="0" y="2443523"/>
              <a:ext cx="2438400" cy="256454"/>
              <a:chOff x="0" y="2343150"/>
              <a:chExt cx="2438400" cy="256454"/>
            </a:xfrm>
          </p:grpSpPr>
          <p:sp>
            <p:nvSpPr>
              <p:cNvPr id="28" name="Oval 27"/>
              <p:cNvSpPr/>
              <p:nvPr/>
            </p:nvSpPr>
            <p:spPr bwMode="auto">
              <a:xfrm>
                <a:off x="2181946" y="2343150"/>
                <a:ext cx="256454" cy="256454"/>
              </a:xfrm>
              <a:prstGeom prst="ellipse">
                <a:avLst/>
              </a:prstGeom>
              <a:solidFill>
                <a:schemeClr val="tx1">
                  <a:lumMod val="25000"/>
                  <a:lumOff val="75000"/>
                </a:schemeClr>
              </a:solidFill>
              <a:ln w="9525">
                <a:noFill/>
                <a:round/>
              </a:ln>
            </p:spPr>
            <p:txBody>
              <a:bodyPr vert="horz" wrap="square" lIns="91440" tIns="45720" rIns="91440" bIns="45720" numCol="1" rtlCol="0" anchor="t" anchorCtr="0" compatLnSpc="1"/>
              <a:lstStyle/>
              <a:p>
                <a:pPr algn="ctr" defTabSz="1030605"/>
                <a:endParaRPr lang="en-US" sz="1999" dirty="0">
                  <a:solidFill>
                    <a:srgbClr val="262626"/>
                  </a:solidFill>
                </a:endParaRPr>
              </a:p>
            </p:txBody>
          </p:sp>
          <p:cxnSp>
            <p:nvCxnSpPr>
              <p:cNvPr id="29" name="Straight Connector 28"/>
              <p:cNvCxnSpPr/>
              <p:nvPr/>
            </p:nvCxnSpPr>
            <p:spPr>
              <a:xfrm>
                <a:off x="0" y="2470583"/>
                <a:ext cx="2209800"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Group 49"/>
            <p:cNvGrpSpPr/>
            <p:nvPr/>
          </p:nvGrpSpPr>
          <p:grpSpPr>
            <a:xfrm flipH="1">
              <a:off x="6705600" y="2443523"/>
              <a:ext cx="2438400" cy="256454"/>
              <a:chOff x="0" y="2343150"/>
              <a:chExt cx="2438400" cy="256454"/>
            </a:xfrm>
          </p:grpSpPr>
          <p:sp>
            <p:nvSpPr>
              <p:cNvPr id="26" name="Oval 25"/>
              <p:cNvSpPr/>
              <p:nvPr/>
            </p:nvSpPr>
            <p:spPr bwMode="auto">
              <a:xfrm>
                <a:off x="2181946" y="2343150"/>
                <a:ext cx="256454" cy="256454"/>
              </a:xfrm>
              <a:prstGeom prst="ellipse">
                <a:avLst/>
              </a:prstGeom>
              <a:solidFill>
                <a:schemeClr val="tx1">
                  <a:lumMod val="25000"/>
                  <a:lumOff val="75000"/>
                </a:schemeClr>
              </a:solidFill>
              <a:ln w="9525">
                <a:noFill/>
                <a:round/>
              </a:ln>
            </p:spPr>
            <p:txBody>
              <a:bodyPr vert="horz" wrap="square" lIns="91440" tIns="45720" rIns="91440" bIns="45720" numCol="1" rtlCol="0" anchor="t" anchorCtr="0" compatLnSpc="1"/>
              <a:lstStyle/>
              <a:p>
                <a:pPr algn="ctr" defTabSz="1030605"/>
                <a:endParaRPr lang="en-US" sz="1999" dirty="0">
                  <a:solidFill>
                    <a:srgbClr val="262626"/>
                  </a:solidFill>
                </a:endParaRPr>
              </a:p>
            </p:txBody>
          </p:sp>
          <p:cxnSp>
            <p:nvCxnSpPr>
              <p:cNvPr id="27" name="Straight Connector 26"/>
              <p:cNvCxnSpPr/>
              <p:nvPr/>
            </p:nvCxnSpPr>
            <p:spPr>
              <a:xfrm>
                <a:off x="0" y="2470583"/>
                <a:ext cx="2209800"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898740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Vertical)">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fade">
                                      <p:cBhvr>
                                        <p:cTn id="15"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3" name="Picture Placeholder 2"/>
          <p:cNvSpPr>
            <a:spLocks noGrp="1"/>
          </p:cNvSpPr>
          <p:nvPr>
            <p:ph type="pic" sz="quarter" idx="22"/>
          </p:nvPr>
        </p:nvSpPr>
        <p:spPr>
          <a:xfrm>
            <a:off x="3976461" y="1860947"/>
            <a:ext cx="1191077" cy="2057400"/>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31" name="Text Placeholder 17"/>
          <p:cNvSpPr>
            <a:spLocks noGrp="1"/>
          </p:cNvSpPr>
          <p:nvPr>
            <p:ph type="body" sz="quarter" idx="14" hasCustomPrompt="1"/>
          </p:nvPr>
        </p:nvSpPr>
        <p:spPr>
          <a:xfrm>
            <a:off x="627623" y="1857375"/>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32" name="Content Placeholder 20"/>
          <p:cNvSpPr>
            <a:spLocks noGrp="1"/>
          </p:cNvSpPr>
          <p:nvPr>
            <p:ph sz="quarter" idx="16" hasCustomPrompt="1"/>
          </p:nvPr>
        </p:nvSpPr>
        <p:spPr>
          <a:xfrm>
            <a:off x="970032" y="1635919"/>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Social Marketing</a:t>
            </a:r>
          </a:p>
        </p:txBody>
      </p:sp>
      <p:sp>
        <p:nvSpPr>
          <p:cNvPr id="33" name="Shape 987"/>
          <p:cNvSpPr/>
          <p:nvPr userDrawn="1"/>
        </p:nvSpPr>
        <p:spPr>
          <a:xfrm>
            <a:off x="3908189" y="1635920"/>
            <a:ext cx="1327622" cy="2507456"/>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66" name="Text Placeholder 17"/>
          <p:cNvSpPr>
            <a:spLocks noGrp="1"/>
          </p:cNvSpPr>
          <p:nvPr>
            <p:ph type="body" sz="quarter" idx="23" hasCustomPrompt="1"/>
          </p:nvPr>
        </p:nvSpPr>
        <p:spPr>
          <a:xfrm>
            <a:off x="627623" y="2819400"/>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67" name="Content Placeholder 20"/>
          <p:cNvSpPr>
            <a:spLocks noGrp="1"/>
          </p:cNvSpPr>
          <p:nvPr>
            <p:ph sz="quarter" idx="24" hasCustomPrompt="1"/>
          </p:nvPr>
        </p:nvSpPr>
        <p:spPr>
          <a:xfrm>
            <a:off x="970032" y="2600325"/>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Creativity</a:t>
            </a:r>
          </a:p>
        </p:txBody>
      </p:sp>
      <p:sp>
        <p:nvSpPr>
          <p:cNvPr id="68" name="Text Placeholder 17"/>
          <p:cNvSpPr>
            <a:spLocks noGrp="1"/>
          </p:cNvSpPr>
          <p:nvPr>
            <p:ph type="body" sz="quarter" idx="25" hasCustomPrompt="1"/>
          </p:nvPr>
        </p:nvSpPr>
        <p:spPr>
          <a:xfrm>
            <a:off x="627623" y="3790950"/>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69" name="Content Placeholder 20"/>
          <p:cNvSpPr>
            <a:spLocks noGrp="1"/>
          </p:cNvSpPr>
          <p:nvPr>
            <p:ph sz="quarter" idx="26" hasCustomPrompt="1"/>
          </p:nvPr>
        </p:nvSpPr>
        <p:spPr>
          <a:xfrm>
            <a:off x="970032" y="3571875"/>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Product Launch</a:t>
            </a:r>
          </a:p>
        </p:txBody>
      </p:sp>
      <p:sp>
        <p:nvSpPr>
          <p:cNvPr id="70" name="Text Placeholder 17"/>
          <p:cNvSpPr>
            <a:spLocks noGrp="1"/>
          </p:cNvSpPr>
          <p:nvPr>
            <p:ph type="body" sz="quarter" idx="27" hasCustomPrompt="1"/>
          </p:nvPr>
        </p:nvSpPr>
        <p:spPr>
          <a:xfrm>
            <a:off x="6287527" y="1852613"/>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1" name="Content Placeholder 20"/>
          <p:cNvSpPr>
            <a:spLocks noGrp="1"/>
          </p:cNvSpPr>
          <p:nvPr>
            <p:ph sz="quarter" idx="28" hasCustomPrompt="1"/>
          </p:nvPr>
        </p:nvSpPr>
        <p:spPr>
          <a:xfrm>
            <a:off x="6287528" y="1635919"/>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Planning Strategy</a:t>
            </a:r>
          </a:p>
        </p:txBody>
      </p:sp>
      <p:sp>
        <p:nvSpPr>
          <p:cNvPr id="72" name="Text Placeholder 17"/>
          <p:cNvSpPr>
            <a:spLocks noGrp="1"/>
          </p:cNvSpPr>
          <p:nvPr>
            <p:ph type="body" sz="quarter" idx="29" hasCustomPrompt="1"/>
          </p:nvPr>
        </p:nvSpPr>
        <p:spPr>
          <a:xfrm>
            <a:off x="6287527" y="2819400"/>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3" name="Content Placeholder 20"/>
          <p:cNvSpPr>
            <a:spLocks noGrp="1"/>
          </p:cNvSpPr>
          <p:nvPr>
            <p:ph sz="quarter" idx="30" hasCustomPrompt="1"/>
          </p:nvPr>
        </p:nvSpPr>
        <p:spPr>
          <a:xfrm>
            <a:off x="6287528" y="2600325"/>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Forum</a:t>
            </a:r>
          </a:p>
        </p:txBody>
      </p:sp>
      <p:sp>
        <p:nvSpPr>
          <p:cNvPr id="74" name="Text Placeholder 17"/>
          <p:cNvSpPr>
            <a:spLocks noGrp="1"/>
          </p:cNvSpPr>
          <p:nvPr>
            <p:ph type="body" sz="quarter" idx="31" hasCustomPrompt="1"/>
          </p:nvPr>
        </p:nvSpPr>
        <p:spPr>
          <a:xfrm>
            <a:off x="6287527" y="3790950"/>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5" name="Content Placeholder 20"/>
          <p:cNvSpPr>
            <a:spLocks noGrp="1"/>
          </p:cNvSpPr>
          <p:nvPr>
            <p:ph sz="quarter" idx="32" hasCustomPrompt="1"/>
          </p:nvPr>
        </p:nvSpPr>
        <p:spPr>
          <a:xfrm>
            <a:off x="6287528" y="3571875"/>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Advertising</a:t>
            </a:r>
          </a:p>
        </p:txBody>
      </p:sp>
      <p:grpSp>
        <p:nvGrpSpPr>
          <p:cNvPr id="4" name="Group 3"/>
          <p:cNvGrpSpPr/>
          <p:nvPr userDrawn="1"/>
        </p:nvGrpSpPr>
        <p:grpSpPr>
          <a:xfrm>
            <a:off x="3142878" y="1657350"/>
            <a:ext cx="400154" cy="2314575"/>
            <a:chOff x="4189412" y="2209800"/>
            <a:chExt cx="533400" cy="3086100"/>
          </a:xfrm>
        </p:grpSpPr>
        <p:sp>
          <p:nvSpPr>
            <p:cNvPr id="78" name="Flowchart: Connector 77"/>
            <p:cNvSpPr/>
            <p:nvPr userDrawn="1"/>
          </p:nvSpPr>
          <p:spPr>
            <a:xfrm>
              <a:off x="4189412" y="2209800"/>
              <a:ext cx="533400" cy="533400"/>
            </a:xfrm>
            <a:prstGeom prst="flowChart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9" name="Flowchart: Connector 78"/>
            <p:cNvSpPr/>
            <p:nvPr userDrawn="1"/>
          </p:nvSpPr>
          <p:spPr>
            <a:xfrm>
              <a:off x="4189412" y="3467100"/>
              <a:ext cx="533400" cy="53340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80" name="Flowchart: Connector 79"/>
            <p:cNvSpPr/>
            <p:nvPr userDrawn="1"/>
          </p:nvSpPr>
          <p:spPr>
            <a:xfrm>
              <a:off x="4189412" y="4762500"/>
              <a:ext cx="533400" cy="53340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24" name="Shape 4375"/>
            <p:cNvSpPr/>
            <p:nvPr userDrawn="1"/>
          </p:nvSpPr>
          <p:spPr>
            <a:xfrm>
              <a:off x="4361378" y="2415435"/>
              <a:ext cx="189469" cy="122130"/>
            </a:xfrm>
            <a:custGeom>
              <a:avLst/>
              <a:gdLst/>
              <a:ahLst/>
              <a:cxnLst>
                <a:cxn ang="0">
                  <a:pos x="wd2" y="hd2"/>
                </a:cxn>
                <a:cxn ang="5400000">
                  <a:pos x="wd2" y="hd2"/>
                </a:cxn>
                <a:cxn ang="10800000">
                  <a:pos x="wd2" y="hd2"/>
                </a:cxn>
                <a:cxn ang="16200000">
                  <a:pos x="wd2" y="hd2"/>
                </a:cxn>
              </a:cxnLst>
              <a:rect l="0" t="0" r="r" b="b"/>
              <a:pathLst>
                <a:path w="20779" h="21600" extrusionOk="0">
                  <a:moveTo>
                    <a:pt x="20331" y="5746"/>
                  </a:moveTo>
                  <a:cubicBezTo>
                    <a:pt x="19692" y="6285"/>
                    <a:pt x="11827" y="12917"/>
                    <a:pt x="11435" y="13248"/>
                  </a:cubicBezTo>
                  <a:cubicBezTo>
                    <a:pt x="11043" y="13577"/>
                    <a:pt x="10769" y="13620"/>
                    <a:pt x="10390" y="13620"/>
                  </a:cubicBezTo>
                  <a:cubicBezTo>
                    <a:pt x="10011" y="13620"/>
                    <a:pt x="9735" y="13577"/>
                    <a:pt x="9343" y="13248"/>
                  </a:cubicBezTo>
                  <a:cubicBezTo>
                    <a:pt x="8951" y="12917"/>
                    <a:pt x="1088" y="6285"/>
                    <a:pt x="448" y="5746"/>
                  </a:cubicBezTo>
                  <a:cubicBezTo>
                    <a:pt x="-3" y="5367"/>
                    <a:pt x="0" y="5811"/>
                    <a:pt x="0" y="6155"/>
                  </a:cubicBezTo>
                  <a:cubicBezTo>
                    <a:pt x="0" y="6498"/>
                    <a:pt x="0" y="19814"/>
                    <a:pt x="0" y="19814"/>
                  </a:cubicBezTo>
                  <a:cubicBezTo>
                    <a:pt x="0" y="20594"/>
                    <a:pt x="645" y="21600"/>
                    <a:pt x="1145" y="21600"/>
                  </a:cubicBezTo>
                  <a:lnTo>
                    <a:pt x="19633" y="21600"/>
                  </a:lnTo>
                  <a:cubicBezTo>
                    <a:pt x="20134" y="21600"/>
                    <a:pt x="20779" y="20594"/>
                    <a:pt x="20779" y="19814"/>
                  </a:cubicBezTo>
                  <a:cubicBezTo>
                    <a:pt x="20779" y="19814"/>
                    <a:pt x="20779" y="6498"/>
                    <a:pt x="20779" y="6155"/>
                  </a:cubicBezTo>
                  <a:cubicBezTo>
                    <a:pt x="20779" y="5811"/>
                    <a:pt x="20783" y="5367"/>
                    <a:pt x="20331" y="5746"/>
                  </a:cubicBezTo>
                  <a:close/>
                  <a:moveTo>
                    <a:pt x="687" y="2021"/>
                  </a:moveTo>
                  <a:cubicBezTo>
                    <a:pt x="1250" y="2510"/>
                    <a:pt x="9053" y="9271"/>
                    <a:pt x="9343" y="9524"/>
                  </a:cubicBezTo>
                  <a:cubicBezTo>
                    <a:pt x="9634" y="9775"/>
                    <a:pt x="10011" y="9897"/>
                    <a:pt x="10390" y="9897"/>
                  </a:cubicBezTo>
                  <a:cubicBezTo>
                    <a:pt x="10769" y="9897"/>
                    <a:pt x="11145" y="9775"/>
                    <a:pt x="11435" y="9524"/>
                  </a:cubicBezTo>
                  <a:cubicBezTo>
                    <a:pt x="11726" y="9271"/>
                    <a:pt x="19529" y="2510"/>
                    <a:pt x="20093" y="2021"/>
                  </a:cubicBezTo>
                  <a:cubicBezTo>
                    <a:pt x="20656" y="1534"/>
                    <a:pt x="21190" y="0"/>
                    <a:pt x="20154" y="0"/>
                  </a:cubicBezTo>
                  <a:lnTo>
                    <a:pt x="624" y="0"/>
                  </a:lnTo>
                  <a:cubicBezTo>
                    <a:pt x="-410" y="0"/>
                    <a:pt x="122" y="1534"/>
                    <a:pt x="687" y="2021"/>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8" name="Shape 4424"/>
            <p:cNvSpPr/>
            <p:nvPr userDrawn="1"/>
          </p:nvSpPr>
          <p:spPr>
            <a:xfrm>
              <a:off x="4341796" y="4909535"/>
              <a:ext cx="228632" cy="239331"/>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nvGrpSpPr>
            <p:cNvPr id="29" name="Group 28"/>
            <p:cNvGrpSpPr/>
            <p:nvPr userDrawn="1"/>
          </p:nvGrpSpPr>
          <p:grpSpPr>
            <a:xfrm>
              <a:off x="4346329" y="3623988"/>
              <a:ext cx="219567" cy="219625"/>
              <a:chOff x="5696095" y="2664662"/>
              <a:chExt cx="240998" cy="241061"/>
            </a:xfrm>
            <a:solidFill>
              <a:schemeClr val="bg1"/>
            </a:solidFill>
          </p:grpSpPr>
          <p:sp>
            <p:nvSpPr>
              <p:cNvPr id="30" name="Shape 4432"/>
              <p:cNvSpPr/>
              <p:nvPr/>
            </p:nvSpPr>
            <p:spPr>
              <a:xfrm>
                <a:off x="5696095" y="2664662"/>
                <a:ext cx="240998" cy="241061"/>
              </a:xfrm>
              <a:custGeom>
                <a:avLst/>
                <a:gdLst/>
                <a:ahLst/>
                <a:cxnLst>
                  <a:cxn ang="0">
                    <a:pos x="wd2" y="hd2"/>
                  </a:cxn>
                  <a:cxn ang="5400000">
                    <a:pos x="wd2" y="hd2"/>
                  </a:cxn>
                  <a:cxn ang="10800000">
                    <a:pos x="wd2" y="hd2"/>
                  </a:cxn>
                  <a:cxn ang="16200000">
                    <a:pos x="wd2" y="hd2"/>
                  </a:cxn>
                </a:cxnLst>
                <a:rect l="0" t="0" r="r" b="b"/>
                <a:pathLst>
                  <a:path w="21600" h="21600" extrusionOk="0">
                    <a:moveTo>
                      <a:pt x="10800" y="19252"/>
                    </a:moveTo>
                    <a:cubicBezTo>
                      <a:pt x="6132" y="19252"/>
                      <a:pt x="2348" y="15468"/>
                      <a:pt x="2348" y="10800"/>
                    </a:cubicBezTo>
                    <a:cubicBezTo>
                      <a:pt x="2348" y="6132"/>
                      <a:pt x="6132" y="2348"/>
                      <a:pt x="10800" y="2348"/>
                    </a:cubicBezTo>
                    <a:cubicBezTo>
                      <a:pt x="15469" y="2348"/>
                      <a:pt x="19252" y="6132"/>
                      <a:pt x="19252" y="10800"/>
                    </a:cubicBezTo>
                    <a:cubicBezTo>
                      <a:pt x="19252" y="15468"/>
                      <a:pt x="15469" y="19252"/>
                      <a:pt x="10800" y="19252"/>
                    </a:cubicBezTo>
                    <a:close/>
                    <a:moveTo>
                      <a:pt x="10800" y="0"/>
                    </a:moveTo>
                    <a:cubicBezTo>
                      <a:pt x="4836" y="0"/>
                      <a:pt x="0" y="4836"/>
                      <a:pt x="0" y="10800"/>
                    </a:cubicBezTo>
                    <a:cubicBezTo>
                      <a:pt x="0" y="16765"/>
                      <a:pt x="4836" y="21600"/>
                      <a:pt x="10800" y="21600"/>
                    </a:cubicBezTo>
                    <a:cubicBezTo>
                      <a:pt x="16765" y="21600"/>
                      <a:pt x="21600" y="16765"/>
                      <a:pt x="21600" y="10800"/>
                    </a:cubicBezTo>
                    <a:cubicBezTo>
                      <a:pt x="21600" y="4836"/>
                      <a:pt x="16765" y="0"/>
                      <a:pt x="10800" y="0"/>
                    </a:cubicBezTo>
                    <a:close/>
                  </a:path>
                </a:pathLst>
              </a:custGeom>
              <a:grp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4" name="Shape 4433"/>
              <p:cNvSpPr/>
              <p:nvPr/>
            </p:nvSpPr>
            <p:spPr>
              <a:xfrm>
                <a:off x="5809148" y="2713125"/>
                <a:ext cx="57570" cy="116540"/>
              </a:xfrm>
              <a:custGeom>
                <a:avLst/>
                <a:gdLst/>
                <a:ahLst/>
                <a:cxnLst>
                  <a:cxn ang="0">
                    <a:pos x="wd2" y="hd2"/>
                  </a:cxn>
                  <a:cxn ang="5400000">
                    <a:pos x="wd2" y="hd2"/>
                  </a:cxn>
                  <a:cxn ang="10800000">
                    <a:pos x="wd2" y="hd2"/>
                  </a:cxn>
                  <a:cxn ang="16200000">
                    <a:pos x="wd2" y="hd2"/>
                  </a:cxn>
                </a:cxnLst>
                <a:rect l="0" t="0" r="r" b="b"/>
                <a:pathLst>
                  <a:path w="21600" h="21600" extrusionOk="0">
                    <a:moveTo>
                      <a:pt x="6876" y="0"/>
                    </a:moveTo>
                    <a:lnTo>
                      <a:pt x="0" y="0"/>
                    </a:lnTo>
                    <a:lnTo>
                      <a:pt x="0" y="13331"/>
                    </a:lnTo>
                    <a:lnTo>
                      <a:pt x="16736" y="21600"/>
                    </a:lnTo>
                    <a:lnTo>
                      <a:pt x="21600" y="19196"/>
                    </a:lnTo>
                    <a:lnTo>
                      <a:pt x="6876" y="11921"/>
                    </a:lnTo>
                    <a:cubicBezTo>
                      <a:pt x="6876" y="11921"/>
                      <a:pt x="6876" y="0"/>
                      <a:pt x="6876" y="0"/>
                    </a:cubicBezTo>
                    <a:close/>
                  </a:path>
                </a:pathLst>
              </a:custGeom>
              <a:grp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grpSp>
      <p:grpSp>
        <p:nvGrpSpPr>
          <p:cNvPr id="5" name="Group 4"/>
          <p:cNvGrpSpPr/>
          <p:nvPr userDrawn="1"/>
        </p:nvGrpSpPr>
        <p:grpSpPr>
          <a:xfrm>
            <a:off x="5601549" y="1657350"/>
            <a:ext cx="400154" cy="2314575"/>
            <a:chOff x="7466786" y="2209800"/>
            <a:chExt cx="533400" cy="3086100"/>
          </a:xfrm>
        </p:grpSpPr>
        <p:sp>
          <p:nvSpPr>
            <p:cNvPr id="2" name="Flowchart: Connector 1"/>
            <p:cNvSpPr/>
            <p:nvPr userDrawn="1"/>
          </p:nvSpPr>
          <p:spPr>
            <a:xfrm>
              <a:off x="7466786" y="2209800"/>
              <a:ext cx="533400" cy="53340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6" name="Flowchart: Connector 75"/>
            <p:cNvSpPr/>
            <p:nvPr userDrawn="1"/>
          </p:nvSpPr>
          <p:spPr>
            <a:xfrm>
              <a:off x="7466786" y="3467100"/>
              <a:ext cx="533400" cy="533400"/>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7" name="Flowchart: Connector 76"/>
            <p:cNvSpPr/>
            <p:nvPr userDrawn="1"/>
          </p:nvSpPr>
          <p:spPr>
            <a:xfrm>
              <a:off x="7466786" y="4762500"/>
              <a:ext cx="533400" cy="533400"/>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25" name="Shape 4385"/>
            <p:cNvSpPr/>
            <p:nvPr userDrawn="1"/>
          </p:nvSpPr>
          <p:spPr>
            <a:xfrm>
              <a:off x="7606768" y="2364959"/>
              <a:ext cx="253436" cy="22308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6" name="Shape 4420"/>
            <p:cNvSpPr/>
            <p:nvPr userDrawn="1"/>
          </p:nvSpPr>
          <p:spPr>
            <a:xfrm>
              <a:off x="7656743" y="4904790"/>
              <a:ext cx="153487" cy="248820"/>
            </a:xfrm>
            <a:custGeom>
              <a:avLst/>
              <a:gdLst/>
              <a:ahLst/>
              <a:cxnLst>
                <a:cxn ang="0">
                  <a:pos x="wd2" y="hd2"/>
                </a:cxn>
                <a:cxn ang="5400000">
                  <a:pos x="wd2" y="hd2"/>
                </a:cxn>
                <a:cxn ang="10800000">
                  <a:pos x="wd2" y="hd2"/>
                </a:cxn>
                <a:cxn ang="16200000">
                  <a:pos x="wd2" y="hd2"/>
                </a:cxn>
              </a:cxnLst>
              <a:rect l="0" t="0" r="r" b="b"/>
              <a:pathLst>
                <a:path w="17648" h="21126" extrusionOk="0">
                  <a:moveTo>
                    <a:pt x="11560" y="0"/>
                  </a:moveTo>
                  <a:lnTo>
                    <a:pt x="9120" y="0"/>
                  </a:lnTo>
                  <a:lnTo>
                    <a:pt x="9120" y="14690"/>
                  </a:lnTo>
                  <a:cubicBezTo>
                    <a:pt x="7770" y="14305"/>
                    <a:pt x="6024" y="14300"/>
                    <a:pt x="4302" y="14763"/>
                  </a:cubicBezTo>
                  <a:cubicBezTo>
                    <a:pt x="1215" y="15592"/>
                    <a:pt x="-624" y="17611"/>
                    <a:pt x="195" y="19269"/>
                  </a:cubicBezTo>
                  <a:cubicBezTo>
                    <a:pt x="1012" y="20929"/>
                    <a:pt x="4176" y="21600"/>
                    <a:pt x="7262" y="20771"/>
                  </a:cubicBezTo>
                  <a:cubicBezTo>
                    <a:pt x="9884" y="20067"/>
                    <a:pt x="11598" y="18505"/>
                    <a:pt x="11556" y="17035"/>
                  </a:cubicBezTo>
                  <a:lnTo>
                    <a:pt x="11560" y="5021"/>
                  </a:lnTo>
                  <a:cubicBezTo>
                    <a:pt x="15816" y="5517"/>
                    <a:pt x="16107" y="9491"/>
                    <a:pt x="15598" y="10604"/>
                  </a:cubicBezTo>
                  <a:cubicBezTo>
                    <a:pt x="15403" y="11027"/>
                    <a:pt x="15744" y="11343"/>
                    <a:pt x="16387" y="10604"/>
                  </a:cubicBezTo>
                  <a:cubicBezTo>
                    <a:pt x="20976" y="5333"/>
                    <a:pt x="11560" y="3007"/>
                    <a:pt x="11560" y="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5" name="Shape 4479"/>
            <p:cNvSpPr/>
            <p:nvPr userDrawn="1"/>
          </p:nvSpPr>
          <p:spPr>
            <a:xfrm>
              <a:off x="7634417" y="3634706"/>
              <a:ext cx="198138" cy="198189"/>
            </a:xfrm>
            <a:custGeom>
              <a:avLst/>
              <a:gdLst/>
              <a:ahLst/>
              <a:cxnLst>
                <a:cxn ang="0">
                  <a:pos x="wd2" y="hd2"/>
                </a:cxn>
                <a:cxn ang="5400000">
                  <a:pos x="wd2" y="hd2"/>
                </a:cxn>
                <a:cxn ang="10800000">
                  <a:pos x="wd2" y="hd2"/>
                </a:cxn>
                <a:cxn ang="16200000">
                  <a:pos x="wd2" y="hd2"/>
                </a:cxn>
              </a:cxnLst>
              <a:rect l="0" t="0" r="r" b="b"/>
              <a:pathLst>
                <a:path w="21600" h="21600" extrusionOk="0">
                  <a:moveTo>
                    <a:pt x="7856" y="13527"/>
                  </a:moveTo>
                  <a:lnTo>
                    <a:pt x="21138" y="9731"/>
                  </a:lnTo>
                  <a:cubicBezTo>
                    <a:pt x="21392" y="9659"/>
                    <a:pt x="21600" y="9385"/>
                    <a:pt x="21600" y="9120"/>
                  </a:cubicBezTo>
                  <a:lnTo>
                    <a:pt x="21600" y="2520"/>
                  </a:lnTo>
                  <a:lnTo>
                    <a:pt x="4680" y="2520"/>
                  </a:lnTo>
                  <a:lnTo>
                    <a:pt x="4680" y="481"/>
                  </a:lnTo>
                  <a:cubicBezTo>
                    <a:pt x="4680" y="217"/>
                    <a:pt x="4465" y="0"/>
                    <a:pt x="4200" y="0"/>
                  </a:cubicBezTo>
                  <a:lnTo>
                    <a:pt x="480" y="0"/>
                  </a:lnTo>
                  <a:cubicBezTo>
                    <a:pt x="217" y="0"/>
                    <a:pt x="0" y="217"/>
                    <a:pt x="0" y="481"/>
                  </a:cubicBezTo>
                  <a:lnTo>
                    <a:pt x="0" y="2400"/>
                  </a:lnTo>
                  <a:lnTo>
                    <a:pt x="2332" y="2400"/>
                  </a:lnTo>
                  <a:lnTo>
                    <a:pt x="4693" y="13269"/>
                  </a:lnTo>
                  <a:lnTo>
                    <a:pt x="4920" y="14400"/>
                  </a:lnTo>
                  <a:lnTo>
                    <a:pt x="4920" y="16200"/>
                  </a:lnTo>
                  <a:cubicBezTo>
                    <a:pt x="4920" y="16463"/>
                    <a:pt x="5137" y="16680"/>
                    <a:pt x="5400" y="16680"/>
                  </a:cubicBezTo>
                  <a:lnTo>
                    <a:pt x="6001" y="16680"/>
                  </a:lnTo>
                  <a:lnTo>
                    <a:pt x="17999" y="16680"/>
                  </a:lnTo>
                  <a:lnTo>
                    <a:pt x="21119" y="16680"/>
                  </a:lnTo>
                  <a:cubicBezTo>
                    <a:pt x="21383" y="16680"/>
                    <a:pt x="21600" y="16463"/>
                    <a:pt x="21600" y="16200"/>
                  </a:cubicBezTo>
                  <a:lnTo>
                    <a:pt x="21600" y="14400"/>
                  </a:lnTo>
                  <a:lnTo>
                    <a:pt x="8103" y="14400"/>
                  </a:lnTo>
                  <a:cubicBezTo>
                    <a:pt x="6723" y="14400"/>
                    <a:pt x="6694" y="13860"/>
                    <a:pt x="7856" y="13527"/>
                  </a:cubicBezTo>
                  <a:close/>
                  <a:moveTo>
                    <a:pt x="15599" y="19200"/>
                  </a:moveTo>
                  <a:cubicBezTo>
                    <a:pt x="15599" y="20525"/>
                    <a:pt x="16674" y="21600"/>
                    <a:pt x="17999" y="21600"/>
                  </a:cubicBezTo>
                  <a:cubicBezTo>
                    <a:pt x="19326" y="21600"/>
                    <a:pt x="20399" y="20525"/>
                    <a:pt x="20399" y="19200"/>
                  </a:cubicBezTo>
                  <a:cubicBezTo>
                    <a:pt x="20399" y="17874"/>
                    <a:pt x="19326" y="16800"/>
                    <a:pt x="17999" y="16800"/>
                  </a:cubicBezTo>
                  <a:cubicBezTo>
                    <a:pt x="16674" y="16800"/>
                    <a:pt x="15599" y="17874"/>
                    <a:pt x="15599" y="19200"/>
                  </a:cubicBezTo>
                  <a:close/>
                  <a:moveTo>
                    <a:pt x="3599" y="19200"/>
                  </a:moveTo>
                  <a:cubicBezTo>
                    <a:pt x="3599" y="20525"/>
                    <a:pt x="4674" y="21600"/>
                    <a:pt x="6001" y="21600"/>
                  </a:cubicBezTo>
                  <a:cubicBezTo>
                    <a:pt x="7326" y="21600"/>
                    <a:pt x="8399" y="20525"/>
                    <a:pt x="8399" y="19200"/>
                  </a:cubicBezTo>
                  <a:cubicBezTo>
                    <a:pt x="8399" y="17874"/>
                    <a:pt x="7326" y="16800"/>
                    <a:pt x="6001" y="16800"/>
                  </a:cubicBezTo>
                  <a:cubicBezTo>
                    <a:pt x="4674" y="16800"/>
                    <a:pt x="3599" y="17874"/>
                    <a:pt x="3599" y="1920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spTree>
    <p:extLst>
      <p:ext uri="{BB962C8B-B14F-4D97-AF65-F5344CB8AC3E}">
        <p14:creationId xmlns:p14="http://schemas.microsoft.com/office/powerpoint/2010/main" val="164798465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2" presetClass="entr" presetSubtype="8" accel="46000" decel="5400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up)">
                                      <p:cBhvr>
                                        <p:cTn id="28" dur="500"/>
                                        <p:tgtEl>
                                          <p:spTgt spid="32">
                                            <p:txEl>
                                              <p:pRg st="0" end="0"/>
                                            </p:txEl>
                                          </p:spTgt>
                                        </p:tgtEl>
                                      </p:cBhvr>
                                    </p:animEffect>
                                  </p:childTnLst>
                                </p:cTn>
                              </p:par>
                            </p:childTnLst>
                          </p:cTn>
                        </p:par>
                        <p:par>
                          <p:cTn id="29" fill="hold">
                            <p:stCondLst>
                              <p:cond delay="3000"/>
                            </p:stCondLst>
                            <p:childTnLst>
                              <p:par>
                                <p:cTn id="30" presetID="9" presetClass="entr" presetSubtype="0" fill="hold" grpId="0" nodeType="afterEffect">
                                  <p:stCondLst>
                                    <p:cond delay="0"/>
                                  </p:stCondLst>
                                  <p:childTnLst>
                                    <p:set>
                                      <p:cBhvr>
                                        <p:cTn id="31" dur="1" fill="hold">
                                          <p:stCondLst>
                                            <p:cond delay="0"/>
                                          </p:stCondLst>
                                        </p:cTn>
                                        <p:tgtEl>
                                          <p:spTgt spid="31">
                                            <p:txEl>
                                              <p:pRg st="0" end="0"/>
                                            </p:txEl>
                                          </p:spTgt>
                                        </p:tgtEl>
                                        <p:attrNameLst>
                                          <p:attrName>style.visibility</p:attrName>
                                        </p:attrNameLst>
                                      </p:cBhvr>
                                      <p:to>
                                        <p:strVal val="visible"/>
                                      </p:to>
                                    </p:set>
                                    <p:animEffect transition="in" filter="dissolve">
                                      <p:cBhvr>
                                        <p:cTn id="32" dur="500"/>
                                        <p:tgtEl>
                                          <p:spTgt spid="31">
                                            <p:txEl>
                                              <p:pRg st="0" end="0"/>
                                            </p:txEl>
                                          </p:spTgt>
                                        </p:tgtEl>
                                      </p:cBhvr>
                                    </p:animEffect>
                                  </p:childTnLst>
                                </p:cTn>
                              </p:par>
                            </p:childTnLst>
                          </p:cTn>
                        </p:par>
                        <p:par>
                          <p:cTn id="33" fill="hold">
                            <p:stCondLst>
                              <p:cond delay="3500"/>
                            </p:stCondLst>
                            <p:childTnLst>
                              <p:par>
                                <p:cTn id="34" presetID="22" presetClass="entr" presetSubtype="1" fill="hold" grpId="0" nodeType="afterEffect">
                                  <p:stCondLst>
                                    <p:cond delay="0"/>
                                  </p:stCondLst>
                                  <p:childTnLst>
                                    <p:set>
                                      <p:cBhvr>
                                        <p:cTn id="35" dur="1" fill="hold">
                                          <p:stCondLst>
                                            <p:cond delay="0"/>
                                          </p:stCondLst>
                                        </p:cTn>
                                        <p:tgtEl>
                                          <p:spTgt spid="67">
                                            <p:txEl>
                                              <p:pRg st="0" end="0"/>
                                            </p:txEl>
                                          </p:spTgt>
                                        </p:tgtEl>
                                        <p:attrNameLst>
                                          <p:attrName>style.visibility</p:attrName>
                                        </p:attrNameLst>
                                      </p:cBhvr>
                                      <p:to>
                                        <p:strVal val="visible"/>
                                      </p:to>
                                    </p:set>
                                    <p:animEffect transition="in" filter="wipe(up)">
                                      <p:cBhvr>
                                        <p:cTn id="36" dur="500"/>
                                        <p:tgtEl>
                                          <p:spTgt spid="67">
                                            <p:txEl>
                                              <p:pRg st="0" end="0"/>
                                            </p:txEl>
                                          </p:spTgt>
                                        </p:tgtEl>
                                      </p:cBhvr>
                                    </p:animEffect>
                                  </p:childTnLst>
                                </p:cTn>
                              </p:par>
                            </p:childTnLst>
                          </p:cTn>
                        </p:par>
                        <p:par>
                          <p:cTn id="37" fill="hold">
                            <p:stCondLst>
                              <p:cond delay="4000"/>
                            </p:stCondLst>
                            <p:childTnLst>
                              <p:par>
                                <p:cTn id="38" presetID="9" presetClass="entr" presetSubtype="0" fill="hold" grpId="0" nodeType="afterEffect">
                                  <p:stCondLst>
                                    <p:cond delay="0"/>
                                  </p:stCondLst>
                                  <p:childTnLst>
                                    <p:set>
                                      <p:cBhvr>
                                        <p:cTn id="39" dur="1" fill="hold">
                                          <p:stCondLst>
                                            <p:cond delay="0"/>
                                          </p:stCondLst>
                                        </p:cTn>
                                        <p:tgtEl>
                                          <p:spTgt spid="66">
                                            <p:txEl>
                                              <p:pRg st="0" end="0"/>
                                            </p:txEl>
                                          </p:spTgt>
                                        </p:tgtEl>
                                        <p:attrNameLst>
                                          <p:attrName>style.visibility</p:attrName>
                                        </p:attrNameLst>
                                      </p:cBhvr>
                                      <p:to>
                                        <p:strVal val="visible"/>
                                      </p:to>
                                    </p:set>
                                    <p:animEffect transition="in" filter="dissolve">
                                      <p:cBhvr>
                                        <p:cTn id="40" dur="500"/>
                                        <p:tgtEl>
                                          <p:spTgt spid="66">
                                            <p:txEl>
                                              <p:pRg st="0" end="0"/>
                                            </p:txEl>
                                          </p:spTgt>
                                        </p:tgtEl>
                                      </p:cBhvr>
                                    </p:animEffect>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69">
                                            <p:txEl>
                                              <p:pRg st="0" end="0"/>
                                            </p:txEl>
                                          </p:spTgt>
                                        </p:tgtEl>
                                        <p:attrNameLst>
                                          <p:attrName>style.visibility</p:attrName>
                                        </p:attrNameLst>
                                      </p:cBhvr>
                                      <p:to>
                                        <p:strVal val="visible"/>
                                      </p:to>
                                    </p:set>
                                    <p:animEffect transition="in" filter="wipe(up)">
                                      <p:cBhvr>
                                        <p:cTn id="44" dur="500"/>
                                        <p:tgtEl>
                                          <p:spTgt spid="69">
                                            <p:txEl>
                                              <p:pRg st="0" end="0"/>
                                            </p:txEl>
                                          </p:spTgt>
                                        </p:tgtEl>
                                      </p:cBhvr>
                                    </p:animEffect>
                                  </p:childTnLst>
                                </p:cTn>
                              </p:par>
                            </p:childTnLst>
                          </p:cTn>
                        </p:par>
                        <p:par>
                          <p:cTn id="45" fill="hold">
                            <p:stCondLst>
                              <p:cond delay="5000"/>
                            </p:stCondLst>
                            <p:childTnLst>
                              <p:par>
                                <p:cTn id="46" presetID="9" presetClass="entr" presetSubtype="0" fill="hold" grpId="0" nodeType="afterEffect">
                                  <p:stCondLst>
                                    <p:cond delay="0"/>
                                  </p:stCondLst>
                                  <p:childTnLst>
                                    <p:set>
                                      <p:cBhvr>
                                        <p:cTn id="47" dur="1" fill="hold">
                                          <p:stCondLst>
                                            <p:cond delay="0"/>
                                          </p:stCondLst>
                                        </p:cTn>
                                        <p:tgtEl>
                                          <p:spTgt spid="68">
                                            <p:txEl>
                                              <p:pRg st="0" end="0"/>
                                            </p:txEl>
                                          </p:spTgt>
                                        </p:tgtEl>
                                        <p:attrNameLst>
                                          <p:attrName>style.visibility</p:attrName>
                                        </p:attrNameLst>
                                      </p:cBhvr>
                                      <p:to>
                                        <p:strVal val="visible"/>
                                      </p:to>
                                    </p:set>
                                    <p:animEffect transition="in" filter="dissolve">
                                      <p:cBhvr>
                                        <p:cTn id="48" dur="500"/>
                                        <p:tgtEl>
                                          <p:spTgt spid="68">
                                            <p:txEl>
                                              <p:pRg st="0" end="0"/>
                                            </p:txEl>
                                          </p:spTgt>
                                        </p:tgtEl>
                                      </p:cBhvr>
                                    </p:animEffect>
                                  </p:childTnLst>
                                </p:cTn>
                              </p:par>
                            </p:childTnLst>
                          </p:cTn>
                        </p:par>
                        <p:par>
                          <p:cTn id="49" fill="hold">
                            <p:stCondLst>
                              <p:cond delay="5500"/>
                            </p:stCondLst>
                            <p:childTnLst>
                              <p:par>
                                <p:cTn id="50" presetID="2" presetClass="entr" presetSubtype="2" accel="46000" decel="54000"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1+#ppt_w/2"/>
                                          </p:val>
                                        </p:tav>
                                        <p:tav tm="100000">
                                          <p:val>
                                            <p:strVal val="#ppt_x"/>
                                          </p:val>
                                        </p:tav>
                                      </p:tavLst>
                                    </p:anim>
                                    <p:anim calcmode="lin" valueType="num">
                                      <p:cBhvr additive="base">
                                        <p:cTn id="53" dur="500" fill="hold"/>
                                        <p:tgtEl>
                                          <p:spTgt spid="5"/>
                                        </p:tgtEl>
                                        <p:attrNameLst>
                                          <p:attrName>ppt_y</p:attrName>
                                        </p:attrNameLst>
                                      </p:cBhvr>
                                      <p:tavLst>
                                        <p:tav tm="0">
                                          <p:val>
                                            <p:strVal val="#ppt_y"/>
                                          </p:val>
                                        </p:tav>
                                        <p:tav tm="100000">
                                          <p:val>
                                            <p:strVal val="#ppt_y"/>
                                          </p:val>
                                        </p:tav>
                                      </p:tavLst>
                                    </p:anim>
                                  </p:childTnLst>
                                </p:cTn>
                              </p:par>
                            </p:childTnLst>
                          </p:cTn>
                        </p:par>
                        <p:par>
                          <p:cTn id="54" fill="hold">
                            <p:stCondLst>
                              <p:cond delay="6000"/>
                            </p:stCondLst>
                            <p:childTnLst>
                              <p:par>
                                <p:cTn id="55" presetID="22" presetClass="entr" presetSubtype="1" fill="hold" grpId="0" nodeType="afterEffect">
                                  <p:stCondLst>
                                    <p:cond delay="0"/>
                                  </p:stCondLst>
                                  <p:childTnLst>
                                    <p:set>
                                      <p:cBhvr>
                                        <p:cTn id="56" dur="1" fill="hold">
                                          <p:stCondLst>
                                            <p:cond delay="0"/>
                                          </p:stCondLst>
                                        </p:cTn>
                                        <p:tgtEl>
                                          <p:spTgt spid="71">
                                            <p:txEl>
                                              <p:pRg st="0" end="0"/>
                                            </p:txEl>
                                          </p:spTgt>
                                        </p:tgtEl>
                                        <p:attrNameLst>
                                          <p:attrName>style.visibility</p:attrName>
                                        </p:attrNameLst>
                                      </p:cBhvr>
                                      <p:to>
                                        <p:strVal val="visible"/>
                                      </p:to>
                                    </p:set>
                                    <p:animEffect transition="in" filter="wipe(up)">
                                      <p:cBhvr>
                                        <p:cTn id="57" dur="500"/>
                                        <p:tgtEl>
                                          <p:spTgt spid="71">
                                            <p:txEl>
                                              <p:pRg st="0" end="0"/>
                                            </p:txEl>
                                          </p:spTgt>
                                        </p:tgtEl>
                                      </p:cBhvr>
                                    </p:animEffect>
                                  </p:childTnLst>
                                </p:cTn>
                              </p:par>
                            </p:childTnLst>
                          </p:cTn>
                        </p:par>
                        <p:par>
                          <p:cTn id="58" fill="hold">
                            <p:stCondLst>
                              <p:cond delay="6500"/>
                            </p:stCondLst>
                            <p:childTnLst>
                              <p:par>
                                <p:cTn id="59" presetID="9" presetClass="entr" presetSubtype="0" fill="hold" grpId="0" nodeType="afterEffect">
                                  <p:stCondLst>
                                    <p:cond delay="0"/>
                                  </p:stCondLst>
                                  <p:childTnLst>
                                    <p:set>
                                      <p:cBhvr>
                                        <p:cTn id="60" dur="1" fill="hold">
                                          <p:stCondLst>
                                            <p:cond delay="0"/>
                                          </p:stCondLst>
                                        </p:cTn>
                                        <p:tgtEl>
                                          <p:spTgt spid="70">
                                            <p:txEl>
                                              <p:pRg st="0" end="0"/>
                                            </p:txEl>
                                          </p:spTgt>
                                        </p:tgtEl>
                                        <p:attrNameLst>
                                          <p:attrName>style.visibility</p:attrName>
                                        </p:attrNameLst>
                                      </p:cBhvr>
                                      <p:to>
                                        <p:strVal val="visible"/>
                                      </p:to>
                                    </p:set>
                                    <p:animEffect transition="in" filter="dissolve">
                                      <p:cBhvr>
                                        <p:cTn id="61" dur="500"/>
                                        <p:tgtEl>
                                          <p:spTgt spid="70">
                                            <p:txEl>
                                              <p:pRg st="0" end="0"/>
                                            </p:txEl>
                                          </p:spTgt>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73">
                                            <p:txEl>
                                              <p:pRg st="0" end="0"/>
                                            </p:txEl>
                                          </p:spTgt>
                                        </p:tgtEl>
                                        <p:attrNameLst>
                                          <p:attrName>style.visibility</p:attrName>
                                        </p:attrNameLst>
                                      </p:cBhvr>
                                      <p:to>
                                        <p:strVal val="visible"/>
                                      </p:to>
                                    </p:set>
                                    <p:animEffect transition="in" filter="wipe(up)">
                                      <p:cBhvr>
                                        <p:cTn id="65" dur="500"/>
                                        <p:tgtEl>
                                          <p:spTgt spid="73">
                                            <p:txEl>
                                              <p:pRg st="0" end="0"/>
                                            </p:txEl>
                                          </p:spTgt>
                                        </p:tgtEl>
                                      </p:cBhvr>
                                    </p:animEffect>
                                  </p:childTnLst>
                                </p:cTn>
                              </p:par>
                            </p:childTnLst>
                          </p:cTn>
                        </p:par>
                        <p:par>
                          <p:cTn id="66" fill="hold">
                            <p:stCondLst>
                              <p:cond delay="7500"/>
                            </p:stCondLst>
                            <p:childTnLst>
                              <p:par>
                                <p:cTn id="67" presetID="9" presetClass="entr" presetSubtype="0" fill="hold" grpId="0" nodeType="afterEffect">
                                  <p:stCondLst>
                                    <p:cond delay="0"/>
                                  </p:stCondLst>
                                  <p:childTnLst>
                                    <p:set>
                                      <p:cBhvr>
                                        <p:cTn id="68" dur="1" fill="hold">
                                          <p:stCondLst>
                                            <p:cond delay="0"/>
                                          </p:stCondLst>
                                        </p:cTn>
                                        <p:tgtEl>
                                          <p:spTgt spid="72">
                                            <p:txEl>
                                              <p:pRg st="0" end="0"/>
                                            </p:txEl>
                                          </p:spTgt>
                                        </p:tgtEl>
                                        <p:attrNameLst>
                                          <p:attrName>style.visibility</p:attrName>
                                        </p:attrNameLst>
                                      </p:cBhvr>
                                      <p:to>
                                        <p:strVal val="visible"/>
                                      </p:to>
                                    </p:set>
                                    <p:animEffect transition="in" filter="dissolve">
                                      <p:cBhvr>
                                        <p:cTn id="69" dur="500"/>
                                        <p:tgtEl>
                                          <p:spTgt spid="72">
                                            <p:txEl>
                                              <p:pRg st="0" end="0"/>
                                            </p:txEl>
                                          </p:spTgt>
                                        </p:tgtEl>
                                      </p:cBhvr>
                                    </p:animEffect>
                                  </p:childTnLst>
                                </p:cTn>
                              </p:par>
                            </p:childTnLst>
                          </p:cTn>
                        </p:par>
                        <p:par>
                          <p:cTn id="70" fill="hold">
                            <p:stCondLst>
                              <p:cond delay="8000"/>
                            </p:stCondLst>
                            <p:childTnLst>
                              <p:par>
                                <p:cTn id="71" presetID="22" presetClass="entr" presetSubtype="1" fill="hold" grpId="0" nodeType="afterEffect">
                                  <p:stCondLst>
                                    <p:cond delay="0"/>
                                  </p:stCondLst>
                                  <p:childTnLst>
                                    <p:set>
                                      <p:cBhvr>
                                        <p:cTn id="72" dur="1" fill="hold">
                                          <p:stCondLst>
                                            <p:cond delay="0"/>
                                          </p:stCondLst>
                                        </p:cTn>
                                        <p:tgtEl>
                                          <p:spTgt spid="75">
                                            <p:txEl>
                                              <p:pRg st="0" end="0"/>
                                            </p:txEl>
                                          </p:spTgt>
                                        </p:tgtEl>
                                        <p:attrNameLst>
                                          <p:attrName>style.visibility</p:attrName>
                                        </p:attrNameLst>
                                      </p:cBhvr>
                                      <p:to>
                                        <p:strVal val="visible"/>
                                      </p:to>
                                    </p:set>
                                    <p:animEffect transition="in" filter="wipe(up)">
                                      <p:cBhvr>
                                        <p:cTn id="73" dur="500"/>
                                        <p:tgtEl>
                                          <p:spTgt spid="75">
                                            <p:txEl>
                                              <p:pRg st="0" end="0"/>
                                            </p:txEl>
                                          </p:spTgt>
                                        </p:tgtEl>
                                      </p:cBhvr>
                                    </p:animEffect>
                                  </p:childTnLst>
                                </p:cTn>
                              </p:par>
                            </p:childTnLst>
                          </p:cTn>
                        </p:par>
                        <p:par>
                          <p:cTn id="74" fill="hold">
                            <p:stCondLst>
                              <p:cond delay="8500"/>
                            </p:stCondLst>
                            <p:childTnLst>
                              <p:par>
                                <p:cTn id="75" presetID="9" presetClass="entr" presetSubtype="0" fill="hold" grpId="0" nodeType="afterEffect">
                                  <p:stCondLst>
                                    <p:cond delay="0"/>
                                  </p:stCondLst>
                                  <p:childTnLst>
                                    <p:set>
                                      <p:cBhvr>
                                        <p:cTn id="76" dur="1" fill="hold">
                                          <p:stCondLst>
                                            <p:cond delay="0"/>
                                          </p:stCondLst>
                                        </p:cTn>
                                        <p:tgtEl>
                                          <p:spTgt spid="74">
                                            <p:txEl>
                                              <p:pRg st="0" end="0"/>
                                            </p:txEl>
                                          </p:spTgt>
                                        </p:tgtEl>
                                        <p:attrNameLst>
                                          <p:attrName>style.visibility</p:attrName>
                                        </p:attrNameLst>
                                      </p:cBhvr>
                                      <p:to>
                                        <p:strVal val="visible"/>
                                      </p:to>
                                    </p:set>
                                    <p:animEffect transition="in" filter="dissolve">
                                      <p:cBhvr>
                                        <p:cTn id="77" dur="500"/>
                                        <p:tgtEl>
                                          <p:spTgt spid="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 grpId="0" animBg="1"/>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22" presetClass="entr" presetSubtype="1"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animBg="1"/>
      <p:bldP spid="66" grpId="0" build="p">
        <p:tmplLst>
          <p:tmpl lvl="1">
            <p:tnLst>
              <p:par>
                <p:cTn presetID="9"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dissolve">
                      <p:cBhvr>
                        <p:cTn dur="500"/>
                        <p:tgtEl>
                          <p:spTgt spid="66"/>
                        </p:tgtEl>
                      </p:cBhvr>
                    </p:animEffect>
                  </p:childTnLst>
                </p:cTn>
              </p:par>
            </p:tnLst>
          </p:tmpl>
        </p:tmplLst>
      </p:bldP>
      <p:bldP spid="67" grpId="0" build="p">
        <p:tmplLst>
          <p:tmpl lvl="1">
            <p:tnLst>
              <p:par>
                <p:cTn presetID="22" presetClass="entr" presetSubtype="1"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up)">
                      <p:cBhvr>
                        <p:cTn dur="500"/>
                        <p:tgtEl>
                          <p:spTgt spid="67"/>
                        </p:tgtEl>
                      </p:cBhvr>
                    </p:animEffect>
                  </p:childTnLst>
                </p:cTn>
              </p:par>
            </p:tnLst>
          </p:tmpl>
        </p:tmplLst>
      </p:bldP>
      <p:bldP spid="68" grpId="0" build="p">
        <p:tmplLst>
          <p:tmpl lvl="1">
            <p:tnLst>
              <p:par>
                <p:cTn presetID="9"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dissolve">
                      <p:cBhvr>
                        <p:cTn dur="500"/>
                        <p:tgtEl>
                          <p:spTgt spid="68"/>
                        </p:tgtEl>
                      </p:cBhvr>
                    </p:animEffect>
                  </p:childTnLst>
                </p:cTn>
              </p:par>
            </p:tnLst>
          </p:tmpl>
        </p:tmplLst>
      </p:bldP>
      <p:bldP spid="69" grpId="0" build="p">
        <p:tmplLst>
          <p:tmpl lvl="1">
            <p:tnLst>
              <p:par>
                <p:cTn presetID="22" presetClass="entr" presetSubtype="1"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up)">
                      <p:cBhvr>
                        <p:cTn dur="500"/>
                        <p:tgtEl>
                          <p:spTgt spid="69"/>
                        </p:tgtEl>
                      </p:cBhvr>
                    </p:animEffect>
                  </p:childTnLst>
                </p:cTn>
              </p:par>
            </p:tnLst>
          </p:tmpl>
        </p:tmplLst>
      </p:bldP>
      <p:bldP spid="70" grpId="0" build="p">
        <p:tmplLst>
          <p:tmpl lvl="1">
            <p:tnLst>
              <p:par>
                <p:cTn presetID="9" presetClass="entr" presetSubtype="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dissolve">
                      <p:cBhvr>
                        <p:cTn dur="500"/>
                        <p:tgtEl>
                          <p:spTgt spid="70"/>
                        </p:tgtEl>
                      </p:cBhvr>
                    </p:animEffect>
                  </p:childTnLst>
                </p:cTn>
              </p:par>
            </p:tnLst>
          </p:tmpl>
        </p:tmplLst>
      </p:bldP>
      <p:bldP spid="71" grpId="0" build="p">
        <p:tmplLst>
          <p:tmpl lvl="1">
            <p:tnLst>
              <p:par>
                <p:cTn presetID="22" presetClass="entr" presetSubtype="1"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wipe(up)">
                      <p:cBhvr>
                        <p:cTn dur="500"/>
                        <p:tgtEl>
                          <p:spTgt spid="71"/>
                        </p:tgtEl>
                      </p:cBhvr>
                    </p:animEffect>
                  </p:childTnLst>
                </p:cTn>
              </p:par>
            </p:tnLst>
          </p:tmpl>
        </p:tmplLst>
      </p:bldP>
      <p:bldP spid="72" grpId="0" build="p">
        <p:tmplLst>
          <p:tmpl lvl="1">
            <p:tnLst>
              <p:par>
                <p:cTn presetID="9" presetClass="entr" presetSubtype="0"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dissolve">
                      <p:cBhvr>
                        <p:cTn dur="500"/>
                        <p:tgtEl>
                          <p:spTgt spid="72"/>
                        </p:tgtEl>
                      </p:cBhvr>
                    </p:animEffect>
                  </p:childTnLst>
                </p:cTn>
              </p:par>
            </p:tnLst>
          </p:tmpl>
        </p:tmplLst>
      </p:bldP>
      <p:bldP spid="73" grpId="0" build="p">
        <p:tmplLst>
          <p:tmpl lvl="1">
            <p:tnLst>
              <p:par>
                <p:cTn presetID="22" presetClass="entr" presetSubtype="1"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up)">
                      <p:cBhvr>
                        <p:cTn dur="500"/>
                        <p:tgtEl>
                          <p:spTgt spid="73"/>
                        </p:tgtEl>
                      </p:cBhvr>
                    </p:animEffect>
                  </p:childTnLst>
                </p:cTn>
              </p:par>
            </p:tnLst>
          </p:tmpl>
        </p:tmplLst>
      </p:bldP>
      <p:bldP spid="74" grpId="0" build="p">
        <p:tmplLst>
          <p:tmpl lvl="1">
            <p:tnLst>
              <p:par>
                <p:cTn presetID="9" presetClass="entr" presetSubtype="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dissolve">
                      <p:cBhvr>
                        <p:cTn dur="500"/>
                        <p:tgtEl>
                          <p:spTgt spid="74"/>
                        </p:tgtEl>
                      </p:cBhvr>
                    </p:animEffect>
                  </p:childTnLst>
                </p:cTn>
              </p:par>
            </p:tnLst>
          </p:tmpl>
        </p:tmplLst>
      </p:bldP>
      <p:bldP spid="75" grpId="0" build="p">
        <p:tmplLst>
          <p:tmpl lvl="1">
            <p:tnLst>
              <p:par>
                <p:cTn presetID="22" presetClass="entr" presetSubtype="1"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up)">
                      <p:cBhvr>
                        <p:cTn dur="500"/>
                        <p:tgtEl>
                          <p:spTgt spid="75"/>
                        </p:tgtEl>
                      </p:cBhvr>
                    </p:animEffect>
                  </p:childTnLst>
                </p:cTn>
              </p:par>
            </p:tnLst>
          </p:tmpl>
        </p:tmplLst>
      </p:bldP>
    </p:bld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Pic1">
    <p:spTree>
      <p:nvGrpSpPr>
        <p:cNvPr id="1" name=""/>
        <p:cNvGrpSpPr/>
        <p:nvPr/>
      </p:nvGrpSpPr>
      <p:grpSpPr>
        <a:xfrm>
          <a:off x="0" y="0"/>
          <a:ext cx="0" cy="0"/>
          <a:chOff x="0" y="0"/>
          <a:chExt cx="0" cy="0"/>
        </a:xfrm>
      </p:grpSpPr>
      <p:sp>
        <p:nvSpPr>
          <p:cNvPr id="24" name="Rectangle 23"/>
          <p:cNvSpPr/>
          <p:nvPr userDrawn="1"/>
        </p:nvSpPr>
        <p:spPr>
          <a:xfrm>
            <a:off x="647700" y="1160210"/>
            <a:ext cx="3962400" cy="11257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8" name="Picture Placeholder 7"/>
          <p:cNvSpPr>
            <a:spLocks noGrp="1"/>
          </p:cNvSpPr>
          <p:nvPr>
            <p:ph type="pic" sz="quarter" idx="10" hasCustomPrompt="1"/>
          </p:nvPr>
        </p:nvSpPr>
        <p:spPr>
          <a:xfrm>
            <a:off x="4723084" y="1180606"/>
            <a:ext cx="3773217" cy="1105395"/>
          </a:xfrm>
          <a:prstGeom prst="rect">
            <a:avLst/>
          </a:prstGeom>
          <a:ln w="19050">
            <a:solidFill>
              <a:schemeClr val="accent1"/>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9" name="Text Placeholder 3"/>
          <p:cNvSpPr>
            <a:spLocks noGrp="1"/>
          </p:cNvSpPr>
          <p:nvPr>
            <p:ph type="body" sz="half" idx="15"/>
          </p:nvPr>
        </p:nvSpPr>
        <p:spPr>
          <a:xfrm>
            <a:off x="755179" y="1444572"/>
            <a:ext cx="3762683" cy="774816"/>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10" name="Text Placeholder 3"/>
          <p:cNvSpPr>
            <a:spLocks noGrp="1"/>
          </p:cNvSpPr>
          <p:nvPr>
            <p:ph type="body" sz="half" idx="17"/>
          </p:nvPr>
        </p:nvSpPr>
        <p:spPr>
          <a:xfrm>
            <a:off x="749912" y="1238621"/>
            <a:ext cx="3773218" cy="192780"/>
          </a:xfrm>
          <a:prstGeom prst="rect">
            <a:avLst/>
          </a:prstGeom>
        </p:spPr>
        <p:txBody>
          <a:bodyPr wrap="none" lIns="0" tIns="0" rIns="0" bIns="0" anchor="ctr">
            <a:noAutofit/>
          </a:bodyPr>
          <a:lstStyle>
            <a:lvl1pPr marL="0" indent="0" algn="l">
              <a:buNone/>
              <a:defRPr sz="13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25" name="Rectangle 24"/>
          <p:cNvSpPr/>
          <p:nvPr userDrawn="1"/>
        </p:nvSpPr>
        <p:spPr>
          <a:xfrm>
            <a:off x="647700" y="2397113"/>
            <a:ext cx="3962400" cy="11257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6" name="Picture Placeholder 7"/>
          <p:cNvSpPr>
            <a:spLocks noGrp="1"/>
          </p:cNvSpPr>
          <p:nvPr>
            <p:ph type="pic" sz="quarter" idx="18" hasCustomPrompt="1"/>
          </p:nvPr>
        </p:nvSpPr>
        <p:spPr>
          <a:xfrm>
            <a:off x="4723084" y="2417508"/>
            <a:ext cx="3773217" cy="1105395"/>
          </a:xfrm>
          <a:prstGeom prst="rect">
            <a:avLst/>
          </a:prstGeom>
          <a:ln w="19050">
            <a:solidFill>
              <a:schemeClr val="accent2"/>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27" name="Text Placeholder 3"/>
          <p:cNvSpPr>
            <a:spLocks noGrp="1"/>
          </p:cNvSpPr>
          <p:nvPr>
            <p:ph type="body" sz="half" idx="19"/>
          </p:nvPr>
        </p:nvSpPr>
        <p:spPr>
          <a:xfrm>
            <a:off x="755179" y="2681475"/>
            <a:ext cx="3762683" cy="774816"/>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28" name="Text Placeholder 3"/>
          <p:cNvSpPr>
            <a:spLocks noGrp="1"/>
          </p:cNvSpPr>
          <p:nvPr>
            <p:ph type="body" sz="half" idx="20"/>
          </p:nvPr>
        </p:nvSpPr>
        <p:spPr>
          <a:xfrm>
            <a:off x="749912" y="2475524"/>
            <a:ext cx="3773218" cy="192780"/>
          </a:xfrm>
          <a:prstGeom prst="rect">
            <a:avLst/>
          </a:prstGeom>
        </p:spPr>
        <p:txBody>
          <a:bodyPr wrap="none" lIns="0" tIns="0" rIns="0" bIns="0" anchor="ctr">
            <a:noAutofit/>
          </a:bodyPr>
          <a:lstStyle>
            <a:lvl1pPr marL="0" indent="0" algn="l">
              <a:buNone/>
              <a:defRPr sz="13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29" name="Rectangle 28"/>
          <p:cNvSpPr/>
          <p:nvPr userDrawn="1"/>
        </p:nvSpPr>
        <p:spPr>
          <a:xfrm>
            <a:off x="647700" y="3655758"/>
            <a:ext cx="3962400" cy="11257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30" name="Picture Placeholder 7"/>
          <p:cNvSpPr>
            <a:spLocks noGrp="1"/>
          </p:cNvSpPr>
          <p:nvPr>
            <p:ph type="pic" sz="quarter" idx="21" hasCustomPrompt="1"/>
          </p:nvPr>
        </p:nvSpPr>
        <p:spPr>
          <a:xfrm>
            <a:off x="4723084" y="3676155"/>
            <a:ext cx="3773217" cy="1105395"/>
          </a:xfrm>
          <a:prstGeom prst="rect">
            <a:avLst/>
          </a:prstGeom>
          <a:ln w="19050">
            <a:solidFill>
              <a:schemeClr val="accent3"/>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31" name="Text Placeholder 3"/>
          <p:cNvSpPr>
            <a:spLocks noGrp="1"/>
          </p:cNvSpPr>
          <p:nvPr>
            <p:ph type="body" sz="half" idx="22"/>
          </p:nvPr>
        </p:nvSpPr>
        <p:spPr>
          <a:xfrm>
            <a:off x="755179" y="3940121"/>
            <a:ext cx="3762683" cy="774816"/>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32" name="Text Placeholder 3"/>
          <p:cNvSpPr>
            <a:spLocks noGrp="1"/>
          </p:cNvSpPr>
          <p:nvPr>
            <p:ph type="body" sz="half" idx="23"/>
          </p:nvPr>
        </p:nvSpPr>
        <p:spPr>
          <a:xfrm>
            <a:off x="749912" y="3734169"/>
            <a:ext cx="3773218" cy="192780"/>
          </a:xfrm>
          <a:prstGeom prst="rect">
            <a:avLst/>
          </a:prstGeom>
        </p:spPr>
        <p:txBody>
          <a:bodyPr wrap="none" lIns="0" tIns="0" rIns="0" bIns="0" anchor="ctr">
            <a:noAutofit/>
          </a:bodyPr>
          <a:lstStyle>
            <a:lvl1pPr marL="0" indent="0" algn="l">
              <a:buNone/>
              <a:defRPr sz="13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18" name="Round Same Side Corner Rectangle 17"/>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19"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20"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187395392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nodePh="1">
                                  <p:stCondLst>
                                    <p:cond delay="0"/>
                                  </p:stCondLst>
                                  <p:endCondLst>
                                    <p:cond evt="begin" delay="0">
                                      <p:tn val="10"/>
                                    </p:cond>
                                  </p:end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par>
                          <p:cTn id="13" fill="hold">
                            <p:stCondLst>
                              <p:cond delay="1500"/>
                            </p:stCondLst>
                            <p:childTnLst>
                              <p:par>
                                <p:cTn id="14" presetID="22" presetClass="entr" presetSubtype="8" fill="hold" grpId="0" nodeType="afterEffect" nodePh="1">
                                  <p:stCondLst>
                                    <p:cond delay="0"/>
                                  </p:stCondLst>
                                  <p:endCondLst>
                                    <p:cond evt="begin" delay="0">
                                      <p:tn val="14"/>
                                    </p:cond>
                                  </p:end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2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1000" fill="hold"/>
                                        <p:tgtEl>
                                          <p:spTgt spid="26"/>
                                        </p:tgtEl>
                                        <p:attrNameLst>
                                          <p:attrName>ppt_x</p:attrName>
                                        </p:attrNameLst>
                                      </p:cBhvr>
                                      <p:tavLst>
                                        <p:tav tm="0">
                                          <p:val>
                                            <p:strVal val="#ppt_x"/>
                                          </p:val>
                                        </p:tav>
                                        <p:tav tm="100000">
                                          <p:val>
                                            <p:strVal val="#ppt_x"/>
                                          </p:val>
                                        </p:tav>
                                      </p:tavLst>
                                    </p:anim>
                                    <p:anim calcmode="lin" valueType="num">
                                      <p:cBhvr additive="base">
                                        <p:cTn id="25" dur="1000" fill="hold"/>
                                        <p:tgtEl>
                                          <p:spTgt spid="26"/>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22" presetClass="entr" presetSubtype="8" fill="hold" grpId="0" nodeType="afterEffect" nodePh="1">
                                  <p:stCondLst>
                                    <p:cond delay="0"/>
                                  </p:stCondLst>
                                  <p:endCondLst>
                                    <p:cond evt="begin" delay="0">
                                      <p:tn val="27"/>
                                    </p:cond>
                                  </p:end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wipe(left)">
                                      <p:cBhvr>
                                        <p:cTn id="29" dur="500"/>
                                        <p:tgtEl>
                                          <p:spTgt spid="28">
                                            <p:txEl>
                                              <p:pRg st="0" end="0"/>
                                            </p:txEl>
                                          </p:spTgt>
                                        </p:tgtEl>
                                      </p:cBhvr>
                                    </p:animEffect>
                                  </p:childTnLst>
                                </p:cTn>
                              </p:par>
                            </p:childTnLst>
                          </p:cTn>
                        </p:par>
                        <p:par>
                          <p:cTn id="30" fill="hold">
                            <p:stCondLst>
                              <p:cond delay="4000"/>
                            </p:stCondLst>
                            <p:childTnLst>
                              <p:par>
                                <p:cTn id="31" presetID="22" presetClass="entr" presetSubtype="8" fill="hold" grpId="0" nodeType="afterEffect" nodePh="1">
                                  <p:stCondLst>
                                    <p:cond delay="0"/>
                                  </p:stCondLst>
                                  <p:endCondLst>
                                    <p:cond evt="begin" delay="0">
                                      <p:tn val="31"/>
                                    </p:cond>
                                  </p:endCondLst>
                                  <p:childTnLst>
                                    <p:set>
                                      <p:cBhvr>
                                        <p:cTn id="32" dur="1" fill="hold">
                                          <p:stCondLst>
                                            <p:cond delay="0"/>
                                          </p:stCondLst>
                                        </p:cTn>
                                        <p:tgtEl>
                                          <p:spTgt spid="27">
                                            <p:txEl>
                                              <p:pRg st="0" end="0"/>
                                            </p:txEl>
                                          </p:spTgt>
                                        </p:tgtEl>
                                        <p:attrNameLst>
                                          <p:attrName>style.visibility</p:attrName>
                                        </p:attrNameLst>
                                      </p:cBhvr>
                                      <p:to>
                                        <p:strVal val="visible"/>
                                      </p:to>
                                    </p:set>
                                    <p:animEffect transition="in" filter="wipe(left)">
                                      <p:cBhvr>
                                        <p:cTn id="33" dur="500"/>
                                        <p:tgtEl>
                                          <p:spTgt spid="27">
                                            <p:txEl>
                                              <p:pRg st="0" end="0"/>
                                            </p:txEl>
                                          </p:spTgt>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par>
                          <p:cTn id="38" fill="hold">
                            <p:stCondLst>
                              <p:cond delay="5000"/>
                            </p:stCondLst>
                            <p:childTnLst>
                              <p:par>
                                <p:cTn id="39" presetID="2" presetClass="entr" presetSubtype="4" accel="50000" decel="50000"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1000" fill="hold"/>
                                        <p:tgtEl>
                                          <p:spTgt spid="30"/>
                                        </p:tgtEl>
                                        <p:attrNameLst>
                                          <p:attrName>ppt_x</p:attrName>
                                        </p:attrNameLst>
                                      </p:cBhvr>
                                      <p:tavLst>
                                        <p:tav tm="0">
                                          <p:val>
                                            <p:strVal val="#ppt_x"/>
                                          </p:val>
                                        </p:tav>
                                        <p:tav tm="100000">
                                          <p:val>
                                            <p:strVal val="#ppt_x"/>
                                          </p:val>
                                        </p:tav>
                                      </p:tavLst>
                                    </p:anim>
                                    <p:anim calcmode="lin" valueType="num">
                                      <p:cBhvr additive="base">
                                        <p:cTn id="42" dur="1000" fill="hold"/>
                                        <p:tgtEl>
                                          <p:spTgt spid="30"/>
                                        </p:tgtEl>
                                        <p:attrNameLst>
                                          <p:attrName>ppt_y</p:attrName>
                                        </p:attrNameLst>
                                      </p:cBhvr>
                                      <p:tavLst>
                                        <p:tav tm="0">
                                          <p:val>
                                            <p:strVal val="1+#ppt_h/2"/>
                                          </p:val>
                                        </p:tav>
                                        <p:tav tm="100000">
                                          <p:val>
                                            <p:strVal val="#ppt_y"/>
                                          </p:val>
                                        </p:tav>
                                      </p:tavLst>
                                    </p:anim>
                                  </p:childTnLst>
                                </p:cTn>
                              </p:par>
                            </p:childTnLst>
                          </p:cTn>
                        </p:par>
                        <p:par>
                          <p:cTn id="43" fill="hold">
                            <p:stCondLst>
                              <p:cond delay="6000"/>
                            </p:stCondLst>
                            <p:childTnLst>
                              <p:par>
                                <p:cTn id="44" presetID="22" presetClass="entr" presetSubtype="8" fill="hold" grpId="0" nodeType="afterEffect" nodePh="1">
                                  <p:stCondLst>
                                    <p:cond delay="0"/>
                                  </p:stCondLst>
                                  <p:endCondLst>
                                    <p:cond evt="begin" delay="0">
                                      <p:tn val="44"/>
                                    </p:cond>
                                  </p:endCondLst>
                                  <p:childTnLst>
                                    <p:set>
                                      <p:cBhvr>
                                        <p:cTn id="45" dur="1" fill="hold">
                                          <p:stCondLst>
                                            <p:cond delay="0"/>
                                          </p:stCondLst>
                                        </p:cTn>
                                        <p:tgtEl>
                                          <p:spTgt spid="32">
                                            <p:txEl>
                                              <p:pRg st="0" end="0"/>
                                            </p:txEl>
                                          </p:spTgt>
                                        </p:tgtEl>
                                        <p:attrNameLst>
                                          <p:attrName>style.visibility</p:attrName>
                                        </p:attrNameLst>
                                      </p:cBhvr>
                                      <p:to>
                                        <p:strVal val="visible"/>
                                      </p:to>
                                    </p:set>
                                    <p:animEffect transition="in" filter="wipe(left)">
                                      <p:cBhvr>
                                        <p:cTn id="46" dur="500"/>
                                        <p:tgtEl>
                                          <p:spTgt spid="32">
                                            <p:txEl>
                                              <p:pRg st="0" end="0"/>
                                            </p:txEl>
                                          </p:spTgt>
                                        </p:tgtEl>
                                      </p:cBhvr>
                                    </p:animEffect>
                                  </p:childTnLst>
                                </p:cTn>
                              </p:par>
                            </p:childTnLst>
                          </p:cTn>
                        </p:par>
                        <p:par>
                          <p:cTn id="47" fill="hold">
                            <p:stCondLst>
                              <p:cond delay="6500"/>
                            </p:stCondLst>
                            <p:childTnLst>
                              <p:par>
                                <p:cTn id="48" presetID="22" presetClass="entr" presetSubtype="8" fill="hold" grpId="0" nodeType="afterEffect" nodePh="1">
                                  <p:stCondLst>
                                    <p:cond delay="0"/>
                                  </p:stCondLst>
                                  <p:endCondLst>
                                    <p:cond evt="begin" delay="0">
                                      <p:tn val="48"/>
                                    </p:cond>
                                  </p:end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wipe(left)">
                                      <p:cBhvr>
                                        <p:cTn id="50" dur="500"/>
                                        <p:tgtEl>
                                          <p:spTgt spid="31">
                                            <p:txEl>
                                              <p:pRg st="0" end="0"/>
                                            </p:txEl>
                                          </p:spTgt>
                                        </p:tgtEl>
                                      </p:cBhvr>
                                    </p:animEffect>
                                  </p:childTnLst>
                                </p:cTn>
                              </p:par>
                            </p:childTnLst>
                          </p:cTn>
                        </p:par>
                        <p:par>
                          <p:cTn id="51" fill="hold">
                            <p:stCondLst>
                              <p:cond delay="7000"/>
                            </p:stCondLst>
                            <p:childTnLst>
                              <p:par>
                                <p:cTn id="52" presetID="22" presetClass="entr" presetSubtype="8"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left)">
                                      <p:cBhvr>
                                        <p:cTn id="54" dur="500"/>
                                        <p:tgtEl>
                                          <p:spTgt spid="2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7500"/>
                            </p:stCondLst>
                            <p:childTnLst>
                              <p:par>
                                <p:cTn id="59" presetID="10" presetClass="entr" presetSubtype="0" fill="hold" grpId="0" nodeType="after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8" grpId="0" bldLvl="0" animBg="1"/>
      <p:bldP spid="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25" grpId="0" bldLvl="0" animBg="1"/>
      <p:bldP spid="26" grpId="0" bldLvl="0" animBg="1"/>
      <p:bldP spid="2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bldLvl="0" animBg="1"/>
      <p:bldP spid="30" grpId="0" bldLvl="0" animBg="1"/>
      <p:bldP spid="31"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Pic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4684984" y="1185730"/>
            <a:ext cx="3773217" cy="1732203"/>
          </a:xfrm>
          <a:prstGeom prst="rect">
            <a:avLst/>
          </a:prstGeom>
          <a:ln w="19050">
            <a:solidFill>
              <a:schemeClr val="accent1"/>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15" name="Picture Placeholder 7"/>
          <p:cNvSpPr>
            <a:spLocks noGrp="1"/>
          </p:cNvSpPr>
          <p:nvPr>
            <p:ph type="pic" sz="quarter" idx="11" hasCustomPrompt="1"/>
          </p:nvPr>
        </p:nvSpPr>
        <p:spPr>
          <a:xfrm>
            <a:off x="666137" y="3115716"/>
            <a:ext cx="3773217" cy="1732203"/>
          </a:xfrm>
          <a:prstGeom prst="rect">
            <a:avLst/>
          </a:prstGeom>
          <a:ln w="19050">
            <a:solidFill>
              <a:schemeClr val="accent3"/>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16" name="Rectangle 15"/>
          <p:cNvSpPr/>
          <p:nvPr userDrawn="1"/>
        </p:nvSpPr>
        <p:spPr>
          <a:xfrm>
            <a:off x="657725" y="1185729"/>
            <a:ext cx="3781628" cy="1732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3" name="Rectangle 22"/>
          <p:cNvSpPr/>
          <p:nvPr userDrawn="1"/>
        </p:nvSpPr>
        <p:spPr>
          <a:xfrm>
            <a:off x="4676573" y="3115716"/>
            <a:ext cx="3781628" cy="17322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4" name="Freeform 45"/>
          <p:cNvSpPr>
            <a:spLocks noEditPoints="1"/>
          </p:cNvSpPr>
          <p:nvPr userDrawn="1"/>
        </p:nvSpPr>
        <p:spPr bwMode="auto">
          <a:xfrm>
            <a:off x="816793" y="163213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dirty="0">
              <a:solidFill>
                <a:srgbClr val="FFFFFF"/>
              </a:solidFill>
            </a:endParaRPr>
          </a:p>
        </p:txBody>
      </p:sp>
      <p:sp>
        <p:nvSpPr>
          <p:cNvPr id="25" name="Text Placeholder 3"/>
          <p:cNvSpPr>
            <a:spLocks noGrp="1"/>
          </p:cNvSpPr>
          <p:nvPr>
            <p:ph type="body" sz="half" idx="15"/>
          </p:nvPr>
        </p:nvSpPr>
        <p:spPr>
          <a:xfrm>
            <a:off x="1203962" y="1616946"/>
            <a:ext cx="3124200" cy="326156"/>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26" name="Freeform 45"/>
          <p:cNvSpPr>
            <a:spLocks noEditPoints="1"/>
          </p:cNvSpPr>
          <p:nvPr userDrawn="1"/>
        </p:nvSpPr>
        <p:spPr bwMode="auto">
          <a:xfrm>
            <a:off x="816793" y="204170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dirty="0">
              <a:solidFill>
                <a:srgbClr val="FFFFFF"/>
              </a:solidFill>
            </a:endParaRPr>
          </a:p>
        </p:txBody>
      </p:sp>
      <p:sp>
        <p:nvSpPr>
          <p:cNvPr id="27" name="Text Placeholder 3"/>
          <p:cNvSpPr>
            <a:spLocks noGrp="1"/>
          </p:cNvSpPr>
          <p:nvPr>
            <p:ph type="body" sz="half" idx="16"/>
          </p:nvPr>
        </p:nvSpPr>
        <p:spPr>
          <a:xfrm>
            <a:off x="1203962" y="2026521"/>
            <a:ext cx="3124200" cy="326156"/>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28" name="Freeform 45"/>
          <p:cNvSpPr>
            <a:spLocks noEditPoints="1"/>
          </p:cNvSpPr>
          <p:nvPr userDrawn="1"/>
        </p:nvSpPr>
        <p:spPr bwMode="auto">
          <a:xfrm>
            <a:off x="816793" y="245128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dirty="0">
              <a:solidFill>
                <a:srgbClr val="FFFFFF"/>
              </a:solidFill>
            </a:endParaRPr>
          </a:p>
        </p:txBody>
      </p:sp>
      <p:sp>
        <p:nvSpPr>
          <p:cNvPr id="29" name="Text Placeholder 3"/>
          <p:cNvSpPr>
            <a:spLocks noGrp="1"/>
          </p:cNvSpPr>
          <p:nvPr>
            <p:ph type="body" sz="half" idx="17"/>
          </p:nvPr>
        </p:nvSpPr>
        <p:spPr>
          <a:xfrm>
            <a:off x="1203962" y="2436096"/>
            <a:ext cx="3124200" cy="326156"/>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30" name="Freeform 45"/>
          <p:cNvSpPr>
            <a:spLocks noEditPoints="1"/>
          </p:cNvSpPr>
          <p:nvPr userDrawn="1"/>
        </p:nvSpPr>
        <p:spPr bwMode="auto">
          <a:xfrm>
            <a:off x="4851581" y="3562416"/>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dirty="0">
              <a:solidFill>
                <a:srgbClr val="FFFFFF"/>
              </a:solidFill>
            </a:endParaRPr>
          </a:p>
        </p:txBody>
      </p:sp>
      <p:sp>
        <p:nvSpPr>
          <p:cNvPr id="31" name="Text Placeholder 3"/>
          <p:cNvSpPr>
            <a:spLocks noGrp="1"/>
          </p:cNvSpPr>
          <p:nvPr>
            <p:ph type="body" sz="half" idx="18"/>
          </p:nvPr>
        </p:nvSpPr>
        <p:spPr>
          <a:xfrm>
            <a:off x="5238750" y="3547230"/>
            <a:ext cx="3124200" cy="326156"/>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32" name="Freeform 45"/>
          <p:cNvSpPr>
            <a:spLocks noEditPoints="1"/>
          </p:cNvSpPr>
          <p:nvPr userDrawn="1"/>
        </p:nvSpPr>
        <p:spPr bwMode="auto">
          <a:xfrm>
            <a:off x="4851581" y="398316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dirty="0">
              <a:solidFill>
                <a:srgbClr val="FFFFFF"/>
              </a:solidFill>
            </a:endParaRPr>
          </a:p>
        </p:txBody>
      </p:sp>
      <p:sp>
        <p:nvSpPr>
          <p:cNvPr id="33" name="Text Placeholder 3"/>
          <p:cNvSpPr>
            <a:spLocks noGrp="1"/>
          </p:cNvSpPr>
          <p:nvPr>
            <p:ph type="body" sz="half" idx="19"/>
          </p:nvPr>
        </p:nvSpPr>
        <p:spPr>
          <a:xfrm>
            <a:off x="5238750" y="3967975"/>
            <a:ext cx="3124200" cy="326156"/>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34" name="Freeform 45"/>
          <p:cNvSpPr>
            <a:spLocks noEditPoints="1"/>
          </p:cNvSpPr>
          <p:nvPr userDrawn="1"/>
        </p:nvSpPr>
        <p:spPr bwMode="auto">
          <a:xfrm>
            <a:off x="4851581" y="440390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dirty="0">
              <a:solidFill>
                <a:srgbClr val="FFFFFF"/>
              </a:solidFill>
            </a:endParaRPr>
          </a:p>
        </p:txBody>
      </p:sp>
      <p:sp>
        <p:nvSpPr>
          <p:cNvPr id="35" name="Text Placeholder 3"/>
          <p:cNvSpPr>
            <a:spLocks noGrp="1"/>
          </p:cNvSpPr>
          <p:nvPr>
            <p:ph type="body" sz="half" idx="20"/>
          </p:nvPr>
        </p:nvSpPr>
        <p:spPr>
          <a:xfrm>
            <a:off x="5238750" y="4388721"/>
            <a:ext cx="3124200" cy="326156"/>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36" name="Text Placeholder 3"/>
          <p:cNvSpPr>
            <a:spLocks noGrp="1"/>
          </p:cNvSpPr>
          <p:nvPr>
            <p:ph type="body" sz="half" idx="21"/>
          </p:nvPr>
        </p:nvSpPr>
        <p:spPr>
          <a:xfrm>
            <a:off x="874984" y="1321695"/>
            <a:ext cx="3453179" cy="192780"/>
          </a:xfrm>
          <a:prstGeom prst="rect">
            <a:avLst/>
          </a:prstGeom>
        </p:spPr>
        <p:txBody>
          <a:bodyPr wrap="none" lIns="0" tIns="0" rIns="0" bIns="0" anchor="ctr">
            <a:noAutofit/>
          </a:bodyPr>
          <a:lstStyle>
            <a:lvl1pPr marL="0" indent="0" algn="l">
              <a:buNone/>
              <a:defRPr sz="13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38" name="Text Placeholder 3"/>
          <p:cNvSpPr>
            <a:spLocks noGrp="1"/>
          </p:cNvSpPr>
          <p:nvPr>
            <p:ph type="body" sz="half" idx="23"/>
          </p:nvPr>
        </p:nvSpPr>
        <p:spPr>
          <a:xfrm>
            <a:off x="4851583" y="3239540"/>
            <a:ext cx="3453179" cy="192780"/>
          </a:xfrm>
          <a:prstGeom prst="rect">
            <a:avLst/>
          </a:prstGeom>
        </p:spPr>
        <p:txBody>
          <a:bodyPr wrap="none" lIns="0" tIns="0" rIns="0" bIns="0" anchor="ctr">
            <a:noAutofit/>
          </a:bodyPr>
          <a:lstStyle>
            <a:lvl1pPr marL="0" indent="0" algn="l">
              <a:buNone/>
              <a:defRPr sz="13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37" name="Round Same Side Corner Rectangle 36"/>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41"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42"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275814564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Effect transition="in" filter="fade">
                                      <p:cBhvr>
                                        <p:cTn id="16" dur="500"/>
                                        <p:tgtEl>
                                          <p:spTgt spid="30"/>
                                        </p:tgtEl>
                                      </p:cBhvr>
                                    </p:animEffect>
                                  </p:childTnLst>
                                </p:cTn>
                              </p:par>
                              <p:par>
                                <p:cTn id="17" presetID="22" presetClass="entr" presetSubtype="8" fill="hold" grpId="0" nodeType="withEffect" nodePh="1">
                                  <p:stCondLst>
                                    <p:cond delay="0"/>
                                  </p:stCondLst>
                                  <p:endCondLst>
                                    <p:cond evt="begin" delay="0">
                                      <p:tn val="17"/>
                                    </p:cond>
                                  </p:endCondLst>
                                  <p:childTnLst>
                                    <p:set>
                                      <p:cBhvr>
                                        <p:cTn id="18" dur="1" fill="hold">
                                          <p:stCondLst>
                                            <p:cond delay="0"/>
                                          </p:stCondLst>
                                        </p:cTn>
                                        <p:tgtEl>
                                          <p:spTgt spid="31">
                                            <p:txEl>
                                              <p:pRg st="0" end="0"/>
                                            </p:txEl>
                                          </p:spTgt>
                                        </p:tgtEl>
                                        <p:attrNameLst>
                                          <p:attrName>style.visibility</p:attrName>
                                        </p:attrNameLst>
                                      </p:cBhvr>
                                      <p:to>
                                        <p:strVal val="visible"/>
                                      </p:to>
                                    </p:set>
                                    <p:animEffect transition="in" filter="wipe(left)">
                                      <p:cBhvr>
                                        <p:cTn id="19" dur="500"/>
                                        <p:tgtEl>
                                          <p:spTgt spid="31">
                                            <p:txEl>
                                              <p:pRg st="0" end="0"/>
                                            </p:txEl>
                                          </p:spTgt>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2000"/>
                            </p:stCondLst>
                            <p:childTnLst>
                              <p:par>
                                <p:cTn id="29" presetID="22" presetClass="entr" presetSubtype="8" fill="hold" grpId="0" nodeType="afterEffect" nodePh="1">
                                  <p:stCondLst>
                                    <p:cond delay="0"/>
                                  </p:stCondLst>
                                  <p:endCondLst>
                                    <p:cond evt="begin" delay="0">
                                      <p:tn val="29"/>
                                    </p:cond>
                                  </p:endCondLst>
                                  <p:childTnLst>
                                    <p:set>
                                      <p:cBhvr>
                                        <p:cTn id="30" dur="1" fill="hold">
                                          <p:stCondLst>
                                            <p:cond delay="0"/>
                                          </p:stCondLst>
                                        </p:cTn>
                                        <p:tgtEl>
                                          <p:spTgt spid="36">
                                            <p:txEl>
                                              <p:pRg st="0" end="0"/>
                                            </p:txEl>
                                          </p:spTgt>
                                        </p:tgtEl>
                                        <p:attrNameLst>
                                          <p:attrName>style.visibility</p:attrName>
                                        </p:attrNameLst>
                                      </p:cBhvr>
                                      <p:to>
                                        <p:strVal val="visible"/>
                                      </p:to>
                                    </p:set>
                                    <p:animEffect transition="in" filter="wipe(left)">
                                      <p:cBhvr>
                                        <p:cTn id="31" dur="500"/>
                                        <p:tgtEl>
                                          <p:spTgt spid="36">
                                            <p:txEl>
                                              <p:pRg st="0" end="0"/>
                                            </p:txEl>
                                          </p:spTgt>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par>
                                <p:cTn id="38" presetID="22" presetClass="entr" presetSubtype="8" fill="hold" grpId="0" nodeType="withEffect" nodePh="1">
                                  <p:stCondLst>
                                    <p:cond delay="0"/>
                                  </p:stCondLst>
                                  <p:endCondLst>
                                    <p:cond evt="begin" delay="0">
                                      <p:tn val="38"/>
                                    </p:cond>
                                  </p:endCondLst>
                                  <p:childTnLst>
                                    <p:set>
                                      <p:cBhvr>
                                        <p:cTn id="39" dur="1" fill="hold">
                                          <p:stCondLst>
                                            <p:cond delay="0"/>
                                          </p:stCondLst>
                                        </p:cTn>
                                        <p:tgtEl>
                                          <p:spTgt spid="25">
                                            <p:txEl>
                                              <p:pRg st="0" end="0"/>
                                            </p:txEl>
                                          </p:spTgt>
                                        </p:tgtEl>
                                        <p:attrNameLst>
                                          <p:attrName>style.visibility</p:attrName>
                                        </p:attrNameLst>
                                      </p:cBhvr>
                                      <p:to>
                                        <p:strVal val="visible"/>
                                      </p:to>
                                    </p:set>
                                    <p:animEffect transition="in" filter="wipe(left)">
                                      <p:cBhvr>
                                        <p:cTn id="40" dur="500"/>
                                        <p:tgtEl>
                                          <p:spTgt spid="25">
                                            <p:txEl>
                                              <p:pRg st="0" end="0"/>
                                            </p:txEl>
                                          </p:spTgt>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par>
                                <p:cTn id="47" presetID="22" presetClass="entr" presetSubtype="8" fill="hold" grpId="0" nodeType="withEffect" nodePh="1">
                                  <p:stCondLst>
                                    <p:cond delay="0"/>
                                  </p:stCondLst>
                                  <p:endCondLst>
                                    <p:cond evt="begin" delay="0">
                                      <p:tn val="47"/>
                                    </p:cond>
                                  </p:end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3500"/>
                            </p:stCondLst>
                            <p:childTnLst>
                              <p:par>
                                <p:cTn id="51" presetID="53" presetClass="entr" presetSubtype="16"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par>
                                <p:cTn id="56" presetID="22" presetClass="entr" presetSubtype="8" fill="hold" grpId="0" nodeType="withEffect" nodePh="1">
                                  <p:stCondLst>
                                    <p:cond delay="0"/>
                                  </p:stCondLst>
                                  <p:endCondLst>
                                    <p:cond evt="begin" delay="0">
                                      <p:tn val="56"/>
                                    </p:cond>
                                  </p:end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wipe(left)">
                                      <p:cBhvr>
                                        <p:cTn id="58" dur="500"/>
                                        <p:tgtEl>
                                          <p:spTgt spid="29">
                                            <p:txEl>
                                              <p:pRg st="0" end="0"/>
                                            </p:txEl>
                                          </p:spTgt>
                                        </p:tgtEl>
                                      </p:cBhvr>
                                    </p:animEffect>
                                  </p:childTnLst>
                                </p:cTn>
                              </p:par>
                            </p:childTnLst>
                          </p:cTn>
                        </p:par>
                        <p:par>
                          <p:cTn id="59" fill="hold">
                            <p:stCondLst>
                              <p:cond delay="4000"/>
                            </p:stCondLst>
                            <p:childTnLst>
                              <p:par>
                                <p:cTn id="60" presetID="22" presetClass="entr" presetSubtype="8"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par>
                          <p:cTn id="63" fill="hold">
                            <p:stCondLst>
                              <p:cond delay="4500"/>
                            </p:stCondLst>
                            <p:childTnLst>
                              <p:par>
                                <p:cTn id="64" presetID="22" presetClass="entr" presetSubtype="8"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par>
                          <p:cTn id="67" fill="hold">
                            <p:stCondLst>
                              <p:cond delay="5000"/>
                            </p:stCondLst>
                            <p:childTnLst>
                              <p:par>
                                <p:cTn id="68" presetID="22" presetClass="entr" presetSubtype="8" fill="hold" grpId="0" nodeType="afterEffect" nodePh="1">
                                  <p:stCondLst>
                                    <p:cond delay="0"/>
                                  </p:stCondLst>
                                  <p:endCondLst>
                                    <p:cond evt="begin" delay="0">
                                      <p:tn val="68"/>
                                    </p:cond>
                                  </p:endCondLst>
                                  <p:childTnLst>
                                    <p:set>
                                      <p:cBhvr>
                                        <p:cTn id="69" dur="1" fill="hold">
                                          <p:stCondLst>
                                            <p:cond delay="0"/>
                                          </p:stCondLst>
                                        </p:cTn>
                                        <p:tgtEl>
                                          <p:spTgt spid="38">
                                            <p:txEl>
                                              <p:pRg st="0" end="0"/>
                                            </p:txEl>
                                          </p:spTgt>
                                        </p:tgtEl>
                                        <p:attrNameLst>
                                          <p:attrName>style.visibility</p:attrName>
                                        </p:attrNameLst>
                                      </p:cBhvr>
                                      <p:to>
                                        <p:strVal val="visible"/>
                                      </p:to>
                                    </p:set>
                                    <p:animEffect transition="in" filter="wipe(left)">
                                      <p:cBhvr>
                                        <p:cTn id="70" dur="500"/>
                                        <p:tgtEl>
                                          <p:spTgt spid="38">
                                            <p:txEl>
                                              <p:pRg st="0" end="0"/>
                                            </p:txEl>
                                          </p:spTgt>
                                        </p:tgtEl>
                                      </p:cBhvr>
                                    </p:animEffect>
                                  </p:childTnLst>
                                </p:cTn>
                              </p:par>
                            </p:childTnLst>
                          </p:cTn>
                        </p:par>
                        <p:par>
                          <p:cTn id="71" fill="hold">
                            <p:stCondLst>
                              <p:cond delay="5500"/>
                            </p:stCondLst>
                            <p:childTnLst>
                              <p:par>
                                <p:cTn id="72" presetID="53" presetClass="entr" presetSubtype="16"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p:cTn id="74" dur="500" fill="hold"/>
                                        <p:tgtEl>
                                          <p:spTgt spid="32"/>
                                        </p:tgtEl>
                                        <p:attrNameLst>
                                          <p:attrName>ppt_w</p:attrName>
                                        </p:attrNameLst>
                                      </p:cBhvr>
                                      <p:tavLst>
                                        <p:tav tm="0">
                                          <p:val>
                                            <p:fltVal val="0"/>
                                          </p:val>
                                        </p:tav>
                                        <p:tav tm="100000">
                                          <p:val>
                                            <p:strVal val="#ppt_w"/>
                                          </p:val>
                                        </p:tav>
                                      </p:tavLst>
                                    </p:anim>
                                    <p:anim calcmode="lin" valueType="num">
                                      <p:cBhvr>
                                        <p:cTn id="75" dur="500" fill="hold"/>
                                        <p:tgtEl>
                                          <p:spTgt spid="32"/>
                                        </p:tgtEl>
                                        <p:attrNameLst>
                                          <p:attrName>ppt_h</p:attrName>
                                        </p:attrNameLst>
                                      </p:cBhvr>
                                      <p:tavLst>
                                        <p:tav tm="0">
                                          <p:val>
                                            <p:fltVal val="0"/>
                                          </p:val>
                                        </p:tav>
                                        <p:tav tm="100000">
                                          <p:val>
                                            <p:strVal val="#ppt_h"/>
                                          </p:val>
                                        </p:tav>
                                      </p:tavLst>
                                    </p:anim>
                                    <p:animEffect transition="in" filter="fade">
                                      <p:cBhvr>
                                        <p:cTn id="76" dur="500"/>
                                        <p:tgtEl>
                                          <p:spTgt spid="32"/>
                                        </p:tgtEl>
                                      </p:cBhvr>
                                    </p:animEffect>
                                  </p:childTnLst>
                                </p:cTn>
                              </p:par>
                              <p:par>
                                <p:cTn id="77" presetID="22" presetClass="entr" presetSubtype="8" fill="hold" grpId="0" nodeType="withEffect" nodePh="1">
                                  <p:stCondLst>
                                    <p:cond delay="0"/>
                                  </p:stCondLst>
                                  <p:endCondLst>
                                    <p:cond evt="begin" delay="0">
                                      <p:tn val="77"/>
                                    </p:cond>
                                  </p:endCondLst>
                                  <p:childTnLst>
                                    <p:set>
                                      <p:cBhvr>
                                        <p:cTn id="78" dur="1" fill="hold">
                                          <p:stCondLst>
                                            <p:cond delay="0"/>
                                          </p:stCondLst>
                                        </p:cTn>
                                        <p:tgtEl>
                                          <p:spTgt spid="33">
                                            <p:txEl>
                                              <p:pRg st="0" end="0"/>
                                            </p:txEl>
                                          </p:spTgt>
                                        </p:tgtEl>
                                        <p:attrNameLst>
                                          <p:attrName>style.visibility</p:attrName>
                                        </p:attrNameLst>
                                      </p:cBhvr>
                                      <p:to>
                                        <p:strVal val="visible"/>
                                      </p:to>
                                    </p:set>
                                    <p:animEffect transition="in" filter="wipe(left)">
                                      <p:cBhvr>
                                        <p:cTn id="79" dur="500"/>
                                        <p:tgtEl>
                                          <p:spTgt spid="33">
                                            <p:txEl>
                                              <p:pRg st="0" end="0"/>
                                            </p:txEl>
                                          </p:spTgt>
                                        </p:tgtEl>
                                      </p:cBhvr>
                                    </p:animEffect>
                                  </p:childTnLst>
                                </p:cTn>
                              </p:par>
                            </p:childTnLst>
                          </p:cTn>
                        </p:par>
                        <p:par>
                          <p:cTn id="80" fill="hold">
                            <p:stCondLst>
                              <p:cond delay="6000"/>
                            </p:stCondLst>
                            <p:childTnLst>
                              <p:par>
                                <p:cTn id="81" presetID="53" presetClass="entr" presetSubtype="16"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p:cTn id="83" dur="500" fill="hold"/>
                                        <p:tgtEl>
                                          <p:spTgt spid="34"/>
                                        </p:tgtEl>
                                        <p:attrNameLst>
                                          <p:attrName>ppt_w</p:attrName>
                                        </p:attrNameLst>
                                      </p:cBhvr>
                                      <p:tavLst>
                                        <p:tav tm="0">
                                          <p:val>
                                            <p:fltVal val="0"/>
                                          </p:val>
                                        </p:tav>
                                        <p:tav tm="100000">
                                          <p:val>
                                            <p:strVal val="#ppt_w"/>
                                          </p:val>
                                        </p:tav>
                                      </p:tavLst>
                                    </p:anim>
                                    <p:anim calcmode="lin" valueType="num">
                                      <p:cBhvr>
                                        <p:cTn id="84" dur="500" fill="hold"/>
                                        <p:tgtEl>
                                          <p:spTgt spid="34"/>
                                        </p:tgtEl>
                                        <p:attrNameLst>
                                          <p:attrName>ppt_h</p:attrName>
                                        </p:attrNameLst>
                                      </p:cBhvr>
                                      <p:tavLst>
                                        <p:tav tm="0">
                                          <p:val>
                                            <p:fltVal val="0"/>
                                          </p:val>
                                        </p:tav>
                                        <p:tav tm="100000">
                                          <p:val>
                                            <p:strVal val="#ppt_h"/>
                                          </p:val>
                                        </p:tav>
                                      </p:tavLst>
                                    </p:anim>
                                    <p:animEffect transition="in" filter="fade">
                                      <p:cBhvr>
                                        <p:cTn id="85" dur="500"/>
                                        <p:tgtEl>
                                          <p:spTgt spid="34"/>
                                        </p:tgtEl>
                                      </p:cBhvr>
                                    </p:animEffect>
                                  </p:childTnLst>
                                </p:cTn>
                              </p:par>
                            </p:childTnLst>
                          </p:cTn>
                        </p:par>
                        <p:par>
                          <p:cTn id="86" fill="hold">
                            <p:stCondLst>
                              <p:cond delay="6500"/>
                            </p:stCondLst>
                            <p:childTnLst>
                              <p:par>
                                <p:cTn id="87" presetID="10" presetClass="entr" presetSubtype="0" fill="hold" grpId="0" nodeType="afterEffect">
                                  <p:stCondLst>
                                    <p:cond delay="0"/>
                                  </p:stCondLst>
                                  <p:childTnLst>
                                    <p:set>
                                      <p:cBhvr>
                                        <p:cTn id="88" dur="1" fill="hold">
                                          <p:stCondLst>
                                            <p:cond delay="0"/>
                                          </p:stCondLst>
                                        </p:cTn>
                                        <p:tgtEl>
                                          <p:spTgt spid="43">
                                            <p:txEl>
                                              <p:pRg st="0" end="0"/>
                                            </p:txEl>
                                          </p:spTgt>
                                        </p:tgtEl>
                                        <p:attrNameLst>
                                          <p:attrName>style.visibility</p:attrName>
                                        </p:attrNameLst>
                                      </p:cBhvr>
                                      <p:to>
                                        <p:strVal val="visible"/>
                                      </p:to>
                                    </p:set>
                                    <p:animEffect transition="in" filter="fade">
                                      <p:cBhvr>
                                        <p:cTn id="89"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5" grpId="0" bldLvl="0" animBg="1"/>
      <p:bldP spid="16" grpId="0" bldLvl="0" animBg="1"/>
      <p:bldP spid="23" grpId="0" bldLvl="0" animBg="1"/>
      <p:bldP spid="24" grpId="0" bldLvl="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ldLvl="0" animBg="1"/>
      <p:bldP spid="29"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ldLvl="0" animBg="1"/>
      <p:bldP spid="31"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ldLvl="0" animBg="1"/>
      <p:bldP spid="3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ldLvl="0" animBg="1"/>
      <p:bldP spid="3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Pic3">
    <p:spTree>
      <p:nvGrpSpPr>
        <p:cNvPr id="1" name=""/>
        <p:cNvGrpSpPr/>
        <p:nvPr/>
      </p:nvGrpSpPr>
      <p:grpSpPr>
        <a:xfrm>
          <a:off x="0" y="0"/>
          <a:ext cx="0" cy="0"/>
          <a:chOff x="0" y="0"/>
          <a:chExt cx="0" cy="0"/>
        </a:xfrm>
      </p:grpSpPr>
      <p:sp>
        <p:nvSpPr>
          <p:cNvPr id="15" name="Rectangle 14"/>
          <p:cNvSpPr/>
          <p:nvPr userDrawn="1"/>
        </p:nvSpPr>
        <p:spPr>
          <a:xfrm>
            <a:off x="4459518" y="1162359"/>
            <a:ext cx="4027258" cy="1115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8" name="Picture Placeholder 7"/>
          <p:cNvSpPr>
            <a:spLocks noGrp="1"/>
          </p:cNvSpPr>
          <p:nvPr>
            <p:ph type="pic" sz="quarter" idx="10" hasCustomPrompt="1"/>
          </p:nvPr>
        </p:nvSpPr>
        <p:spPr>
          <a:xfrm>
            <a:off x="648201" y="1172923"/>
            <a:ext cx="3609475" cy="1105395"/>
          </a:xfrm>
          <a:prstGeom prst="rect">
            <a:avLst/>
          </a:prstGeom>
          <a:ln w="19050">
            <a:solidFill>
              <a:schemeClr val="accent1"/>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9" name="Text Placeholder 3"/>
          <p:cNvSpPr>
            <a:spLocks noGrp="1"/>
          </p:cNvSpPr>
          <p:nvPr>
            <p:ph type="body" sz="half" idx="15"/>
          </p:nvPr>
        </p:nvSpPr>
        <p:spPr>
          <a:xfrm>
            <a:off x="4610241" y="1446414"/>
            <a:ext cx="3762683" cy="774816"/>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10" name="Text Placeholder 3"/>
          <p:cNvSpPr>
            <a:spLocks noGrp="1"/>
          </p:cNvSpPr>
          <p:nvPr>
            <p:ph type="body" sz="half" idx="17"/>
          </p:nvPr>
        </p:nvSpPr>
        <p:spPr>
          <a:xfrm>
            <a:off x="4604973" y="1240463"/>
            <a:ext cx="3773218" cy="192780"/>
          </a:xfrm>
          <a:prstGeom prst="rect">
            <a:avLst/>
          </a:prstGeom>
        </p:spPr>
        <p:txBody>
          <a:bodyPr wrap="none" lIns="0" tIns="0" rIns="0" bIns="0" anchor="ctr">
            <a:noAutofit/>
          </a:bodyPr>
          <a:lstStyle>
            <a:lvl1pPr marL="0" indent="0" algn="l">
              <a:buNone/>
              <a:defRPr sz="13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16" name="Isosceles Triangle 15"/>
          <p:cNvSpPr/>
          <p:nvPr userDrawn="1"/>
        </p:nvSpPr>
        <p:spPr>
          <a:xfrm rot="5400000">
            <a:off x="4198556" y="1632341"/>
            <a:ext cx="304800" cy="1865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6" name="Rectangle 25"/>
          <p:cNvSpPr/>
          <p:nvPr userDrawn="1"/>
        </p:nvSpPr>
        <p:spPr>
          <a:xfrm>
            <a:off x="4459518" y="2381251"/>
            <a:ext cx="4027258" cy="1115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7" name="Picture Placeholder 7"/>
          <p:cNvSpPr>
            <a:spLocks noGrp="1"/>
          </p:cNvSpPr>
          <p:nvPr>
            <p:ph type="pic" sz="quarter" idx="18" hasCustomPrompt="1"/>
          </p:nvPr>
        </p:nvSpPr>
        <p:spPr>
          <a:xfrm>
            <a:off x="648201" y="2391816"/>
            <a:ext cx="3609475" cy="1105395"/>
          </a:xfrm>
          <a:prstGeom prst="rect">
            <a:avLst/>
          </a:prstGeom>
          <a:ln w="19050">
            <a:solidFill>
              <a:schemeClr val="accent2"/>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19"/>
          </p:nvPr>
        </p:nvSpPr>
        <p:spPr>
          <a:xfrm>
            <a:off x="4610241" y="2665307"/>
            <a:ext cx="3762683" cy="774816"/>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29" name="Text Placeholder 3"/>
          <p:cNvSpPr>
            <a:spLocks noGrp="1"/>
          </p:cNvSpPr>
          <p:nvPr>
            <p:ph type="body" sz="half" idx="20"/>
          </p:nvPr>
        </p:nvSpPr>
        <p:spPr>
          <a:xfrm>
            <a:off x="4604973" y="2459355"/>
            <a:ext cx="3773218" cy="192780"/>
          </a:xfrm>
          <a:prstGeom prst="rect">
            <a:avLst/>
          </a:prstGeom>
        </p:spPr>
        <p:txBody>
          <a:bodyPr wrap="none" lIns="0" tIns="0" rIns="0" bIns="0" anchor="ctr">
            <a:noAutofit/>
          </a:bodyPr>
          <a:lstStyle>
            <a:lvl1pPr marL="0" indent="0" algn="l">
              <a:buNone/>
              <a:defRPr sz="13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30" name="Isosceles Triangle 29"/>
          <p:cNvSpPr/>
          <p:nvPr userDrawn="1"/>
        </p:nvSpPr>
        <p:spPr>
          <a:xfrm rot="5400000">
            <a:off x="4198556" y="2851234"/>
            <a:ext cx="304800" cy="1865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31" name="Rectangle 30"/>
          <p:cNvSpPr/>
          <p:nvPr userDrawn="1"/>
        </p:nvSpPr>
        <p:spPr>
          <a:xfrm>
            <a:off x="4459518" y="3590926"/>
            <a:ext cx="4027258" cy="1115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32" name="Picture Placeholder 7"/>
          <p:cNvSpPr>
            <a:spLocks noGrp="1"/>
          </p:cNvSpPr>
          <p:nvPr>
            <p:ph type="pic" sz="quarter" idx="21" hasCustomPrompt="1"/>
          </p:nvPr>
        </p:nvSpPr>
        <p:spPr>
          <a:xfrm>
            <a:off x="648201" y="3601491"/>
            <a:ext cx="3609475" cy="1105395"/>
          </a:xfrm>
          <a:prstGeom prst="rect">
            <a:avLst/>
          </a:prstGeom>
          <a:ln w="19050">
            <a:solidFill>
              <a:schemeClr val="accent3"/>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2"/>
          </p:nvPr>
        </p:nvSpPr>
        <p:spPr>
          <a:xfrm>
            <a:off x="4610241" y="3874982"/>
            <a:ext cx="3762683" cy="774816"/>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34" name="Text Placeholder 3"/>
          <p:cNvSpPr>
            <a:spLocks noGrp="1"/>
          </p:cNvSpPr>
          <p:nvPr>
            <p:ph type="body" sz="half" idx="23"/>
          </p:nvPr>
        </p:nvSpPr>
        <p:spPr>
          <a:xfrm>
            <a:off x="4604973" y="3669030"/>
            <a:ext cx="3773218" cy="192780"/>
          </a:xfrm>
          <a:prstGeom prst="rect">
            <a:avLst/>
          </a:prstGeom>
        </p:spPr>
        <p:txBody>
          <a:bodyPr wrap="none" lIns="0" tIns="0" rIns="0" bIns="0" anchor="ctr">
            <a:noAutofit/>
          </a:bodyPr>
          <a:lstStyle>
            <a:lvl1pPr marL="0" indent="0" algn="l">
              <a:buNone/>
              <a:defRPr sz="13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35" name="Isosceles Triangle 34"/>
          <p:cNvSpPr/>
          <p:nvPr userDrawn="1"/>
        </p:nvSpPr>
        <p:spPr>
          <a:xfrm rot="5400000">
            <a:off x="4198556" y="4060909"/>
            <a:ext cx="304800" cy="18656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1" name="Round Same Side Corner Rectangle 20"/>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22"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23"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24"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78538101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fade">
                                      <p:cBhvr>
                                        <p:cTn id="11" dur="500"/>
                                        <p:tgtEl>
                                          <p:spTgt spid="2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22" presetClass="entr" presetSubtype="8" fill="hold" grpId="0" nodeType="afterEffect" nodePh="1">
                                  <p:stCondLst>
                                    <p:cond delay="0"/>
                                  </p:stCondLst>
                                  <p:endCondLst>
                                    <p:cond evt="begin" delay="0">
                                      <p:tn val="25"/>
                                    </p:cond>
                                  </p:end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par>
                          <p:cTn id="28" fill="hold">
                            <p:stCondLst>
                              <p:cond delay="3000"/>
                            </p:stCondLst>
                            <p:childTnLst>
                              <p:par>
                                <p:cTn id="29" presetID="22" presetClass="entr" presetSubtype="8" fill="hold" grpId="0" nodeType="afterEffect" nodePh="1">
                                  <p:stCondLst>
                                    <p:cond delay="0"/>
                                  </p:stCondLst>
                                  <p:endCondLst>
                                    <p:cond evt="begin" delay="0">
                                      <p:tn val="29"/>
                                    </p:cond>
                                  </p:end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wipe(left)">
                                      <p:cBhvr>
                                        <p:cTn id="31" dur="500"/>
                                        <p:tgtEl>
                                          <p:spTgt spid="9">
                                            <p:txEl>
                                              <p:pRg st="0" end="0"/>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par>
                          <p:cTn id="44" fill="hold">
                            <p:stCondLst>
                              <p:cond delay="5000"/>
                            </p:stCondLst>
                            <p:childTnLst>
                              <p:par>
                                <p:cTn id="45" presetID="22" presetClass="entr" presetSubtype="8" fill="hold" grpId="0" nodeType="afterEffect" nodePh="1">
                                  <p:stCondLst>
                                    <p:cond delay="0"/>
                                  </p:stCondLst>
                                  <p:endCondLst>
                                    <p:cond evt="begin" delay="0">
                                      <p:tn val="45"/>
                                    </p:cond>
                                  </p:end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wipe(left)">
                                      <p:cBhvr>
                                        <p:cTn id="47" dur="500"/>
                                        <p:tgtEl>
                                          <p:spTgt spid="29">
                                            <p:txEl>
                                              <p:pRg st="0" end="0"/>
                                            </p:txEl>
                                          </p:spTgt>
                                        </p:tgtEl>
                                      </p:cBhvr>
                                    </p:animEffect>
                                  </p:childTnLst>
                                </p:cTn>
                              </p:par>
                            </p:childTnLst>
                          </p:cTn>
                        </p:par>
                        <p:par>
                          <p:cTn id="48" fill="hold">
                            <p:stCondLst>
                              <p:cond delay="5500"/>
                            </p:stCondLst>
                            <p:childTnLst>
                              <p:par>
                                <p:cTn id="49" presetID="22" presetClass="entr" presetSubtype="8" fill="hold" grpId="0" nodeType="afterEffect" nodePh="1">
                                  <p:stCondLst>
                                    <p:cond delay="0"/>
                                  </p:stCondLst>
                                  <p:endCondLst>
                                    <p:cond evt="begin" delay="0">
                                      <p:tn val="49"/>
                                    </p:cond>
                                  </p:endCondLst>
                                  <p:childTnLst>
                                    <p:set>
                                      <p:cBhvr>
                                        <p:cTn id="50" dur="1" fill="hold">
                                          <p:stCondLst>
                                            <p:cond delay="0"/>
                                          </p:stCondLst>
                                        </p:cTn>
                                        <p:tgtEl>
                                          <p:spTgt spid="28">
                                            <p:txEl>
                                              <p:pRg st="0" end="0"/>
                                            </p:txEl>
                                          </p:spTgt>
                                        </p:tgtEl>
                                        <p:attrNameLst>
                                          <p:attrName>style.visibility</p:attrName>
                                        </p:attrNameLst>
                                      </p:cBhvr>
                                      <p:to>
                                        <p:strVal val="visible"/>
                                      </p:to>
                                    </p:set>
                                    <p:animEffect transition="in" filter="wipe(left)">
                                      <p:cBhvr>
                                        <p:cTn id="51" dur="500"/>
                                        <p:tgtEl>
                                          <p:spTgt spid="28">
                                            <p:txEl>
                                              <p:pRg st="0" end="0"/>
                                            </p:tx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left)">
                                      <p:cBhvr>
                                        <p:cTn id="55" dur="500"/>
                                        <p:tgtEl>
                                          <p:spTgt spid="32"/>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7500"/>
                            </p:stCondLst>
                            <p:childTnLst>
                              <p:par>
                                <p:cTn id="65" presetID="22" presetClass="entr" presetSubtype="8" fill="hold" grpId="0" nodeType="afterEffect" nodePh="1">
                                  <p:stCondLst>
                                    <p:cond delay="0"/>
                                  </p:stCondLst>
                                  <p:endCondLst>
                                    <p:cond evt="begin" delay="0">
                                      <p:tn val="65"/>
                                    </p:cond>
                                  </p:endCondLst>
                                  <p:childTnLst>
                                    <p:set>
                                      <p:cBhvr>
                                        <p:cTn id="66" dur="1" fill="hold">
                                          <p:stCondLst>
                                            <p:cond delay="0"/>
                                          </p:stCondLst>
                                        </p:cTn>
                                        <p:tgtEl>
                                          <p:spTgt spid="34">
                                            <p:txEl>
                                              <p:pRg st="0" end="0"/>
                                            </p:txEl>
                                          </p:spTgt>
                                        </p:tgtEl>
                                        <p:attrNameLst>
                                          <p:attrName>style.visibility</p:attrName>
                                        </p:attrNameLst>
                                      </p:cBhvr>
                                      <p:to>
                                        <p:strVal val="visible"/>
                                      </p:to>
                                    </p:set>
                                    <p:animEffect transition="in" filter="wipe(left)">
                                      <p:cBhvr>
                                        <p:cTn id="67" dur="500"/>
                                        <p:tgtEl>
                                          <p:spTgt spid="34">
                                            <p:txEl>
                                              <p:pRg st="0" end="0"/>
                                            </p:txEl>
                                          </p:spTgt>
                                        </p:tgtEl>
                                      </p:cBhvr>
                                    </p:animEffect>
                                  </p:childTnLst>
                                </p:cTn>
                              </p:par>
                            </p:childTnLst>
                          </p:cTn>
                        </p:par>
                        <p:par>
                          <p:cTn id="68" fill="hold">
                            <p:stCondLst>
                              <p:cond delay="8000"/>
                            </p:stCondLst>
                            <p:childTnLst>
                              <p:par>
                                <p:cTn id="69" presetID="22" presetClass="entr" presetSubtype="8" fill="hold" grpId="0" nodeType="afterEffect" nodePh="1">
                                  <p:stCondLst>
                                    <p:cond delay="0"/>
                                  </p:stCondLst>
                                  <p:endCondLst>
                                    <p:cond evt="begin" delay="0">
                                      <p:tn val="69"/>
                                    </p:cond>
                                  </p:endCondLst>
                                  <p:childTnLst>
                                    <p:set>
                                      <p:cBhvr>
                                        <p:cTn id="70" dur="1" fill="hold">
                                          <p:stCondLst>
                                            <p:cond delay="0"/>
                                          </p:stCondLst>
                                        </p:cTn>
                                        <p:tgtEl>
                                          <p:spTgt spid="33">
                                            <p:txEl>
                                              <p:pRg st="0" end="0"/>
                                            </p:txEl>
                                          </p:spTgt>
                                        </p:tgtEl>
                                        <p:attrNameLst>
                                          <p:attrName>style.visibility</p:attrName>
                                        </p:attrNameLst>
                                      </p:cBhvr>
                                      <p:to>
                                        <p:strVal val="visible"/>
                                      </p:to>
                                    </p:set>
                                    <p:animEffect transition="in" filter="wipe(left)">
                                      <p:cBhvr>
                                        <p:cTn id="7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ldLvl="0" animBg="1"/>
      <p:bldP spid="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6" grpId="0" bldLvl="0" animBg="1"/>
      <p:bldP spid="26" grpId="0" bldLvl="0" animBg="1"/>
      <p:bldP spid="27" grpId="0" bldLvl="0" animBg="1"/>
      <p:bldP spid="2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ldLvl="0" animBg="1"/>
      <p:bldP spid="31" grpId="0" bldLvl="0" animBg="1"/>
      <p:bldP spid="32" grpId="0" bldLvl="0" animBg="1"/>
      <p:bldP spid="33"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ldLvl="0" animBg="1"/>
      <p:bldP spid="23" grpId="0"/>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657726" y="3274759"/>
            <a:ext cx="2466475" cy="1396587"/>
          </a:xfrm>
          <a:prstGeom prst="rect">
            <a:avLst/>
          </a:prstGeom>
          <a:solidFill>
            <a:schemeClr val="accent1"/>
          </a:solidFill>
          <a:ln w="19050">
            <a:solidFill>
              <a:schemeClr val="accent1"/>
            </a:solidFill>
          </a:ln>
        </p:spPr>
        <p:txBody>
          <a:bodyPr tIns="0" bIns="182880" anchor="b"/>
          <a:lstStyle>
            <a:lvl1pPr algn="ctr">
              <a:buNone/>
              <a:defRPr sz="1200">
                <a:solidFill>
                  <a:schemeClr val="bg1"/>
                </a:solidFill>
              </a:defRPr>
            </a:lvl1pPr>
          </a:lstStyle>
          <a:p>
            <a:r>
              <a:rPr lang="en-US" dirty="0"/>
              <a:t>Image Holder</a:t>
            </a:r>
          </a:p>
        </p:txBody>
      </p:sp>
      <p:sp>
        <p:nvSpPr>
          <p:cNvPr id="20" name="Rectangle 19"/>
          <p:cNvSpPr/>
          <p:nvPr userDrawn="1"/>
        </p:nvSpPr>
        <p:spPr>
          <a:xfrm>
            <a:off x="671765" y="1156232"/>
            <a:ext cx="7800475" cy="1995623"/>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2" name="Freeform 45"/>
          <p:cNvSpPr>
            <a:spLocks noEditPoints="1"/>
          </p:cNvSpPr>
          <p:nvPr userDrawn="1"/>
        </p:nvSpPr>
        <p:spPr bwMode="auto">
          <a:xfrm>
            <a:off x="816793" y="1696449"/>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91417" tIns="45708" rIns="91417" bIns="45708" numCol="1" anchor="t" anchorCtr="0" compatLnSpc="1"/>
          <a:lstStyle/>
          <a:p>
            <a:pPr defTabSz="1030605"/>
            <a:endParaRPr lang="en-US" sz="1999" dirty="0">
              <a:solidFill>
                <a:srgbClr val="262626"/>
              </a:solidFill>
            </a:endParaRPr>
          </a:p>
        </p:txBody>
      </p:sp>
      <p:sp>
        <p:nvSpPr>
          <p:cNvPr id="23" name="Text Placeholder 3"/>
          <p:cNvSpPr>
            <a:spLocks noGrp="1"/>
          </p:cNvSpPr>
          <p:nvPr>
            <p:ph type="body" sz="half" idx="15"/>
          </p:nvPr>
        </p:nvSpPr>
        <p:spPr>
          <a:xfrm>
            <a:off x="1203962" y="1681263"/>
            <a:ext cx="7101839" cy="326156"/>
          </a:xfrm>
          <a:prstGeom prst="rect">
            <a:avLst/>
          </a:prstGeom>
        </p:spPr>
        <p:txBody>
          <a:bodyPr wrap="square" lIns="0" tIns="0" rIns="0" bIns="0" anchor="t">
            <a:noAutofit/>
          </a:bodyPr>
          <a:lstStyle>
            <a:lvl1pPr marL="0" indent="0" algn="l">
              <a:buNone/>
              <a:defRPr sz="1099" b="0" baseline="0">
                <a:solidFill>
                  <a:schemeClr val="tx1">
                    <a:lumMod val="75000"/>
                    <a:lumOff val="2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24" name="Freeform 45"/>
          <p:cNvSpPr>
            <a:spLocks noEditPoints="1"/>
          </p:cNvSpPr>
          <p:nvPr userDrawn="1"/>
        </p:nvSpPr>
        <p:spPr bwMode="auto">
          <a:xfrm>
            <a:off x="816793" y="2194055"/>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91417" tIns="45708" rIns="91417" bIns="45708" numCol="1" anchor="t" anchorCtr="0" compatLnSpc="1"/>
          <a:lstStyle/>
          <a:p>
            <a:pPr defTabSz="1030605"/>
            <a:endParaRPr lang="en-US" sz="1999" dirty="0">
              <a:solidFill>
                <a:srgbClr val="262626"/>
              </a:solidFill>
            </a:endParaRPr>
          </a:p>
        </p:txBody>
      </p:sp>
      <p:sp>
        <p:nvSpPr>
          <p:cNvPr id="25" name="Text Placeholder 3"/>
          <p:cNvSpPr>
            <a:spLocks noGrp="1"/>
          </p:cNvSpPr>
          <p:nvPr>
            <p:ph type="body" sz="half" idx="16"/>
          </p:nvPr>
        </p:nvSpPr>
        <p:spPr>
          <a:xfrm>
            <a:off x="1203961" y="2178868"/>
            <a:ext cx="7101839" cy="326156"/>
          </a:xfrm>
          <a:prstGeom prst="rect">
            <a:avLst/>
          </a:prstGeom>
        </p:spPr>
        <p:txBody>
          <a:bodyPr wrap="square" lIns="0" tIns="0" rIns="0" bIns="0" anchor="t">
            <a:noAutofit/>
          </a:bodyPr>
          <a:lstStyle>
            <a:lvl1pPr marL="0" indent="0" algn="l">
              <a:buNone/>
              <a:defRPr sz="1099" b="0" baseline="0">
                <a:solidFill>
                  <a:schemeClr val="tx1">
                    <a:lumMod val="75000"/>
                    <a:lumOff val="2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26" name="Freeform 45"/>
          <p:cNvSpPr>
            <a:spLocks noEditPoints="1"/>
          </p:cNvSpPr>
          <p:nvPr userDrawn="1"/>
        </p:nvSpPr>
        <p:spPr bwMode="auto">
          <a:xfrm>
            <a:off x="816793" y="2663086"/>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ln>
        </p:spPr>
        <p:txBody>
          <a:bodyPr vert="horz" wrap="square" lIns="91417" tIns="45708" rIns="91417" bIns="45708" numCol="1" anchor="t" anchorCtr="0" compatLnSpc="1"/>
          <a:lstStyle/>
          <a:p>
            <a:pPr defTabSz="1030605"/>
            <a:endParaRPr lang="en-US" sz="1999" dirty="0">
              <a:solidFill>
                <a:srgbClr val="262626"/>
              </a:solidFill>
            </a:endParaRPr>
          </a:p>
        </p:txBody>
      </p:sp>
      <p:sp>
        <p:nvSpPr>
          <p:cNvPr id="27" name="Text Placeholder 3"/>
          <p:cNvSpPr>
            <a:spLocks noGrp="1"/>
          </p:cNvSpPr>
          <p:nvPr>
            <p:ph type="body" sz="half" idx="17"/>
          </p:nvPr>
        </p:nvSpPr>
        <p:spPr>
          <a:xfrm>
            <a:off x="1203961" y="2647898"/>
            <a:ext cx="7101839" cy="326156"/>
          </a:xfrm>
          <a:prstGeom prst="rect">
            <a:avLst/>
          </a:prstGeom>
        </p:spPr>
        <p:txBody>
          <a:bodyPr wrap="square" lIns="0" tIns="0" rIns="0" bIns="0" anchor="t">
            <a:noAutofit/>
          </a:bodyPr>
          <a:lstStyle>
            <a:lvl1pPr marL="0" indent="0" algn="l">
              <a:buNone/>
              <a:defRPr sz="1099" b="0" baseline="0">
                <a:solidFill>
                  <a:schemeClr val="tx1">
                    <a:lumMod val="75000"/>
                    <a:lumOff val="2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34" name="Text Placeholder 3"/>
          <p:cNvSpPr>
            <a:spLocks noGrp="1"/>
          </p:cNvSpPr>
          <p:nvPr>
            <p:ph type="body" sz="half" idx="21"/>
          </p:nvPr>
        </p:nvSpPr>
        <p:spPr>
          <a:xfrm>
            <a:off x="874983" y="1332839"/>
            <a:ext cx="7430817" cy="192780"/>
          </a:xfrm>
          <a:prstGeom prst="rect">
            <a:avLst/>
          </a:prstGeom>
        </p:spPr>
        <p:txBody>
          <a:bodyPr wrap="none" lIns="0" tIns="0" rIns="0" bIns="0" anchor="ctr">
            <a:noAutofit/>
          </a:bodyPr>
          <a:lstStyle>
            <a:lvl1pPr marL="0" indent="0" algn="l">
              <a:buNone/>
              <a:defRPr sz="1399" b="1" baseline="0">
                <a:solidFill>
                  <a:schemeClr val="tx1">
                    <a:lumMod val="75000"/>
                    <a:lumOff val="2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40" name="Picture Placeholder 7"/>
          <p:cNvSpPr>
            <a:spLocks noGrp="1"/>
          </p:cNvSpPr>
          <p:nvPr>
            <p:ph type="pic" sz="quarter" idx="22" hasCustomPrompt="1"/>
          </p:nvPr>
        </p:nvSpPr>
        <p:spPr>
          <a:xfrm>
            <a:off x="3331746" y="3274759"/>
            <a:ext cx="2466475" cy="1396587"/>
          </a:xfrm>
          <a:prstGeom prst="rect">
            <a:avLst/>
          </a:prstGeom>
          <a:solidFill>
            <a:schemeClr val="accent2"/>
          </a:solidFill>
          <a:ln w="19050">
            <a:solidFill>
              <a:schemeClr val="accent2"/>
            </a:solidFill>
          </a:ln>
        </p:spPr>
        <p:txBody>
          <a:bodyPr tIns="0" bIns="182880" anchor="b"/>
          <a:lstStyle>
            <a:lvl1pPr algn="ctr">
              <a:buNone/>
              <a:defRPr sz="1200">
                <a:solidFill>
                  <a:schemeClr val="bg1"/>
                </a:solidFill>
              </a:defRPr>
            </a:lvl1pPr>
          </a:lstStyle>
          <a:p>
            <a:r>
              <a:rPr lang="en-US" dirty="0"/>
              <a:t>Image Holder</a:t>
            </a:r>
          </a:p>
        </p:txBody>
      </p:sp>
      <p:sp>
        <p:nvSpPr>
          <p:cNvPr id="41" name="Picture Placeholder 7"/>
          <p:cNvSpPr>
            <a:spLocks noGrp="1"/>
          </p:cNvSpPr>
          <p:nvPr>
            <p:ph type="pic" sz="quarter" idx="23" hasCustomPrompt="1"/>
          </p:nvPr>
        </p:nvSpPr>
        <p:spPr>
          <a:xfrm>
            <a:off x="6005765" y="3274759"/>
            <a:ext cx="2466475" cy="1396587"/>
          </a:xfrm>
          <a:prstGeom prst="rect">
            <a:avLst/>
          </a:prstGeom>
          <a:solidFill>
            <a:schemeClr val="accent3"/>
          </a:solidFill>
          <a:ln w="19050">
            <a:solidFill>
              <a:schemeClr val="accent3"/>
            </a:solidFill>
          </a:ln>
        </p:spPr>
        <p:txBody>
          <a:bodyPr tIns="0" bIns="182880" anchor="b"/>
          <a:lstStyle>
            <a:lvl1pPr algn="ctr">
              <a:buNone/>
              <a:defRPr sz="1200">
                <a:solidFill>
                  <a:schemeClr val="bg1"/>
                </a:solidFill>
              </a:defRPr>
            </a:lvl1pPr>
          </a:lstStyle>
          <a:p>
            <a:r>
              <a:rPr lang="en-US" dirty="0"/>
              <a:t>Image Holder</a:t>
            </a:r>
          </a:p>
        </p:txBody>
      </p:sp>
      <p:sp>
        <p:nvSpPr>
          <p:cNvPr id="17" name="Round Same Side Corner Rectangle 16"/>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19"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21"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28"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38522346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fade">
                                      <p:cBhvr>
                                        <p:cTn id="11" dur="500"/>
                                        <p:tgtEl>
                                          <p:spTgt spid="2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nodePh="1">
                                  <p:stCondLst>
                                    <p:cond delay="0"/>
                                  </p:stCondLst>
                                  <p:endCondLst>
                                    <p:cond evt="begin" delay="0">
                                      <p:tn val="17"/>
                                    </p:cond>
                                  </p:endCondLst>
                                  <p:childTnLst>
                                    <p:set>
                                      <p:cBhvr>
                                        <p:cTn id="18" dur="1" fill="hold">
                                          <p:stCondLst>
                                            <p:cond delay="0"/>
                                          </p:stCondLst>
                                        </p:cTn>
                                        <p:tgtEl>
                                          <p:spTgt spid="34">
                                            <p:txEl>
                                              <p:pRg st="0" end="0"/>
                                            </p:txEl>
                                          </p:spTgt>
                                        </p:tgtEl>
                                        <p:attrNameLst>
                                          <p:attrName>style.visibility</p:attrName>
                                        </p:attrNameLst>
                                      </p:cBhvr>
                                      <p:to>
                                        <p:strVal val="visible"/>
                                      </p:to>
                                    </p:set>
                                    <p:animEffect transition="in" filter="wipe(left)">
                                      <p:cBhvr>
                                        <p:cTn id="19" dur="500"/>
                                        <p:tgtEl>
                                          <p:spTgt spid="34">
                                            <p:txEl>
                                              <p:pRg st="0" end="0"/>
                                            </p:txEl>
                                          </p:spTgt>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par>
                                <p:cTn id="26" presetID="22" presetClass="entr" presetSubtype="8" fill="hold" grpId="0" nodeType="withEffect" nodePh="1">
                                  <p:stCondLst>
                                    <p:cond delay="0"/>
                                  </p:stCondLst>
                                  <p:endCondLst>
                                    <p:cond evt="begin" delay="0">
                                      <p:tn val="26"/>
                                    </p:cond>
                                  </p:end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par>
                                <p:cTn id="35" presetID="22" presetClass="entr" presetSubtype="8" fill="hold" grpId="0" nodeType="withEffect" nodePh="1">
                                  <p:stCondLst>
                                    <p:cond delay="0"/>
                                  </p:stCondLst>
                                  <p:endCondLst>
                                    <p:cond evt="begin" delay="0">
                                      <p:tn val="35"/>
                                    </p:cond>
                                  </p:end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wipe(left)">
                                      <p:cBhvr>
                                        <p:cTn id="37" dur="500"/>
                                        <p:tgtEl>
                                          <p:spTgt spid="25">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par>
                                <p:cTn id="44" presetID="22" presetClass="entr" presetSubtype="8" fill="hold" grpId="0" nodeType="withEffect" nodePh="1">
                                  <p:stCondLst>
                                    <p:cond delay="0"/>
                                  </p:stCondLst>
                                  <p:endCondLst>
                                    <p:cond evt="begin" delay="0">
                                      <p:tn val="44"/>
                                    </p:cond>
                                  </p:end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childTnLst>
                          </p:cTn>
                        </p:par>
                        <p:par>
                          <p:cTn id="47" fill="hold">
                            <p:stCondLst>
                              <p:cond delay="3500"/>
                            </p:stCondLst>
                            <p:childTnLst>
                              <p:par>
                                <p:cTn id="48" presetID="2" presetClass="entr" presetSubtype="4" accel="50000" decel="50000"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1000" fill="hold"/>
                                        <p:tgtEl>
                                          <p:spTgt spid="18"/>
                                        </p:tgtEl>
                                        <p:attrNameLst>
                                          <p:attrName>ppt_x</p:attrName>
                                        </p:attrNameLst>
                                      </p:cBhvr>
                                      <p:tavLst>
                                        <p:tav tm="0">
                                          <p:val>
                                            <p:strVal val="#ppt_x"/>
                                          </p:val>
                                        </p:tav>
                                        <p:tav tm="100000">
                                          <p:val>
                                            <p:strVal val="#ppt_x"/>
                                          </p:val>
                                        </p:tav>
                                      </p:tavLst>
                                    </p:anim>
                                    <p:anim calcmode="lin" valueType="num">
                                      <p:cBhvr additive="base">
                                        <p:cTn id="51" dur="1000" fill="hold"/>
                                        <p:tgtEl>
                                          <p:spTgt spid="18"/>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 presetClass="entr" presetSubtype="4" accel="50000" decel="50000"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1000" fill="hold"/>
                                        <p:tgtEl>
                                          <p:spTgt spid="40"/>
                                        </p:tgtEl>
                                        <p:attrNameLst>
                                          <p:attrName>ppt_x</p:attrName>
                                        </p:attrNameLst>
                                      </p:cBhvr>
                                      <p:tavLst>
                                        <p:tav tm="0">
                                          <p:val>
                                            <p:strVal val="#ppt_x"/>
                                          </p:val>
                                        </p:tav>
                                        <p:tav tm="100000">
                                          <p:val>
                                            <p:strVal val="#ppt_x"/>
                                          </p:val>
                                        </p:tav>
                                      </p:tavLst>
                                    </p:anim>
                                    <p:anim calcmode="lin" valueType="num">
                                      <p:cBhvr additive="base">
                                        <p:cTn id="56" dur="1000" fill="hold"/>
                                        <p:tgtEl>
                                          <p:spTgt spid="40"/>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2" presetClass="entr" presetSubtype="4" accel="50000" decel="50000"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bldLvl="0" animBg="1"/>
      <p:bldP spid="22" grpId="0" bldLvl="0" animBg="1"/>
      <p:bldP spid="2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ldLvl="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40" grpId="0" bldLvl="0" animBg="1"/>
      <p:bldP spid="41" grpId="0" bldLvl="0" animBg="1"/>
      <p:bldP spid="21" grpId="0"/>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657726" y="2250789"/>
            <a:ext cx="2466475" cy="1244187"/>
          </a:xfrm>
          <a:prstGeom prst="rect">
            <a:avLst/>
          </a:prstGeom>
          <a:solidFill>
            <a:schemeClr val="accent1"/>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20" name="Rectangle 19"/>
          <p:cNvSpPr/>
          <p:nvPr userDrawn="1"/>
        </p:nvSpPr>
        <p:spPr>
          <a:xfrm>
            <a:off x="671765" y="1056575"/>
            <a:ext cx="2452438" cy="1143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40" name="Picture Placeholder 7"/>
          <p:cNvSpPr>
            <a:spLocks noGrp="1"/>
          </p:cNvSpPr>
          <p:nvPr>
            <p:ph type="pic" sz="quarter" idx="22" hasCustomPrompt="1"/>
          </p:nvPr>
        </p:nvSpPr>
        <p:spPr>
          <a:xfrm>
            <a:off x="3331746" y="2250789"/>
            <a:ext cx="2466475" cy="1244187"/>
          </a:xfrm>
          <a:prstGeom prst="rect">
            <a:avLst/>
          </a:prstGeom>
          <a:solidFill>
            <a:schemeClr val="accent2"/>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41" name="Picture Placeholder 7"/>
          <p:cNvSpPr>
            <a:spLocks noGrp="1"/>
          </p:cNvSpPr>
          <p:nvPr>
            <p:ph type="pic" sz="quarter" idx="23" hasCustomPrompt="1"/>
          </p:nvPr>
        </p:nvSpPr>
        <p:spPr>
          <a:xfrm>
            <a:off x="6005765" y="2250789"/>
            <a:ext cx="2466475" cy="1244187"/>
          </a:xfrm>
          <a:prstGeom prst="rect">
            <a:avLst/>
          </a:prstGeom>
          <a:solidFill>
            <a:schemeClr val="accent3"/>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17" name="Rectangle 16"/>
          <p:cNvSpPr/>
          <p:nvPr userDrawn="1"/>
        </p:nvSpPr>
        <p:spPr>
          <a:xfrm>
            <a:off x="3345783" y="1056575"/>
            <a:ext cx="2452438" cy="114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19" name="Rectangle 18"/>
          <p:cNvSpPr/>
          <p:nvPr userDrawn="1"/>
        </p:nvSpPr>
        <p:spPr>
          <a:xfrm>
            <a:off x="6019802" y="1056575"/>
            <a:ext cx="2452438" cy="1143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1" name="Text Placeholder 3"/>
          <p:cNvSpPr>
            <a:spLocks noGrp="1"/>
          </p:cNvSpPr>
          <p:nvPr>
            <p:ph type="body" sz="half" idx="16" hasCustomPrompt="1"/>
          </p:nvPr>
        </p:nvSpPr>
        <p:spPr>
          <a:xfrm>
            <a:off x="657726" y="3542300"/>
            <a:ext cx="2466475" cy="381731"/>
          </a:xfrm>
          <a:prstGeom prst="rect">
            <a:avLst/>
          </a:prstGeom>
        </p:spPr>
        <p:txBody>
          <a:bodyPr wrap="square" lIns="0" tIns="0" rIns="0" bIns="0" anchor="ctr">
            <a:noAutofit/>
          </a:bodyPr>
          <a:lstStyle>
            <a:lvl1pPr marL="0" indent="0" algn="ctr">
              <a:buNone/>
              <a:defRPr sz="1399" b="1" baseline="0">
                <a:solidFill>
                  <a:schemeClr val="accent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Title Goes Here</a:t>
            </a:r>
          </a:p>
        </p:txBody>
      </p:sp>
      <p:sp>
        <p:nvSpPr>
          <p:cNvPr id="28" name="Text Placeholder 3"/>
          <p:cNvSpPr>
            <a:spLocks noGrp="1"/>
          </p:cNvSpPr>
          <p:nvPr>
            <p:ph type="body" sz="half" idx="17"/>
          </p:nvPr>
        </p:nvSpPr>
        <p:spPr>
          <a:xfrm>
            <a:off x="671765" y="3954817"/>
            <a:ext cx="2452438" cy="844784"/>
          </a:xfrm>
          <a:prstGeom prst="rect">
            <a:avLst/>
          </a:prstGeom>
        </p:spPr>
        <p:txBody>
          <a:bodyPr wrap="square" lIns="0" tIns="0" rIns="0" bIns="0" anchor="t">
            <a:noAutofit/>
          </a:bodyPr>
          <a:lstStyle>
            <a:lvl1pPr marL="0" indent="0" algn="ctr">
              <a:buNone/>
              <a:defRPr sz="1099" b="0" baseline="0">
                <a:solidFill>
                  <a:schemeClr val="tx1">
                    <a:lumMod val="75000"/>
                    <a:lumOff val="2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29" name="Text Placeholder 3"/>
          <p:cNvSpPr>
            <a:spLocks noGrp="1"/>
          </p:cNvSpPr>
          <p:nvPr>
            <p:ph type="body" sz="half" idx="24" hasCustomPrompt="1"/>
          </p:nvPr>
        </p:nvSpPr>
        <p:spPr>
          <a:xfrm>
            <a:off x="3331745" y="3542300"/>
            <a:ext cx="2466475" cy="381731"/>
          </a:xfrm>
          <a:prstGeom prst="rect">
            <a:avLst/>
          </a:prstGeom>
        </p:spPr>
        <p:txBody>
          <a:bodyPr wrap="square" lIns="0" tIns="0" rIns="0" bIns="0" anchor="ctr">
            <a:noAutofit/>
          </a:bodyPr>
          <a:lstStyle>
            <a:lvl1pPr marL="0" indent="0" algn="ctr">
              <a:buNone/>
              <a:defRPr sz="1399" b="1" baseline="0">
                <a:solidFill>
                  <a:schemeClr val="accent2"/>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Title Goes Here</a:t>
            </a:r>
          </a:p>
        </p:txBody>
      </p:sp>
      <p:sp>
        <p:nvSpPr>
          <p:cNvPr id="30" name="Text Placeholder 3"/>
          <p:cNvSpPr>
            <a:spLocks noGrp="1"/>
          </p:cNvSpPr>
          <p:nvPr>
            <p:ph type="body" sz="half" idx="25"/>
          </p:nvPr>
        </p:nvSpPr>
        <p:spPr>
          <a:xfrm>
            <a:off x="3345783" y="3954817"/>
            <a:ext cx="2452438" cy="844784"/>
          </a:xfrm>
          <a:prstGeom prst="rect">
            <a:avLst/>
          </a:prstGeom>
        </p:spPr>
        <p:txBody>
          <a:bodyPr wrap="square" lIns="0" tIns="0" rIns="0" bIns="0" anchor="t">
            <a:noAutofit/>
          </a:bodyPr>
          <a:lstStyle>
            <a:lvl1pPr marL="0" indent="0" algn="ctr">
              <a:buNone/>
              <a:defRPr sz="1099" b="0" baseline="0">
                <a:solidFill>
                  <a:schemeClr val="tx1">
                    <a:lumMod val="75000"/>
                    <a:lumOff val="2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31" name="Text Placeholder 3"/>
          <p:cNvSpPr>
            <a:spLocks noGrp="1"/>
          </p:cNvSpPr>
          <p:nvPr>
            <p:ph type="body" sz="half" idx="26" hasCustomPrompt="1"/>
          </p:nvPr>
        </p:nvSpPr>
        <p:spPr>
          <a:xfrm>
            <a:off x="6005763" y="3542300"/>
            <a:ext cx="2466475" cy="381731"/>
          </a:xfrm>
          <a:prstGeom prst="rect">
            <a:avLst/>
          </a:prstGeom>
        </p:spPr>
        <p:txBody>
          <a:bodyPr wrap="square" lIns="0" tIns="0" rIns="0" bIns="0" anchor="ctr">
            <a:noAutofit/>
          </a:bodyPr>
          <a:lstStyle>
            <a:lvl1pPr marL="0" indent="0" algn="ctr">
              <a:buNone/>
              <a:defRPr sz="1399" b="1" baseline="0">
                <a:solidFill>
                  <a:schemeClr val="accent3"/>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Title Goes Here</a:t>
            </a:r>
          </a:p>
        </p:txBody>
      </p:sp>
      <p:sp>
        <p:nvSpPr>
          <p:cNvPr id="32" name="Text Placeholder 3"/>
          <p:cNvSpPr>
            <a:spLocks noGrp="1"/>
          </p:cNvSpPr>
          <p:nvPr>
            <p:ph type="body" sz="half" idx="27"/>
          </p:nvPr>
        </p:nvSpPr>
        <p:spPr>
          <a:xfrm>
            <a:off x="6019802" y="3954817"/>
            <a:ext cx="2452438" cy="844784"/>
          </a:xfrm>
          <a:prstGeom prst="rect">
            <a:avLst/>
          </a:prstGeom>
        </p:spPr>
        <p:txBody>
          <a:bodyPr wrap="square" lIns="0" tIns="0" rIns="0" bIns="0" anchor="t">
            <a:noAutofit/>
          </a:bodyPr>
          <a:lstStyle>
            <a:lvl1pPr marL="0" indent="0" algn="ctr">
              <a:buNone/>
              <a:defRPr sz="1099" b="0" baseline="0">
                <a:solidFill>
                  <a:schemeClr val="tx1">
                    <a:lumMod val="75000"/>
                    <a:lumOff val="2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33" name="Freeform 62"/>
          <p:cNvSpPr>
            <a:spLocks noChangeAspect="1" noEditPoints="1"/>
          </p:cNvSpPr>
          <p:nvPr userDrawn="1"/>
        </p:nvSpPr>
        <p:spPr bwMode="auto">
          <a:xfrm>
            <a:off x="1568846" y="1296309"/>
            <a:ext cx="658271" cy="663533"/>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a:solidFill>
                <a:srgbClr val="262626"/>
              </a:solidFill>
            </a:endParaRPr>
          </a:p>
        </p:txBody>
      </p:sp>
      <p:sp>
        <p:nvSpPr>
          <p:cNvPr id="35" name="Freeform 245"/>
          <p:cNvSpPr>
            <a:spLocks noChangeAspect="1"/>
          </p:cNvSpPr>
          <p:nvPr userDrawn="1"/>
        </p:nvSpPr>
        <p:spPr bwMode="auto">
          <a:xfrm>
            <a:off x="4251546" y="1307621"/>
            <a:ext cx="640909" cy="640908"/>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a:solidFill>
                <a:srgbClr val="262626"/>
              </a:solidFill>
            </a:endParaRPr>
          </a:p>
        </p:txBody>
      </p:sp>
      <p:sp>
        <p:nvSpPr>
          <p:cNvPr id="36" name="Freeform 132"/>
          <p:cNvSpPr>
            <a:spLocks noChangeAspect="1" noEditPoints="1"/>
          </p:cNvSpPr>
          <p:nvPr userDrawn="1"/>
        </p:nvSpPr>
        <p:spPr bwMode="auto">
          <a:xfrm>
            <a:off x="6893237" y="1290633"/>
            <a:ext cx="705564" cy="674885"/>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a:solidFill>
                <a:srgbClr val="262626"/>
              </a:solidFill>
            </a:endParaRPr>
          </a:p>
        </p:txBody>
      </p:sp>
      <p:sp>
        <p:nvSpPr>
          <p:cNvPr id="22" name="Round Same Side Corner Rectangle 21"/>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23"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24"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25"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202319899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fade">
                                      <p:cBhvr>
                                        <p:cTn id="11" dur="500"/>
                                        <p:tgtEl>
                                          <p:spTgt spid="25">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animEffect transition="in" filter="wipe(down)">
                                      <p:cBhvr>
                                        <p:cTn id="29" dur="500"/>
                                        <p:tgtEl>
                                          <p:spTgt spid="21">
                                            <p:txEl>
                                              <p:pRg st="0" end="0"/>
                                            </p:txEl>
                                          </p:spTgt>
                                        </p:tgtEl>
                                      </p:cBhvr>
                                    </p:animEffect>
                                  </p:childTnLst>
                                </p:cTn>
                              </p:par>
                            </p:childTnLst>
                          </p:cTn>
                        </p:par>
                        <p:par>
                          <p:cTn id="30" fill="hold">
                            <p:stCondLst>
                              <p:cond delay="3000"/>
                            </p:stCondLst>
                            <p:childTnLst>
                              <p:par>
                                <p:cTn id="31" presetID="22" presetClass="entr" presetSubtype="4" fill="hold" grpId="0" nodeType="afterEffect" nodePh="1">
                                  <p:stCondLst>
                                    <p:cond delay="0"/>
                                  </p:stCondLst>
                                  <p:endCondLst>
                                    <p:cond evt="begin" delay="0">
                                      <p:tn val="31"/>
                                    </p:cond>
                                  </p:endCondLst>
                                  <p:childTnLst>
                                    <p:set>
                                      <p:cBhvr>
                                        <p:cTn id="32" dur="1" fill="hold">
                                          <p:stCondLst>
                                            <p:cond delay="0"/>
                                          </p:stCondLst>
                                        </p:cTn>
                                        <p:tgtEl>
                                          <p:spTgt spid="28">
                                            <p:txEl>
                                              <p:pRg st="0" end="0"/>
                                            </p:txEl>
                                          </p:spTgt>
                                        </p:tgtEl>
                                        <p:attrNameLst>
                                          <p:attrName>style.visibility</p:attrName>
                                        </p:attrNameLst>
                                      </p:cBhvr>
                                      <p:to>
                                        <p:strVal val="visible"/>
                                      </p:to>
                                    </p:set>
                                    <p:animEffect transition="in" filter="wipe(down)">
                                      <p:cBhvr>
                                        <p:cTn id="33" dur="500"/>
                                        <p:tgtEl>
                                          <p:spTgt spid="28">
                                            <p:txEl>
                                              <p:pRg st="0" end="0"/>
                                            </p:txEl>
                                          </p:spTgt>
                                        </p:tgtEl>
                                      </p:cBhvr>
                                    </p:animEffect>
                                  </p:childTnLst>
                                </p:cTn>
                              </p:par>
                            </p:childTnLst>
                          </p:cTn>
                        </p:par>
                        <p:par>
                          <p:cTn id="34" fill="hold">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down)">
                                      <p:cBhvr>
                                        <p:cTn id="37" dur="500"/>
                                        <p:tgtEl>
                                          <p:spTgt spid="40"/>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par>
                          <p:cTn id="42" fill="hold">
                            <p:stCondLst>
                              <p:cond delay="4500"/>
                            </p:stCondLst>
                            <p:childTnLst>
                              <p:par>
                                <p:cTn id="43" presetID="53" presetClass="entr" presetSubtype="16"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par>
                          <p:cTn id="48" fill="hold">
                            <p:stCondLst>
                              <p:cond delay="5000"/>
                            </p:stCondLst>
                            <p:childTnLst>
                              <p:par>
                                <p:cTn id="49" presetID="22" presetClass="entr" presetSubtype="4" fill="hold" grpId="0" nodeType="afterEffect">
                                  <p:stCondLst>
                                    <p:cond delay="0"/>
                                  </p:stCondLst>
                                  <p:childTnLst>
                                    <p:set>
                                      <p:cBhvr>
                                        <p:cTn id="50" dur="1" fill="hold">
                                          <p:stCondLst>
                                            <p:cond delay="0"/>
                                          </p:stCondLst>
                                        </p:cTn>
                                        <p:tgtEl>
                                          <p:spTgt spid="29">
                                            <p:txEl>
                                              <p:pRg st="0" end="0"/>
                                            </p:txEl>
                                          </p:spTgt>
                                        </p:tgtEl>
                                        <p:attrNameLst>
                                          <p:attrName>style.visibility</p:attrName>
                                        </p:attrNameLst>
                                      </p:cBhvr>
                                      <p:to>
                                        <p:strVal val="visible"/>
                                      </p:to>
                                    </p:set>
                                    <p:animEffect transition="in" filter="wipe(down)">
                                      <p:cBhvr>
                                        <p:cTn id="51" dur="500"/>
                                        <p:tgtEl>
                                          <p:spTgt spid="29">
                                            <p:txEl>
                                              <p:pRg st="0" end="0"/>
                                            </p:txEl>
                                          </p:spTgt>
                                        </p:tgtEl>
                                      </p:cBhvr>
                                    </p:animEffect>
                                  </p:childTnLst>
                                </p:cTn>
                              </p:par>
                            </p:childTnLst>
                          </p:cTn>
                        </p:par>
                        <p:par>
                          <p:cTn id="52" fill="hold">
                            <p:stCondLst>
                              <p:cond delay="55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30">
                                            <p:txEl>
                                              <p:pRg st="0" end="0"/>
                                            </p:txEl>
                                          </p:spTgt>
                                        </p:tgtEl>
                                        <p:attrNameLst>
                                          <p:attrName>style.visibility</p:attrName>
                                        </p:attrNameLst>
                                      </p:cBhvr>
                                      <p:to>
                                        <p:strVal val="visible"/>
                                      </p:to>
                                    </p:set>
                                    <p:animEffect transition="in" filter="wipe(down)">
                                      <p:cBhvr>
                                        <p:cTn id="55" dur="500"/>
                                        <p:tgtEl>
                                          <p:spTgt spid="30">
                                            <p:txEl>
                                              <p:pRg st="0" end="0"/>
                                            </p:txEl>
                                          </p:spTgt>
                                        </p:tgtEl>
                                      </p:cBhvr>
                                    </p:animEffect>
                                  </p:childTnLst>
                                </p:cTn>
                              </p:par>
                            </p:childTnLst>
                          </p:cTn>
                        </p:par>
                        <p:par>
                          <p:cTn id="56" fill="hold">
                            <p:stCondLst>
                              <p:cond delay="6000"/>
                            </p:stCondLst>
                            <p:childTnLst>
                              <p:par>
                                <p:cTn id="57" presetID="22" presetClass="entr" presetSubtype="4"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childTnLst>
                          </p:cTn>
                        </p:par>
                        <p:par>
                          <p:cTn id="60" fill="hold">
                            <p:stCondLst>
                              <p:cond delay="6500"/>
                            </p:stCondLst>
                            <p:childTnLst>
                              <p:par>
                                <p:cTn id="61" presetID="53" presetClass="entr" presetSubtype="16"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childTnLst>
                                </p:cTn>
                              </p:par>
                            </p:childTnLst>
                          </p:cTn>
                        </p:par>
                        <p:par>
                          <p:cTn id="66" fill="hold">
                            <p:stCondLst>
                              <p:cond delay="7000"/>
                            </p:stCondLst>
                            <p:childTnLst>
                              <p:par>
                                <p:cTn id="67" presetID="22" presetClass="entr" presetSubtype="4"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ipe(down)">
                                      <p:cBhvr>
                                        <p:cTn id="69" dur="500"/>
                                        <p:tgtEl>
                                          <p:spTgt spid="41"/>
                                        </p:tgtEl>
                                      </p:cBhvr>
                                    </p:animEffect>
                                  </p:childTnLst>
                                </p:cTn>
                              </p:par>
                            </p:childTnLst>
                          </p:cTn>
                        </p:par>
                        <p:par>
                          <p:cTn id="70" fill="hold">
                            <p:stCondLst>
                              <p:cond delay="7500"/>
                            </p:stCondLst>
                            <p:childTnLst>
                              <p:par>
                                <p:cTn id="71" presetID="22" presetClass="entr" presetSubtype="4" fill="hold" grpId="0" nodeType="afterEffect">
                                  <p:stCondLst>
                                    <p:cond delay="0"/>
                                  </p:stCondLst>
                                  <p:childTnLst>
                                    <p:set>
                                      <p:cBhvr>
                                        <p:cTn id="72" dur="1" fill="hold">
                                          <p:stCondLst>
                                            <p:cond delay="0"/>
                                          </p:stCondLst>
                                        </p:cTn>
                                        <p:tgtEl>
                                          <p:spTgt spid="31">
                                            <p:txEl>
                                              <p:pRg st="0" end="0"/>
                                            </p:txEl>
                                          </p:spTgt>
                                        </p:tgtEl>
                                        <p:attrNameLst>
                                          <p:attrName>style.visibility</p:attrName>
                                        </p:attrNameLst>
                                      </p:cBhvr>
                                      <p:to>
                                        <p:strVal val="visible"/>
                                      </p:to>
                                    </p:set>
                                    <p:animEffect transition="in" filter="wipe(down)">
                                      <p:cBhvr>
                                        <p:cTn id="73" dur="500"/>
                                        <p:tgtEl>
                                          <p:spTgt spid="31">
                                            <p:txEl>
                                              <p:pRg st="0" end="0"/>
                                            </p:txEl>
                                          </p:spTgt>
                                        </p:tgtEl>
                                      </p:cBhvr>
                                    </p:animEffect>
                                  </p:childTnLst>
                                </p:cTn>
                              </p:par>
                            </p:childTnLst>
                          </p:cTn>
                        </p:par>
                        <p:par>
                          <p:cTn id="74" fill="hold">
                            <p:stCondLst>
                              <p:cond delay="8000"/>
                            </p:stCondLst>
                            <p:childTnLst>
                              <p:par>
                                <p:cTn id="75" presetID="22" presetClass="entr" presetSubtype="4" fill="hold" grpId="0" nodeType="afterEffect" nodePh="1">
                                  <p:stCondLst>
                                    <p:cond delay="0"/>
                                  </p:stCondLst>
                                  <p:endCondLst>
                                    <p:cond evt="begin" delay="0">
                                      <p:tn val="75"/>
                                    </p:cond>
                                  </p:endCondLst>
                                  <p:childTnLst>
                                    <p:set>
                                      <p:cBhvr>
                                        <p:cTn id="76" dur="1" fill="hold">
                                          <p:stCondLst>
                                            <p:cond delay="0"/>
                                          </p:stCondLst>
                                        </p:cTn>
                                        <p:tgtEl>
                                          <p:spTgt spid="32">
                                            <p:txEl>
                                              <p:pRg st="0" end="0"/>
                                            </p:txEl>
                                          </p:spTgt>
                                        </p:tgtEl>
                                        <p:attrNameLst>
                                          <p:attrName>style.visibility</p:attrName>
                                        </p:attrNameLst>
                                      </p:cBhvr>
                                      <p:to>
                                        <p:strVal val="visible"/>
                                      </p:to>
                                    </p:set>
                                    <p:animEffect transition="in" filter="wipe(down)">
                                      <p:cBhvr>
                                        <p:cTn id="77"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bldLvl="0" animBg="1"/>
      <p:bldP spid="40" grpId="0" bldLvl="0" animBg="1"/>
      <p:bldP spid="41" grpId="0" bldLvl="0" animBg="1"/>
      <p:bldP spid="17" grpId="0" bldLvl="0" animBg="1"/>
      <p:bldP spid="19" grpId="0" bldLvl="0" animBg="1"/>
      <p:bldP spid="21" grpId="0" build="p">
        <p:tmplLst>
          <p:tmpl lvl="1">
            <p:tnLst>
              <p:par>
                <p:cTn presetID="22" presetClass="entr" presetSubtype="4"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build="p">
        <p:tmplLst>
          <p:tmpl lvl="1">
            <p:tnLst>
              <p:par>
                <p:cTn presetID="22" presetClass="entr" presetSubtype="4"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ldLvl="0" animBg="1"/>
      <p:bldP spid="35" grpId="0" bldLvl="0" animBg="1"/>
      <p:bldP spid="36" grpId="0" bldLvl="0" animBg="1"/>
      <p:bldP spid="24" grpId="0"/>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2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304802" y="940088"/>
            <a:ext cx="2819400" cy="4203413"/>
          </a:xfrm>
          <a:prstGeom prst="rect">
            <a:avLst/>
          </a:prstGeom>
          <a:noFill/>
          <a:ln w="19050">
            <a:no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22" name="Rectangle 21"/>
          <p:cNvSpPr/>
          <p:nvPr userDrawn="1"/>
        </p:nvSpPr>
        <p:spPr>
          <a:xfrm>
            <a:off x="2927956" y="1390650"/>
            <a:ext cx="1676400" cy="781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3" name="Rectangle 22"/>
          <p:cNvSpPr/>
          <p:nvPr userDrawn="1"/>
        </p:nvSpPr>
        <p:spPr>
          <a:xfrm>
            <a:off x="2927956" y="2209800"/>
            <a:ext cx="1676400" cy="781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4" name="Rectangle 23"/>
          <p:cNvSpPr/>
          <p:nvPr userDrawn="1"/>
        </p:nvSpPr>
        <p:spPr>
          <a:xfrm>
            <a:off x="2927956" y="3028950"/>
            <a:ext cx="1676400" cy="781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6" name="Rectangle 25"/>
          <p:cNvSpPr/>
          <p:nvPr userDrawn="1"/>
        </p:nvSpPr>
        <p:spPr>
          <a:xfrm>
            <a:off x="2927956" y="3848100"/>
            <a:ext cx="1676400" cy="781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7" name="Freeform 62"/>
          <p:cNvSpPr>
            <a:spLocks noChangeAspect="1" noEditPoints="1"/>
          </p:cNvSpPr>
          <p:nvPr userDrawn="1"/>
        </p:nvSpPr>
        <p:spPr bwMode="auto">
          <a:xfrm>
            <a:off x="3585922" y="1627153"/>
            <a:ext cx="360468" cy="36335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a:solidFill>
                <a:srgbClr val="262626"/>
              </a:solidFill>
            </a:endParaRPr>
          </a:p>
        </p:txBody>
      </p:sp>
      <p:sp>
        <p:nvSpPr>
          <p:cNvPr id="34" name="Freeform 245"/>
          <p:cNvSpPr>
            <a:spLocks noChangeAspect="1"/>
          </p:cNvSpPr>
          <p:nvPr userDrawn="1"/>
        </p:nvSpPr>
        <p:spPr bwMode="auto">
          <a:xfrm>
            <a:off x="3590674" y="2424844"/>
            <a:ext cx="350963" cy="350963"/>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a:solidFill>
                <a:srgbClr val="262626"/>
              </a:solidFill>
            </a:endParaRPr>
          </a:p>
        </p:txBody>
      </p:sp>
      <p:sp>
        <p:nvSpPr>
          <p:cNvPr id="37" name="Freeform 132"/>
          <p:cNvSpPr>
            <a:spLocks noChangeAspect="1" noEditPoints="1"/>
          </p:cNvSpPr>
          <p:nvPr userDrawn="1"/>
        </p:nvSpPr>
        <p:spPr bwMode="auto">
          <a:xfrm>
            <a:off x="3572973" y="3234694"/>
            <a:ext cx="386366" cy="369566"/>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a:solidFill>
                <a:srgbClr val="262626"/>
              </a:solidFill>
            </a:endParaRPr>
          </a:p>
        </p:txBody>
      </p:sp>
      <p:sp>
        <p:nvSpPr>
          <p:cNvPr id="38" name="Freeform 52"/>
          <p:cNvSpPr>
            <a:spLocks noEditPoints="1"/>
          </p:cNvSpPr>
          <p:nvPr userDrawn="1"/>
        </p:nvSpPr>
        <p:spPr bwMode="auto">
          <a:xfrm>
            <a:off x="3589089" y="4048125"/>
            <a:ext cx="354135" cy="38100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dirty="0">
              <a:solidFill>
                <a:srgbClr val="262626"/>
              </a:solidFill>
            </a:endParaRPr>
          </a:p>
        </p:txBody>
      </p:sp>
      <p:sp>
        <p:nvSpPr>
          <p:cNvPr id="39" name="Text Placeholder 3"/>
          <p:cNvSpPr>
            <a:spLocks noGrp="1"/>
          </p:cNvSpPr>
          <p:nvPr>
            <p:ph type="body" sz="half" idx="15" hasCustomPrompt="1"/>
          </p:nvPr>
        </p:nvSpPr>
        <p:spPr>
          <a:xfrm>
            <a:off x="4747370" y="1570239"/>
            <a:ext cx="3933686" cy="553836"/>
          </a:xfrm>
          <a:prstGeom prst="rect">
            <a:avLst/>
          </a:prstGeom>
        </p:spPr>
        <p:txBody>
          <a:bodyPr wrap="square" lIns="0" tIns="0" rIns="0" bIns="0" anchor="t">
            <a:noAutofit/>
          </a:bodyPr>
          <a:lstStyle>
            <a:lvl1pPr marL="0" indent="0" algn="l">
              <a:buNone/>
              <a:defRPr sz="1099" b="0"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44" name="Text Placeholder 3"/>
          <p:cNvSpPr>
            <a:spLocks noGrp="1"/>
          </p:cNvSpPr>
          <p:nvPr>
            <p:ph type="body" sz="half" idx="17"/>
          </p:nvPr>
        </p:nvSpPr>
        <p:spPr>
          <a:xfrm>
            <a:off x="4742103" y="1364288"/>
            <a:ext cx="3944699" cy="192780"/>
          </a:xfrm>
          <a:prstGeom prst="rect">
            <a:avLst/>
          </a:prstGeom>
        </p:spPr>
        <p:txBody>
          <a:bodyPr wrap="none" lIns="0" tIns="0" rIns="0" bIns="0" anchor="ctr">
            <a:noAutofit/>
          </a:bodyPr>
          <a:lstStyle>
            <a:lvl1pPr marL="0" indent="0" algn="l">
              <a:buNone/>
              <a:defRPr sz="1399" b="1" baseline="0">
                <a:solidFill>
                  <a:schemeClr val="accent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45" name="Text Placeholder 3"/>
          <p:cNvSpPr>
            <a:spLocks noGrp="1"/>
          </p:cNvSpPr>
          <p:nvPr>
            <p:ph type="body" sz="half" idx="18" hasCustomPrompt="1"/>
          </p:nvPr>
        </p:nvSpPr>
        <p:spPr>
          <a:xfrm>
            <a:off x="4747370" y="2415752"/>
            <a:ext cx="3933686" cy="553836"/>
          </a:xfrm>
          <a:prstGeom prst="rect">
            <a:avLst/>
          </a:prstGeom>
        </p:spPr>
        <p:txBody>
          <a:bodyPr wrap="square" lIns="0" tIns="0" rIns="0" bIns="0" anchor="t">
            <a:noAutofit/>
          </a:bodyPr>
          <a:lstStyle>
            <a:lvl1pPr marL="0" indent="0" algn="l">
              <a:buNone/>
              <a:defRPr sz="1099" b="0"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46" name="Text Placeholder 3"/>
          <p:cNvSpPr>
            <a:spLocks noGrp="1"/>
          </p:cNvSpPr>
          <p:nvPr>
            <p:ph type="body" sz="half" idx="19"/>
          </p:nvPr>
        </p:nvSpPr>
        <p:spPr>
          <a:xfrm>
            <a:off x="4742103" y="2209800"/>
            <a:ext cx="3944699" cy="192780"/>
          </a:xfrm>
          <a:prstGeom prst="rect">
            <a:avLst/>
          </a:prstGeom>
        </p:spPr>
        <p:txBody>
          <a:bodyPr wrap="none" lIns="0" tIns="0" rIns="0" bIns="0" anchor="ctr">
            <a:noAutofit/>
          </a:bodyPr>
          <a:lstStyle>
            <a:lvl1pPr marL="0" indent="0" algn="l">
              <a:buNone/>
              <a:defRPr sz="1399" b="1" baseline="0">
                <a:solidFill>
                  <a:schemeClr val="accent2"/>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47" name="Text Placeholder 3"/>
          <p:cNvSpPr>
            <a:spLocks noGrp="1"/>
          </p:cNvSpPr>
          <p:nvPr>
            <p:ph type="body" sz="half" idx="20" hasCustomPrompt="1"/>
          </p:nvPr>
        </p:nvSpPr>
        <p:spPr>
          <a:xfrm>
            <a:off x="4747370" y="3256164"/>
            <a:ext cx="3933686" cy="553836"/>
          </a:xfrm>
          <a:prstGeom prst="rect">
            <a:avLst/>
          </a:prstGeom>
        </p:spPr>
        <p:txBody>
          <a:bodyPr wrap="square" lIns="0" tIns="0" rIns="0" bIns="0" anchor="t">
            <a:noAutofit/>
          </a:bodyPr>
          <a:lstStyle>
            <a:lvl1pPr marL="0" indent="0" algn="l">
              <a:buNone/>
              <a:defRPr sz="1099" b="0"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48" name="Text Placeholder 3"/>
          <p:cNvSpPr>
            <a:spLocks noGrp="1"/>
          </p:cNvSpPr>
          <p:nvPr>
            <p:ph type="body" sz="half" idx="21"/>
          </p:nvPr>
        </p:nvSpPr>
        <p:spPr>
          <a:xfrm>
            <a:off x="4742103" y="3050213"/>
            <a:ext cx="3944699" cy="192780"/>
          </a:xfrm>
          <a:prstGeom prst="rect">
            <a:avLst/>
          </a:prstGeom>
        </p:spPr>
        <p:txBody>
          <a:bodyPr wrap="none" lIns="0" tIns="0" rIns="0" bIns="0" anchor="ctr">
            <a:noAutofit/>
          </a:bodyPr>
          <a:lstStyle>
            <a:lvl1pPr marL="0" indent="0" algn="l">
              <a:buNone/>
              <a:defRPr sz="1399" b="1" baseline="0">
                <a:solidFill>
                  <a:schemeClr val="accent3"/>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49" name="Text Placeholder 3"/>
          <p:cNvSpPr>
            <a:spLocks noGrp="1"/>
          </p:cNvSpPr>
          <p:nvPr>
            <p:ph type="body" sz="half" idx="22" hasCustomPrompt="1"/>
          </p:nvPr>
        </p:nvSpPr>
        <p:spPr>
          <a:xfrm>
            <a:off x="4747370" y="4075314"/>
            <a:ext cx="3933686" cy="553836"/>
          </a:xfrm>
          <a:prstGeom prst="rect">
            <a:avLst/>
          </a:prstGeom>
        </p:spPr>
        <p:txBody>
          <a:bodyPr wrap="square" lIns="0" tIns="0" rIns="0" bIns="0" anchor="t">
            <a:noAutofit/>
          </a:bodyPr>
          <a:lstStyle>
            <a:lvl1pPr marL="0" indent="0" algn="l">
              <a:buNone/>
              <a:defRPr sz="1099" b="0"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50" name="Text Placeholder 3"/>
          <p:cNvSpPr>
            <a:spLocks noGrp="1"/>
          </p:cNvSpPr>
          <p:nvPr>
            <p:ph type="body" sz="half" idx="23"/>
          </p:nvPr>
        </p:nvSpPr>
        <p:spPr>
          <a:xfrm>
            <a:off x="4742103" y="3869363"/>
            <a:ext cx="3944699" cy="192780"/>
          </a:xfrm>
          <a:prstGeom prst="rect">
            <a:avLst/>
          </a:prstGeom>
        </p:spPr>
        <p:txBody>
          <a:bodyPr wrap="none" lIns="0" tIns="0" rIns="0" bIns="0" anchor="ctr">
            <a:noAutofit/>
          </a:bodyPr>
          <a:lstStyle>
            <a:lvl1pPr marL="0" indent="0" algn="l">
              <a:buNone/>
              <a:defRPr sz="1399" b="1" baseline="0">
                <a:solidFill>
                  <a:schemeClr val="accent4"/>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25" name="Round Same Side Corner Rectangle 24"/>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28"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29"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30"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221614952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animEffect transition="in" filter="fade">
                                      <p:cBhvr>
                                        <p:cTn id="11" dur="500"/>
                                        <p:tgtEl>
                                          <p:spTgt spid="30">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childTnLst>
                                </p:cTn>
                              </p:par>
                            </p:childTnLst>
                          </p:cTn>
                        </p:par>
                        <p:par>
                          <p:cTn id="26" fill="hold">
                            <p:stCondLst>
                              <p:cond delay="2500"/>
                            </p:stCondLst>
                            <p:childTnLst>
                              <p:par>
                                <p:cTn id="27" presetID="22" presetClass="entr" presetSubtype="8" fill="hold" grpId="0" nodeType="afterEffect" nodePh="1">
                                  <p:stCondLst>
                                    <p:cond delay="0"/>
                                  </p:stCondLst>
                                  <p:endCondLst>
                                    <p:cond evt="begin" delay="0">
                                      <p:tn val="27"/>
                                    </p:cond>
                                  </p:endCondLst>
                                  <p:childTnLst>
                                    <p:set>
                                      <p:cBhvr>
                                        <p:cTn id="28" dur="1" fill="hold">
                                          <p:stCondLst>
                                            <p:cond delay="0"/>
                                          </p:stCondLst>
                                        </p:cTn>
                                        <p:tgtEl>
                                          <p:spTgt spid="44">
                                            <p:txEl>
                                              <p:pRg st="0" end="0"/>
                                            </p:txEl>
                                          </p:spTgt>
                                        </p:tgtEl>
                                        <p:attrNameLst>
                                          <p:attrName>style.visibility</p:attrName>
                                        </p:attrNameLst>
                                      </p:cBhvr>
                                      <p:to>
                                        <p:strVal val="visible"/>
                                      </p:to>
                                    </p:set>
                                    <p:animEffect transition="in" filter="wipe(left)">
                                      <p:cBhvr>
                                        <p:cTn id="29" dur="500"/>
                                        <p:tgtEl>
                                          <p:spTgt spid="44">
                                            <p:txEl>
                                              <p:pRg st="0" end="0"/>
                                            </p:txEl>
                                          </p:spTgt>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9">
                                            <p:txEl>
                                              <p:pRg st="0" end="0"/>
                                            </p:txEl>
                                          </p:spTgt>
                                        </p:tgtEl>
                                        <p:attrNameLst>
                                          <p:attrName>style.visibility</p:attrName>
                                        </p:attrNameLst>
                                      </p:cBhvr>
                                      <p:to>
                                        <p:strVal val="visible"/>
                                      </p:to>
                                    </p:set>
                                    <p:animEffect transition="in" filter="wipe(left)">
                                      <p:cBhvr>
                                        <p:cTn id="33" dur="500"/>
                                        <p:tgtEl>
                                          <p:spTgt spid="39">
                                            <p:txEl>
                                              <p:pRg st="0" end="0"/>
                                            </p:txEl>
                                          </p:spTgt>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par>
                          <p:cTn id="38" fill="hold">
                            <p:stCondLst>
                              <p:cond delay="4000"/>
                            </p:stCondLst>
                            <p:childTnLst>
                              <p:par>
                                <p:cTn id="39" presetID="53" presetClass="entr" presetSubtype="16"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childTnLst>
                          </p:cTn>
                        </p:par>
                        <p:par>
                          <p:cTn id="44" fill="hold">
                            <p:stCondLst>
                              <p:cond delay="4500"/>
                            </p:stCondLst>
                            <p:childTnLst>
                              <p:par>
                                <p:cTn id="45" presetID="22" presetClass="entr" presetSubtype="8" fill="hold" grpId="0" nodeType="afterEffect" nodePh="1">
                                  <p:stCondLst>
                                    <p:cond delay="0"/>
                                  </p:stCondLst>
                                  <p:endCondLst>
                                    <p:cond evt="begin" delay="0">
                                      <p:tn val="45"/>
                                    </p:cond>
                                  </p:end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wipe(left)">
                                      <p:cBhvr>
                                        <p:cTn id="47" dur="500"/>
                                        <p:tgtEl>
                                          <p:spTgt spid="46">
                                            <p:txEl>
                                              <p:pRg st="0" end="0"/>
                                            </p:txEl>
                                          </p:spTgt>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5">
                                            <p:txEl>
                                              <p:pRg st="0" end="0"/>
                                            </p:txEl>
                                          </p:spTgt>
                                        </p:tgtEl>
                                        <p:attrNameLst>
                                          <p:attrName>style.visibility</p:attrName>
                                        </p:attrNameLst>
                                      </p:cBhvr>
                                      <p:to>
                                        <p:strVal val="visible"/>
                                      </p:to>
                                    </p:set>
                                    <p:animEffect transition="in" filter="wipe(left)">
                                      <p:cBhvr>
                                        <p:cTn id="51" dur="500"/>
                                        <p:tgtEl>
                                          <p:spTgt spid="45">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p:stCondLst>
                              <p:cond delay="6000"/>
                            </p:stCondLst>
                            <p:childTnLst>
                              <p:par>
                                <p:cTn id="57" presetID="53" presetClass="entr" presetSubtype="16"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p:cTn id="59" dur="500" fill="hold"/>
                                        <p:tgtEl>
                                          <p:spTgt spid="37"/>
                                        </p:tgtEl>
                                        <p:attrNameLst>
                                          <p:attrName>ppt_w</p:attrName>
                                        </p:attrNameLst>
                                      </p:cBhvr>
                                      <p:tavLst>
                                        <p:tav tm="0">
                                          <p:val>
                                            <p:fltVal val="0"/>
                                          </p:val>
                                        </p:tav>
                                        <p:tav tm="100000">
                                          <p:val>
                                            <p:strVal val="#ppt_w"/>
                                          </p:val>
                                        </p:tav>
                                      </p:tavLst>
                                    </p:anim>
                                    <p:anim calcmode="lin" valueType="num">
                                      <p:cBhvr>
                                        <p:cTn id="60" dur="500" fill="hold"/>
                                        <p:tgtEl>
                                          <p:spTgt spid="37"/>
                                        </p:tgtEl>
                                        <p:attrNameLst>
                                          <p:attrName>ppt_h</p:attrName>
                                        </p:attrNameLst>
                                      </p:cBhvr>
                                      <p:tavLst>
                                        <p:tav tm="0">
                                          <p:val>
                                            <p:fltVal val="0"/>
                                          </p:val>
                                        </p:tav>
                                        <p:tav tm="100000">
                                          <p:val>
                                            <p:strVal val="#ppt_h"/>
                                          </p:val>
                                        </p:tav>
                                      </p:tavLst>
                                    </p:anim>
                                    <p:animEffect transition="in" filter="fade">
                                      <p:cBhvr>
                                        <p:cTn id="61" dur="500"/>
                                        <p:tgtEl>
                                          <p:spTgt spid="37"/>
                                        </p:tgtEl>
                                      </p:cBhvr>
                                    </p:animEffect>
                                  </p:childTnLst>
                                </p:cTn>
                              </p:par>
                            </p:childTnLst>
                          </p:cTn>
                        </p:par>
                        <p:par>
                          <p:cTn id="62" fill="hold">
                            <p:stCondLst>
                              <p:cond delay="6500"/>
                            </p:stCondLst>
                            <p:childTnLst>
                              <p:par>
                                <p:cTn id="63" presetID="22" presetClass="entr" presetSubtype="8" fill="hold" grpId="0" nodeType="afterEffect" nodePh="1">
                                  <p:stCondLst>
                                    <p:cond delay="0"/>
                                  </p:stCondLst>
                                  <p:endCondLst>
                                    <p:cond evt="begin" delay="0">
                                      <p:tn val="63"/>
                                    </p:cond>
                                  </p:endCondLst>
                                  <p:childTnLst>
                                    <p:set>
                                      <p:cBhvr>
                                        <p:cTn id="64" dur="1" fill="hold">
                                          <p:stCondLst>
                                            <p:cond delay="0"/>
                                          </p:stCondLst>
                                        </p:cTn>
                                        <p:tgtEl>
                                          <p:spTgt spid="48">
                                            <p:txEl>
                                              <p:pRg st="0" end="0"/>
                                            </p:txEl>
                                          </p:spTgt>
                                        </p:tgtEl>
                                        <p:attrNameLst>
                                          <p:attrName>style.visibility</p:attrName>
                                        </p:attrNameLst>
                                      </p:cBhvr>
                                      <p:to>
                                        <p:strVal val="visible"/>
                                      </p:to>
                                    </p:set>
                                    <p:animEffect transition="in" filter="wipe(left)">
                                      <p:cBhvr>
                                        <p:cTn id="65" dur="500"/>
                                        <p:tgtEl>
                                          <p:spTgt spid="48">
                                            <p:txEl>
                                              <p:pRg st="0" end="0"/>
                                            </p:txEl>
                                          </p:spTgt>
                                        </p:tgtEl>
                                      </p:cBhvr>
                                    </p:animEffect>
                                  </p:childTnLst>
                                </p:cTn>
                              </p:par>
                            </p:childTnLst>
                          </p:cTn>
                        </p:par>
                        <p:par>
                          <p:cTn id="66" fill="hold">
                            <p:stCondLst>
                              <p:cond delay="7000"/>
                            </p:stCondLst>
                            <p:childTnLst>
                              <p:par>
                                <p:cTn id="67" presetID="22" presetClass="entr" presetSubtype="8" fill="hold" grpId="0" nodeType="afterEffect">
                                  <p:stCondLst>
                                    <p:cond delay="0"/>
                                  </p:stCondLst>
                                  <p:childTnLst>
                                    <p:set>
                                      <p:cBhvr>
                                        <p:cTn id="68" dur="1" fill="hold">
                                          <p:stCondLst>
                                            <p:cond delay="0"/>
                                          </p:stCondLst>
                                        </p:cTn>
                                        <p:tgtEl>
                                          <p:spTgt spid="47">
                                            <p:txEl>
                                              <p:pRg st="0" end="0"/>
                                            </p:txEl>
                                          </p:spTgt>
                                        </p:tgtEl>
                                        <p:attrNameLst>
                                          <p:attrName>style.visibility</p:attrName>
                                        </p:attrNameLst>
                                      </p:cBhvr>
                                      <p:to>
                                        <p:strVal val="visible"/>
                                      </p:to>
                                    </p:set>
                                    <p:animEffect transition="in" filter="wipe(left)">
                                      <p:cBhvr>
                                        <p:cTn id="69" dur="500"/>
                                        <p:tgtEl>
                                          <p:spTgt spid="47">
                                            <p:txEl>
                                              <p:pRg st="0" end="0"/>
                                            </p:txEl>
                                          </p:spTgt>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8000"/>
                            </p:stCondLst>
                            <p:childTnLst>
                              <p:par>
                                <p:cTn id="75" presetID="53" presetClass="entr" presetSubtype="16" fill="hold" grpId="0" nodeType="after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8500"/>
                            </p:stCondLst>
                            <p:childTnLst>
                              <p:par>
                                <p:cTn id="81" presetID="22" presetClass="entr" presetSubtype="8" fill="hold" grpId="0" nodeType="afterEffect" nodePh="1">
                                  <p:stCondLst>
                                    <p:cond delay="0"/>
                                  </p:stCondLst>
                                  <p:endCondLst>
                                    <p:cond evt="begin" delay="0">
                                      <p:tn val="81"/>
                                    </p:cond>
                                  </p:endCondLst>
                                  <p:childTnLst>
                                    <p:set>
                                      <p:cBhvr>
                                        <p:cTn id="82" dur="1" fill="hold">
                                          <p:stCondLst>
                                            <p:cond delay="0"/>
                                          </p:stCondLst>
                                        </p:cTn>
                                        <p:tgtEl>
                                          <p:spTgt spid="50">
                                            <p:txEl>
                                              <p:pRg st="0" end="0"/>
                                            </p:txEl>
                                          </p:spTgt>
                                        </p:tgtEl>
                                        <p:attrNameLst>
                                          <p:attrName>style.visibility</p:attrName>
                                        </p:attrNameLst>
                                      </p:cBhvr>
                                      <p:to>
                                        <p:strVal val="visible"/>
                                      </p:to>
                                    </p:set>
                                    <p:animEffect transition="in" filter="wipe(left)">
                                      <p:cBhvr>
                                        <p:cTn id="83" dur="500"/>
                                        <p:tgtEl>
                                          <p:spTgt spid="50">
                                            <p:txEl>
                                              <p:pRg st="0" end="0"/>
                                            </p:txEl>
                                          </p:spTgt>
                                        </p:tgtEl>
                                      </p:cBhvr>
                                    </p:animEffect>
                                  </p:childTnLst>
                                </p:cTn>
                              </p:par>
                            </p:childTnLst>
                          </p:cTn>
                        </p:par>
                        <p:par>
                          <p:cTn id="84" fill="hold">
                            <p:stCondLst>
                              <p:cond delay="9000"/>
                            </p:stCondLst>
                            <p:childTnLst>
                              <p:par>
                                <p:cTn id="85" presetID="22" presetClass="entr" presetSubtype="8" fill="hold" grpId="0" nodeType="afterEffect">
                                  <p:stCondLst>
                                    <p:cond delay="0"/>
                                  </p:stCondLst>
                                  <p:childTnLst>
                                    <p:set>
                                      <p:cBhvr>
                                        <p:cTn id="86" dur="1" fill="hold">
                                          <p:stCondLst>
                                            <p:cond delay="0"/>
                                          </p:stCondLst>
                                        </p:cTn>
                                        <p:tgtEl>
                                          <p:spTgt spid="49">
                                            <p:txEl>
                                              <p:pRg st="0" end="0"/>
                                            </p:txEl>
                                          </p:spTgt>
                                        </p:tgtEl>
                                        <p:attrNameLst>
                                          <p:attrName>style.visibility</p:attrName>
                                        </p:attrNameLst>
                                      </p:cBhvr>
                                      <p:to>
                                        <p:strVal val="visible"/>
                                      </p:to>
                                    </p:set>
                                    <p:animEffect transition="in" filter="wipe(left)">
                                      <p:cBhvr>
                                        <p:cTn id="87"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bldLvl="0" animBg="1"/>
      <p:bldP spid="23" grpId="0" bldLvl="0" animBg="1"/>
      <p:bldP spid="24" grpId="0" bldLvl="0" animBg="1"/>
      <p:bldP spid="26" grpId="0" bldLvl="0" animBg="1"/>
      <p:bldP spid="27" grpId="0" bldLvl="0" animBg="1"/>
      <p:bldP spid="34" grpId="0" bldLvl="0" animBg="1"/>
      <p:bldP spid="37" grpId="0" bldLvl="0" animBg="1"/>
      <p:bldP spid="38" grpId="0" bldLvl="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P spid="4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4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29" grpId="0"/>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Pic5">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0" y="1414328"/>
            <a:ext cx="3124200" cy="1995623"/>
          </a:xfrm>
          <a:prstGeom prst="rect">
            <a:avLst/>
          </a:prstGeom>
          <a:solidFill>
            <a:schemeClr val="accent1"/>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20" name="Rectangle 19"/>
          <p:cNvSpPr/>
          <p:nvPr userDrawn="1"/>
        </p:nvSpPr>
        <p:spPr>
          <a:xfrm>
            <a:off x="3124201" y="1414328"/>
            <a:ext cx="6003632" cy="1995623"/>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2" name="Freeform 45"/>
          <p:cNvSpPr>
            <a:spLocks noEditPoints="1"/>
          </p:cNvSpPr>
          <p:nvPr userDrawn="1"/>
        </p:nvSpPr>
        <p:spPr bwMode="auto">
          <a:xfrm>
            <a:off x="3421232" y="1920803"/>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91417" tIns="45708" rIns="91417" bIns="45708" numCol="1" anchor="t" anchorCtr="0" compatLnSpc="1"/>
          <a:lstStyle/>
          <a:p>
            <a:pPr defTabSz="1030605"/>
            <a:endParaRPr lang="en-US" sz="1999" dirty="0">
              <a:solidFill>
                <a:srgbClr val="262626"/>
              </a:solidFill>
            </a:endParaRPr>
          </a:p>
        </p:txBody>
      </p:sp>
      <p:sp>
        <p:nvSpPr>
          <p:cNvPr id="23" name="Text Placeholder 3"/>
          <p:cNvSpPr>
            <a:spLocks noGrp="1"/>
          </p:cNvSpPr>
          <p:nvPr>
            <p:ph type="body" sz="half" idx="15"/>
          </p:nvPr>
        </p:nvSpPr>
        <p:spPr>
          <a:xfrm>
            <a:off x="3808399" y="1905616"/>
            <a:ext cx="4784432" cy="326156"/>
          </a:xfrm>
          <a:prstGeom prst="rect">
            <a:avLst/>
          </a:prstGeom>
        </p:spPr>
        <p:txBody>
          <a:bodyPr wrap="square" lIns="0" tIns="0" rIns="0" bIns="0" anchor="t">
            <a:noAutofit/>
          </a:bodyPr>
          <a:lstStyle>
            <a:lvl1pPr marL="0" indent="0" algn="l">
              <a:buNone/>
              <a:defRPr sz="1099" b="0" baseline="0">
                <a:solidFill>
                  <a:schemeClr val="tx1">
                    <a:lumMod val="75000"/>
                    <a:lumOff val="2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24" name="Freeform 45"/>
          <p:cNvSpPr>
            <a:spLocks noEditPoints="1"/>
          </p:cNvSpPr>
          <p:nvPr userDrawn="1"/>
        </p:nvSpPr>
        <p:spPr bwMode="auto">
          <a:xfrm>
            <a:off x="3421232" y="241840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91417" tIns="45708" rIns="91417" bIns="45708" numCol="1" anchor="t" anchorCtr="0" compatLnSpc="1"/>
          <a:lstStyle/>
          <a:p>
            <a:pPr defTabSz="1030605"/>
            <a:endParaRPr lang="en-US" sz="1999" dirty="0">
              <a:solidFill>
                <a:srgbClr val="262626"/>
              </a:solidFill>
            </a:endParaRPr>
          </a:p>
        </p:txBody>
      </p:sp>
      <p:sp>
        <p:nvSpPr>
          <p:cNvPr id="25" name="Text Placeholder 3"/>
          <p:cNvSpPr>
            <a:spLocks noGrp="1"/>
          </p:cNvSpPr>
          <p:nvPr>
            <p:ph type="body" sz="half" idx="16"/>
          </p:nvPr>
        </p:nvSpPr>
        <p:spPr>
          <a:xfrm>
            <a:off x="3808400" y="2403222"/>
            <a:ext cx="4784431" cy="326156"/>
          </a:xfrm>
          <a:prstGeom prst="rect">
            <a:avLst/>
          </a:prstGeom>
        </p:spPr>
        <p:txBody>
          <a:bodyPr wrap="square" lIns="0" tIns="0" rIns="0" bIns="0" anchor="t">
            <a:noAutofit/>
          </a:bodyPr>
          <a:lstStyle>
            <a:lvl1pPr marL="0" indent="0" algn="l">
              <a:buNone/>
              <a:defRPr sz="1099" b="0" baseline="0">
                <a:solidFill>
                  <a:schemeClr val="tx1">
                    <a:lumMod val="75000"/>
                    <a:lumOff val="2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26" name="Freeform 45"/>
          <p:cNvSpPr>
            <a:spLocks noEditPoints="1"/>
          </p:cNvSpPr>
          <p:nvPr userDrawn="1"/>
        </p:nvSpPr>
        <p:spPr bwMode="auto">
          <a:xfrm>
            <a:off x="3421232" y="2887439"/>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ln>
        </p:spPr>
        <p:txBody>
          <a:bodyPr vert="horz" wrap="square" lIns="91417" tIns="45708" rIns="91417" bIns="45708" numCol="1" anchor="t" anchorCtr="0" compatLnSpc="1"/>
          <a:lstStyle/>
          <a:p>
            <a:pPr defTabSz="1030605"/>
            <a:endParaRPr lang="en-US" sz="1999" dirty="0">
              <a:solidFill>
                <a:srgbClr val="262626"/>
              </a:solidFill>
            </a:endParaRPr>
          </a:p>
        </p:txBody>
      </p:sp>
      <p:sp>
        <p:nvSpPr>
          <p:cNvPr id="27" name="Text Placeholder 3"/>
          <p:cNvSpPr>
            <a:spLocks noGrp="1"/>
          </p:cNvSpPr>
          <p:nvPr>
            <p:ph type="body" sz="half" idx="17"/>
          </p:nvPr>
        </p:nvSpPr>
        <p:spPr>
          <a:xfrm>
            <a:off x="3808400" y="2872252"/>
            <a:ext cx="4784431" cy="326156"/>
          </a:xfrm>
          <a:prstGeom prst="rect">
            <a:avLst/>
          </a:prstGeom>
        </p:spPr>
        <p:txBody>
          <a:bodyPr wrap="square" lIns="0" tIns="0" rIns="0" bIns="0" anchor="t">
            <a:noAutofit/>
          </a:bodyPr>
          <a:lstStyle>
            <a:lvl1pPr marL="0" indent="0" algn="l">
              <a:buNone/>
              <a:defRPr sz="1099" b="0" baseline="0">
                <a:solidFill>
                  <a:schemeClr val="tx1">
                    <a:lumMod val="75000"/>
                    <a:lumOff val="2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34" name="Text Placeholder 3"/>
          <p:cNvSpPr>
            <a:spLocks noGrp="1"/>
          </p:cNvSpPr>
          <p:nvPr>
            <p:ph type="body" sz="half" idx="21"/>
          </p:nvPr>
        </p:nvSpPr>
        <p:spPr>
          <a:xfrm>
            <a:off x="3479422" y="1610646"/>
            <a:ext cx="5146814" cy="192780"/>
          </a:xfrm>
          <a:prstGeom prst="rect">
            <a:avLst/>
          </a:prstGeom>
        </p:spPr>
        <p:txBody>
          <a:bodyPr wrap="none" lIns="0" tIns="0" rIns="0" bIns="0" anchor="ctr">
            <a:noAutofit/>
          </a:bodyPr>
          <a:lstStyle>
            <a:lvl1pPr marL="0" indent="0" algn="l">
              <a:buNone/>
              <a:defRPr sz="1399" b="1" baseline="0">
                <a:solidFill>
                  <a:schemeClr val="tx1">
                    <a:lumMod val="75000"/>
                    <a:lumOff val="2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15" name="Round Same Side Corner Rectangle 14"/>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16"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17"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19"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229117481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2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34">
                                            <p:txEl>
                                              <p:pRg st="0" end="0"/>
                                            </p:txEl>
                                          </p:spTgt>
                                        </p:tgtEl>
                                        <p:attrNameLst>
                                          <p:attrName>style.visibility</p:attrName>
                                        </p:attrNameLst>
                                      </p:cBhvr>
                                      <p:to>
                                        <p:strVal val="visible"/>
                                      </p:to>
                                    </p:set>
                                    <p:animEffect transition="in" filter="wipe(left)">
                                      <p:cBhvr>
                                        <p:cTn id="24" dur="500"/>
                                        <p:tgtEl>
                                          <p:spTgt spid="34">
                                            <p:txEl>
                                              <p:pRg st="0" end="0"/>
                                            </p:txEl>
                                          </p:spTgt>
                                        </p:tgtEl>
                                      </p:cBhvr>
                                    </p:animEffect>
                                  </p:childTnLst>
                                </p:cTn>
                              </p:par>
                            </p:childTnLst>
                          </p:cTn>
                        </p:par>
                        <p:par>
                          <p:cTn id="25" fill="hold">
                            <p:stCondLst>
                              <p:cond delay="3000"/>
                            </p:stCondLst>
                            <p:childTnLst>
                              <p:par>
                                <p:cTn id="26" presetID="53" presetClass="entr" presetSubtype="16"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par>
                                <p:cTn id="31" presetID="22" presetClass="entr" presetSubtype="8" fill="hold" grpId="0" nodeType="withEffect" nodePh="1">
                                  <p:stCondLst>
                                    <p:cond delay="0"/>
                                  </p:stCondLst>
                                  <p:endCondLst>
                                    <p:cond evt="begin" delay="0">
                                      <p:tn val="31"/>
                                    </p:cond>
                                  </p:endCondLst>
                                  <p:childTnLst>
                                    <p:set>
                                      <p:cBhvr>
                                        <p:cTn id="32" dur="1" fill="hold">
                                          <p:stCondLst>
                                            <p:cond delay="0"/>
                                          </p:stCondLst>
                                        </p:cTn>
                                        <p:tgtEl>
                                          <p:spTgt spid="23">
                                            <p:txEl>
                                              <p:pRg st="0" end="0"/>
                                            </p:txEl>
                                          </p:spTgt>
                                        </p:tgtEl>
                                        <p:attrNameLst>
                                          <p:attrName>style.visibility</p:attrName>
                                        </p:attrNameLst>
                                      </p:cBhvr>
                                      <p:to>
                                        <p:strVal val="visible"/>
                                      </p:to>
                                    </p:set>
                                    <p:animEffect transition="in" filter="wipe(left)">
                                      <p:cBhvr>
                                        <p:cTn id="33" dur="500"/>
                                        <p:tgtEl>
                                          <p:spTgt spid="23">
                                            <p:txEl>
                                              <p:pRg st="0" end="0"/>
                                            </p:txEl>
                                          </p:spTgt>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22" presetClass="entr" presetSubtype="8" fill="hold" grpId="0" nodeType="withEffect" nodePh="1">
                                  <p:stCondLst>
                                    <p:cond delay="0"/>
                                  </p:stCondLst>
                                  <p:endCondLst>
                                    <p:cond evt="begin" delay="0">
                                      <p:tn val="40"/>
                                    </p:cond>
                                  </p:endCondLst>
                                  <p:childTnLst>
                                    <p:set>
                                      <p:cBhvr>
                                        <p:cTn id="41" dur="1" fill="hold">
                                          <p:stCondLst>
                                            <p:cond delay="0"/>
                                          </p:stCondLst>
                                        </p:cTn>
                                        <p:tgtEl>
                                          <p:spTgt spid="25">
                                            <p:txEl>
                                              <p:pRg st="0" end="0"/>
                                            </p:txEl>
                                          </p:spTgt>
                                        </p:tgtEl>
                                        <p:attrNameLst>
                                          <p:attrName>style.visibility</p:attrName>
                                        </p:attrNameLst>
                                      </p:cBhvr>
                                      <p:to>
                                        <p:strVal val="visible"/>
                                      </p:to>
                                    </p:set>
                                    <p:animEffect transition="in" filter="wipe(left)">
                                      <p:cBhvr>
                                        <p:cTn id="42" dur="500"/>
                                        <p:tgtEl>
                                          <p:spTgt spid="25">
                                            <p:txEl>
                                              <p:pRg st="0" end="0"/>
                                            </p:txEl>
                                          </p:spTgt>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par>
                                <p:cTn id="49" presetID="22" presetClass="entr" presetSubtype="8" fill="hold" grpId="0" nodeType="with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left)">
                                      <p:cBhvr>
                                        <p:cTn id="51"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bldLvl="0" animBg="1"/>
      <p:bldP spid="22" grpId="0" bldLvl="0" animBg="1"/>
      <p:bldP spid="2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ldLvl="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17"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Pic6">
    <p:spTree>
      <p:nvGrpSpPr>
        <p:cNvPr id="1" name=""/>
        <p:cNvGrpSpPr/>
        <p:nvPr/>
      </p:nvGrpSpPr>
      <p:grpSpPr>
        <a:xfrm>
          <a:off x="0" y="0"/>
          <a:ext cx="0" cy="0"/>
          <a:chOff x="0" y="0"/>
          <a:chExt cx="0" cy="0"/>
        </a:xfrm>
      </p:grpSpPr>
      <p:sp>
        <p:nvSpPr>
          <p:cNvPr id="20" name="Rectangle 19"/>
          <p:cNvSpPr/>
          <p:nvPr userDrawn="1"/>
        </p:nvSpPr>
        <p:spPr>
          <a:xfrm>
            <a:off x="639096" y="1198350"/>
            <a:ext cx="2819400" cy="3415727"/>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15" name="Picture Placeholder 7"/>
          <p:cNvSpPr>
            <a:spLocks noGrp="1"/>
          </p:cNvSpPr>
          <p:nvPr>
            <p:ph type="pic" sz="quarter" idx="11" hasCustomPrompt="1"/>
          </p:nvPr>
        </p:nvSpPr>
        <p:spPr>
          <a:xfrm>
            <a:off x="3458496" y="1198352"/>
            <a:ext cx="2514600" cy="1707863"/>
          </a:xfrm>
          <a:prstGeom prst="rect">
            <a:avLst/>
          </a:prstGeom>
          <a:solidFill>
            <a:schemeClr val="accent1"/>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16" name="Picture Placeholder 7"/>
          <p:cNvSpPr>
            <a:spLocks noGrp="1"/>
          </p:cNvSpPr>
          <p:nvPr>
            <p:ph type="pic" sz="quarter" idx="12" hasCustomPrompt="1"/>
          </p:nvPr>
        </p:nvSpPr>
        <p:spPr>
          <a:xfrm>
            <a:off x="5973097" y="1198352"/>
            <a:ext cx="2514600" cy="1707863"/>
          </a:xfrm>
          <a:prstGeom prst="rect">
            <a:avLst/>
          </a:prstGeom>
          <a:solidFill>
            <a:schemeClr val="accent2"/>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21" name="Picture Placeholder 7"/>
          <p:cNvSpPr>
            <a:spLocks noGrp="1"/>
          </p:cNvSpPr>
          <p:nvPr>
            <p:ph type="pic" sz="quarter" idx="13" hasCustomPrompt="1"/>
          </p:nvPr>
        </p:nvSpPr>
        <p:spPr>
          <a:xfrm>
            <a:off x="3458496" y="2906215"/>
            <a:ext cx="2514600" cy="1707863"/>
          </a:xfrm>
          <a:prstGeom prst="rect">
            <a:avLst/>
          </a:prstGeom>
          <a:solidFill>
            <a:schemeClr val="accent3"/>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28" name="Picture Placeholder 7"/>
          <p:cNvSpPr>
            <a:spLocks noGrp="1"/>
          </p:cNvSpPr>
          <p:nvPr>
            <p:ph type="pic" sz="quarter" idx="14" hasCustomPrompt="1"/>
          </p:nvPr>
        </p:nvSpPr>
        <p:spPr>
          <a:xfrm>
            <a:off x="5973097" y="2906215"/>
            <a:ext cx="2514600" cy="1707863"/>
          </a:xfrm>
          <a:prstGeom prst="rect">
            <a:avLst/>
          </a:prstGeom>
          <a:solidFill>
            <a:schemeClr val="accent4"/>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11" name="Round Same Side Corner Rectangle 10"/>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12"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13"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14"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303652391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 presetClass="entr" presetSubtype="4" accel="50000" decel="5000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fill="hold"/>
                                        <p:tgtEl>
                                          <p:spTgt spid="15"/>
                                        </p:tgtEl>
                                        <p:attrNameLst>
                                          <p:attrName>ppt_x</p:attrName>
                                        </p:attrNameLst>
                                      </p:cBhvr>
                                      <p:tavLst>
                                        <p:tav tm="0">
                                          <p:val>
                                            <p:strVal val="#ppt_x"/>
                                          </p:val>
                                        </p:tav>
                                        <p:tav tm="100000">
                                          <p:val>
                                            <p:strVal val="#ppt_x"/>
                                          </p:val>
                                        </p:tav>
                                      </p:tavLst>
                                    </p:anim>
                                    <p:anim calcmode="lin" valueType="num">
                                      <p:cBhvr additive="base">
                                        <p:cTn id="20" dur="1000" fill="hold"/>
                                        <p:tgtEl>
                                          <p:spTgt spid="15"/>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ppt_x"/>
                                          </p:val>
                                        </p:tav>
                                        <p:tav tm="100000">
                                          <p:val>
                                            <p:strVal val="#ppt_x"/>
                                          </p:val>
                                        </p:tav>
                                      </p:tavLst>
                                    </p:anim>
                                    <p:anim calcmode="lin" valueType="num">
                                      <p:cBhvr additive="base">
                                        <p:cTn id="25" dur="1000" fill="hold"/>
                                        <p:tgtEl>
                                          <p:spTgt spid="16"/>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1000" fill="hold"/>
                                        <p:tgtEl>
                                          <p:spTgt spid="21"/>
                                        </p:tgtEl>
                                        <p:attrNameLst>
                                          <p:attrName>ppt_x</p:attrName>
                                        </p:attrNameLst>
                                      </p:cBhvr>
                                      <p:tavLst>
                                        <p:tav tm="0">
                                          <p:val>
                                            <p:strVal val="#ppt_x"/>
                                          </p:val>
                                        </p:tav>
                                        <p:tav tm="100000">
                                          <p:val>
                                            <p:strVal val="#ppt_x"/>
                                          </p:val>
                                        </p:tav>
                                      </p:tavLst>
                                    </p:anim>
                                    <p:anim calcmode="lin" valueType="num">
                                      <p:cBhvr additive="base">
                                        <p:cTn id="30" dur="10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4500"/>
                            </p:stCondLst>
                            <p:childTnLst>
                              <p:par>
                                <p:cTn id="32" presetID="2" presetClass="entr" presetSubtype="4" accel="50000" decel="5000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1000" fill="hold"/>
                                        <p:tgtEl>
                                          <p:spTgt spid="28"/>
                                        </p:tgtEl>
                                        <p:attrNameLst>
                                          <p:attrName>ppt_x</p:attrName>
                                        </p:attrNameLst>
                                      </p:cBhvr>
                                      <p:tavLst>
                                        <p:tav tm="0">
                                          <p:val>
                                            <p:strVal val="#ppt_x"/>
                                          </p:val>
                                        </p:tav>
                                        <p:tav tm="100000">
                                          <p:val>
                                            <p:strVal val="#ppt_x"/>
                                          </p:val>
                                        </p:tav>
                                      </p:tavLst>
                                    </p:anim>
                                    <p:anim calcmode="lin" valueType="num">
                                      <p:cBhvr additive="base">
                                        <p:cTn id="35"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5" grpId="0" bldLvl="0" animBg="1"/>
      <p:bldP spid="16" grpId="0" bldLvl="0" animBg="1"/>
      <p:bldP spid="21" grpId="0" bldLvl="0" animBg="1"/>
      <p:bldP spid="28" grpId="0" bldLvl="0" animBg="1"/>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1_Pic08_0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 y="590551"/>
            <a:ext cx="9143999" cy="307573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420550764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2_Pic08_0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 y="-9525"/>
            <a:ext cx="9143999" cy="2733675"/>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05768006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3" name="Picture Placeholder 2"/>
          <p:cNvSpPr>
            <a:spLocks noGrp="1"/>
          </p:cNvSpPr>
          <p:nvPr>
            <p:ph type="pic" sz="quarter" idx="22"/>
          </p:nvPr>
        </p:nvSpPr>
        <p:spPr>
          <a:xfrm>
            <a:off x="3479147" y="1828801"/>
            <a:ext cx="2171873" cy="1337332"/>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grpSp>
        <p:nvGrpSpPr>
          <p:cNvPr id="31" name="Group 1996"/>
          <p:cNvGrpSpPr/>
          <p:nvPr userDrawn="1"/>
        </p:nvGrpSpPr>
        <p:grpSpPr>
          <a:xfrm>
            <a:off x="3371537" y="1731477"/>
            <a:ext cx="2387094" cy="1844595"/>
            <a:chOff x="0" y="0"/>
            <a:chExt cx="6009001" cy="5177561"/>
          </a:xfrm>
        </p:grpSpPr>
        <p:sp>
          <p:nvSpPr>
            <p:cNvPr id="32" name="Shape 1993"/>
            <p:cNvSpPr/>
            <p:nvPr/>
          </p:nvSpPr>
          <p:spPr>
            <a:xfrm>
              <a:off x="0" y="0"/>
              <a:ext cx="6009002" cy="43648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0800"/>
                    <a:pt x="21600" y="5400"/>
                    <a:pt x="21600" y="2700"/>
                  </a:cubicBezTo>
                  <a:cubicBezTo>
                    <a:pt x="21600" y="0"/>
                    <a:pt x="21600" y="0"/>
                    <a:pt x="21600" y="0"/>
                  </a:cubicBezTo>
                  <a:cubicBezTo>
                    <a:pt x="10800" y="0"/>
                    <a:pt x="5400" y="0"/>
                    <a:pt x="2700" y="0"/>
                  </a:cubicBezTo>
                  <a:cubicBezTo>
                    <a:pt x="0" y="0"/>
                    <a:pt x="0" y="0"/>
                    <a:pt x="0" y="0"/>
                  </a:cubicBezTo>
                  <a:cubicBezTo>
                    <a:pt x="0" y="10800"/>
                    <a:pt x="0" y="16200"/>
                    <a:pt x="0" y="18900"/>
                  </a:cubicBezTo>
                  <a:cubicBezTo>
                    <a:pt x="0" y="21600"/>
                    <a:pt x="0" y="21600"/>
                    <a:pt x="0" y="21600"/>
                  </a:cubicBezTo>
                  <a:cubicBezTo>
                    <a:pt x="7979" y="21600"/>
                    <a:pt x="11969" y="21600"/>
                    <a:pt x="13963" y="21600"/>
                  </a:cubicBezTo>
                  <a:cubicBezTo>
                    <a:pt x="15958" y="21600"/>
                    <a:pt x="15958" y="21600"/>
                    <a:pt x="15958" y="21600"/>
                  </a:cubicBezTo>
                  <a:lnTo>
                    <a:pt x="16764" y="21600"/>
                  </a:lnTo>
                  <a:lnTo>
                    <a:pt x="21600" y="21600"/>
                  </a:lnTo>
                  <a:close/>
                  <a:moveTo>
                    <a:pt x="1128" y="1683"/>
                  </a:moveTo>
                  <a:cubicBezTo>
                    <a:pt x="10800" y="1683"/>
                    <a:pt x="15636" y="1683"/>
                    <a:pt x="18054" y="1683"/>
                  </a:cubicBezTo>
                  <a:cubicBezTo>
                    <a:pt x="20472" y="1683"/>
                    <a:pt x="20472" y="1683"/>
                    <a:pt x="20472" y="1683"/>
                  </a:cubicBezTo>
                  <a:cubicBezTo>
                    <a:pt x="20472" y="10673"/>
                    <a:pt x="20472" y="15171"/>
                    <a:pt x="20472" y="17425"/>
                  </a:cubicBezTo>
                  <a:cubicBezTo>
                    <a:pt x="20472" y="19951"/>
                    <a:pt x="20472" y="19955"/>
                    <a:pt x="20472" y="19958"/>
                  </a:cubicBezTo>
                  <a:cubicBezTo>
                    <a:pt x="10800" y="19958"/>
                    <a:pt x="5964" y="19958"/>
                    <a:pt x="3546" y="19958"/>
                  </a:cubicBezTo>
                  <a:cubicBezTo>
                    <a:pt x="1128" y="19958"/>
                    <a:pt x="1128" y="19958"/>
                    <a:pt x="1128" y="19958"/>
                  </a:cubicBezTo>
                  <a:lnTo>
                    <a:pt x="1128" y="1683"/>
                  </a:lnTo>
                  <a:close/>
                </a:path>
              </a:pathLst>
            </a:cu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3" name="Shape 1994"/>
            <p:cNvSpPr/>
            <p:nvPr/>
          </p:nvSpPr>
          <p:spPr>
            <a:xfrm>
              <a:off x="2154169" y="4503985"/>
              <a:ext cx="1806422" cy="307709"/>
            </a:xfrm>
            <a:prstGeom prst="rect">
              <a:avLst/>
            </a:pr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4" name="Shape 1995"/>
            <p:cNvSpPr/>
            <p:nvPr/>
          </p:nvSpPr>
          <p:spPr>
            <a:xfrm>
              <a:off x="1266049" y="4950808"/>
              <a:ext cx="3582671" cy="226754"/>
            </a:xfrm>
            <a:prstGeom prst="rect">
              <a:avLst/>
            </a:pr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sp>
        <p:nvSpPr>
          <p:cNvPr id="35" name="Rectangle 34"/>
          <p:cNvSpPr/>
          <p:nvPr userDrawn="1"/>
        </p:nvSpPr>
        <p:spPr>
          <a:xfrm>
            <a:off x="1332956" y="1485900"/>
            <a:ext cx="1484562" cy="11004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6" name="Rectangle 35"/>
          <p:cNvSpPr/>
          <p:nvPr userDrawn="1"/>
        </p:nvSpPr>
        <p:spPr>
          <a:xfrm>
            <a:off x="1332956" y="2721187"/>
            <a:ext cx="1484562" cy="1100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7" name="Rectangle 36"/>
          <p:cNvSpPr/>
          <p:nvPr userDrawn="1"/>
        </p:nvSpPr>
        <p:spPr>
          <a:xfrm>
            <a:off x="6330700" y="1490366"/>
            <a:ext cx="1484562" cy="1100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9" name="Rectangle 38"/>
          <p:cNvSpPr/>
          <p:nvPr/>
        </p:nvSpPr>
        <p:spPr>
          <a:xfrm>
            <a:off x="6330700" y="2716721"/>
            <a:ext cx="1484562" cy="11004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6" name="Content Placeholder 20"/>
          <p:cNvSpPr>
            <a:spLocks noGrp="1"/>
          </p:cNvSpPr>
          <p:nvPr userDrawn="1">
            <p:ph sz="quarter" idx="16"/>
          </p:nvPr>
        </p:nvSpPr>
        <p:spPr>
          <a:xfrm>
            <a:off x="1416283" y="1702813"/>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47" name="Text Placeholder 17"/>
          <p:cNvSpPr>
            <a:spLocks noGrp="1"/>
          </p:cNvSpPr>
          <p:nvPr userDrawn="1">
            <p:ph type="body" sz="quarter" idx="21"/>
          </p:nvPr>
        </p:nvSpPr>
        <p:spPr>
          <a:xfrm>
            <a:off x="1408890" y="1962978"/>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48" name="Content Placeholder 20"/>
          <p:cNvSpPr>
            <a:spLocks noGrp="1"/>
          </p:cNvSpPr>
          <p:nvPr>
            <p:ph sz="quarter" idx="23"/>
          </p:nvPr>
        </p:nvSpPr>
        <p:spPr>
          <a:xfrm>
            <a:off x="1416283" y="2955074"/>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49" name="Text Placeholder 17"/>
          <p:cNvSpPr>
            <a:spLocks noGrp="1"/>
          </p:cNvSpPr>
          <p:nvPr>
            <p:ph type="body" sz="quarter" idx="24"/>
          </p:nvPr>
        </p:nvSpPr>
        <p:spPr>
          <a:xfrm>
            <a:off x="1408890" y="3215239"/>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4" name="Content Placeholder 20"/>
          <p:cNvSpPr>
            <a:spLocks noGrp="1"/>
          </p:cNvSpPr>
          <p:nvPr>
            <p:ph sz="quarter" idx="25"/>
          </p:nvPr>
        </p:nvSpPr>
        <p:spPr>
          <a:xfrm>
            <a:off x="6414028" y="1702813"/>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5" name="Text Placeholder 17"/>
          <p:cNvSpPr>
            <a:spLocks noGrp="1"/>
          </p:cNvSpPr>
          <p:nvPr>
            <p:ph type="body" sz="quarter" idx="26"/>
          </p:nvPr>
        </p:nvSpPr>
        <p:spPr>
          <a:xfrm>
            <a:off x="6406635" y="1962978"/>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6" name="Content Placeholder 20"/>
          <p:cNvSpPr>
            <a:spLocks noGrp="1"/>
          </p:cNvSpPr>
          <p:nvPr>
            <p:ph sz="quarter" idx="27"/>
          </p:nvPr>
        </p:nvSpPr>
        <p:spPr>
          <a:xfrm>
            <a:off x="6414028" y="2955074"/>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7" name="Text Placeholder 17"/>
          <p:cNvSpPr>
            <a:spLocks noGrp="1"/>
          </p:cNvSpPr>
          <p:nvPr>
            <p:ph type="body" sz="quarter" idx="28"/>
          </p:nvPr>
        </p:nvSpPr>
        <p:spPr>
          <a:xfrm>
            <a:off x="6406635" y="3215239"/>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8" name="Content Placeholder 20"/>
          <p:cNvSpPr>
            <a:spLocks noGrp="1"/>
          </p:cNvSpPr>
          <p:nvPr>
            <p:ph sz="quarter" idx="29"/>
          </p:nvPr>
        </p:nvSpPr>
        <p:spPr>
          <a:xfrm>
            <a:off x="2399736" y="4090923"/>
            <a:ext cx="4344530" cy="252477"/>
          </a:xfrm>
        </p:spPr>
        <p:txBody>
          <a:bodyPr lIns="0" tIns="0" rIns="0" bIns="0" anchor="ctr">
            <a:normAutofit/>
          </a:bodyPr>
          <a:lstStyle>
            <a:lvl1pPr marL="0" indent="0" algn="ctr">
              <a:buNone/>
              <a:defRPr sz="1050" b="1">
                <a:solidFill>
                  <a:schemeClr val="bg1">
                    <a:lumMod val="95000"/>
                  </a:schemeClr>
                </a:solidFill>
                <a:latin typeface="Sinkin Sans 300 Light" pitchFamily="50" charset="0"/>
              </a:defRPr>
            </a:lvl1pPr>
          </a:lstStyle>
          <a:p>
            <a:pPr lvl="0"/>
            <a:endParaRPr lang="en-GB" dirty="0"/>
          </a:p>
        </p:txBody>
      </p:sp>
    </p:spTree>
    <p:extLst>
      <p:ext uri="{BB962C8B-B14F-4D97-AF65-F5344CB8AC3E}">
        <p14:creationId xmlns:p14="http://schemas.microsoft.com/office/powerpoint/2010/main" val="159129464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2" presetClass="entr" presetSubtype="2" accel="54000" decel="4600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1+#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nodePh="1">
                                  <p:stCondLst>
                                    <p:cond delay="0"/>
                                  </p:stCondLst>
                                  <p:endCondLst>
                                    <p:cond evt="begin" delay="0">
                                      <p:tn val="26"/>
                                    </p:cond>
                                  </p:endCondLst>
                                  <p:childTnLst>
                                    <p:set>
                                      <p:cBhvr>
                                        <p:cTn id="27" dur="1" fill="hold">
                                          <p:stCondLst>
                                            <p:cond delay="0"/>
                                          </p:stCondLst>
                                        </p:cTn>
                                        <p:tgtEl>
                                          <p:spTgt spid="54">
                                            <p:txEl>
                                              <p:pRg st="0" end="0"/>
                                            </p:txEl>
                                          </p:spTgt>
                                        </p:tgtEl>
                                        <p:attrNameLst>
                                          <p:attrName>style.visibility</p:attrName>
                                        </p:attrNameLst>
                                      </p:cBhvr>
                                      <p:to>
                                        <p:strVal val="visible"/>
                                      </p:to>
                                    </p:set>
                                    <p:animEffect transition="in" filter="wipe(up)">
                                      <p:cBhvr>
                                        <p:cTn id="28" dur="500"/>
                                        <p:tgtEl>
                                          <p:spTgt spid="54">
                                            <p:txEl>
                                              <p:pRg st="0" end="0"/>
                                            </p:txEl>
                                          </p:spTgt>
                                        </p:tgtEl>
                                      </p:cBhvr>
                                    </p:animEffect>
                                  </p:childTnLst>
                                </p:cTn>
                              </p:par>
                            </p:childTnLst>
                          </p:cTn>
                        </p:par>
                        <p:par>
                          <p:cTn id="29" fill="hold">
                            <p:stCondLst>
                              <p:cond delay="3000"/>
                            </p:stCondLst>
                            <p:childTnLst>
                              <p:par>
                                <p:cTn id="30" presetID="10" presetClass="entr" presetSubtype="0" fill="hold" grpId="0" nodeType="afterEffect" nodePh="1">
                                  <p:stCondLst>
                                    <p:cond delay="0"/>
                                  </p:stCondLst>
                                  <p:endCondLst>
                                    <p:cond evt="begin" delay="0">
                                      <p:tn val="30"/>
                                    </p:cond>
                                  </p:endCondLst>
                                  <p:childTnLst>
                                    <p:set>
                                      <p:cBhvr>
                                        <p:cTn id="31" dur="1" fill="hold">
                                          <p:stCondLst>
                                            <p:cond delay="0"/>
                                          </p:stCondLst>
                                        </p:cTn>
                                        <p:tgtEl>
                                          <p:spTgt spid="55">
                                            <p:txEl>
                                              <p:pRg st="0" end="0"/>
                                            </p:txEl>
                                          </p:spTgt>
                                        </p:tgtEl>
                                        <p:attrNameLst>
                                          <p:attrName>style.visibility</p:attrName>
                                        </p:attrNameLst>
                                      </p:cBhvr>
                                      <p:to>
                                        <p:strVal val="visible"/>
                                      </p:to>
                                    </p:set>
                                    <p:animEffect transition="in" filter="fade">
                                      <p:cBhvr>
                                        <p:cTn id="32" dur="500"/>
                                        <p:tgtEl>
                                          <p:spTgt spid="55">
                                            <p:txEl>
                                              <p:pRg st="0" end="0"/>
                                            </p:txEl>
                                          </p:spTgt>
                                        </p:tgtEl>
                                      </p:cBhvr>
                                    </p:animEffect>
                                  </p:childTnLst>
                                </p:cTn>
                              </p:par>
                            </p:childTnLst>
                          </p:cTn>
                        </p:par>
                        <p:par>
                          <p:cTn id="33" fill="hold">
                            <p:stCondLst>
                              <p:cond delay="3500"/>
                            </p:stCondLst>
                            <p:childTnLst>
                              <p:par>
                                <p:cTn id="34" presetID="2" presetClass="entr" presetSubtype="8" accel="54000" decel="46000" fill="hold" grpId="0" nodeType="after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500" fill="hold"/>
                                        <p:tgtEl>
                                          <p:spTgt spid="35"/>
                                        </p:tgtEl>
                                        <p:attrNameLst>
                                          <p:attrName>ppt_x</p:attrName>
                                        </p:attrNameLst>
                                      </p:cBhvr>
                                      <p:tavLst>
                                        <p:tav tm="0">
                                          <p:val>
                                            <p:strVal val="0-#ppt_w/2"/>
                                          </p:val>
                                        </p:tav>
                                        <p:tav tm="100000">
                                          <p:val>
                                            <p:strVal val="#ppt_x"/>
                                          </p:val>
                                        </p:tav>
                                      </p:tavLst>
                                    </p:anim>
                                    <p:anim calcmode="lin" valueType="num">
                                      <p:cBhvr additive="base">
                                        <p:cTn id="37" dur="500" fill="hold"/>
                                        <p:tgtEl>
                                          <p:spTgt spid="35"/>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2" presetClass="entr" presetSubtype="1" fill="hold" grpId="0" nodeType="afterEffect" nodePh="1">
                                  <p:stCondLst>
                                    <p:cond delay="0"/>
                                  </p:stCondLst>
                                  <p:endCondLst>
                                    <p:cond evt="begin" delay="0">
                                      <p:tn val="39"/>
                                    </p:cond>
                                  </p:endCondLst>
                                  <p:childTnLst>
                                    <p:set>
                                      <p:cBhvr>
                                        <p:cTn id="40" dur="1" fill="hold">
                                          <p:stCondLst>
                                            <p:cond delay="0"/>
                                          </p:stCondLst>
                                        </p:cTn>
                                        <p:tgtEl>
                                          <p:spTgt spid="46">
                                            <p:txEl>
                                              <p:pRg st="0" end="0"/>
                                            </p:txEl>
                                          </p:spTgt>
                                        </p:tgtEl>
                                        <p:attrNameLst>
                                          <p:attrName>style.visibility</p:attrName>
                                        </p:attrNameLst>
                                      </p:cBhvr>
                                      <p:to>
                                        <p:strVal val="visible"/>
                                      </p:to>
                                    </p:set>
                                    <p:animEffect transition="in" filter="wipe(up)">
                                      <p:cBhvr>
                                        <p:cTn id="41" dur="500"/>
                                        <p:tgtEl>
                                          <p:spTgt spid="46">
                                            <p:txEl>
                                              <p:pRg st="0" end="0"/>
                                            </p:txEl>
                                          </p:spTgt>
                                        </p:tgtEl>
                                      </p:cBhvr>
                                    </p:animEffect>
                                  </p:childTnLst>
                                </p:cTn>
                              </p:par>
                            </p:childTnLst>
                          </p:cTn>
                        </p:par>
                        <p:par>
                          <p:cTn id="42" fill="hold">
                            <p:stCondLst>
                              <p:cond delay="4500"/>
                            </p:stCondLst>
                            <p:childTnLst>
                              <p:par>
                                <p:cTn id="43" presetID="10" presetClass="entr" presetSubtype="0" fill="hold" grpId="0" nodeType="afterEffect" nodePh="1">
                                  <p:stCondLst>
                                    <p:cond delay="0"/>
                                  </p:stCondLst>
                                  <p:endCondLst>
                                    <p:cond evt="begin" delay="0">
                                      <p:tn val="43"/>
                                    </p:cond>
                                  </p:endCondLst>
                                  <p:childTnLst>
                                    <p:set>
                                      <p:cBhvr>
                                        <p:cTn id="44" dur="1" fill="hold">
                                          <p:stCondLst>
                                            <p:cond delay="0"/>
                                          </p:stCondLst>
                                        </p:cTn>
                                        <p:tgtEl>
                                          <p:spTgt spid="47">
                                            <p:txEl>
                                              <p:pRg st="0" end="0"/>
                                            </p:txEl>
                                          </p:spTgt>
                                        </p:tgtEl>
                                        <p:attrNameLst>
                                          <p:attrName>style.visibility</p:attrName>
                                        </p:attrNameLst>
                                      </p:cBhvr>
                                      <p:to>
                                        <p:strVal val="visible"/>
                                      </p:to>
                                    </p:set>
                                    <p:animEffect transition="in" filter="fade">
                                      <p:cBhvr>
                                        <p:cTn id="45" dur="500"/>
                                        <p:tgtEl>
                                          <p:spTgt spid="47">
                                            <p:txEl>
                                              <p:pRg st="0" end="0"/>
                                            </p:txEl>
                                          </p:spTgt>
                                        </p:tgtEl>
                                      </p:cBhvr>
                                    </p:animEffect>
                                  </p:childTnLst>
                                </p:cTn>
                              </p:par>
                            </p:childTnLst>
                          </p:cTn>
                        </p:par>
                        <p:par>
                          <p:cTn id="46" fill="hold">
                            <p:stCondLst>
                              <p:cond delay="5000"/>
                            </p:stCondLst>
                            <p:childTnLst>
                              <p:par>
                                <p:cTn id="47" presetID="2" presetClass="entr" presetSubtype="2" accel="54000" decel="46000"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1+#ppt_w/2"/>
                                          </p:val>
                                        </p:tav>
                                        <p:tav tm="100000">
                                          <p:val>
                                            <p:strVal val="#ppt_x"/>
                                          </p:val>
                                        </p:tav>
                                      </p:tavLst>
                                    </p:anim>
                                    <p:anim calcmode="lin" valueType="num">
                                      <p:cBhvr additive="base">
                                        <p:cTn id="50" dur="500" fill="hold"/>
                                        <p:tgtEl>
                                          <p:spTgt spid="39"/>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22" presetClass="entr" presetSubtype="1" fill="hold" grpId="0" nodeType="afterEffect" nodePh="1">
                                  <p:stCondLst>
                                    <p:cond delay="0"/>
                                  </p:stCondLst>
                                  <p:endCondLst>
                                    <p:cond evt="begin" delay="0">
                                      <p:tn val="52"/>
                                    </p:cond>
                                  </p:endCondLst>
                                  <p:childTnLst>
                                    <p:set>
                                      <p:cBhvr>
                                        <p:cTn id="53" dur="1" fill="hold">
                                          <p:stCondLst>
                                            <p:cond delay="0"/>
                                          </p:stCondLst>
                                        </p:cTn>
                                        <p:tgtEl>
                                          <p:spTgt spid="56">
                                            <p:txEl>
                                              <p:pRg st="0" end="0"/>
                                            </p:txEl>
                                          </p:spTgt>
                                        </p:tgtEl>
                                        <p:attrNameLst>
                                          <p:attrName>style.visibility</p:attrName>
                                        </p:attrNameLst>
                                      </p:cBhvr>
                                      <p:to>
                                        <p:strVal val="visible"/>
                                      </p:to>
                                    </p:set>
                                    <p:animEffect transition="in" filter="wipe(up)">
                                      <p:cBhvr>
                                        <p:cTn id="54" dur="500"/>
                                        <p:tgtEl>
                                          <p:spTgt spid="56">
                                            <p:txEl>
                                              <p:pRg st="0" end="0"/>
                                            </p:txEl>
                                          </p:spTgt>
                                        </p:tgtEl>
                                      </p:cBhvr>
                                    </p:animEffect>
                                  </p:childTnLst>
                                </p:cTn>
                              </p:par>
                            </p:childTnLst>
                          </p:cTn>
                        </p:par>
                        <p:par>
                          <p:cTn id="55" fill="hold">
                            <p:stCondLst>
                              <p:cond delay="600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57">
                                            <p:txEl>
                                              <p:pRg st="0" end="0"/>
                                            </p:txEl>
                                          </p:spTgt>
                                        </p:tgtEl>
                                        <p:attrNameLst>
                                          <p:attrName>style.visibility</p:attrName>
                                        </p:attrNameLst>
                                      </p:cBhvr>
                                      <p:to>
                                        <p:strVal val="visible"/>
                                      </p:to>
                                    </p:set>
                                    <p:animEffect transition="in" filter="fade">
                                      <p:cBhvr>
                                        <p:cTn id="58" dur="500"/>
                                        <p:tgtEl>
                                          <p:spTgt spid="57">
                                            <p:txEl>
                                              <p:pRg st="0" end="0"/>
                                            </p:txEl>
                                          </p:spTgt>
                                        </p:tgtEl>
                                      </p:cBhvr>
                                    </p:animEffect>
                                  </p:childTnLst>
                                </p:cTn>
                              </p:par>
                            </p:childTnLst>
                          </p:cTn>
                        </p:par>
                        <p:par>
                          <p:cTn id="59" fill="hold">
                            <p:stCondLst>
                              <p:cond delay="6500"/>
                            </p:stCondLst>
                            <p:childTnLst>
                              <p:par>
                                <p:cTn id="60" presetID="2" presetClass="entr" presetSubtype="8" accel="54000" decel="46000"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fill="hold"/>
                                        <p:tgtEl>
                                          <p:spTgt spid="36"/>
                                        </p:tgtEl>
                                        <p:attrNameLst>
                                          <p:attrName>ppt_x</p:attrName>
                                        </p:attrNameLst>
                                      </p:cBhvr>
                                      <p:tavLst>
                                        <p:tav tm="0">
                                          <p:val>
                                            <p:strVal val="0-#ppt_w/2"/>
                                          </p:val>
                                        </p:tav>
                                        <p:tav tm="100000">
                                          <p:val>
                                            <p:strVal val="#ppt_x"/>
                                          </p:val>
                                        </p:tav>
                                      </p:tavLst>
                                    </p:anim>
                                    <p:anim calcmode="lin" valueType="num">
                                      <p:cBhvr additive="base">
                                        <p:cTn id="63" dur="500" fill="hold"/>
                                        <p:tgtEl>
                                          <p:spTgt spid="36"/>
                                        </p:tgtEl>
                                        <p:attrNameLst>
                                          <p:attrName>ppt_y</p:attrName>
                                        </p:attrNameLst>
                                      </p:cBhvr>
                                      <p:tavLst>
                                        <p:tav tm="0">
                                          <p:val>
                                            <p:strVal val="#ppt_y"/>
                                          </p:val>
                                        </p:tav>
                                        <p:tav tm="100000">
                                          <p:val>
                                            <p:strVal val="#ppt_y"/>
                                          </p:val>
                                        </p:tav>
                                      </p:tavLst>
                                    </p:anim>
                                  </p:childTnLst>
                                </p:cTn>
                              </p:par>
                            </p:childTnLst>
                          </p:cTn>
                        </p:par>
                        <p:par>
                          <p:cTn id="64" fill="hold">
                            <p:stCondLst>
                              <p:cond delay="7000"/>
                            </p:stCondLst>
                            <p:childTnLst>
                              <p:par>
                                <p:cTn id="65" presetID="22" presetClass="entr" presetSubtype="1" fill="hold" grpId="0" nodeType="afterEffect" nodePh="1">
                                  <p:stCondLst>
                                    <p:cond delay="0"/>
                                  </p:stCondLst>
                                  <p:endCondLst>
                                    <p:cond evt="begin" delay="0">
                                      <p:tn val="65"/>
                                    </p:cond>
                                  </p:end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wipe(up)">
                                      <p:cBhvr>
                                        <p:cTn id="67" dur="500"/>
                                        <p:tgtEl>
                                          <p:spTgt spid="48">
                                            <p:txEl>
                                              <p:pRg st="0" end="0"/>
                                            </p:txEl>
                                          </p:spTgt>
                                        </p:tgtEl>
                                      </p:cBhvr>
                                    </p:animEffect>
                                  </p:childTnLst>
                                </p:cTn>
                              </p:par>
                            </p:childTnLst>
                          </p:cTn>
                        </p:par>
                        <p:par>
                          <p:cTn id="68" fill="hold">
                            <p:stCondLst>
                              <p:cond delay="7500"/>
                            </p:stCondLst>
                            <p:childTnLst>
                              <p:par>
                                <p:cTn id="69" presetID="10" presetClass="entr" presetSubtype="0" fill="hold" grpId="0" nodeType="afterEffect" nodePh="1">
                                  <p:stCondLst>
                                    <p:cond delay="0"/>
                                  </p:stCondLst>
                                  <p:endCondLst>
                                    <p:cond evt="begin" delay="0">
                                      <p:tn val="69"/>
                                    </p:cond>
                                  </p:endCondLst>
                                  <p:childTnLst>
                                    <p:set>
                                      <p:cBhvr>
                                        <p:cTn id="70" dur="1" fill="hold">
                                          <p:stCondLst>
                                            <p:cond delay="0"/>
                                          </p:stCondLst>
                                        </p:cTn>
                                        <p:tgtEl>
                                          <p:spTgt spid="49">
                                            <p:txEl>
                                              <p:pRg st="0" end="0"/>
                                            </p:txEl>
                                          </p:spTgt>
                                        </p:tgtEl>
                                        <p:attrNameLst>
                                          <p:attrName>style.visibility</p:attrName>
                                        </p:attrNameLst>
                                      </p:cBhvr>
                                      <p:to>
                                        <p:strVal val="visible"/>
                                      </p:to>
                                    </p:set>
                                    <p:animEffect transition="in" filter="fade">
                                      <p:cBhvr>
                                        <p:cTn id="71" dur="500"/>
                                        <p:tgtEl>
                                          <p:spTgt spid="49">
                                            <p:txEl>
                                              <p:pRg st="0" end="0"/>
                                            </p:txEl>
                                          </p:spTgt>
                                        </p:tgtEl>
                                      </p:cBhvr>
                                    </p:animEffect>
                                  </p:childTnLst>
                                </p:cTn>
                              </p:par>
                            </p:childTnLst>
                          </p:cTn>
                        </p:par>
                        <p:par>
                          <p:cTn id="72" fill="hold">
                            <p:stCondLst>
                              <p:cond delay="8000"/>
                            </p:stCondLst>
                            <p:childTnLst>
                              <p:par>
                                <p:cTn id="73" presetID="16" presetClass="entr" presetSubtype="37" fill="hold" grpId="0" nodeType="afterEffect" nodePh="1">
                                  <p:stCondLst>
                                    <p:cond delay="0"/>
                                  </p:stCondLst>
                                  <p:endCondLst>
                                    <p:cond evt="begin" delay="0">
                                      <p:tn val="73"/>
                                    </p:cond>
                                  </p:endCondLst>
                                  <p:childTnLst>
                                    <p:set>
                                      <p:cBhvr>
                                        <p:cTn id="74" dur="1" fill="hold">
                                          <p:stCondLst>
                                            <p:cond delay="0"/>
                                          </p:stCondLst>
                                        </p:cTn>
                                        <p:tgtEl>
                                          <p:spTgt spid="58">
                                            <p:txEl>
                                              <p:pRg st="0" end="0"/>
                                            </p:txEl>
                                          </p:spTgt>
                                        </p:tgtEl>
                                        <p:attrNameLst>
                                          <p:attrName>style.visibility</p:attrName>
                                        </p:attrNameLst>
                                      </p:cBhvr>
                                      <p:to>
                                        <p:strVal val="visible"/>
                                      </p:to>
                                    </p:set>
                                    <p:animEffect transition="in" filter="barn(outVertical)">
                                      <p:cBhvr>
                                        <p:cTn id="75"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 grpId="0" animBg="1"/>
      <p:bldP spid="35" grpId="0" animBg="1"/>
      <p:bldP spid="36" grpId="0" animBg="1"/>
      <p:bldP spid="37" grpId="0" animBg="1"/>
      <p:bldP spid="39" grpId="0" animBg="1"/>
      <p:bldP spid="46"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4"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4"/>
                        </p:tgtEl>
                        <p:attrNameLst>
                          <p:attrName>style.visibility</p:attrName>
                        </p:attrNameLst>
                      </p:cBhvr>
                      <p:to>
                        <p:strVal val="visible"/>
                      </p:to>
                    </p:set>
                    <p:animEffect transition="in" filter="wipe(up)">
                      <p:cBhvr>
                        <p:cTn dur="500"/>
                        <p:tgtEl>
                          <p:spTgt spid="54"/>
                        </p:tgtEl>
                      </p:cBhvr>
                    </p:animEffect>
                  </p:childTnLst>
                </p:cTn>
              </p:par>
            </p:tnLst>
          </p:tmpl>
        </p:tmplLst>
      </p:bldP>
      <p:bldP spid="55"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6"/>
                        </p:tgtEl>
                        <p:attrNameLst>
                          <p:attrName>style.visibility</p:attrName>
                        </p:attrNameLst>
                      </p:cBhvr>
                      <p:to>
                        <p:strVal val="visible"/>
                      </p:to>
                    </p:set>
                    <p:animEffect transition="in" filter="wipe(up)">
                      <p:cBhvr>
                        <p:cTn dur="500"/>
                        <p:tgtEl>
                          <p:spTgt spid="56"/>
                        </p:tgtEl>
                      </p:cBhvr>
                    </p:animEffect>
                  </p:childTnLst>
                </p:cTn>
              </p:par>
            </p:tnLst>
          </p:tmpl>
        </p:tmplLst>
      </p:bldP>
      <p:bldP spid="57"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6" presetClass="entr" presetSubtype="37" fill="hold" nodeType="afterEffect" nodePh="1">
                  <p:stCondLst>
                    <p:cond delay="0"/>
                  </p:stCondLst>
                  <p:endCondLst>
                    <p:cond delay="0"/>
                  </p:endCondLst>
                  <p:childTnLst>
                    <p:set>
                      <p:cBhvr>
                        <p:cTn dur="1" fill="hold">
                          <p:stCondLst>
                            <p:cond delay="0"/>
                          </p:stCondLst>
                        </p:cTn>
                        <p:tgtEl>
                          <p:spTgt spid="58"/>
                        </p:tgtEl>
                        <p:attrNameLst>
                          <p:attrName>style.visibility</p:attrName>
                        </p:attrNameLst>
                      </p:cBhvr>
                      <p:to>
                        <p:strVal val="visible"/>
                      </p:to>
                    </p:set>
                    <p:animEffect transition="in" filter="barn(outVertical)">
                      <p:cBhvr>
                        <p:cTn dur="500"/>
                        <p:tgtEl>
                          <p:spTgt spid="58"/>
                        </p:tgtEl>
                      </p:cBhvr>
                    </p:animEffect>
                  </p:childTnLst>
                </p:cTn>
              </p:par>
            </p:tnLst>
          </p:tmpl>
        </p:tmplLst>
      </p:bldP>
    </p:bld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3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2266751" y="1323676"/>
            <a:ext cx="2057400" cy="3238100"/>
          </a:xfrm>
          <a:prstGeom prst="rect">
            <a:avLst/>
          </a:prstGeom>
          <a:noFill/>
          <a:ln w="19050">
            <a:no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22" name="Rectangle 21"/>
          <p:cNvSpPr/>
          <p:nvPr userDrawn="1"/>
        </p:nvSpPr>
        <p:spPr>
          <a:xfrm>
            <a:off x="4328423" y="1323275"/>
            <a:ext cx="4815578" cy="781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3" name="Rectangle 22"/>
          <p:cNvSpPr/>
          <p:nvPr userDrawn="1"/>
        </p:nvSpPr>
        <p:spPr>
          <a:xfrm>
            <a:off x="4343401" y="2142425"/>
            <a:ext cx="4800599" cy="781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4" name="Rectangle 23"/>
          <p:cNvSpPr/>
          <p:nvPr userDrawn="1"/>
        </p:nvSpPr>
        <p:spPr>
          <a:xfrm>
            <a:off x="4343401" y="2961575"/>
            <a:ext cx="4800599" cy="781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6" name="Rectangle 25"/>
          <p:cNvSpPr/>
          <p:nvPr userDrawn="1"/>
        </p:nvSpPr>
        <p:spPr>
          <a:xfrm>
            <a:off x="4343401" y="3780725"/>
            <a:ext cx="4800599" cy="781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FFFFFF"/>
              </a:solidFill>
            </a:endParaRPr>
          </a:p>
        </p:txBody>
      </p:sp>
      <p:sp>
        <p:nvSpPr>
          <p:cNvPr id="27" name="Freeform 62"/>
          <p:cNvSpPr>
            <a:spLocks noChangeAspect="1" noEditPoints="1"/>
          </p:cNvSpPr>
          <p:nvPr userDrawn="1"/>
        </p:nvSpPr>
        <p:spPr bwMode="auto">
          <a:xfrm>
            <a:off x="4550709" y="1559779"/>
            <a:ext cx="360468" cy="36335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a:solidFill>
                <a:srgbClr val="262626"/>
              </a:solidFill>
            </a:endParaRPr>
          </a:p>
        </p:txBody>
      </p:sp>
      <p:sp>
        <p:nvSpPr>
          <p:cNvPr id="34" name="Freeform 245"/>
          <p:cNvSpPr>
            <a:spLocks noChangeAspect="1"/>
          </p:cNvSpPr>
          <p:nvPr userDrawn="1"/>
        </p:nvSpPr>
        <p:spPr bwMode="auto">
          <a:xfrm>
            <a:off x="4555461" y="2357469"/>
            <a:ext cx="350963" cy="350963"/>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a:solidFill>
                <a:srgbClr val="262626"/>
              </a:solidFill>
            </a:endParaRPr>
          </a:p>
        </p:txBody>
      </p:sp>
      <p:sp>
        <p:nvSpPr>
          <p:cNvPr id="37" name="Freeform 132"/>
          <p:cNvSpPr>
            <a:spLocks noChangeAspect="1" noEditPoints="1"/>
          </p:cNvSpPr>
          <p:nvPr userDrawn="1"/>
        </p:nvSpPr>
        <p:spPr bwMode="auto">
          <a:xfrm>
            <a:off x="4537760" y="3167319"/>
            <a:ext cx="386366" cy="369566"/>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a:solidFill>
                <a:srgbClr val="262626"/>
              </a:solidFill>
            </a:endParaRPr>
          </a:p>
        </p:txBody>
      </p:sp>
      <p:sp>
        <p:nvSpPr>
          <p:cNvPr id="38" name="Freeform 52"/>
          <p:cNvSpPr>
            <a:spLocks noEditPoints="1"/>
          </p:cNvSpPr>
          <p:nvPr userDrawn="1"/>
        </p:nvSpPr>
        <p:spPr bwMode="auto">
          <a:xfrm>
            <a:off x="4553876" y="3980750"/>
            <a:ext cx="354135" cy="38100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dirty="0">
              <a:solidFill>
                <a:srgbClr val="262626"/>
              </a:solidFill>
            </a:endParaRPr>
          </a:p>
        </p:txBody>
      </p:sp>
      <p:sp>
        <p:nvSpPr>
          <p:cNvPr id="39" name="Text Placeholder 3"/>
          <p:cNvSpPr>
            <a:spLocks noGrp="1"/>
          </p:cNvSpPr>
          <p:nvPr>
            <p:ph type="body" sz="half" idx="15" hasCustomPrompt="1"/>
          </p:nvPr>
        </p:nvSpPr>
        <p:spPr>
          <a:xfrm>
            <a:off x="5047903" y="1627991"/>
            <a:ext cx="3406031" cy="420263"/>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44" name="Text Placeholder 3"/>
          <p:cNvSpPr>
            <a:spLocks noGrp="1"/>
          </p:cNvSpPr>
          <p:nvPr>
            <p:ph type="body" sz="half" idx="17"/>
          </p:nvPr>
        </p:nvSpPr>
        <p:spPr>
          <a:xfrm>
            <a:off x="5042634" y="1422038"/>
            <a:ext cx="3415568" cy="192780"/>
          </a:xfrm>
          <a:prstGeom prst="rect">
            <a:avLst/>
          </a:prstGeom>
        </p:spPr>
        <p:txBody>
          <a:bodyPr wrap="none" lIns="0" tIns="0" rIns="0" bIns="0" anchor="ctr">
            <a:noAutofit/>
          </a:bodyPr>
          <a:lstStyle>
            <a:lvl1pPr marL="0" indent="0" algn="l">
              <a:buNone/>
              <a:defRPr sz="13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45" name="Text Placeholder 3"/>
          <p:cNvSpPr>
            <a:spLocks noGrp="1"/>
          </p:cNvSpPr>
          <p:nvPr>
            <p:ph type="body" sz="half" idx="18" hasCustomPrompt="1"/>
          </p:nvPr>
        </p:nvSpPr>
        <p:spPr>
          <a:xfrm>
            <a:off x="5047903" y="2473502"/>
            <a:ext cx="3406031" cy="360054"/>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46" name="Text Placeholder 3"/>
          <p:cNvSpPr>
            <a:spLocks noGrp="1"/>
          </p:cNvSpPr>
          <p:nvPr>
            <p:ph type="body" sz="half" idx="19"/>
          </p:nvPr>
        </p:nvSpPr>
        <p:spPr>
          <a:xfrm>
            <a:off x="5042634" y="2267550"/>
            <a:ext cx="3415568" cy="192780"/>
          </a:xfrm>
          <a:prstGeom prst="rect">
            <a:avLst/>
          </a:prstGeom>
        </p:spPr>
        <p:txBody>
          <a:bodyPr wrap="none" lIns="0" tIns="0" rIns="0" bIns="0" anchor="ctr">
            <a:noAutofit/>
          </a:bodyPr>
          <a:lstStyle>
            <a:lvl1pPr marL="0" indent="0" algn="l">
              <a:buNone/>
              <a:defRPr sz="13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47" name="Text Placeholder 3"/>
          <p:cNvSpPr>
            <a:spLocks noGrp="1"/>
          </p:cNvSpPr>
          <p:nvPr>
            <p:ph type="body" sz="half" idx="20" hasCustomPrompt="1"/>
          </p:nvPr>
        </p:nvSpPr>
        <p:spPr>
          <a:xfrm>
            <a:off x="5047903" y="3313914"/>
            <a:ext cx="3406031" cy="348095"/>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48" name="Text Placeholder 3"/>
          <p:cNvSpPr>
            <a:spLocks noGrp="1"/>
          </p:cNvSpPr>
          <p:nvPr>
            <p:ph type="body" sz="half" idx="21"/>
          </p:nvPr>
        </p:nvSpPr>
        <p:spPr>
          <a:xfrm>
            <a:off x="5042634" y="3107963"/>
            <a:ext cx="3415568" cy="192780"/>
          </a:xfrm>
          <a:prstGeom prst="rect">
            <a:avLst/>
          </a:prstGeom>
        </p:spPr>
        <p:txBody>
          <a:bodyPr wrap="none" lIns="0" tIns="0" rIns="0" bIns="0" anchor="ctr">
            <a:noAutofit/>
          </a:bodyPr>
          <a:lstStyle>
            <a:lvl1pPr marL="0" indent="0" algn="l">
              <a:buNone/>
              <a:defRPr sz="13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49" name="Text Placeholder 3"/>
          <p:cNvSpPr>
            <a:spLocks noGrp="1"/>
          </p:cNvSpPr>
          <p:nvPr>
            <p:ph type="body" sz="half" idx="22" hasCustomPrompt="1"/>
          </p:nvPr>
        </p:nvSpPr>
        <p:spPr>
          <a:xfrm>
            <a:off x="5047903" y="4133065"/>
            <a:ext cx="3406031" cy="353811"/>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50" name="Text Placeholder 3"/>
          <p:cNvSpPr>
            <a:spLocks noGrp="1"/>
          </p:cNvSpPr>
          <p:nvPr>
            <p:ph type="body" sz="half" idx="23"/>
          </p:nvPr>
        </p:nvSpPr>
        <p:spPr>
          <a:xfrm>
            <a:off x="5042634" y="3927113"/>
            <a:ext cx="3415568" cy="192780"/>
          </a:xfrm>
          <a:prstGeom prst="rect">
            <a:avLst/>
          </a:prstGeom>
        </p:spPr>
        <p:txBody>
          <a:bodyPr wrap="none" lIns="0" tIns="0" rIns="0" bIns="0" anchor="ctr">
            <a:noAutofit/>
          </a:bodyPr>
          <a:lstStyle>
            <a:lvl1pPr marL="0" indent="0" algn="l">
              <a:buNone/>
              <a:defRPr sz="13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25" name="Rectangle 24"/>
          <p:cNvSpPr/>
          <p:nvPr userDrawn="1"/>
        </p:nvSpPr>
        <p:spPr>
          <a:xfrm>
            <a:off x="1" y="1323275"/>
            <a:ext cx="2266751" cy="3238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8" name="Text Placeholder 3"/>
          <p:cNvSpPr>
            <a:spLocks noGrp="1"/>
          </p:cNvSpPr>
          <p:nvPr>
            <p:ph type="body" sz="half" idx="24" hasCustomPrompt="1"/>
          </p:nvPr>
        </p:nvSpPr>
        <p:spPr>
          <a:xfrm>
            <a:off x="129719" y="2443255"/>
            <a:ext cx="2007314" cy="1805696"/>
          </a:xfrm>
          <a:prstGeom prst="rect">
            <a:avLst/>
          </a:prstGeom>
        </p:spPr>
        <p:txBody>
          <a:bodyPr wrap="square" lIns="0" tIns="0" rIns="0" bIns="0" anchor="t">
            <a:noAutofit/>
          </a:bodyPr>
          <a:lstStyle>
            <a:lvl1pPr marL="0" indent="0" algn="ctr">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29" name="Text Placeholder 3"/>
          <p:cNvSpPr>
            <a:spLocks noGrp="1"/>
          </p:cNvSpPr>
          <p:nvPr>
            <p:ph type="body" sz="half" idx="25" hasCustomPrompt="1"/>
          </p:nvPr>
        </p:nvSpPr>
        <p:spPr>
          <a:xfrm>
            <a:off x="126909" y="1695364"/>
            <a:ext cx="2012936" cy="639561"/>
          </a:xfrm>
          <a:prstGeom prst="rect">
            <a:avLst/>
          </a:prstGeom>
        </p:spPr>
        <p:txBody>
          <a:bodyPr wrap="none" lIns="0" tIns="0" rIns="0" bIns="0" anchor="t">
            <a:noAutofit/>
          </a:bodyPr>
          <a:lstStyle>
            <a:lvl1pPr marL="0" indent="0" algn="ctr">
              <a:buNone/>
              <a:defRPr sz="1800"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a:p>
            <a:pPr lvl="0"/>
            <a:endParaRPr lang="en-US" dirty="0"/>
          </a:p>
        </p:txBody>
      </p:sp>
      <p:sp>
        <p:nvSpPr>
          <p:cNvPr id="30" name="Round Same Side Corner Rectangle 29"/>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31"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32"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335798786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animEffect transition="in" filter="fade">
                                      <p:cBhvr>
                                        <p:cTn id="11" dur="500"/>
                                        <p:tgtEl>
                                          <p:spTgt spid="3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Effect transition="in" filter="wipe(down)">
                                      <p:cBhvr>
                                        <p:cTn id="19" dur="500"/>
                                        <p:tgtEl>
                                          <p:spTgt spid="29">
                                            <p:txEl>
                                              <p:pRg st="0" end="0"/>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8">
                                            <p:txEl>
                                              <p:pRg st="0" end="0"/>
                                            </p:txEl>
                                          </p:spTgt>
                                        </p:tgtEl>
                                        <p:attrNameLst>
                                          <p:attrName>style.visibility</p:attrName>
                                        </p:attrNameLst>
                                      </p:cBhvr>
                                      <p:to>
                                        <p:strVal val="visible"/>
                                      </p:to>
                                    </p:set>
                                    <p:animEffect transition="in" filter="wipe(down)">
                                      <p:cBhvr>
                                        <p:cTn id="23" dur="500"/>
                                        <p:tgtEl>
                                          <p:spTgt spid="28">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nodePh="1">
                                  <p:stCondLst>
                                    <p:cond delay="0"/>
                                  </p:stCondLst>
                                  <p:endCondLst>
                                    <p:cond evt="begin" delay="0">
                                      <p:tn val="39"/>
                                    </p:cond>
                                  </p:endCondLst>
                                  <p:childTnLst>
                                    <p:set>
                                      <p:cBhvr>
                                        <p:cTn id="40" dur="1" fill="hold">
                                          <p:stCondLst>
                                            <p:cond delay="0"/>
                                          </p:stCondLst>
                                        </p:cTn>
                                        <p:tgtEl>
                                          <p:spTgt spid="44">
                                            <p:txEl>
                                              <p:pRg st="0" end="0"/>
                                            </p:txEl>
                                          </p:spTgt>
                                        </p:tgtEl>
                                        <p:attrNameLst>
                                          <p:attrName>style.visibility</p:attrName>
                                        </p:attrNameLst>
                                      </p:cBhvr>
                                      <p:to>
                                        <p:strVal val="visible"/>
                                      </p:to>
                                    </p:set>
                                    <p:animEffect transition="in" filter="wipe(left)">
                                      <p:cBhvr>
                                        <p:cTn id="41" dur="500"/>
                                        <p:tgtEl>
                                          <p:spTgt spid="44">
                                            <p:txEl>
                                              <p:pRg st="0" end="0"/>
                                            </p:txEl>
                                          </p:spTgt>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9">
                                            <p:txEl>
                                              <p:pRg st="0" end="0"/>
                                            </p:txEl>
                                          </p:spTgt>
                                        </p:tgtEl>
                                        <p:attrNameLst>
                                          <p:attrName>style.visibility</p:attrName>
                                        </p:attrNameLst>
                                      </p:cBhvr>
                                      <p:to>
                                        <p:strVal val="visible"/>
                                      </p:to>
                                    </p:set>
                                    <p:animEffect transition="in" filter="wipe(left)">
                                      <p:cBhvr>
                                        <p:cTn id="45" dur="500"/>
                                        <p:tgtEl>
                                          <p:spTgt spid="39">
                                            <p:txEl>
                                              <p:pRg st="0" end="0"/>
                                            </p:txEl>
                                          </p:spTgt>
                                        </p:tgtEl>
                                      </p:cBhvr>
                                    </p:animEffect>
                                  </p:childTnLst>
                                </p:cTn>
                              </p:par>
                            </p:childTnLst>
                          </p:cTn>
                        </p:par>
                        <p:par>
                          <p:cTn id="46" fill="hold">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childTnLst>
                          </p:cTn>
                        </p:par>
                        <p:par>
                          <p:cTn id="50" fill="hold">
                            <p:stCondLst>
                              <p:cond delay="55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6000"/>
                            </p:stCondLst>
                            <p:childTnLst>
                              <p:par>
                                <p:cTn id="57" presetID="22" presetClass="entr" presetSubtype="8" fill="hold" grpId="0" nodeType="afterEffect" nodePh="1">
                                  <p:stCondLst>
                                    <p:cond delay="0"/>
                                  </p:stCondLst>
                                  <p:endCondLst>
                                    <p:cond evt="begin" delay="0">
                                      <p:tn val="57"/>
                                    </p:cond>
                                  </p:endCondLst>
                                  <p:childTnLst>
                                    <p:set>
                                      <p:cBhvr>
                                        <p:cTn id="58" dur="1" fill="hold">
                                          <p:stCondLst>
                                            <p:cond delay="0"/>
                                          </p:stCondLst>
                                        </p:cTn>
                                        <p:tgtEl>
                                          <p:spTgt spid="46">
                                            <p:txEl>
                                              <p:pRg st="0" end="0"/>
                                            </p:txEl>
                                          </p:spTgt>
                                        </p:tgtEl>
                                        <p:attrNameLst>
                                          <p:attrName>style.visibility</p:attrName>
                                        </p:attrNameLst>
                                      </p:cBhvr>
                                      <p:to>
                                        <p:strVal val="visible"/>
                                      </p:to>
                                    </p:set>
                                    <p:animEffect transition="in" filter="wipe(left)">
                                      <p:cBhvr>
                                        <p:cTn id="59" dur="500"/>
                                        <p:tgtEl>
                                          <p:spTgt spid="46">
                                            <p:txEl>
                                              <p:pRg st="0" end="0"/>
                                            </p:txEl>
                                          </p:spTgt>
                                        </p:tgtEl>
                                      </p:cBhvr>
                                    </p:animEffect>
                                  </p:childTnLst>
                                </p:cTn>
                              </p:par>
                            </p:childTnLst>
                          </p:cTn>
                        </p:par>
                        <p:par>
                          <p:cTn id="60" fill="hold">
                            <p:stCondLst>
                              <p:cond delay="6500"/>
                            </p:stCondLst>
                            <p:childTnLst>
                              <p:par>
                                <p:cTn id="61" presetID="22" presetClass="entr" presetSubtype="8" fill="hold" grpId="0" nodeType="afterEffect">
                                  <p:stCondLst>
                                    <p:cond delay="0"/>
                                  </p:stCondLst>
                                  <p:childTnLst>
                                    <p:set>
                                      <p:cBhvr>
                                        <p:cTn id="62" dur="1" fill="hold">
                                          <p:stCondLst>
                                            <p:cond delay="0"/>
                                          </p:stCondLst>
                                        </p:cTn>
                                        <p:tgtEl>
                                          <p:spTgt spid="45">
                                            <p:txEl>
                                              <p:pRg st="0" end="0"/>
                                            </p:txEl>
                                          </p:spTgt>
                                        </p:tgtEl>
                                        <p:attrNameLst>
                                          <p:attrName>style.visibility</p:attrName>
                                        </p:attrNameLst>
                                      </p:cBhvr>
                                      <p:to>
                                        <p:strVal val="visible"/>
                                      </p:to>
                                    </p:set>
                                    <p:animEffect transition="in" filter="wipe(left)">
                                      <p:cBhvr>
                                        <p:cTn id="63" dur="500"/>
                                        <p:tgtEl>
                                          <p:spTgt spid="45">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500"/>
                                        <p:tgtEl>
                                          <p:spTgt spid="24"/>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p:cTn id="71" dur="500" fill="hold"/>
                                        <p:tgtEl>
                                          <p:spTgt spid="37"/>
                                        </p:tgtEl>
                                        <p:attrNameLst>
                                          <p:attrName>ppt_w</p:attrName>
                                        </p:attrNameLst>
                                      </p:cBhvr>
                                      <p:tavLst>
                                        <p:tav tm="0">
                                          <p:val>
                                            <p:fltVal val="0"/>
                                          </p:val>
                                        </p:tav>
                                        <p:tav tm="100000">
                                          <p:val>
                                            <p:strVal val="#ppt_w"/>
                                          </p:val>
                                        </p:tav>
                                      </p:tavLst>
                                    </p:anim>
                                    <p:anim calcmode="lin" valueType="num">
                                      <p:cBhvr>
                                        <p:cTn id="72" dur="500" fill="hold"/>
                                        <p:tgtEl>
                                          <p:spTgt spid="37"/>
                                        </p:tgtEl>
                                        <p:attrNameLst>
                                          <p:attrName>ppt_h</p:attrName>
                                        </p:attrNameLst>
                                      </p:cBhvr>
                                      <p:tavLst>
                                        <p:tav tm="0">
                                          <p:val>
                                            <p:fltVal val="0"/>
                                          </p:val>
                                        </p:tav>
                                        <p:tav tm="100000">
                                          <p:val>
                                            <p:strVal val="#ppt_h"/>
                                          </p:val>
                                        </p:tav>
                                      </p:tavLst>
                                    </p:anim>
                                    <p:animEffect transition="in" filter="fade">
                                      <p:cBhvr>
                                        <p:cTn id="73" dur="500"/>
                                        <p:tgtEl>
                                          <p:spTgt spid="37"/>
                                        </p:tgtEl>
                                      </p:cBhvr>
                                    </p:animEffect>
                                  </p:childTnLst>
                                </p:cTn>
                              </p:par>
                            </p:childTnLst>
                          </p:cTn>
                        </p:par>
                        <p:par>
                          <p:cTn id="74" fill="hold">
                            <p:stCondLst>
                              <p:cond delay="8000"/>
                            </p:stCondLst>
                            <p:childTnLst>
                              <p:par>
                                <p:cTn id="75" presetID="22" presetClass="entr" presetSubtype="8" fill="hold" grpId="0" nodeType="afterEffect" nodePh="1">
                                  <p:stCondLst>
                                    <p:cond delay="0"/>
                                  </p:stCondLst>
                                  <p:endCondLst>
                                    <p:cond evt="begin" delay="0">
                                      <p:tn val="75"/>
                                    </p:cond>
                                  </p:endCondLst>
                                  <p:childTnLst>
                                    <p:set>
                                      <p:cBhvr>
                                        <p:cTn id="76" dur="1" fill="hold">
                                          <p:stCondLst>
                                            <p:cond delay="0"/>
                                          </p:stCondLst>
                                        </p:cTn>
                                        <p:tgtEl>
                                          <p:spTgt spid="48">
                                            <p:txEl>
                                              <p:pRg st="0" end="0"/>
                                            </p:txEl>
                                          </p:spTgt>
                                        </p:tgtEl>
                                        <p:attrNameLst>
                                          <p:attrName>style.visibility</p:attrName>
                                        </p:attrNameLst>
                                      </p:cBhvr>
                                      <p:to>
                                        <p:strVal val="visible"/>
                                      </p:to>
                                    </p:set>
                                    <p:animEffect transition="in" filter="wipe(left)">
                                      <p:cBhvr>
                                        <p:cTn id="77" dur="500"/>
                                        <p:tgtEl>
                                          <p:spTgt spid="48">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47">
                                            <p:txEl>
                                              <p:pRg st="0" end="0"/>
                                            </p:txEl>
                                          </p:spTgt>
                                        </p:tgtEl>
                                        <p:attrNameLst>
                                          <p:attrName>style.visibility</p:attrName>
                                        </p:attrNameLst>
                                      </p:cBhvr>
                                      <p:to>
                                        <p:strVal val="visible"/>
                                      </p:to>
                                    </p:set>
                                    <p:animEffect transition="in" filter="wipe(left)">
                                      <p:cBhvr>
                                        <p:cTn id="81" dur="500"/>
                                        <p:tgtEl>
                                          <p:spTgt spid="47">
                                            <p:txEl>
                                              <p:pRg st="0" end="0"/>
                                            </p:txEl>
                                          </p:spTgt>
                                        </p:tgtEl>
                                      </p:cBhvr>
                                    </p:animEffect>
                                  </p:childTnLst>
                                </p:cTn>
                              </p:par>
                            </p:childTnLst>
                          </p:cTn>
                        </p:par>
                        <p:par>
                          <p:cTn id="82" fill="hold">
                            <p:stCondLst>
                              <p:cond delay="9000"/>
                            </p:stCondLst>
                            <p:childTnLst>
                              <p:par>
                                <p:cTn id="83" presetID="22" presetClass="entr" presetSubtype="8"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left)">
                                      <p:cBhvr>
                                        <p:cTn id="85" dur="500"/>
                                        <p:tgtEl>
                                          <p:spTgt spid="26"/>
                                        </p:tgtEl>
                                      </p:cBhvr>
                                    </p:animEffect>
                                  </p:childTnLst>
                                </p:cTn>
                              </p:par>
                            </p:childTnLst>
                          </p:cTn>
                        </p:par>
                        <p:par>
                          <p:cTn id="86" fill="hold">
                            <p:stCondLst>
                              <p:cond delay="9500"/>
                            </p:stCondLst>
                            <p:childTnLst>
                              <p:par>
                                <p:cTn id="87" presetID="53" presetClass="entr" presetSubtype="16" fill="hold" grpId="0" nodeType="after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p:cTn id="89" dur="500" fill="hold"/>
                                        <p:tgtEl>
                                          <p:spTgt spid="38"/>
                                        </p:tgtEl>
                                        <p:attrNameLst>
                                          <p:attrName>ppt_w</p:attrName>
                                        </p:attrNameLst>
                                      </p:cBhvr>
                                      <p:tavLst>
                                        <p:tav tm="0">
                                          <p:val>
                                            <p:fltVal val="0"/>
                                          </p:val>
                                        </p:tav>
                                        <p:tav tm="100000">
                                          <p:val>
                                            <p:strVal val="#ppt_w"/>
                                          </p:val>
                                        </p:tav>
                                      </p:tavLst>
                                    </p:anim>
                                    <p:anim calcmode="lin" valueType="num">
                                      <p:cBhvr>
                                        <p:cTn id="90" dur="500" fill="hold"/>
                                        <p:tgtEl>
                                          <p:spTgt spid="38"/>
                                        </p:tgtEl>
                                        <p:attrNameLst>
                                          <p:attrName>ppt_h</p:attrName>
                                        </p:attrNameLst>
                                      </p:cBhvr>
                                      <p:tavLst>
                                        <p:tav tm="0">
                                          <p:val>
                                            <p:fltVal val="0"/>
                                          </p:val>
                                        </p:tav>
                                        <p:tav tm="100000">
                                          <p:val>
                                            <p:strVal val="#ppt_h"/>
                                          </p:val>
                                        </p:tav>
                                      </p:tavLst>
                                    </p:anim>
                                    <p:animEffect transition="in" filter="fade">
                                      <p:cBhvr>
                                        <p:cTn id="91" dur="500"/>
                                        <p:tgtEl>
                                          <p:spTgt spid="38"/>
                                        </p:tgtEl>
                                      </p:cBhvr>
                                    </p:animEffect>
                                  </p:childTnLst>
                                </p:cTn>
                              </p:par>
                            </p:childTnLst>
                          </p:cTn>
                        </p:par>
                        <p:par>
                          <p:cTn id="92" fill="hold">
                            <p:stCondLst>
                              <p:cond delay="10000"/>
                            </p:stCondLst>
                            <p:childTnLst>
                              <p:par>
                                <p:cTn id="93" presetID="22" presetClass="entr" presetSubtype="8" fill="hold" grpId="0" nodeType="afterEffect" nodePh="1">
                                  <p:stCondLst>
                                    <p:cond delay="0"/>
                                  </p:stCondLst>
                                  <p:endCondLst>
                                    <p:cond evt="begin" delay="0">
                                      <p:tn val="93"/>
                                    </p:cond>
                                  </p:endCondLst>
                                  <p:childTnLst>
                                    <p:set>
                                      <p:cBhvr>
                                        <p:cTn id="94" dur="1" fill="hold">
                                          <p:stCondLst>
                                            <p:cond delay="0"/>
                                          </p:stCondLst>
                                        </p:cTn>
                                        <p:tgtEl>
                                          <p:spTgt spid="50">
                                            <p:txEl>
                                              <p:pRg st="0" end="0"/>
                                            </p:txEl>
                                          </p:spTgt>
                                        </p:tgtEl>
                                        <p:attrNameLst>
                                          <p:attrName>style.visibility</p:attrName>
                                        </p:attrNameLst>
                                      </p:cBhvr>
                                      <p:to>
                                        <p:strVal val="visible"/>
                                      </p:to>
                                    </p:set>
                                    <p:animEffect transition="in" filter="wipe(left)">
                                      <p:cBhvr>
                                        <p:cTn id="95" dur="500"/>
                                        <p:tgtEl>
                                          <p:spTgt spid="50">
                                            <p:txEl>
                                              <p:pRg st="0" end="0"/>
                                            </p:txEl>
                                          </p:spTgt>
                                        </p:tgtEl>
                                      </p:cBhvr>
                                    </p:animEffect>
                                  </p:childTnLst>
                                </p:cTn>
                              </p:par>
                            </p:childTnLst>
                          </p:cTn>
                        </p:par>
                        <p:par>
                          <p:cTn id="96" fill="hold">
                            <p:stCondLst>
                              <p:cond delay="10500"/>
                            </p:stCondLst>
                            <p:childTnLst>
                              <p:par>
                                <p:cTn id="97" presetID="22" presetClass="entr" presetSubtype="8" fill="hold" grpId="0" nodeType="afterEffect">
                                  <p:stCondLst>
                                    <p:cond delay="0"/>
                                  </p:stCondLst>
                                  <p:childTnLst>
                                    <p:set>
                                      <p:cBhvr>
                                        <p:cTn id="98" dur="1" fill="hold">
                                          <p:stCondLst>
                                            <p:cond delay="0"/>
                                          </p:stCondLst>
                                        </p:cTn>
                                        <p:tgtEl>
                                          <p:spTgt spid="49">
                                            <p:txEl>
                                              <p:pRg st="0" end="0"/>
                                            </p:txEl>
                                          </p:spTgt>
                                        </p:tgtEl>
                                        <p:attrNameLst>
                                          <p:attrName>style.visibility</p:attrName>
                                        </p:attrNameLst>
                                      </p:cBhvr>
                                      <p:to>
                                        <p:strVal val="visible"/>
                                      </p:to>
                                    </p:set>
                                    <p:animEffect transition="in" filter="wipe(left)">
                                      <p:cBhvr>
                                        <p:cTn id="99"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bldLvl="0" animBg="1"/>
      <p:bldP spid="23" grpId="0" bldLvl="0" animBg="1"/>
      <p:bldP spid="24" grpId="0" bldLvl="0" animBg="1"/>
      <p:bldP spid="26" grpId="0" bldLvl="0" animBg="1"/>
      <p:bldP spid="27" grpId="0" bldLvl="0" animBg="1"/>
      <p:bldP spid="34" grpId="0" bldLvl="0" animBg="1"/>
      <p:bldP spid="37" grpId="0" bldLvl="0" animBg="1"/>
      <p:bldP spid="38" grpId="0" bldLvl="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P spid="4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4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25" grpId="0" bldLvl="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1_Team01">
    <p:spTree>
      <p:nvGrpSpPr>
        <p:cNvPr id="1" name=""/>
        <p:cNvGrpSpPr/>
        <p:nvPr/>
      </p:nvGrpSpPr>
      <p:grpSpPr>
        <a:xfrm>
          <a:off x="0" y="0"/>
          <a:ext cx="0" cy="0"/>
          <a:chOff x="0" y="0"/>
          <a:chExt cx="0" cy="0"/>
        </a:xfrm>
      </p:grpSpPr>
      <p:sp>
        <p:nvSpPr>
          <p:cNvPr id="30" name="Text Placeholder 3"/>
          <p:cNvSpPr>
            <a:spLocks noGrp="1"/>
          </p:cNvSpPr>
          <p:nvPr>
            <p:ph type="body" sz="half" idx="16" hasCustomPrompt="1"/>
          </p:nvPr>
        </p:nvSpPr>
        <p:spPr>
          <a:xfrm>
            <a:off x="867992" y="3001502"/>
            <a:ext cx="1421516" cy="381731"/>
          </a:xfrm>
          <a:prstGeom prst="rect">
            <a:avLst/>
          </a:prstGeom>
        </p:spPr>
        <p:txBody>
          <a:bodyPr wrap="square" lIns="0" tIns="0" rIns="0" bIns="0" anchor="t">
            <a:noAutofit/>
          </a:bodyPr>
          <a:lstStyle>
            <a:lvl1pPr marL="0" indent="0" algn="ctr">
              <a:buNone/>
              <a:defRPr sz="1099" b="1" baseline="0">
                <a:solidFill>
                  <a:schemeClr val="accent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a:p>
            <a:pPr lvl="0"/>
            <a:endParaRPr lang="en-US" dirty="0"/>
          </a:p>
        </p:txBody>
      </p:sp>
      <p:sp>
        <p:nvSpPr>
          <p:cNvPr id="31" name="Picture Placeholder 7"/>
          <p:cNvSpPr>
            <a:spLocks noGrp="1"/>
          </p:cNvSpPr>
          <p:nvPr>
            <p:ph type="pic" sz="quarter" idx="10" hasCustomPrompt="1"/>
          </p:nvPr>
        </p:nvSpPr>
        <p:spPr>
          <a:xfrm>
            <a:off x="867992" y="1472626"/>
            <a:ext cx="1421516" cy="1421093"/>
          </a:xfrm>
          <a:prstGeom prst="ellipse">
            <a:avLst/>
          </a:prstGeom>
          <a:ln w="28575">
            <a:solidFill>
              <a:schemeClr val="accent1"/>
            </a:solidFill>
          </a:ln>
        </p:spPr>
        <p:txBody>
          <a:bodyPr bIns="182880" anchor="b"/>
          <a:lstStyle>
            <a:lvl1pPr algn="ctr">
              <a:buNone/>
              <a:defRPr sz="1099">
                <a:solidFill>
                  <a:schemeClr val="tx1">
                    <a:lumMod val="50000"/>
                    <a:lumOff val="50000"/>
                  </a:schemeClr>
                </a:solidFill>
              </a:defRPr>
            </a:lvl1pPr>
          </a:lstStyle>
          <a:p>
            <a:r>
              <a:rPr lang="en-US" dirty="0"/>
              <a:t>Image Holder</a:t>
            </a:r>
          </a:p>
        </p:txBody>
      </p:sp>
      <p:sp>
        <p:nvSpPr>
          <p:cNvPr id="32" name="Text Placeholder 3"/>
          <p:cNvSpPr>
            <a:spLocks noGrp="1"/>
          </p:cNvSpPr>
          <p:nvPr>
            <p:ph type="body" sz="half" idx="15"/>
          </p:nvPr>
        </p:nvSpPr>
        <p:spPr>
          <a:xfrm>
            <a:off x="727169" y="3414421"/>
            <a:ext cx="1703163" cy="923330"/>
          </a:xfrm>
          <a:prstGeom prst="rect">
            <a:avLst/>
          </a:prstGeom>
        </p:spPr>
        <p:txBody>
          <a:bodyPr wrap="square" lIns="0" tIns="0" rIns="0" bIns="0" anchor="t">
            <a:noAutofit/>
          </a:bodyPr>
          <a:lstStyle>
            <a:lvl1pPr marL="0" indent="0" algn="ctr">
              <a:buNone/>
              <a:defRPr sz="1099" b="0" baseline="0">
                <a:solidFill>
                  <a:schemeClr val="bg1">
                    <a:lumMod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33" name="Text Placeholder 3"/>
          <p:cNvSpPr>
            <a:spLocks noGrp="1"/>
          </p:cNvSpPr>
          <p:nvPr>
            <p:ph type="body" sz="half" idx="17" hasCustomPrompt="1"/>
          </p:nvPr>
        </p:nvSpPr>
        <p:spPr>
          <a:xfrm>
            <a:off x="2822644" y="3001502"/>
            <a:ext cx="1421516" cy="381731"/>
          </a:xfrm>
          <a:prstGeom prst="rect">
            <a:avLst/>
          </a:prstGeom>
        </p:spPr>
        <p:txBody>
          <a:bodyPr wrap="square" lIns="0" tIns="0" rIns="0" bIns="0" anchor="t">
            <a:noAutofit/>
          </a:bodyPr>
          <a:lstStyle>
            <a:lvl1pPr marL="0" indent="0" algn="ctr">
              <a:buNone/>
              <a:defRPr sz="1099" b="1" baseline="0">
                <a:solidFill>
                  <a:schemeClr val="accent2"/>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a:p>
            <a:pPr lvl="0"/>
            <a:endParaRPr lang="en-US" dirty="0"/>
          </a:p>
        </p:txBody>
      </p:sp>
      <p:sp>
        <p:nvSpPr>
          <p:cNvPr id="34" name="Picture Placeholder 7"/>
          <p:cNvSpPr>
            <a:spLocks noGrp="1"/>
          </p:cNvSpPr>
          <p:nvPr>
            <p:ph type="pic" sz="quarter" idx="18" hasCustomPrompt="1"/>
          </p:nvPr>
        </p:nvSpPr>
        <p:spPr>
          <a:xfrm>
            <a:off x="2822644" y="1472626"/>
            <a:ext cx="1421516" cy="1421093"/>
          </a:xfrm>
          <a:prstGeom prst="ellipse">
            <a:avLst/>
          </a:prstGeom>
          <a:ln w="28575">
            <a:solidFill>
              <a:schemeClr val="accent2"/>
            </a:solidFill>
          </a:ln>
        </p:spPr>
        <p:txBody>
          <a:bodyPr bIns="182880" anchor="b"/>
          <a:lstStyle>
            <a:lvl1pPr algn="ctr">
              <a:buNone/>
              <a:defRPr sz="1099">
                <a:solidFill>
                  <a:schemeClr val="tx1">
                    <a:lumMod val="50000"/>
                    <a:lumOff val="50000"/>
                  </a:schemeClr>
                </a:solidFill>
              </a:defRPr>
            </a:lvl1pPr>
          </a:lstStyle>
          <a:p>
            <a:r>
              <a:rPr lang="en-US" dirty="0"/>
              <a:t>Image Holder</a:t>
            </a:r>
          </a:p>
        </p:txBody>
      </p:sp>
      <p:sp>
        <p:nvSpPr>
          <p:cNvPr id="35" name="Text Placeholder 3"/>
          <p:cNvSpPr>
            <a:spLocks noGrp="1"/>
          </p:cNvSpPr>
          <p:nvPr>
            <p:ph type="body" sz="half" idx="19"/>
          </p:nvPr>
        </p:nvSpPr>
        <p:spPr>
          <a:xfrm>
            <a:off x="2681822" y="3414421"/>
            <a:ext cx="1703163" cy="923330"/>
          </a:xfrm>
          <a:prstGeom prst="rect">
            <a:avLst/>
          </a:prstGeom>
        </p:spPr>
        <p:txBody>
          <a:bodyPr wrap="square" lIns="0" tIns="0" rIns="0" bIns="0" anchor="t">
            <a:noAutofit/>
          </a:bodyPr>
          <a:lstStyle>
            <a:lvl1pPr marL="0" indent="0" algn="ctr">
              <a:buNone/>
              <a:defRPr sz="1099" b="0" baseline="0">
                <a:solidFill>
                  <a:schemeClr val="bg1">
                    <a:lumMod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36" name="Text Placeholder 3"/>
          <p:cNvSpPr>
            <a:spLocks noGrp="1"/>
          </p:cNvSpPr>
          <p:nvPr>
            <p:ph type="body" sz="half" idx="20" hasCustomPrompt="1"/>
          </p:nvPr>
        </p:nvSpPr>
        <p:spPr>
          <a:xfrm>
            <a:off x="4829092" y="3001502"/>
            <a:ext cx="1421516" cy="381731"/>
          </a:xfrm>
          <a:prstGeom prst="rect">
            <a:avLst/>
          </a:prstGeom>
        </p:spPr>
        <p:txBody>
          <a:bodyPr wrap="square" lIns="0" tIns="0" rIns="0" bIns="0" anchor="t">
            <a:noAutofit/>
          </a:bodyPr>
          <a:lstStyle>
            <a:lvl1pPr marL="0" indent="0" algn="ctr">
              <a:buNone/>
              <a:defRPr sz="1099" b="1" baseline="0">
                <a:solidFill>
                  <a:schemeClr val="accent3"/>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a:p>
            <a:pPr lvl="0"/>
            <a:endParaRPr lang="en-US" dirty="0"/>
          </a:p>
        </p:txBody>
      </p:sp>
      <p:sp>
        <p:nvSpPr>
          <p:cNvPr id="37" name="Picture Placeholder 7"/>
          <p:cNvSpPr>
            <a:spLocks noGrp="1"/>
          </p:cNvSpPr>
          <p:nvPr>
            <p:ph type="pic" sz="quarter" idx="21" hasCustomPrompt="1"/>
          </p:nvPr>
        </p:nvSpPr>
        <p:spPr>
          <a:xfrm>
            <a:off x="4829092" y="1472626"/>
            <a:ext cx="1421516" cy="1421093"/>
          </a:xfrm>
          <a:prstGeom prst="ellipse">
            <a:avLst/>
          </a:prstGeom>
          <a:ln w="28575">
            <a:solidFill>
              <a:schemeClr val="accent3"/>
            </a:solidFill>
          </a:ln>
        </p:spPr>
        <p:txBody>
          <a:bodyPr bIns="182880" anchor="b"/>
          <a:lstStyle>
            <a:lvl1pPr algn="ctr">
              <a:buNone/>
              <a:defRPr sz="1099">
                <a:solidFill>
                  <a:schemeClr val="tx1">
                    <a:lumMod val="50000"/>
                    <a:lumOff val="50000"/>
                  </a:schemeClr>
                </a:solidFill>
              </a:defRPr>
            </a:lvl1pPr>
          </a:lstStyle>
          <a:p>
            <a:r>
              <a:rPr lang="en-US" dirty="0"/>
              <a:t>Image Holder</a:t>
            </a:r>
          </a:p>
        </p:txBody>
      </p:sp>
      <p:sp>
        <p:nvSpPr>
          <p:cNvPr id="38" name="Text Placeholder 3"/>
          <p:cNvSpPr>
            <a:spLocks noGrp="1"/>
          </p:cNvSpPr>
          <p:nvPr>
            <p:ph type="body" sz="half" idx="22"/>
          </p:nvPr>
        </p:nvSpPr>
        <p:spPr>
          <a:xfrm>
            <a:off x="4688270" y="3414421"/>
            <a:ext cx="1703163" cy="923330"/>
          </a:xfrm>
          <a:prstGeom prst="rect">
            <a:avLst/>
          </a:prstGeom>
        </p:spPr>
        <p:txBody>
          <a:bodyPr wrap="square" lIns="0" tIns="0" rIns="0" bIns="0" anchor="t">
            <a:noAutofit/>
          </a:bodyPr>
          <a:lstStyle>
            <a:lvl1pPr marL="0" indent="0" algn="ctr">
              <a:buNone/>
              <a:defRPr sz="1099" b="0" baseline="0">
                <a:solidFill>
                  <a:schemeClr val="bg1">
                    <a:lumMod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39" name="Text Placeholder 3"/>
          <p:cNvSpPr>
            <a:spLocks noGrp="1"/>
          </p:cNvSpPr>
          <p:nvPr>
            <p:ph type="body" sz="half" idx="23" hasCustomPrompt="1"/>
          </p:nvPr>
        </p:nvSpPr>
        <p:spPr>
          <a:xfrm>
            <a:off x="6835351" y="3001502"/>
            <a:ext cx="1421516" cy="381731"/>
          </a:xfrm>
          <a:prstGeom prst="rect">
            <a:avLst/>
          </a:prstGeom>
        </p:spPr>
        <p:txBody>
          <a:bodyPr wrap="square" lIns="0" tIns="0" rIns="0" bIns="0" anchor="t">
            <a:noAutofit/>
          </a:bodyPr>
          <a:lstStyle>
            <a:lvl1pPr marL="0" indent="0" algn="ctr">
              <a:buNone/>
              <a:defRPr sz="1099" b="1" baseline="0">
                <a:solidFill>
                  <a:schemeClr val="accent4"/>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a:p>
            <a:pPr lvl="0"/>
            <a:endParaRPr lang="en-US" dirty="0"/>
          </a:p>
        </p:txBody>
      </p:sp>
      <p:sp>
        <p:nvSpPr>
          <p:cNvPr id="40" name="Picture Placeholder 7"/>
          <p:cNvSpPr>
            <a:spLocks noGrp="1"/>
          </p:cNvSpPr>
          <p:nvPr>
            <p:ph type="pic" sz="quarter" idx="24" hasCustomPrompt="1"/>
          </p:nvPr>
        </p:nvSpPr>
        <p:spPr>
          <a:xfrm>
            <a:off x="6835351" y="1472626"/>
            <a:ext cx="1421516" cy="1421093"/>
          </a:xfrm>
          <a:prstGeom prst="ellipse">
            <a:avLst/>
          </a:prstGeom>
          <a:ln w="28575">
            <a:solidFill>
              <a:schemeClr val="accent4"/>
            </a:solidFill>
          </a:ln>
        </p:spPr>
        <p:txBody>
          <a:bodyPr bIns="182880" anchor="b"/>
          <a:lstStyle>
            <a:lvl1pPr algn="ctr">
              <a:buNone/>
              <a:defRPr sz="1099">
                <a:solidFill>
                  <a:schemeClr val="tx1">
                    <a:lumMod val="50000"/>
                    <a:lumOff val="50000"/>
                  </a:schemeClr>
                </a:solidFill>
              </a:defRPr>
            </a:lvl1pPr>
          </a:lstStyle>
          <a:p>
            <a:r>
              <a:rPr lang="en-US" dirty="0"/>
              <a:t>Image Holder</a:t>
            </a:r>
          </a:p>
        </p:txBody>
      </p:sp>
      <p:sp>
        <p:nvSpPr>
          <p:cNvPr id="41" name="Text Placeholder 3"/>
          <p:cNvSpPr>
            <a:spLocks noGrp="1"/>
          </p:cNvSpPr>
          <p:nvPr>
            <p:ph type="body" sz="half" idx="25"/>
          </p:nvPr>
        </p:nvSpPr>
        <p:spPr>
          <a:xfrm>
            <a:off x="6694528" y="3414421"/>
            <a:ext cx="1703163" cy="923330"/>
          </a:xfrm>
          <a:prstGeom prst="rect">
            <a:avLst/>
          </a:prstGeom>
        </p:spPr>
        <p:txBody>
          <a:bodyPr wrap="square" lIns="0" tIns="0" rIns="0" bIns="0" anchor="t">
            <a:noAutofit/>
          </a:bodyPr>
          <a:lstStyle>
            <a:lvl1pPr marL="0" indent="0" algn="ctr">
              <a:buNone/>
              <a:defRPr sz="1099" b="0" baseline="0">
                <a:solidFill>
                  <a:schemeClr val="bg1">
                    <a:lumMod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18" name="Round Same Side Corner Rectangle 17"/>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19"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20"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94442014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down)">
                                      <p:cBhvr>
                                        <p:cTn id="36" dur="500"/>
                                        <p:tgtEl>
                                          <p:spTgt spid="33">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 calcmode="lin" valueType="num">
                                      <p:cBhvr additive="base">
                                        <p:cTn id="4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4500"/>
                            </p:stCondLst>
                            <p:childTnLst>
                              <p:par>
                                <p:cTn id="49" presetID="22" presetClass="entr" presetSubtype="4" fill="hold" grpId="0" nodeType="after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down)">
                                      <p:cBhvr>
                                        <p:cTn id="51" dur="500"/>
                                        <p:tgtEl>
                                          <p:spTgt spid="36">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 calcmode="lin" valueType="num">
                                      <p:cBhvr additive="base">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16"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6000"/>
                            </p:stCondLst>
                            <p:childTnLst>
                              <p:par>
                                <p:cTn id="64" presetID="22" presetClass="entr" presetSubtype="4" fill="hold" grpId="0" nodeType="after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down)">
                                      <p:cBhvr>
                                        <p:cTn id="66" dur="500"/>
                                        <p:tgtEl>
                                          <p:spTgt spid="39">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1">
                                            <p:txEl>
                                              <p:pRg st="0" end="0"/>
                                            </p:txEl>
                                          </p:spTgt>
                                        </p:tgtEl>
                                        <p:attrNameLst>
                                          <p:attrName>style.visibility</p:attrName>
                                        </p:attrNameLst>
                                      </p:cBhvr>
                                      <p:to>
                                        <p:strVal val="visible"/>
                                      </p:to>
                                    </p:set>
                                    <p:anim calcmode="lin" valueType="num">
                                      <p:cBhvr additive="base">
                                        <p:cTn id="7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bldLvl="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bldLvl="0" animBg="1"/>
      <p:bldP spid="3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bldLvl="0" animBg="1"/>
      <p:bldP spid="3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bldLvl="0" animBg="1"/>
      <p:bldP spid="4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4_Team09">
    <p:spTree>
      <p:nvGrpSpPr>
        <p:cNvPr id="1" name=""/>
        <p:cNvGrpSpPr/>
        <p:nvPr/>
      </p:nvGrpSpPr>
      <p:grpSpPr>
        <a:xfrm>
          <a:off x="0" y="0"/>
          <a:ext cx="0" cy="0"/>
          <a:chOff x="0" y="0"/>
          <a:chExt cx="0" cy="0"/>
        </a:xfrm>
      </p:grpSpPr>
      <p:grpSp>
        <p:nvGrpSpPr>
          <p:cNvPr id="12" name="Group 63"/>
          <p:cNvGrpSpPr/>
          <p:nvPr userDrawn="1"/>
        </p:nvGrpSpPr>
        <p:grpSpPr>
          <a:xfrm>
            <a:off x="6019801" y="1640137"/>
            <a:ext cx="2467961" cy="363998"/>
            <a:chOff x="1056749" y="1276468"/>
            <a:chExt cx="3515251" cy="518462"/>
          </a:xfrm>
          <a:solidFill>
            <a:schemeClr val="tx2"/>
          </a:solidFill>
        </p:grpSpPr>
        <p:sp>
          <p:nvSpPr>
            <p:cNvPr id="13" name="Pentagon 12"/>
            <p:cNvSpPr/>
            <p:nvPr/>
          </p:nvSpPr>
          <p:spPr>
            <a:xfrm>
              <a:off x="1056749" y="1276468"/>
              <a:ext cx="3515251" cy="51846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399" dirty="0">
                <a:solidFill>
                  <a:srgbClr val="FFFFFF"/>
                </a:solidFill>
              </a:endParaRPr>
            </a:p>
          </p:txBody>
        </p:sp>
        <p:sp>
          <p:nvSpPr>
            <p:cNvPr id="14" name="TextBox 13"/>
            <p:cNvSpPr txBox="1"/>
            <p:nvPr/>
          </p:nvSpPr>
          <p:spPr>
            <a:xfrm>
              <a:off x="3728673" y="1382359"/>
              <a:ext cx="383584" cy="306685"/>
            </a:xfrm>
            <a:prstGeom prst="rect">
              <a:avLst/>
            </a:prstGeom>
            <a:noFill/>
          </p:spPr>
          <p:txBody>
            <a:bodyPr wrap="none" lIns="0" tIns="0" rIns="0" bIns="0" rtlCol="0" anchor="ctr">
              <a:spAutoFit/>
            </a:bodyPr>
            <a:lstStyle/>
            <a:p>
              <a:pPr algn="ctr" defTabSz="913924">
                <a:spcBef>
                  <a:spcPct val="20000"/>
                </a:spcBef>
                <a:defRPr/>
              </a:pPr>
              <a:r>
                <a:rPr lang="en-US" sz="1399" b="1" dirty="0">
                  <a:solidFill>
                    <a:srgbClr val="FFFFFF"/>
                  </a:solidFill>
                </a:rPr>
                <a:t>80%</a:t>
              </a:r>
              <a:endParaRPr lang="en-US" sz="1399" dirty="0">
                <a:solidFill>
                  <a:srgbClr val="FFFFFF"/>
                </a:solidFill>
              </a:endParaRPr>
            </a:p>
          </p:txBody>
        </p:sp>
      </p:grpSp>
      <p:grpSp>
        <p:nvGrpSpPr>
          <p:cNvPr id="15" name="Group 67"/>
          <p:cNvGrpSpPr/>
          <p:nvPr userDrawn="1"/>
        </p:nvGrpSpPr>
        <p:grpSpPr>
          <a:xfrm>
            <a:off x="6019801" y="2046844"/>
            <a:ext cx="2103964" cy="363998"/>
            <a:chOff x="1056749" y="2110893"/>
            <a:chExt cx="2996788" cy="518462"/>
          </a:xfrm>
          <a:solidFill>
            <a:schemeClr val="bg2"/>
          </a:solidFill>
        </p:grpSpPr>
        <p:sp>
          <p:nvSpPr>
            <p:cNvPr id="16" name="Pentagon 15"/>
            <p:cNvSpPr/>
            <p:nvPr/>
          </p:nvSpPr>
          <p:spPr>
            <a:xfrm>
              <a:off x="1056749" y="2110893"/>
              <a:ext cx="2996788" cy="51846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399" dirty="0">
                <a:solidFill>
                  <a:srgbClr val="FFFFFF"/>
                </a:solidFill>
              </a:endParaRPr>
            </a:p>
          </p:txBody>
        </p:sp>
        <p:sp>
          <p:nvSpPr>
            <p:cNvPr id="17" name="TextBox 16"/>
            <p:cNvSpPr txBox="1"/>
            <p:nvPr/>
          </p:nvSpPr>
          <p:spPr>
            <a:xfrm>
              <a:off x="3221260" y="2219848"/>
              <a:ext cx="383584" cy="306685"/>
            </a:xfrm>
            <a:prstGeom prst="rect">
              <a:avLst/>
            </a:prstGeom>
            <a:noFill/>
          </p:spPr>
          <p:txBody>
            <a:bodyPr wrap="none" lIns="0" tIns="0" rIns="0" bIns="0" rtlCol="0" anchor="ctr">
              <a:spAutoFit/>
            </a:bodyPr>
            <a:lstStyle/>
            <a:p>
              <a:pPr algn="ctr" defTabSz="913924">
                <a:spcBef>
                  <a:spcPct val="20000"/>
                </a:spcBef>
                <a:defRPr/>
              </a:pPr>
              <a:r>
                <a:rPr lang="en-US" sz="1399" b="1" dirty="0">
                  <a:solidFill>
                    <a:srgbClr val="FFFFFF"/>
                  </a:solidFill>
                </a:rPr>
                <a:t>70%</a:t>
              </a:r>
              <a:endParaRPr lang="en-US" sz="1399" dirty="0">
                <a:solidFill>
                  <a:srgbClr val="FFFFFF"/>
                </a:solidFill>
              </a:endParaRPr>
            </a:p>
          </p:txBody>
        </p:sp>
      </p:grpSp>
      <p:grpSp>
        <p:nvGrpSpPr>
          <p:cNvPr id="18" name="Group 87"/>
          <p:cNvGrpSpPr/>
          <p:nvPr userDrawn="1"/>
        </p:nvGrpSpPr>
        <p:grpSpPr>
          <a:xfrm>
            <a:off x="6019801" y="2453550"/>
            <a:ext cx="1739964" cy="363998"/>
            <a:chOff x="1056750" y="2975000"/>
            <a:chExt cx="2478325" cy="518462"/>
          </a:xfrm>
          <a:solidFill>
            <a:schemeClr val="accent1"/>
          </a:solidFill>
        </p:grpSpPr>
        <p:sp>
          <p:nvSpPr>
            <p:cNvPr id="19" name="Pentagon 18"/>
            <p:cNvSpPr/>
            <p:nvPr/>
          </p:nvSpPr>
          <p:spPr>
            <a:xfrm>
              <a:off x="1056750" y="2975000"/>
              <a:ext cx="2478325" cy="51846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399" dirty="0">
                <a:solidFill>
                  <a:srgbClr val="FFFFFF"/>
                </a:solidFill>
              </a:endParaRPr>
            </a:p>
          </p:txBody>
        </p:sp>
        <p:sp>
          <p:nvSpPr>
            <p:cNvPr id="20" name="TextBox 19"/>
            <p:cNvSpPr txBox="1"/>
            <p:nvPr/>
          </p:nvSpPr>
          <p:spPr>
            <a:xfrm>
              <a:off x="2848595" y="3087154"/>
              <a:ext cx="383584" cy="306685"/>
            </a:xfrm>
            <a:prstGeom prst="rect">
              <a:avLst/>
            </a:prstGeom>
            <a:noFill/>
          </p:spPr>
          <p:txBody>
            <a:bodyPr wrap="none" lIns="0" tIns="0" rIns="0" bIns="0" rtlCol="0" anchor="ctr">
              <a:spAutoFit/>
            </a:bodyPr>
            <a:lstStyle/>
            <a:p>
              <a:pPr algn="ctr" defTabSz="913924">
                <a:spcBef>
                  <a:spcPct val="20000"/>
                </a:spcBef>
                <a:defRPr/>
              </a:pPr>
              <a:r>
                <a:rPr lang="en-US" sz="1399" b="1" dirty="0">
                  <a:solidFill>
                    <a:srgbClr val="FFFFFF"/>
                  </a:solidFill>
                </a:rPr>
                <a:t>60%</a:t>
              </a:r>
              <a:endParaRPr lang="en-US" sz="1399" dirty="0">
                <a:solidFill>
                  <a:srgbClr val="FFFFFF"/>
                </a:solidFill>
              </a:endParaRPr>
            </a:p>
          </p:txBody>
        </p:sp>
      </p:grpSp>
      <p:grpSp>
        <p:nvGrpSpPr>
          <p:cNvPr id="21" name="Group 90"/>
          <p:cNvGrpSpPr/>
          <p:nvPr userDrawn="1"/>
        </p:nvGrpSpPr>
        <p:grpSpPr>
          <a:xfrm>
            <a:off x="6019802" y="2860256"/>
            <a:ext cx="1295077" cy="363998"/>
            <a:chOff x="1056751" y="3851318"/>
            <a:chExt cx="1844647" cy="518462"/>
          </a:xfrm>
          <a:solidFill>
            <a:schemeClr val="accent3"/>
          </a:solidFill>
        </p:grpSpPr>
        <p:sp>
          <p:nvSpPr>
            <p:cNvPr id="22" name="Pentagon 21"/>
            <p:cNvSpPr/>
            <p:nvPr/>
          </p:nvSpPr>
          <p:spPr>
            <a:xfrm>
              <a:off x="1056751" y="3851318"/>
              <a:ext cx="1844647" cy="518462"/>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399" dirty="0">
                <a:solidFill>
                  <a:srgbClr val="FFFFFF"/>
                </a:solidFill>
              </a:endParaRPr>
            </a:p>
          </p:txBody>
        </p:sp>
        <p:sp>
          <p:nvSpPr>
            <p:cNvPr id="23" name="TextBox 22"/>
            <p:cNvSpPr txBox="1"/>
            <p:nvPr/>
          </p:nvSpPr>
          <p:spPr>
            <a:xfrm>
              <a:off x="2241942" y="3946763"/>
              <a:ext cx="383584" cy="306685"/>
            </a:xfrm>
            <a:prstGeom prst="rect">
              <a:avLst/>
            </a:prstGeom>
            <a:noFill/>
          </p:spPr>
          <p:txBody>
            <a:bodyPr wrap="none" lIns="0" tIns="0" rIns="0" bIns="0" rtlCol="0" anchor="ctr">
              <a:spAutoFit/>
            </a:bodyPr>
            <a:lstStyle/>
            <a:p>
              <a:pPr algn="ctr" defTabSz="913924">
                <a:spcBef>
                  <a:spcPct val="20000"/>
                </a:spcBef>
                <a:defRPr/>
              </a:pPr>
              <a:r>
                <a:rPr lang="en-US" sz="1399" b="1" dirty="0">
                  <a:solidFill>
                    <a:srgbClr val="FFFFFF"/>
                  </a:solidFill>
                </a:rPr>
                <a:t>40%</a:t>
              </a:r>
              <a:endParaRPr lang="en-US" sz="1399" dirty="0">
                <a:solidFill>
                  <a:srgbClr val="FFFFFF"/>
                </a:solidFill>
              </a:endParaRPr>
            </a:p>
          </p:txBody>
        </p:sp>
      </p:grpSp>
      <p:grpSp>
        <p:nvGrpSpPr>
          <p:cNvPr id="24" name="Group 285"/>
          <p:cNvGrpSpPr/>
          <p:nvPr userDrawn="1"/>
        </p:nvGrpSpPr>
        <p:grpSpPr>
          <a:xfrm>
            <a:off x="1240164" y="3766544"/>
            <a:ext cx="443469" cy="443471"/>
            <a:chOff x="5548002" y="1784606"/>
            <a:chExt cx="443469" cy="443470"/>
          </a:xfrm>
        </p:grpSpPr>
        <p:sp>
          <p:nvSpPr>
            <p:cNvPr id="25" name="Oval 24"/>
            <p:cNvSpPr>
              <a:spLocks noChangeAspect="1"/>
            </p:cNvSpPr>
            <p:nvPr/>
          </p:nvSpPr>
          <p:spPr>
            <a:xfrm>
              <a:off x="5548002" y="1784606"/>
              <a:ext cx="443469" cy="4434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800" dirty="0">
                <a:solidFill>
                  <a:srgbClr val="FFFFFF"/>
                </a:solidFill>
              </a:endParaRPr>
            </a:p>
          </p:txBody>
        </p:sp>
        <p:sp>
          <p:nvSpPr>
            <p:cNvPr id="26" name="Freeform 154"/>
            <p:cNvSpPr/>
            <p:nvPr/>
          </p:nvSpPr>
          <p:spPr bwMode="auto">
            <a:xfrm>
              <a:off x="5660199" y="1919029"/>
              <a:ext cx="219075" cy="174625"/>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ln>
          </p:spPr>
          <p:txBody>
            <a:bodyPr vert="horz" wrap="square" lIns="91440" tIns="45720" rIns="91440" bIns="45720" numCol="1" anchor="t" anchorCtr="0" compatLnSpc="1"/>
            <a:lstStyle/>
            <a:p>
              <a:pPr defTabSz="1030605"/>
              <a:endParaRPr lang="en-US" sz="1999" dirty="0">
                <a:solidFill>
                  <a:srgbClr val="262626"/>
                </a:solidFill>
              </a:endParaRPr>
            </a:p>
          </p:txBody>
        </p:sp>
      </p:grpSp>
      <p:grpSp>
        <p:nvGrpSpPr>
          <p:cNvPr id="27" name="Group 287"/>
          <p:cNvGrpSpPr/>
          <p:nvPr userDrawn="1"/>
        </p:nvGrpSpPr>
        <p:grpSpPr>
          <a:xfrm>
            <a:off x="762917" y="3766544"/>
            <a:ext cx="443469" cy="443471"/>
            <a:chOff x="5914348" y="1371372"/>
            <a:chExt cx="443469" cy="443470"/>
          </a:xfrm>
        </p:grpSpPr>
        <p:sp>
          <p:nvSpPr>
            <p:cNvPr id="28" name="Oval 27"/>
            <p:cNvSpPr>
              <a:spLocks noChangeAspect="1"/>
            </p:cNvSpPr>
            <p:nvPr/>
          </p:nvSpPr>
          <p:spPr>
            <a:xfrm>
              <a:off x="5914348" y="1371372"/>
              <a:ext cx="443469" cy="4434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800" dirty="0">
                <a:solidFill>
                  <a:srgbClr val="FFFFFF"/>
                </a:solidFill>
              </a:endParaRPr>
            </a:p>
          </p:txBody>
        </p:sp>
        <p:sp>
          <p:nvSpPr>
            <p:cNvPr id="29" name="Freeform 78"/>
            <p:cNvSpPr/>
            <p:nvPr/>
          </p:nvSpPr>
          <p:spPr bwMode="auto">
            <a:xfrm>
              <a:off x="6075757" y="1478013"/>
              <a:ext cx="120650" cy="230188"/>
            </a:xfrm>
            <a:custGeom>
              <a:avLst/>
              <a:gdLst/>
              <a:ahLst/>
              <a:cxnLst>
                <a:cxn ang="0">
                  <a:pos x="35" y="11"/>
                </a:cxn>
                <a:cxn ang="0">
                  <a:pos x="29" y="11"/>
                </a:cxn>
                <a:cxn ang="0">
                  <a:pos x="23" y="17"/>
                </a:cxn>
                <a:cxn ang="0">
                  <a:pos x="23" y="25"/>
                </a:cxn>
                <a:cxn ang="0">
                  <a:pos x="35" y="25"/>
                </a:cxn>
                <a:cxn ang="0">
                  <a:pos x="33" y="37"/>
                </a:cxn>
                <a:cxn ang="0">
                  <a:pos x="23" y="37"/>
                </a:cxn>
                <a:cxn ang="0">
                  <a:pos x="23" y="67"/>
                </a:cxn>
                <a:cxn ang="0">
                  <a:pos x="11" y="67"/>
                </a:cxn>
                <a:cxn ang="0">
                  <a:pos x="11" y="37"/>
                </a:cxn>
                <a:cxn ang="0">
                  <a:pos x="0" y="37"/>
                </a:cxn>
                <a:cxn ang="0">
                  <a:pos x="0" y="25"/>
                </a:cxn>
                <a:cxn ang="0">
                  <a:pos x="11" y="25"/>
                </a:cxn>
                <a:cxn ang="0">
                  <a:pos x="11" y="16"/>
                </a:cxn>
                <a:cxn ang="0">
                  <a:pos x="26" y="0"/>
                </a:cxn>
                <a:cxn ang="0">
                  <a:pos x="35" y="1"/>
                </a:cxn>
                <a:cxn ang="0">
                  <a:pos x="35" y="11"/>
                </a:cxn>
              </a:cxnLst>
              <a:rect l="0" t="0" r="r" b="b"/>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w="9525">
              <a:noFill/>
              <a:round/>
            </a:ln>
          </p:spPr>
          <p:txBody>
            <a:bodyPr vert="horz" wrap="square" lIns="91440" tIns="45720" rIns="91440" bIns="45720" numCol="1" anchor="t" anchorCtr="0" compatLnSpc="1"/>
            <a:lstStyle/>
            <a:p>
              <a:pPr defTabSz="1030605"/>
              <a:endParaRPr lang="en-US" sz="1999" dirty="0">
                <a:solidFill>
                  <a:srgbClr val="262626"/>
                </a:solidFill>
              </a:endParaRPr>
            </a:p>
          </p:txBody>
        </p:sp>
      </p:grpSp>
      <p:grpSp>
        <p:nvGrpSpPr>
          <p:cNvPr id="30" name="Group 289"/>
          <p:cNvGrpSpPr/>
          <p:nvPr userDrawn="1"/>
        </p:nvGrpSpPr>
        <p:grpSpPr>
          <a:xfrm>
            <a:off x="2194657" y="3766544"/>
            <a:ext cx="443469" cy="443471"/>
            <a:chOff x="4744821" y="2611074"/>
            <a:chExt cx="443469" cy="443470"/>
          </a:xfrm>
        </p:grpSpPr>
        <p:sp>
          <p:nvSpPr>
            <p:cNvPr id="32" name="Oval 31"/>
            <p:cNvSpPr>
              <a:spLocks noChangeAspect="1"/>
            </p:cNvSpPr>
            <p:nvPr/>
          </p:nvSpPr>
          <p:spPr>
            <a:xfrm>
              <a:off x="4744821" y="2611074"/>
              <a:ext cx="443469" cy="4434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800" dirty="0">
                <a:solidFill>
                  <a:srgbClr val="FFFFFF"/>
                </a:solidFill>
              </a:endParaRPr>
            </a:p>
          </p:txBody>
        </p:sp>
        <p:sp>
          <p:nvSpPr>
            <p:cNvPr id="33" name="Freeform 141"/>
            <p:cNvSpPr>
              <a:spLocks noEditPoints="1"/>
            </p:cNvSpPr>
            <p:nvPr/>
          </p:nvSpPr>
          <p:spPr bwMode="auto">
            <a:xfrm>
              <a:off x="4849874" y="2748672"/>
              <a:ext cx="233363" cy="168275"/>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w="9525">
              <a:noFill/>
              <a:round/>
            </a:ln>
          </p:spPr>
          <p:txBody>
            <a:bodyPr vert="horz" wrap="square" lIns="91440" tIns="45720" rIns="91440" bIns="45720" numCol="1" anchor="t" anchorCtr="0" compatLnSpc="1"/>
            <a:lstStyle/>
            <a:p>
              <a:pPr defTabSz="1030605"/>
              <a:endParaRPr lang="en-US" sz="1999" dirty="0">
                <a:solidFill>
                  <a:srgbClr val="262626"/>
                </a:solidFill>
              </a:endParaRPr>
            </a:p>
          </p:txBody>
        </p:sp>
      </p:grpSp>
      <p:grpSp>
        <p:nvGrpSpPr>
          <p:cNvPr id="35" name="Group 291"/>
          <p:cNvGrpSpPr/>
          <p:nvPr userDrawn="1"/>
        </p:nvGrpSpPr>
        <p:grpSpPr>
          <a:xfrm>
            <a:off x="1717411" y="3766544"/>
            <a:ext cx="443469" cy="443471"/>
            <a:chOff x="5192675" y="2208635"/>
            <a:chExt cx="443469" cy="443470"/>
          </a:xfrm>
        </p:grpSpPr>
        <p:sp>
          <p:nvSpPr>
            <p:cNvPr id="36" name="Oval 35"/>
            <p:cNvSpPr>
              <a:spLocks noChangeAspect="1"/>
            </p:cNvSpPr>
            <p:nvPr/>
          </p:nvSpPr>
          <p:spPr>
            <a:xfrm>
              <a:off x="5192675" y="2208635"/>
              <a:ext cx="443469" cy="4434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800" dirty="0">
                <a:solidFill>
                  <a:srgbClr val="FFFFFF"/>
                </a:solidFill>
              </a:endParaRPr>
            </a:p>
          </p:txBody>
        </p:sp>
        <p:sp>
          <p:nvSpPr>
            <p:cNvPr id="38" name="Freeform 117"/>
            <p:cNvSpPr>
              <a:spLocks noEditPoints="1"/>
            </p:cNvSpPr>
            <p:nvPr/>
          </p:nvSpPr>
          <p:spPr bwMode="auto">
            <a:xfrm>
              <a:off x="5319953" y="2339089"/>
              <a:ext cx="188913" cy="182563"/>
            </a:xfrm>
            <a:custGeom>
              <a:avLst/>
              <a:gdLst/>
              <a:ahLst/>
              <a:cxnLst>
                <a:cxn ang="0">
                  <a:pos x="6" y="13"/>
                </a:cxn>
                <a:cxn ang="0">
                  <a:pos x="6" y="13"/>
                </a:cxn>
                <a:cxn ang="0">
                  <a:pos x="0" y="7"/>
                </a:cxn>
                <a:cxn ang="0">
                  <a:pos x="6" y="0"/>
                </a:cxn>
                <a:cxn ang="0">
                  <a:pos x="13" y="7"/>
                </a:cxn>
                <a:cxn ang="0">
                  <a:pos x="6" y="13"/>
                </a:cxn>
                <a:cxn ang="0">
                  <a:pos x="12" y="53"/>
                </a:cxn>
                <a:cxn ang="0">
                  <a:pos x="0" y="53"/>
                </a:cxn>
                <a:cxn ang="0">
                  <a:pos x="0" y="17"/>
                </a:cxn>
                <a:cxn ang="0">
                  <a:pos x="12" y="17"/>
                </a:cxn>
                <a:cxn ang="0">
                  <a:pos x="12" y="53"/>
                </a:cxn>
                <a:cxn ang="0">
                  <a:pos x="55" y="53"/>
                </a:cxn>
                <a:cxn ang="0">
                  <a:pos x="43" y="53"/>
                </a:cxn>
                <a:cxn ang="0">
                  <a:pos x="43" y="34"/>
                </a:cxn>
                <a:cxn ang="0">
                  <a:pos x="37" y="26"/>
                </a:cxn>
                <a:cxn ang="0">
                  <a:pos x="31" y="30"/>
                </a:cxn>
                <a:cxn ang="0">
                  <a:pos x="30" y="33"/>
                </a:cxn>
                <a:cxn ang="0">
                  <a:pos x="30" y="53"/>
                </a:cxn>
                <a:cxn ang="0">
                  <a:pos x="19" y="53"/>
                </a:cxn>
                <a:cxn ang="0">
                  <a:pos x="19" y="17"/>
                </a:cxn>
                <a:cxn ang="0">
                  <a:pos x="30" y="17"/>
                </a:cxn>
                <a:cxn ang="0">
                  <a:pos x="30" y="23"/>
                </a:cxn>
                <a:cxn ang="0">
                  <a:pos x="30" y="23"/>
                </a:cxn>
                <a:cxn ang="0">
                  <a:pos x="41" y="17"/>
                </a:cxn>
                <a:cxn ang="0">
                  <a:pos x="55" y="33"/>
                </a:cxn>
                <a:cxn ang="0">
                  <a:pos x="55" y="53"/>
                </a:cxn>
              </a:cxnLst>
              <a:rect l="0" t="0" r="r" b="b"/>
              <a:pathLst>
                <a:path w="55" h="53">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bg1"/>
            </a:solidFill>
            <a:ln w="9525">
              <a:noFill/>
              <a:round/>
            </a:ln>
          </p:spPr>
          <p:txBody>
            <a:bodyPr vert="horz" wrap="square" lIns="91440" tIns="45720" rIns="91440" bIns="45720" numCol="1" anchor="t" anchorCtr="0" compatLnSpc="1"/>
            <a:lstStyle/>
            <a:p>
              <a:pPr defTabSz="1030605"/>
              <a:endParaRPr lang="en-US" sz="1999" dirty="0">
                <a:solidFill>
                  <a:srgbClr val="262626"/>
                </a:solidFill>
              </a:endParaRPr>
            </a:p>
          </p:txBody>
        </p:sp>
      </p:grpSp>
      <p:sp>
        <p:nvSpPr>
          <p:cNvPr id="31" name="Picture Placeholder 7"/>
          <p:cNvSpPr>
            <a:spLocks noGrp="1"/>
          </p:cNvSpPr>
          <p:nvPr>
            <p:ph type="pic" sz="quarter" idx="10" hasCustomPrompt="1"/>
          </p:nvPr>
        </p:nvSpPr>
        <p:spPr>
          <a:xfrm>
            <a:off x="639391" y="1382970"/>
            <a:ext cx="2103809" cy="2103182"/>
          </a:xfrm>
          <a:prstGeom prst="roundRect">
            <a:avLst>
              <a:gd name="adj" fmla="val 9160"/>
            </a:avLst>
          </a:prstGeom>
          <a:ln w="28575">
            <a:solidFill>
              <a:schemeClr val="accent1"/>
            </a:solidFill>
          </a:ln>
        </p:spPr>
        <p:txBody>
          <a:bodyPr bIns="182880" anchor="b"/>
          <a:lstStyle>
            <a:lvl1pPr algn="ctr">
              <a:buNone/>
              <a:defRPr sz="1099">
                <a:solidFill>
                  <a:schemeClr val="tx1">
                    <a:lumMod val="50000"/>
                    <a:lumOff val="50000"/>
                  </a:schemeClr>
                </a:solidFill>
              </a:defRPr>
            </a:lvl1pPr>
          </a:lstStyle>
          <a:p>
            <a:r>
              <a:rPr lang="en-US" dirty="0"/>
              <a:t>Image Holder</a:t>
            </a:r>
          </a:p>
        </p:txBody>
      </p:sp>
      <p:sp>
        <p:nvSpPr>
          <p:cNvPr id="34" name="Round Same Side Corner Rectangle 33"/>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37"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39"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40"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410432068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animEffect transition="in" filter="fade">
                                      <p:cBhvr>
                                        <p:cTn id="11" dur="500"/>
                                        <p:tgtEl>
                                          <p:spTgt spid="40">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12" presetClass="entr" presetSubtype="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lide(fromLeft)">
                                      <p:cBhvr>
                                        <p:cTn id="21" dur="500"/>
                                        <p:tgtEl>
                                          <p:spTgt spid="12"/>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childTnLst>
                          </p:cTn>
                        </p:par>
                        <p:par>
                          <p:cTn id="28" fill="hold">
                            <p:stCondLst>
                              <p:cond delay="2500"/>
                            </p:stCondLst>
                            <p:childTnLst>
                              <p:par>
                                <p:cTn id="29" presetID="1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Left)">
                                      <p:cBhvr>
                                        <p:cTn id="31" dur="500"/>
                                        <p:tgtEl>
                                          <p:spTgt spid="15"/>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childTnLst>
                          </p:cTn>
                        </p:par>
                        <p:par>
                          <p:cTn id="38" fill="hold">
                            <p:stCondLst>
                              <p:cond delay="3500"/>
                            </p:stCondLst>
                            <p:childTnLst>
                              <p:par>
                                <p:cTn id="39" presetID="12" presetClass="entr" presetSubtype="8"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slide(fromLeft)">
                                      <p:cBhvr>
                                        <p:cTn id="41" dur="500"/>
                                        <p:tgtEl>
                                          <p:spTgt spid="18"/>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par>
                          <p:cTn id="48" fill="hold">
                            <p:stCondLst>
                              <p:cond delay="4500"/>
                            </p:stCondLst>
                            <p:childTnLst>
                              <p:par>
                                <p:cTn id="49" presetID="12" presetClass="entr" presetSubtype="8"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slide(fromLeft)">
                                      <p:cBhvr>
                                        <p:cTn id="51" dur="500"/>
                                        <p:tgtEl>
                                          <p:spTgt spid="21"/>
                                        </p:tgtEl>
                                      </p:cBhvr>
                                    </p:animEffect>
                                  </p:childTnLst>
                                </p:cTn>
                              </p:par>
                            </p:childTnLst>
                          </p:cTn>
                        </p:par>
                        <p:par>
                          <p:cTn id="52" fill="hold">
                            <p:stCondLst>
                              <p:cond delay="5000"/>
                            </p:stCondLst>
                            <p:childTnLst>
                              <p:par>
                                <p:cTn id="53" presetID="53" presetClass="entr" presetSubtype="16"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9" grpId="0"/>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_Team09">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657129" y="1486266"/>
            <a:ext cx="1421516" cy="1421093"/>
          </a:xfrm>
          <a:custGeom>
            <a:avLst/>
            <a:gdLst>
              <a:gd name="connsiteX0" fmla="*/ 0 w 1421516"/>
              <a:gd name="connsiteY0" fmla="*/ 0 h 1421092"/>
              <a:gd name="connsiteX1" fmla="*/ 1421516 w 1421516"/>
              <a:gd name="connsiteY1" fmla="*/ 0 h 1421092"/>
              <a:gd name="connsiteX2" fmla="*/ 1421516 w 1421516"/>
              <a:gd name="connsiteY2" fmla="*/ 1421092 h 1421092"/>
              <a:gd name="connsiteX3" fmla="*/ 0 w 1421516"/>
              <a:gd name="connsiteY3" fmla="*/ 1421092 h 1421092"/>
              <a:gd name="connsiteX4" fmla="*/ 0 w 1421516"/>
              <a:gd name="connsiteY4" fmla="*/ 0 h 1421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516" h="1421092">
                <a:moveTo>
                  <a:pt x="0" y="0"/>
                </a:moveTo>
                <a:lnTo>
                  <a:pt x="1421516" y="0"/>
                </a:lnTo>
                <a:lnTo>
                  <a:pt x="1421516" y="1421092"/>
                </a:lnTo>
                <a:lnTo>
                  <a:pt x="0" y="1421092"/>
                </a:lnTo>
                <a:lnTo>
                  <a:pt x="0" y="0"/>
                </a:lnTo>
                <a:close/>
              </a:path>
            </a:pathLst>
          </a:custGeom>
          <a:ln w="19050">
            <a:solidFill>
              <a:schemeClr val="accent1"/>
            </a:solidFill>
          </a:ln>
        </p:spPr>
        <p:txBody>
          <a:bodyPr bIns="182880" anchor="b"/>
          <a:lstStyle>
            <a:lvl1pPr algn="ctr">
              <a:buNone/>
              <a:defRPr sz="1099">
                <a:solidFill>
                  <a:schemeClr val="tx1">
                    <a:lumMod val="50000"/>
                    <a:lumOff val="50000"/>
                  </a:schemeClr>
                </a:solidFill>
              </a:defRPr>
            </a:lvl1pPr>
          </a:lstStyle>
          <a:p>
            <a:r>
              <a:rPr lang="en-US" dirty="0"/>
              <a:t>Image Holder</a:t>
            </a:r>
          </a:p>
        </p:txBody>
      </p:sp>
      <p:sp>
        <p:nvSpPr>
          <p:cNvPr id="14" name="Text Placeholder 3"/>
          <p:cNvSpPr>
            <a:spLocks noGrp="1"/>
          </p:cNvSpPr>
          <p:nvPr>
            <p:ph type="body" sz="half" idx="15" hasCustomPrompt="1"/>
          </p:nvPr>
        </p:nvSpPr>
        <p:spPr>
          <a:xfrm>
            <a:off x="637053" y="3464464"/>
            <a:ext cx="1461670" cy="923330"/>
          </a:xfrm>
          <a:prstGeom prst="rect">
            <a:avLst/>
          </a:prstGeom>
        </p:spPr>
        <p:txBody>
          <a:bodyPr wrap="square" lIns="0" tIns="0" rIns="0" bIns="0" anchor="t">
            <a:noAutofit/>
          </a:bodyPr>
          <a:lstStyle>
            <a:lvl1pPr marL="0" indent="0" algn="ctr">
              <a:buNone/>
              <a:defRPr sz="1099" b="0" baseline="0">
                <a:solidFill>
                  <a:schemeClr val="bg1">
                    <a:lumMod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23" name="Picture Placeholder 7"/>
          <p:cNvSpPr>
            <a:spLocks noGrp="1"/>
          </p:cNvSpPr>
          <p:nvPr>
            <p:ph type="pic" sz="quarter" idx="17" hasCustomPrompt="1"/>
          </p:nvPr>
        </p:nvSpPr>
        <p:spPr>
          <a:xfrm>
            <a:off x="2258440" y="1486266"/>
            <a:ext cx="1421516" cy="1421093"/>
          </a:xfrm>
          <a:prstGeom prst="rect">
            <a:avLst/>
          </a:prstGeom>
          <a:ln w="19050">
            <a:solidFill>
              <a:schemeClr val="accent2"/>
            </a:solidFill>
          </a:ln>
        </p:spPr>
        <p:txBody>
          <a:bodyPr bIns="182880" anchor="b"/>
          <a:lstStyle>
            <a:lvl1pPr algn="ctr">
              <a:buNone/>
              <a:defRPr sz="1099">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18" hasCustomPrompt="1"/>
          </p:nvPr>
        </p:nvSpPr>
        <p:spPr>
          <a:xfrm>
            <a:off x="2238365" y="3464464"/>
            <a:ext cx="1461670" cy="923330"/>
          </a:xfrm>
          <a:prstGeom prst="rect">
            <a:avLst/>
          </a:prstGeom>
        </p:spPr>
        <p:txBody>
          <a:bodyPr wrap="square" lIns="0" tIns="0" rIns="0" bIns="0" anchor="t">
            <a:noAutofit/>
          </a:bodyPr>
          <a:lstStyle>
            <a:lvl1pPr marL="0" indent="0" algn="ctr">
              <a:buNone/>
              <a:defRPr sz="1099" b="0" baseline="0">
                <a:solidFill>
                  <a:schemeClr val="bg1">
                    <a:lumMod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27" name="Picture Placeholder 7"/>
          <p:cNvSpPr>
            <a:spLocks noGrp="1"/>
          </p:cNvSpPr>
          <p:nvPr>
            <p:ph type="pic" sz="quarter" idx="20" hasCustomPrompt="1"/>
          </p:nvPr>
        </p:nvSpPr>
        <p:spPr>
          <a:xfrm>
            <a:off x="3848914" y="1486266"/>
            <a:ext cx="1421516" cy="1421093"/>
          </a:xfrm>
          <a:prstGeom prst="rect">
            <a:avLst/>
          </a:prstGeom>
          <a:ln w="19050">
            <a:solidFill>
              <a:schemeClr val="accent3"/>
            </a:solidFill>
          </a:ln>
        </p:spPr>
        <p:txBody>
          <a:bodyPr bIns="182880" anchor="b"/>
          <a:lstStyle>
            <a:lvl1pPr algn="ctr">
              <a:buNone/>
              <a:defRPr sz="1099">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21" hasCustomPrompt="1"/>
          </p:nvPr>
        </p:nvSpPr>
        <p:spPr>
          <a:xfrm>
            <a:off x="3828837" y="3464464"/>
            <a:ext cx="1461670" cy="923330"/>
          </a:xfrm>
          <a:prstGeom prst="rect">
            <a:avLst/>
          </a:prstGeom>
        </p:spPr>
        <p:txBody>
          <a:bodyPr wrap="square" lIns="0" tIns="0" rIns="0" bIns="0" anchor="t">
            <a:noAutofit/>
          </a:bodyPr>
          <a:lstStyle>
            <a:lvl1pPr marL="0" indent="0" algn="ctr">
              <a:buNone/>
              <a:defRPr sz="1099" b="0" baseline="0">
                <a:solidFill>
                  <a:schemeClr val="bg1">
                    <a:lumMod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32" name="Picture Placeholder 7"/>
          <p:cNvSpPr>
            <a:spLocks noGrp="1"/>
          </p:cNvSpPr>
          <p:nvPr>
            <p:ph type="pic" sz="quarter" idx="23" hasCustomPrompt="1"/>
          </p:nvPr>
        </p:nvSpPr>
        <p:spPr>
          <a:xfrm>
            <a:off x="5431281" y="1486266"/>
            <a:ext cx="1421516" cy="1421093"/>
          </a:xfrm>
          <a:prstGeom prst="rect">
            <a:avLst/>
          </a:prstGeom>
          <a:ln w="19050">
            <a:solidFill>
              <a:schemeClr val="accent4"/>
            </a:solidFill>
          </a:ln>
        </p:spPr>
        <p:txBody>
          <a:bodyPr bIns="182880" anchor="b"/>
          <a:lstStyle>
            <a:lvl1pPr algn="ctr">
              <a:buNone/>
              <a:defRPr sz="1099">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4" hasCustomPrompt="1"/>
          </p:nvPr>
        </p:nvSpPr>
        <p:spPr>
          <a:xfrm>
            <a:off x="5411205" y="3464464"/>
            <a:ext cx="1461670" cy="923330"/>
          </a:xfrm>
          <a:prstGeom prst="rect">
            <a:avLst/>
          </a:prstGeom>
        </p:spPr>
        <p:txBody>
          <a:bodyPr wrap="square" lIns="0" tIns="0" rIns="0" bIns="0" anchor="t">
            <a:noAutofit/>
          </a:bodyPr>
          <a:lstStyle>
            <a:lvl1pPr marL="0" indent="0" algn="ctr">
              <a:buNone/>
              <a:defRPr sz="1099" b="0" baseline="0">
                <a:solidFill>
                  <a:schemeClr val="bg1">
                    <a:lumMod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38" name="Picture Placeholder 7"/>
          <p:cNvSpPr>
            <a:spLocks noGrp="1"/>
          </p:cNvSpPr>
          <p:nvPr>
            <p:ph type="pic" sz="quarter" idx="26" hasCustomPrompt="1"/>
          </p:nvPr>
        </p:nvSpPr>
        <p:spPr>
          <a:xfrm>
            <a:off x="7029857" y="1486266"/>
            <a:ext cx="1421516" cy="1421093"/>
          </a:xfrm>
          <a:prstGeom prst="rect">
            <a:avLst/>
          </a:prstGeom>
          <a:ln w="19050">
            <a:solidFill>
              <a:schemeClr val="accent5"/>
            </a:solidFill>
          </a:ln>
        </p:spPr>
        <p:txBody>
          <a:bodyPr bIns="182880" anchor="b"/>
          <a:lstStyle>
            <a:lvl1pPr algn="ctr">
              <a:buNone/>
              <a:defRPr sz="1099">
                <a:solidFill>
                  <a:schemeClr val="tx1">
                    <a:lumMod val="50000"/>
                    <a:lumOff val="50000"/>
                  </a:schemeClr>
                </a:solidFill>
              </a:defRPr>
            </a:lvl1pPr>
          </a:lstStyle>
          <a:p>
            <a:r>
              <a:rPr lang="en-US" dirty="0"/>
              <a:t>Image Holder</a:t>
            </a:r>
          </a:p>
        </p:txBody>
      </p:sp>
      <p:sp>
        <p:nvSpPr>
          <p:cNvPr id="39" name="Text Placeholder 3"/>
          <p:cNvSpPr>
            <a:spLocks noGrp="1"/>
          </p:cNvSpPr>
          <p:nvPr>
            <p:ph type="body" sz="half" idx="27" hasCustomPrompt="1"/>
          </p:nvPr>
        </p:nvSpPr>
        <p:spPr>
          <a:xfrm>
            <a:off x="7009781" y="3464464"/>
            <a:ext cx="1461670" cy="923330"/>
          </a:xfrm>
          <a:prstGeom prst="rect">
            <a:avLst/>
          </a:prstGeom>
        </p:spPr>
        <p:txBody>
          <a:bodyPr wrap="square" lIns="0" tIns="0" rIns="0" bIns="0" anchor="t">
            <a:noAutofit/>
          </a:bodyPr>
          <a:lstStyle>
            <a:lvl1pPr marL="0" indent="0" algn="ctr">
              <a:buNone/>
              <a:defRPr sz="1099" b="0" baseline="0">
                <a:solidFill>
                  <a:schemeClr val="bg1">
                    <a:lumMod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21" name="Rectangle 20"/>
          <p:cNvSpPr/>
          <p:nvPr userDrawn="1"/>
        </p:nvSpPr>
        <p:spPr>
          <a:xfrm>
            <a:off x="771925" y="2873313"/>
            <a:ext cx="1191926"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2" name="Text Placeholder 3"/>
          <p:cNvSpPr>
            <a:spLocks noGrp="1"/>
          </p:cNvSpPr>
          <p:nvPr>
            <p:ph type="body" sz="half" idx="16"/>
          </p:nvPr>
        </p:nvSpPr>
        <p:spPr>
          <a:xfrm>
            <a:off x="855171" y="2966922"/>
            <a:ext cx="1025432" cy="381731"/>
          </a:xfrm>
          <a:prstGeom prst="rect">
            <a:avLst/>
          </a:prstGeom>
        </p:spPr>
        <p:txBody>
          <a:bodyPr wrap="square" lIns="0" tIns="0" rIns="0" bIns="0" anchor="ctr">
            <a:noAutofit/>
          </a:bodyPr>
          <a:lstStyle>
            <a:lvl1pPr marL="0" indent="0" algn="ctr">
              <a:buNone/>
              <a:defRPr sz="1099" b="1" baseline="0">
                <a:solidFill>
                  <a:schemeClr val="bg2"/>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25" name="Rectangle 24"/>
          <p:cNvSpPr/>
          <p:nvPr userDrawn="1"/>
        </p:nvSpPr>
        <p:spPr>
          <a:xfrm>
            <a:off x="2373237" y="2873313"/>
            <a:ext cx="1191926"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6" name="Text Placeholder 3"/>
          <p:cNvSpPr>
            <a:spLocks noGrp="1"/>
          </p:cNvSpPr>
          <p:nvPr>
            <p:ph type="body" sz="half" idx="19"/>
          </p:nvPr>
        </p:nvSpPr>
        <p:spPr>
          <a:xfrm>
            <a:off x="2456482" y="2966922"/>
            <a:ext cx="1025432" cy="381731"/>
          </a:xfrm>
          <a:prstGeom prst="rect">
            <a:avLst/>
          </a:prstGeom>
        </p:spPr>
        <p:txBody>
          <a:bodyPr wrap="square" lIns="0" tIns="0" rIns="0" bIns="0" anchor="ctr">
            <a:noAutofit/>
          </a:bodyPr>
          <a:lstStyle>
            <a:lvl1pPr marL="0" indent="0" algn="ctr">
              <a:buNone/>
              <a:defRPr sz="1099" b="1" baseline="0">
                <a:solidFill>
                  <a:schemeClr val="bg2"/>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29" name="Rectangle 28"/>
          <p:cNvSpPr/>
          <p:nvPr userDrawn="1"/>
        </p:nvSpPr>
        <p:spPr>
          <a:xfrm>
            <a:off x="3963709" y="2873313"/>
            <a:ext cx="1191926"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30" name="Text Placeholder 3"/>
          <p:cNvSpPr>
            <a:spLocks noGrp="1"/>
          </p:cNvSpPr>
          <p:nvPr>
            <p:ph type="body" sz="half" idx="22"/>
          </p:nvPr>
        </p:nvSpPr>
        <p:spPr>
          <a:xfrm>
            <a:off x="4046956" y="2966922"/>
            <a:ext cx="1025432" cy="381731"/>
          </a:xfrm>
          <a:prstGeom prst="rect">
            <a:avLst/>
          </a:prstGeom>
        </p:spPr>
        <p:txBody>
          <a:bodyPr wrap="square" lIns="0" tIns="0" rIns="0" bIns="0" anchor="ctr">
            <a:noAutofit/>
          </a:bodyPr>
          <a:lstStyle>
            <a:lvl1pPr marL="0" indent="0" algn="ctr">
              <a:buNone/>
              <a:defRPr sz="1099" b="1" baseline="0">
                <a:solidFill>
                  <a:schemeClr val="bg2"/>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35" name="Rectangle 34"/>
          <p:cNvSpPr/>
          <p:nvPr userDrawn="1"/>
        </p:nvSpPr>
        <p:spPr>
          <a:xfrm>
            <a:off x="5546077" y="2873313"/>
            <a:ext cx="1191926" cy="533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36" name="Text Placeholder 3"/>
          <p:cNvSpPr>
            <a:spLocks noGrp="1"/>
          </p:cNvSpPr>
          <p:nvPr>
            <p:ph type="body" sz="half" idx="25"/>
          </p:nvPr>
        </p:nvSpPr>
        <p:spPr>
          <a:xfrm>
            <a:off x="5629323" y="2966922"/>
            <a:ext cx="1025432" cy="381731"/>
          </a:xfrm>
          <a:prstGeom prst="rect">
            <a:avLst/>
          </a:prstGeom>
        </p:spPr>
        <p:txBody>
          <a:bodyPr wrap="square" lIns="0" tIns="0" rIns="0" bIns="0" anchor="ctr">
            <a:noAutofit/>
          </a:bodyPr>
          <a:lstStyle>
            <a:lvl1pPr marL="0" indent="0" algn="ctr">
              <a:buNone/>
              <a:defRPr sz="1099" b="1" baseline="0">
                <a:solidFill>
                  <a:schemeClr val="bg2"/>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41" name="Rectangle 40"/>
          <p:cNvSpPr/>
          <p:nvPr userDrawn="1"/>
        </p:nvSpPr>
        <p:spPr>
          <a:xfrm>
            <a:off x="7144653" y="2873313"/>
            <a:ext cx="1191926"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44" name="Text Placeholder 3"/>
          <p:cNvSpPr>
            <a:spLocks noGrp="1"/>
          </p:cNvSpPr>
          <p:nvPr>
            <p:ph type="body" sz="half" idx="28"/>
          </p:nvPr>
        </p:nvSpPr>
        <p:spPr>
          <a:xfrm>
            <a:off x="7227899" y="2966922"/>
            <a:ext cx="1025432" cy="381731"/>
          </a:xfrm>
          <a:prstGeom prst="rect">
            <a:avLst/>
          </a:prstGeom>
        </p:spPr>
        <p:txBody>
          <a:bodyPr wrap="square" lIns="0" tIns="0" rIns="0" bIns="0" anchor="ctr">
            <a:noAutofit/>
          </a:bodyPr>
          <a:lstStyle>
            <a:lvl1pPr marL="0" indent="0" algn="ctr">
              <a:buNone/>
              <a:defRPr sz="1099" b="1" baseline="0">
                <a:solidFill>
                  <a:schemeClr val="bg2"/>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34" name="Round Same Side Corner Rectangle 33"/>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37"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40"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45"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282413182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par>
                          <p:cTn id="22" fill="hold">
                            <p:stCondLst>
                              <p:cond delay="2000"/>
                            </p:stCondLst>
                            <p:childTnLst>
                              <p:par>
                                <p:cTn id="23" presetID="22" presetClass="entr" presetSubtype="4" fill="hold" grpId="0" nodeType="afterEffect" nodePh="1">
                                  <p:stCondLst>
                                    <p:cond delay="0"/>
                                  </p:stCondLst>
                                  <p:endCondLst>
                                    <p:cond evt="begin" delay="0">
                                      <p:tn val="23"/>
                                    </p:cond>
                                  </p:end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wipe(down)">
                                      <p:cBhvr>
                                        <p:cTn id="25" dur="500"/>
                                        <p:tgtEl>
                                          <p:spTgt spid="22">
                                            <p:txEl>
                                              <p:pRg st="0" end="0"/>
                                            </p:txEl>
                                          </p:spTgt>
                                        </p:tgtEl>
                                      </p:cBhvr>
                                    </p:animEffect>
                                  </p:childTnLst>
                                </p:cTn>
                              </p:par>
                            </p:childTnLst>
                          </p:cTn>
                        </p:par>
                        <p:par>
                          <p:cTn id="26" fill="hold">
                            <p:stCondLst>
                              <p:cond delay="2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down)">
                                      <p:cBhvr>
                                        <p:cTn id="44" dur="500"/>
                                        <p:tgtEl>
                                          <p:spTgt spid="26">
                                            <p:txEl>
                                              <p:pRg st="0" end="0"/>
                                            </p:txEl>
                                          </p:spTgt>
                                        </p:tgtEl>
                                      </p:cBhvr>
                                    </p:animEffect>
                                  </p:childTnLst>
                                </p:cTn>
                              </p:par>
                            </p:childTnLst>
                          </p:cTn>
                        </p:par>
                        <p:par>
                          <p:cTn id="45" fill="hold">
                            <p:stCondLst>
                              <p:cond delay="4500"/>
                            </p:stCondLst>
                            <p:childTnLst>
                              <p:par>
                                <p:cTn id="46" presetID="2" presetClass="entr" presetSubtype="4" accel="50000" decel="50000" fill="hold" grpId="0" nodeType="after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30">
                                            <p:txEl>
                                              <p:pRg st="0" end="0"/>
                                            </p:txEl>
                                          </p:spTgt>
                                        </p:tgtEl>
                                        <p:attrNameLst>
                                          <p:attrName>style.visibility</p:attrName>
                                        </p:attrNameLst>
                                      </p:cBhvr>
                                      <p:to>
                                        <p:strVal val="visible"/>
                                      </p:to>
                                    </p:set>
                                    <p:animEffect transition="in" filter="wipe(down)">
                                      <p:cBhvr>
                                        <p:cTn id="63" dur="500"/>
                                        <p:tgtEl>
                                          <p:spTgt spid="30">
                                            <p:txEl>
                                              <p:pRg st="0" end="0"/>
                                            </p:txEl>
                                          </p:spTgt>
                                        </p:tgtEl>
                                      </p:cBhvr>
                                    </p:animEffect>
                                  </p:childTnLst>
                                </p:cTn>
                              </p:par>
                            </p:childTnLst>
                          </p:cTn>
                        </p:par>
                        <p:par>
                          <p:cTn id="64" fill="hold">
                            <p:stCondLst>
                              <p:cond delay="6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 calcmode="lin" valueType="num">
                                      <p:cBhvr additive="base">
                                        <p:cTn id="6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53" presetClass="entr" presetSubtype="16"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childTnLst>
                          </p:cTn>
                        </p:par>
                        <p:par>
                          <p:cTn id="75" fill="hold">
                            <p:stCondLst>
                              <p:cond delay="7500"/>
                            </p:stCondLst>
                            <p:childTnLst>
                              <p:par>
                                <p:cTn id="76" presetID="22" presetClass="entr" presetSubtype="4"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par>
                          <p:cTn id="79" fill="hold">
                            <p:stCondLst>
                              <p:cond delay="8000"/>
                            </p:stCondLst>
                            <p:childTnLst>
                              <p:par>
                                <p:cTn id="80" presetID="22" presetClass="entr" presetSubtype="4" fill="hold" grpId="0" nodeType="afterEffect" nodePh="1">
                                  <p:stCondLst>
                                    <p:cond delay="0"/>
                                  </p:stCondLst>
                                  <p:endCondLst>
                                    <p:cond evt="begin" delay="0">
                                      <p:tn val="80"/>
                                    </p:cond>
                                  </p:endCondLst>
                                  <p:childTnLst>
                                    <p:set>
                                      <p:cBhvr>
                                        <p:cTn id="81" dur="1" fill="hold">
                                          <p:stCondLst>
                                            <p:cond delay="0"/>
                                          </p:stCondLst>
                                        </p:cTn>
                                        <p:tgtEl>
                                          <p:spTgt spid="36">
                                            <p:txEl>
                                              <p:pRg st="0" end="0"/>
                                            </p:txEl>
                                          </p:spTgt>
                                        </p:tgtEl>
                                        <p:attrNameLst>
                                          <p:attrName>style.visibility</p:attrName>
                                        </p:attrNameLst>
                                      </p:cBhvr>
                                      <p:to>
                                        <p:strVal val="visible"/>
                                      </p:to>
                                    </p:set>
                                    <p:animEffect transition="in" filter="wipe(down)">
                                      <p:cBhvr>
                                        <p:cTn id="82" dur="500"/>
                                        <p:tgtEl>
                                          <p:spTgt spid="36">
                                            <p:txEl>
                                              <p:pRg st="0" end="0"/>
                                            </p:txEl>
                                          </p:spTgt>
                                        </p:tgtEl>
                                      </p:cBhvr>
                                    </p:animEffect>
                                  </p:childTnLst>
                                </p:cTn>
                              </p:par>
                            </p:childTnLst>
                          </p:cTn>
                        </p:par>
                        <p:par>
                          <p:cTn id="83" fill="hold">
                            <p:stCondLst>
                              <p:cond delay="8500"/>
                            </p:stCondLst>
                            <p:childTnLst>
                              <p:par>
                                <p:cTn id="84" presetID="2" presetClass="entr" presetSubtype="4" accel="50000" decel="50000" fill="hold" grpId="0" nodeType="after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 calcmode="lin" valueType="num">
                                      <p:cBhvr additive="base">
                                        <p:cTn id="86"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53" presetClass="entr" presetSubtype="16"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childTnLst>
                          </p:cTn>
                        </p:par>
                        <p:par>
                          <p:cTn id="94" fill="hold">
                            <p:stCondLst>
                              <p:cond delay="9500"/>
                            </p:stCondLst>
                            <p:childTnLst>
                              <p:par>
                                <p:cTn id="95" presetID="22" presetClass="entr" presetSubtype="4"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down)">
                                      <p:cBhvr>
                                        <p:cTn id="97" dur="500"/>
                                        <p:tgtEl>
                                          <p:spTgt spid="41"/>
                                        </p:tgtEl>
                                      </p:cBhvr>
                                    </p:animEffect>
                                  </p:childTnLst>
                                </p:cTn>
                              </p:par>
                            </p:childTnLst>
                          </p:cTn>
                        </p:par>
                        <p:par>
                          <p:cTn id="98" fill="hold">
                            <p:stCondLst>
                              <p:cond delay="10000"/>
                            </p:stCondLst>
                            <p:childTnLst>
                              <p:par>
                                <p:cTn id="99" presetID="22" presetClass="entr" presetSubtype="4" fill="hold" grpId="0" nodeType="afterEffect" nodePh="1">
                                  <p:stCondLst>
                                    <p:cond delay="0"/>
                                  </p:stCondLst>
                                  <p:endCondLst>
                                    <p:cond evt="begin" delay="0">
                                      <p:tn val="99"/>
                                    </p:cond>
                                  </p:endCondLst>
                                  <p:childTnLst>
                                    <p:set>
                                      <p:cBhvr>
                                        <p:cTn id="100" dur="1" fill="hold">
                                          <p:stCondLst>
                                            <p:cond delay="0"/>
                                          </p:stCondLst>
                                        </p:cTn>
                                        <p:tgtEl>
                                          <p:spTgt spid="44">
                                            <p:txEl>
                                              <p:pRg st="0" end="0"/>
                                            </p:txEl>
                                          </p:spTgt>
                                        </p:tgtEl>
                                        <p:attrNameLst>
                                          <p:attrName>style.visibility</p:attrName>
                                        </p:attrNameLst>
                                      </p:cBhvr>
                                      <p:to>
                                        <p:strVal val="visible"/>
                                      </p:to>
                                    </p:set>
                                    <p:animEffect transition="in" filter="wipe(down)">
                                      <p:cBhvr>
                                        <p:cTn id="101" dur="500"/>
                                        <p:tgtEl>
                                          <p:spTgt spid="44">
                                            <p:txEl>
                                              <p:pRg st="0" end="0"/>
                                            </p:txEl>
                                          </p:spTgt>
                                        </p:tgtEl>
                                      </p:cBhvr>
                                    </p:animEffect>
                                  </p:childTnLst>
                                </p:cTn>
                              </p:par>
                            </p:childTnLst>
                          </p:cTn>
                        </p:par>
                        <p:par>
                          <p:cTn id="102" fill="hold">
                            <p:stCondLst>
                              <p:cond delay="10500"/>
                            </p:stCondLst>
                            <p:childTnLst>
                              <p:par>
                                <p:cTn id="103" presetID="2" presetClass="entr" presetSubtype="4" accel="50000" decel="50000" fill="hold" grpId="0" nodeType="afterEffect">
                                  <p:stCondLst>
                                    <p:cond delay="0"/>
                                  </p:stCondLst>
                                  <p:childTnLst>
                                    <p:set>
                                      <p:cBhvr>
                                        <p:cTn id="104" dur="1" fill="hold">
                                          <p:stCondLst>
                                            <p:cond delay="0"/>
                                          </p:stCondLst>
                                        </p:cTn>
                                        <p:tgtEl>
                                          <p:spTgt spid="39">
                                            <p:txEl>
                                              <p:pRg st="0" end="0"/>
                                            </p:txEl>
                                          </p:spTgt>
                                        </p:tgtEl>
                                        <p:attrNameLst>
                                          <p:attrName>style.visibility</p:attrName>
                                        </p:attrNameLst>
                                      </p:cBhvr>
                                      <p:to>
                                        <p:strVal val="visible"/>
                                      </p:to>
                                    </p:set>
                                    <p:anim calcmode="lin" valueType="num">
                                      <p:cBhvr additive="base">
                                        <p:cTn id="10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1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23" grpId="0" bldLvl="0" animBg="1"/>
      <p:bldP spid="2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bldLvl="0" animBg="1"/>
      <p:bldP spid="2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2" grpId="0" bldLvl="0" animBg="1"/>
      <p:bldP spid="3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8" grpId="0" bldLvl="0" animBg="1"/>
      <p:bldP spid="3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21" grpId="0" bldLvl="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5" grpId="0" bldLvl="0" animBg="1"/>
      <p:bldP spid="2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9" grpId="0" bldLvl="0" animBg="1"/>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5" grpId="0" bldLvl="0" animBg="1"/>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41" grpId="0" bldLvl="0" animBg="1"/>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0"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Team09">
    <p:spTree>
      <p:nvGrpSpPr>
        <p:cNvPr id="1" name=""/>
        <p:cNvGrpSpPr/>
        <p:nvPr/>
      </p:nvGrpSpPr>
      <p:grpSpPr>
        <a:xfrm>
          <a:off x="0" y="0"/>
          <a:ext cx="0" cy="0"/>
          <a:chOff x="0" y="0"/>
          <a:chExt cx="0" cy="0"/>
        </a:xfrm>
      </p:grpSpPr>
      <p:sp>
        <p:nvSpPr>
          <p:cNvPr id="34" name="Picture Placeholder 7"/>
          <p:cNvSpPr>
            <a:spLocks noGrp="1"/>
          </p:cNvSpPr>
          <p:nvPr>
            <p:ph type="pic" sz="quarter" idx="29" hasCustomPrompt="1"/>
          </p:nvPr>
        </p:nvSpPr>
        <p:spPr>
          <a:xfrm>
            <a:off x="1" y="3"/>
            <a:ext cx="9143999" cy="2647949"/>
          </a:xfrm>
          <a:prstGeom prst="rect">
            <a:avLst/>
          </a:prstGeom>
          <a:ln>
            <a:noFill/>
          </a:ln>
        </p:spPr>
        <p:txBody>
          <a:bodyPr bIns="1005840" anchor="b"/>
          <a:lstStyle>
            <a:lvl1pPr algn="ctr">
              <a:buNone/>
              <a:defRPr sz="1050">
                <a:solidFill>
                  <a:schemeClr val="tx1">
                    <a:lumMod val="50000"/>
                    <a:lumOff val="50000"/>
                  </a:schemeClr>
                </a:solidFill>
              </a:defRPr>
            </a:lvl1pPr>
          </a:lstStyle>
          <a:p>
            <a:r>
              <a:rPr lang="en-US" dirty="0"/>
              <a:t>Image Holder</a:t>
            </a:r>
          </a:p>
        </p:txBody>
      </p:sp>
      <p:sp>
        <p:nvSpPr>
          <p:cNvPr id="31" name="Picture Placeholder 7"/>
          <p:cNvSpPr>
            <a:spLocks noGrp="1"/>
          </p:cNvSpPr>
          <p:nvPr>
            <p:ph type="pic" sz="quarter" idx="10" hasCustomPrompt="1"/>
          </p:nvPr>
        </p:nvSpPr>
        <p:spPr>
          <a:xfrm>
            <a:off x="657129" y="1733550"/>
            <a:ext cx="1421516" cy="1421093"/>
          </a:xfrm>
          <a:prstGeom prst="ellipse">
            <a:avLst/>
          </a:prstGeom>
          <a:ln w="19050">
            <a:solidFill>
              <a:schemeClr val="accent1"/>
            </a:solidFill>
          </a:ln>
        </p:spPr>
        <p:txBody>
          <a:bodyPr bIns="182880" anchor="b"/>
          <a:lstStyle>
            <a:lvl1pPr algn="ctr">
              <a:buNone/>
              <a:defRPr sz="1099">
                <a:solidFill>
                  <a:schemeClr val="tx1">
                    <a:lumMod val="50000"/>
                    <a:lumOff val="50000"/>
                  </a:schemeClr>
                </a:solidFill>
              </a:defRPr>
            </a:lvl1pPr>
          </a:lstStyle>
          <a:p>
            <a:r>
              <a:rPr lang="en-US" dirty="0"/>
              <a:t>Image Holder</a:t>
            </a:r>
          </a:p>
        </p:txBody>
      </p:sp>
      <p:sp>
        <p:nvSpPr>
          <p:cNvPr id="14" name="Text Placeholder 3"/>
          <p:cNvSpPr>
            <a:spLocks noGrp="1"/>
          </p:cNvSpPr>
          <p:nvPr>
            <p:ph type="body" sz="half" idx="15" hasCustomPrompt="1"/>
          </p:nvPr>
        </p:nvSpPr>
        <p:spPr>
          <a:xfrm>
            <a:off x="637053" y="3711748"/>
            <a:ext cx="1461670" cy="923330"/>
          </a:xfrm>
          <a:prstGeom prst="rect">
            <a:avLst/>
          </a:prstGeom>
        </p:spPr>
        <p:txBody>
          <a:bodyPr wrap="square" lIns="0" tIns="0" rIns="0" bIns="0" anchor="t">
            <a:noAutofit/>
          </a:bodyPr>
          <a:lstStyle>
            <a:lvl1pPr marL="0" indent="0" algn="ctr">
              <a:buNone/>
              <a:defRPr sz="1099" b="0" baseline="0">
                <a:solidFill>
                  <a:schemeClr val="bg1">
                    <a:lumMod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23" name="Picture Placeholder 7"/>
          <p:cNvSpPr>
            <a:spLocks noGrp="1"/>
          </p:cNvSpPr>
          <p:nvPr>
            <p:ph type="pic" sz="quarter" idx="17" hasCustomPrompt="1"/>
          </p:nvPr>
        </p:nvSpPr>
        <p:spPr>
          <a:xfrm>
            <a:off x="2258440" y="1733550"/>
            <a:ext cx="1421516" cy="1421093"/>
          </a:xfrm>
          <a:prstGeom prst="ellipse">
            <a:avLst/>
          </a:prstGeom>
          <a:ln w="19050">
            <a:solidFill>
              <a:schemeClr val="accent2"/>
            </a:solidFill>
          </a:ln>
        </p:spPr>
        <p:txBody>
          <a:bodyPr bIns="182880" anchor="b"/>
          <a:lstStyle>
            <a:lvl1pPr algn="ctr">
              <a:buNone/>
              <a:defRPr sz="1099">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18" hasCustomPrompt="1"/>
          </p:nvPr>
        </p:nvSpPr>
        <p:spPr>
          <a:xfrm>
            <a:off x="2238365" y="3711748"/>
            <a:ext cx="1461670" cy="923330"/>
          </a:xfrm>
          <a:prstGeom prst="rect">
            <a:avLst/>
          </a:prstGeom>
        </p:spPr>
        <p:txBody>
          <a:bodyPr wrap="square" lIns="0" tIns="0" rIns="0" bIns="0" anchor="t">
            <a:noAutofit/>
          </a:bodyPr>
          <a:lstStyle>
            <a:lvl1pPr marL="0" indent="0" algn="ctr">
              <a:buNone/>
              <a:defRPr sz="1099" b="0" baseline="0">
                <a:solidFill>
                  <a:schemeClr val="bg1">
                    <a:lumMod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27" name="Picture Placeholder 7"/>
          <p:cNvSpPr>
            <a:spLocks noGrp="1"/>
          </p:cNvSpPr>
          <p:nvPr>
            <p:ph type="pic" sz="quarter" idx="20" hasCustomPrompt="1"/>
          </p:nvPr>
        </p:nvSpPr>
        <p:spPr>
          <a:xfrm>
            <a:off x="3848914" y="1733550"/>
            <a:ext cx="1421516" cy="1421093"/>
          </a:xfrm>
          <a:prstGeom prst="ellipse">
            <a:avLst/>
          </a:prstGeom>
          <a:ln w="19050">
            <a:solidFill>
              <a:schemeClr val="accent3"/>
            </a:solidFill>
          </a:ln>
        </p:spPr>
        <p:txBody>
          <a:bodyPr bIns="182880" anchor="b"/>
          <a:lstStyle>
            <a:lvl1pPr algn="ctr">
              <a:buNone/>
              <a:defRPr sz="1099">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21" hasCustomPrompt="1"/>
          </p:nvPr>
        </p:nvSpPr>
        <p:spPr>
          <a:xfrm>
            <a:off x="3828837" y="3711748"/>
            <a:ext cx="1461670" cy="923330"/>
          </a:xfrm>
          <a:prstGeom prst="rect">
            <a:avLst/>
          </a:prstGeom>
        </p:spPr>
        <p:txBody>
          <a:bodyPr wrap="square" lIns="0" tIns="0" rIns="0" bIns="0" anchor="t">
            <a:noAutofit/>
          </a:bodyPr>
          <a:lstStyle>
            <a:lvl1pPr marL="0" indent="0" algn="ctr">
              <a:buNone/>
              <a:defRPr sz="1099" b="0" baseline="0">
                <a:solidFill>
                  <a:schemeClr val="bg1">
                    <a:lumMod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32" name="Picture Placeholder 7"/>
          <p:cNvSpPr>
            <a:spLocks noGrp="1"/>
          </p:cNvSpPr>
          <p:nvPr>
            <p:ph type="pic" sz="quarter" idx="23" hasCustomPrompt="1"/>
          </p:nvPr>
        </p:nvSpPr>
        <p:spPr>
          <a:xfrm>
            <a:off x="5431281" y="1733550"/>
            <a:ext cx="1421516" cy="1421093"/>
          </a:xfrm>
          <a:prstGeom prst="ellipse">
            <a:avLst/>
          </a:prstGeom>
          <a:ln w="19050">
            <a:solidFill>
              <a:schemeClr val="accent4"/>
            </a:solidFill>
          </a:ln>
        </p:spPr>
        <p:txBody>
          <a:bodyPr bIns="182880" anchor="b"/>
          <a:lstStyle>
            <a:lvl1pPr algn="ctr">
              <a:buNone/>
              <a:defRPr sz="1099">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4" hasCustomPrompt="1"/>
          </p:nvPr>
        </p:nvSpPr>
        <p:spPr>
          <a:xfrm>
            <a:off x="5411205" y="3711748"/>
            <a:ext cx="1461670" cy="923330"/>
          </a:xfrm>
          <a:prstGeom prst="rect">
            <a:avLst/>
          </a:prstGeom>
        </p:spPr>
        <p:txBody>
          <a:bodyPr wrap="square" lIns="0" tIns="0" rIns="0" bIns="0" anchor="t">
            <a:noAutofit/>
          </a:bodyPr>
          <a:lstStyle>
            <a:lvl1pPr marL="0" indent="0" algn="ctr">
              <a:buNone/>
              <a:defRPr sz="1099" b="0" baseline="0">
                <a:solidFill>
                  <a:schemeClr val="bg1">
                    <a:lumMod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38" name="Picture Placeholder 7"/>
          <p:cNvSpPr>
            <a:spLocks noGrp="1"/>
          </p:cNvSpPr>
          <p:nvPr>
            <p:ph type="pic" sz="quarter" idx="26" hasCustomPrompt="1"/>
          </p:nvPr>
        </p:nvSpPr>
        <p:spPr>
          <a:xfrm>
            <a:off x="7029857" y="1733550"/>
            <a:ext cx="1421516" cy="1421093"/>
          </a:xfrm>
          <a:prstGeom prst="ellipse">
            <a:avLst/>
          </a:prstGeom>
          <a:ln w="19050">
            <a:solidFill>
              <a:schemeClr val="accent5"/>
            </a:solidFill>
          </a:ln>
        </p:spPr>
        <p:txBody>
          <a:bodyPr bIns="182880" anchor="b"/>
          <a:lstStyle>
            <a:lvl1pPr algn="ctr">
              <a:buNone/>
              <a:defRPr sz="1099">
                <a:solidFill>
                  <a:schemeClr val="tx1">
                    <a:lumMod val="50000"/>
                    <a:lumOff val="50000"/>
                  </a:schemeClr>
                </a:solidFill>
              </a:defRPr>
            </a:lvl1pPr>
          </a:lstStyle>
          <a:p>
            <a:r>
              <a:rPr lang="en-US" dirty="0"/>
              <a:t>Image Holder</a:t>
            </a:r>
          </a:p>
        </p:txBody>
      </p:sp>
      <p:sp>
        <p:nvSpPr>
          <p:cNvPr id="39" name="Text Placeholder 3"/>
          <p:cNvSpPr>
            <a:spLocks noGrp="1"/>
          </p:cNvSpPr>
          <p:nvPr>
            <p:ph type="body" sz="half" idx="27" hasCustomPrompt="1"/>
          </p:nvPr>
        </p:nvSpPr>
        <p:spPr>
          <a:xfrm>
            <a:off x="7009781" y="3711748"/>
            <a:ext cx="1461670" cy="923330"/>
          </a:xfrm>
          <a:prstGeom prst="rect">
            <a:avLst/>
          </a:prstGeom>
        </p:spPr>
        <p:txBody>
          <a:bodyPr wrap="square" lIns="0" tIns="0" rIns="0" bIns="0" anchor="t">
            <a:noAutofit/>
          </a:bodyPr>
          <a:lstStyle>
            <a:lvl1pPr marL="0" indent="0" algn="ctr">
              <a:buNone/>
              <a:defRPr sz="1099" b="0" baseline="0">
                <a:solidFill>
                  <a:schemeClr val="bg1">
                    <a:lumMod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21" name="Rectangle 20"/>
          <p:cNvSpPr/>
          <p:nvPr userDrawn="1"/>
        </p:nvSpPr>
        <p:spPr>
          <a:xfrm>
            <a:off x="771925" y="3120597"/>
            <a:ext cx="1191926"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2" name="Text Placeholder 3"/>
          <p:cNvSpPr>
            <a:spLocks noGrp="1"/>
          </p:cNvSpPr>
          <p:nvPr>
            <p:ph type="body" sz="half" idx="16"/>
          </p:nvPr>
        </p:nvSpPr>
        <p:spPr>
          <a:xfrm>
            <a:off x="855171" y="3214206"/>
            <a:ext cx="1025432" cy="381731"/>
          </a:xfrm>
          <a:prstGeom prst="rect">
            <a:avLst/>
          </a:prstGeom>
        </p:spPr>
        <p:txBody>
          <a:bodyPr wrap="square" lIns="0" tIns="0" rIns="0" bIns="0" anchor="ctr">
            <a:noAutofit/>
          </a:bodyPr>
          <a:lstStyle>
            <a:lvl1pPr marL="0" indent="0" algn="ctr">
              <a:buNone/>
              <a:defRPr sz="1099" b="1" baseline="0">
                <a:solidFill>
                  <a:schemeClr val="bg2"/>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25" name="Rectangle 24"/>
          <p:cNvSpPr/>
          <p:nvPr userDrawn="1"/>
        </p:nvSpPr>
        <p:spPr>
          <a:xfrm>
            <a:off x="2373237" y="3120597"/>
            <a:ext cx="1191926"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6" name="Text Placeholder 3"/>
          <p:cNvSpPr>
            <a:spLocks noGrp="1"/>
          </p:cNvSpPr>
          <p:nvPr>
            <p:ph type="body" sz="half" idx="19"/>
          </p:nvPr>
        </p:nvSpPr>
        <p:spPr>
          <a:xfrm>
            <a:off x="2456482" y="3214206"/>
            <a:ext cx="1025432" cy="381731"/>
          </a:xfrm>
          <a:prstGeom prst="rect">
            <a:avLst/>
          </a:prstGeom>
        </p:spPr>
        <p:txBody>
          <a:bodyPr wrap="square" lIns="0" tIns="0" rIns="0" bIns="0" anchor="ctr">
            <a:noAutofit/>
          </a:bodyPr>
          <a:lstStyle>
            <a:lvl1pPr marL="0" indent="0" algn="ctr">
              <a:buNone/>
              <a:defRPr sz="1099" b="1" baseline="0">
                <a:solidFill>
                  <a:schemeClr val="bg2"/>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29" name="Rectangle 28"/>
          <p:cNvSpPr/>
          <p:nvPr userDrawn="1"/>
        </p:nvSpPr>
        <p:spPr>
          <a:xfrm>
            <a:off x="3963709" y="3120597"/>
            <a:ext cx="1191926"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30" name="Text Placeholder 3"/>
          <p:cNvSpPr>
            <a:spLocks noGrp="1"/>
          </p:cNvSpPr>
          <p:nvPr>
            <p:ph type="body" sz="half" idx="22"/>
          </p:nvPr>
        </p:nvSpPr>
        <p:spPr>
          <a:xfrm>
            <a:off x="4046956" y="3214206"/>
            <a:ext cx="1025432" cy="381731"/>
          </a:xfrm>
          <a:prstGeom prst="rect">
            <a:avLst/>
          </a:prstGeom>
        </p:spPr>
        <p:txBody>
          <a:bodyPr wrap="square" lIns="0" tIns="0" rIns="0" bIns="0" anchor="ctr">
            <a:noAutofit/>
          </a:bodyPr>
          <a:lstStyle>
            <a:lvl1pPr marL="0" indent="0" algn="ctr">
              <a:buNone/>
              <a:defRPr sz="1099" b="1" baseline="0">
                <a:solidFill>
                  <a:schemeClr val="bg2"/>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35" name="Rectangle 34"/>
          <p:cNvSpPr/>
          <p:nvPr userDrawn="1"/>
        </p:nvSpPr>
        <p:spPr>
          <a:xfrm>
            <a:off x="5546077" y="3120597"/>
            <a:ext cx="1191926" cy="533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36" name="Text Placeholder 3"/>
          <p:cNvSpPr>
            <a:spLocks noGrp="1"/>
          </p:cNvSpPr>
          <p:nvPr>
            <p:ph type="body" sz="half" idx="25"/>
          </p:nvPr>
        </p:nvSpPr>
        <p:spPr>
          <a:xfrm>
            <a:off x="5629323" y="3214206"/>
            <a:ext cx="1025432" cy="381731"/>
          </a:xfrm>
          <a:prstGeom prst="rect">
            <a:avLst/>
          </a:prstGeom>
        </p:spPr>
        <p:txBody>
          <a:bodyPr wrap="square" lIns="0" tIns="0" rIns="0" bIns="0" anchor="ctr">
            <a:noAutofit/>
          </a:bodyPr>
          <a:lstStyle>
            <a:lvl1pPr marL="0" indent="0" algn="ctr">
              <a:buNone/>
              <a:defRPr sz="1099" b="1" baseline="0">
                <a:solidFill>
                  <a:schemeClr val="bg2"/>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41" name="Rectangle 40"/>
          <p:cNvSpPr/>
          <p:nvPr userDrawn="1"/>
        </p:nvSpPr>
        <p:spPr>
          <a:xfrm>
            <a:off x="7144653" y="3120597"/>
            <a:ext cx="1191926"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44" name="Text Placeholder 3"/>
          <p:cNvSpPr>
            <a:spLocks noGrp="1"/>
          </p:cNvSpPr>
          <p:nvPr>
            <p:ph type="body" sz="half" idx="28"/>
          </p:nvPr>
        </p:nvSpPr>
        <p:spPr>
          <a:xfrm>
            <a:off x="7227899" y="3214206"/>
            <a:ext cx="1025432" cy="381731"/>
          </a:xfrm>
          <a:prstGeom prst="rect">
            <a:avLst/>
          </a:prstGeom>
        </p:spPr>
        <p:txBody>
          <a:bodyPr wrap="square" lIns="0" tIns="0" rIns="0" bIns="0" anchor="ctr">
            <a:noAutofit/>
          </a:bodyPr>
          <a:lstStyle>
            <a:lvl1pPr marL="0" indent="0" algn="ctr">
              <a:buNone/>
              <a:defRPr sz="1099" b="1" baseline="0">
                <a:solidFill>
                  <a:schemeClr val="bg2"/>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p:txBody>
      </p:sp>
      <p:sp>
        <p:nvSpPr>
          <p:cNvPr id="37" name="Round Same Side Corner Rectangle 36"/>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40"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45"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46"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402481423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xEl>
                                              <p:pRg st="0" end="0"/>
                                            </p:txEl>
                                          </p:spTgt>
                                        </p:tgtEl>
                                        <p:attrNameLst>
                                          <p:attrName>style.visibility</p:attrName>
                                        </p:attrNameLst>
                                      </p:cBhvr>
                                      <p:to>
                                        <p:strVal val="visible"/>
                                      </p:to>
                                    </p:set>
                                    <p:animEffect transition="in" filter="fade">
                                      <p:cBhvr>
                                        <p:cTn id="11" dur="500"/>
                                        <p:tgtEl>
                                          <p:spTgt spid="46">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par>
                          <p:cTn id="22" fill="hold">
                            <p:stCondLst>
                              <p:cond delay="2000"/>
                            </p:stCondLst>
                            <p:childTnLst>
                              <p:par>
                                <p:cTn id="23" presetID="22" presetClass="entr" presetSubtype="4" fill="hold" grpId="0" nodeType="afterEffect" nodePh="1">
                                  <p:stCondLst>
                                    <p:cond delay="0"/>
                                  </p:stCondLst>
                                  <p:endCondLst>
                                    <p:cond evt="begin" delay="0">
                                      <p:tn val="23"/>
                                    </p:cond>
                                  </p:end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wipe(down)">
                                      <p:cBhvr>
                                        <p:cTn id="25" dur="500"/>
                                        <p:tgtEl>
                                          <p:spTgt spid="22">
                                            <p:txEl>
                                              <p:pRg st="0" end="0"/>
                                            </p:txEl>
                                          </p:spTgt>
                                        </p:tgtEl>
                                      </p:cBhvr>
                                    </p:animEffect>
                                  </p:childTnLst>
                                </p:cTn>
                              </p:par>
                            </p:childTnLst>
                          </p:cTn>
                        </p:par>
                        <p:par>
                          <p:cTn id="26" fill="hold">
                            <p:stCondLst>
                              <p:cond delay="2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down)">
                                      <p:cBhvr>
                                        <p:cTn id="44" dur="500"/>
                                        <p:tgtEl>
                                          <p:spTgt spid="26">
                                            <p:txEl>
                                              <p:pRg st="0" end="0"/>
                                            </p:txEl>
                                          </p:spTgt>
                                        </p:tgtEl>
                                      </p:cBhvr>
                                    </p:animEffect>
                                  </p:childTnLst>
                                </p:cTn>
                              </p:par>
                            </p:childTnLst>
                          </p:cTn>
                        </p:par>
                        <p:par>
                          <p:cTn id="45" fill="hold">
                            <p:stCondLst>
                              <p:cond delay="4500"/>
                            </p:stCondLst>
                            <p:childTnLst>
                              <p:par>
                                <p:cTn id="46" presetID="2" presetClass="entr" presetSubtype="4" accel="50000" decel="50000" fill="hold" grpId="0" nodeType="after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30">
                                            <p:txEl>
                                              <p:pRg st="0" end="0"/>
                                            </p:txEl>
                                          </p:spTgt>
                                        </p:tgtEl>
                                        <p:attrNameLst>
                                          <p:attrName>style.visibility</p:attrName>
                                        </p:attrNameLst>
                                      </p:cBhvr>
                                      <p:to>
                                        <p:strVal val="visible"/>
                                      </p:to>
                                    </p:set>
                                    <p:animEffect transition="in" filter="wipe(down)">
                                      <p:cBhvr>
                                        <p:cTn id="63" dur="500"/>
                                        <p:tgtEl>
                                          <p:spTgt spid="30">
                                            <p:txEl>
                                              <p:pRg st="0" end="0"/>
                                            </p:txEl>
                                          </p:spTgt>
                                        </p:tgtEl>
                                      </p:cBhvr>
                                    </p:animEffect>
                                  </p:childTnLst>
                                </p:cTn>
                              </p:par>
                            </p:childTnLst>
                          </p:cTn>
                        </p:par>
                        <p:par>
                          <p:cTn id="64" fill="hold">
                            <p:stCondLst>
                              <p:cond delay="6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 calcmode="lin" valueType="num">
                                      <p:cBhvr additive="base">
                                        <p:cTn id="6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53" presetClass="entr" presetSubtype="16"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childTnLst>
                          </p:cTn>
                        </p:par>
                        <p:par>
                          <p:cTn id="75" fill="hold">
                            <p:stCondLst>
                              <p:cond delay="7500"/>
                            </p:stCondLst>
                            <p:childTnLst>
                              <p:par>
                                <p:cTn id="76" presetID="22" presetClass="entr" presetSubtype="4"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par>
                          <p:cTn id="79" fill="hold">
                            <p:stCondLst>
                              <p:cond delay="8000"/>
                            </p:stCondLst>
                            <p:childTnLst>
                              <p:par>
                                <p:cTn id="80" presetID="22" presetClass="entr" presetSubtype="4" fill="hold" grpId="0" nodeType="afterEffect" nodePh="1">
                                  <p:stCondLst>
                                    <p:cond delay="0"/>
                                  </p:stCondLst>
                                  <p:endCondLst>
                                    <p:cond evt="begin" delay="0">
                                      <p:tn val="80"/>
                                    </p:cond>
                                  </p:endCondLst>
                                  <p:childTnLst>
                                    <p:set>
                                      <p:cBhvr>
                                        <p:cTn id="81" dur="1" fill="hold">
                                          <p:stCondLst>
                                            <p:cond delay="0"/>
                                          </p:stCondLst>
                                        </p:cTn>
                                        <p:tgtEl>
                                          <p:spTgt spid="36">
                                            <p:txEl>
                                              <p:pRg st="0" end="0"/>
                                            </p:txEl>
                                          </p:spTgt>
                                        </p:tgtEl>
                                        <p:attrNameLst>
                                          <p:attrName>style.visibility</p:attrName>
                                        </p:attrNameLst>
                                      </p:cBhvr>
                                      <p:to>
                                        <p:strVal val="visible"/>
                                      </p:to>
                                    </p:set>
                                    <p:animEffect transition="in" filter="wipe(down)">
                                      <p:cBhvr>
                                        <p:cTn id="82" dur="500"/>
                                        <p:tgtEl>
                                          <p:spTgt spid="36">
                                            <p:txEl>
                                              <p:pRg st="0" end="0"/>
                                            </p:txEl>
                                          </p:spTgt>
                                        </p:tgtEl>
                                      </p:cBhvr>
                                    </p:animEffect>
                                  </p:childTnLst>
                                </p:cTn>
                              </p:par>
                            </p:childTnLst>
                          </p:cTn>
                        </p:par>
                        <p:par>
                          <p:cTn id="83" fill="hold">
                            <p:stCondLst>
                              <p:cond delay="8500"/>
                            </p:stCondLst>
                            <p:childTnLst>
                              <p:par>
                                <p:cTn id="84" presetID="2" presetClass="entr" presetSubtype="4" accel="50000" decel="50000" fill="hold" grpId="0" nodeType="after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 calcmode="lin" valueType="num">
                                      <p:cBhvr additive="base">
                                        <p:cTn id="86"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53" presetClass="entr" presetSubtype="16"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childTnLst>
                          </p:cTn>
                        </p:par>
                        <p:par>
                          <p:cTn id="94" fill="hold">
                            <p:stCondLst>
                              <p:cond delay="9500"/>
                            </p:stCondLst>
                            <p:childTnLst>
                              <p:par>
                                <p:cTn id="95" presetID="22" presetClass="entr" presetSubtype="4"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down)">
                                      <p:cBhvr>
                                        <p:cTn id="97" dur="500"/>
                                        <p:tgtEl>
                                          <p:spTgt spid="41"/>
                                        </p:tgtEl>
                                      </p:cBhvr>
                                    </p:animEffect>
                                  </p:childTnLst>
                                </p:cTn>
                              </p:par>
                            </p:childTnLst>
                          </p:cTn>
                        </p:par>
                        <p:par>
                          <p:cTn id="98" fill="hold">
                            <p:stCondLst>
                              <p:cond delay="10000"/>
                            </p:stCondLst>
                            <p:childTnLst>
                              <p:par>
                                <p:cTn id="99" presetID="22" presetClass="entr" presetSubtype="4" fill="hold" grpId="0" nodeType="afterEffect" nodePh="1">
                                  <p:stCondLst>
                                    <p:cond delay="0"/>
                                  </p:stCondLst>
                                  <p:endCondLst>
                                    <p:cond evt="begin" delay="0">
                                      <p:tn val="99"/>
                                    </p:cond>
                                  </p:endCondLst>
                                  <p:childTnLst>
                                    <p:set>
                                      <p:cBhvr>
                                        <p:cTn id="100" dur="1" fill="hold">
                                          <p:stCondLst>
                                            <p:cond delay="0"/>
                                          </p:stCondLst>
                                        </p:cTn>
                                        <p:tgtEl>
                                          <p:spTgt spid="44">
                                            <p:txEl>
                                              <p:pRg st="0" end="0"/>
                                            </p:txEl>
                                          </p:spTgt>
                                        </p:tgtEl>
                                        <p:attrNameLst>
                                          <p:attrName>style.visibility</p:attrName>
                                        </p:attrNameLst>
                                      </p:cBhvr>
                                      <p:to>
                                        <p:strVal val="visible"/>
                                      </p:to>
                                    </p:set>
                                    <p:animEffect transition="in" filter="wipe(down)">
                                      <p:cBhvr>
                                        <p:cTn id="101" dur="500"/>
                                        <p:tgtEl>
                                          <p:spTgt spid="44">
                                            <p:txEl>
                                              <p:pRg st="0" end="0"/>
                                            </p:txEl>
                                          </p:spTgt>
                                        </p:tgtEl>
                                      </p:cBhvr>
                                    </p:animEffect>
                                  </p:childTnLst>
                                </p:cTn>
                              </p:par>
                            </p:childTnLst>
                          </p:cTn>
                        </p:par>
                        <p:par>
                          <p:cTn id="102" fill="hold">
                            <p:stCondLst>
                              <p:cond delay="10500"/>
                            </p:stCondLst>
                            <p:childTnLst>
                              <p:par>
                                <p:cTn id="103" presetID="2" presetClass="entr" presetSubtype="4" accel="50000" decel="50000" fill="hold" grpId="0" nodeType="afterEffect">
                                  <p:stCondLst>
                                    <p:cond delay="0"/>
                                  </p:stCondLst>
                                  <p:childTnLst>
                                    <p:set>
                                      <p:cBhvr>
                                        <p:cTn id="104" dur="1" fill="hold">
                                          <p:stCondLst>
                                            <p:cond delay="0"/>
                                          </p:stCondLst>
                                        </p:cTn>
                                        <p:tgtEl>
                                          <p:spTgt spid="39">
                                            <p:txEl>
                                              <p:pRg st="0" end="0"/>
                                            </p:txEl>
                                          </p:spTgt>
                                        </p:tgtEl>
                                        <p:attrNameLst>
                                          <p:attrName>style.visibility</p:attrName>
                                        </p:attrNameLst>
                                      </p:cBhvr>
                                      <p:to>
                                        <p:strVal val="visible"/>
                                      </p:to>
                                    </p:set>
                                    <p:anim calcmode="lin" valueType="num">
                                      <p:cBhvr additive="base">
                                        <p:cTn id="10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 accel="50000" decel="50000" fill="hold" nodeType="withEffect">
                                  <p:stCondLst>
                                    <p:cond delay="0"/>
                                  </p:stCondLst>
                                  <p:childTnLst>
                                    <p:set>
                                      <p:cBhvr>
                                        <p:cTn id="108" dur="1" fill="hold">
                                          <p:stCondLst>
                                            <p:cond delay="0"/>
                                          </p:stCondLst>
                                        </p:cTn>
                                        <p:tgtEl>
                                          <p:spTgt spid="34"/>
                                        </p:tgtEl>
                                        <p:attrNameLst>
                                          <p:attrName>style.visibility</p:attrName>
                                        </p:attrNameLst>
                                      </p:cBhvr>
                                      <p:to>
                                        <p:strVal val="visible"/>
                                      </p:to>
                                    </p:set>
                                    <p:anim calcmode="lin" valueType="num">
                                      <p:cBhvr additive="base">
                                        <p:cTn id="109" dur="1000" fill="hold"/>
                                        <p:tgtEl>
                                          <p:spTgt spid="34"/>
                                        </p:tgtEl>
                                        <p:attrNameLst>
                                          <p:attrName>ppt_x</p:attrName>
                                        </p:attrNameLst>
                                      </p:cBhvr>
                                      <p:tavLst>
                                        <p:tav tm="0">
                                          <p:val>
                                            <p:strVal val="#ppt_x"/>
                                          </p:val>
                                        </p:tav>
                                        <p:tav tm="100000">
                                          <p:val>
                                            <p:strVal val="#ppt_x"/>
                                          </p:val>
                                        </p:tav>
                                      </p:tavLst>
                                    </p:anim>
                                    <p:anim calcmode="lin" valueType="num">
                                      <p:cBhvr additive="base">
                                        <p:cTn id="110" dur="10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1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23" grpId="0" bldLvl="0" animBg="1"/>
      <p:bldP spid="2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bldLvl="0" animBg="1"/>
      <p:bldP spid="2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2" grpId="0" bldLvl="0" animBg="1"/>
      <p:bldP spid="3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8" grpId="0" bldLvl="0" animBg="1"/>
      <p:bldP spid="3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21" grpId="0" bldLvl="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5" grpId="0" bldLvl="0" animBg="1"/>
      <p:bldP spid="2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9" grpId="0" bldLvl="0" animBg="1"/>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5" grpId="0" bldLvl="0" animBg="1"/>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41" grpId="0" bldLvl="0" animBg="1"/>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5" grpId="0"/>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Team02">
    <p:spTree>
      <p:nvGrpSpPr>
        <p:cNvPr id="1" name=""/>
        <p:cNvGrpSpPr/>
        <p:nvPr/>
      </p:nvGrpSpPr>
      <p:grpSpPr>
        <a:xfrm>
          <a:off x="0" y="0"/>
          <a:ext cx="0" cy="0"/>
          <a:chOff x="0" y="0"/>
          <a:chExt cx="0" cy="0"/>
        </a:xfrm>
      </p:grpSpPr>
      <p:sp>
        <p:nvSpPr>
          <p:cNvPr id="13" name="Teardrop 12"/>
          <p:cNvSpPr/>
          <p:nvPr userDrawn="1"/>
        </p:nvSpPr>
        <p:spPr>
          <a:xfrm rot="2700000">
            <a:off x="2459394" y="1088069"/>
            <a:ext cx="1676400" cy="16764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cxnSp>
        <p:nvCxnSpPr>
          <p:cNvPr id="3" name="Straight Line buttom"/>
          <p:cNvCxnSpPr/>
          <p:nvPr userDrawn="1"/>
        </p:nvCxnSpPr>
        <p:spPr>
          <a:xfrm rot="5400000" flipH="1" flipV="1">
            <a:off x="2674669" y="3245374"/>
            <a:ext cx="3796253" cy="2"/>
          </a:xfrm>
          <a:prstGeom prst="line">
            <a:avLst/>
          </a:prstGeom>
          <a:ln w="19050">
            <a:solidFill>
              <a:schemeClr val="tx1">
                <a:lumMod val="50000"/>
                <a:lumOff val="50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4482988" y="1847450"/>
            <a:ext cx="179616" cy="179616"/>
          </a:xfrm>
          <a:prstGeom prst="ellipse">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2801" dirty="0">
              <a:solidFill>
                <a:srgbClr val="237DB9">
                  <a:lumMod val="75000"/>
                </a:srgbClr>
              </a:solidFill>
              <a:latin typeface="FontAwesome" pitchFamily="2" charset="0"/>
            </a:endParaRPr>
          </a:p>
        </p:txBody>
      </p:sp>
      <p:sp>
        <p:nvSpPr>
          <p:cNvPr id="25" name="Picture Placeholder 7"/>
          <p:cNvSpPr>
            <a:spLocks noGrp="1"/>
          </p:cNvSpPr>
          <p:nvPr userDrawn="1">
            <p:ph type="pic" sz="quarter" idx="10" hasCustomPrompt="1"/>
          </p:nvPr>
        </p:nvSpPr>
        <p:spPr>
          <a:xfrm>
            <a:off x="2632128" y="1261331"/>
            <a:ext cx="1330272" cy="1329875"/>
          </a:xfrm>
          <a:prstGeom prst="ellipse">
            <a:avLst/>
          </a:prstGeom>
          <a:solidFill>
            <a:schemeClr val="bg1">
              <a:lumMod val="95000"/>
            </a:schemeClr>
          </a:solidFill>
          <a:ln w="28575">
            <a:solidFill>
              <a:schemeClr val="accent1">
                <a:lumMod val="75000"/>
              </a:schemeClr>
            </a:solidFill>
          </a:ln>
        </p:spPr>
        <p:txBody>
          <a:bodyPr bIns="91440" anchor="b"/>
          <a:lstStyle>
            <a:lvl1pPr algn="ctr">
              <a:buNone/>
              <a:defRPr sz="799">
                <a:solidFill>
                  <a:schemeClr val="tx1">
                    <a:lumMod val="50000"/>
                    <a:lumOff val="50000"/>
                  </a:schemeClr>
                </a:solidFill>
              </a:defRPr>
            </a:lvl1pPr>
          </a:lstStyle>
          <a:p>
            <a:r>
              <a:rPr lang="en-US" dirty="0"/>
              <a:t>Image Holder</a:t>
            </a:r>
          </a:p>
        </p:txBody>
      </p:sp>
      <p:sp>
        <p:nvSpPr>
          <p:cNvPr id="34" name="Up Arrow Callout 33"/>
          <p:cNvSpPr/>
          <p:nvPr userDrawn="1"/>
        </p:nvSpPr>
        <p:spPr>
          <a:xfrm rot="16200000">
            <a:off x="5926102" y="89228"/>
            <a:ext cx="1197879" cy="3713918"/>
          </a:xfrm>
          <a:prstGeom prst="upArrowCallout">
            <a:avLst>
              <a:gd name="adj1" fmla="val 30842"/>
              <a:gd name="adj2" fmla="val 15421"/>
              <a:gd name="adj3" fmla="val 12155"/>
              <a:gd name="adj4" fmla="val 9608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rtl="1"/>
            <a:endParaRPr lang="en-US" sz="1999" dirty="0">
              <a:solidFill>
                <a:srgbClr val="FFFFFF"/>
              </a:solidFill>
            </a:endParaRPr>
          </a:p>
        </p:txBody>
      </p:sp>
      <p:sp>
        <p:nvSpPr>
          <p:cNvPr id="35" name="Text Placeholder 3"/>
          <p:cNvSpPr>
            <a:spLocks noGrp="1"/>
          </p:cNvSpPr>
          <p:nvPr>
            <p:ph type="body" sz="half" idx="19" hasCustomPrompt="1"/>
          </p:nvPr>
        </p:nvSpPr>
        <p:spPr>
          <a:xfrm>
            <a:off x="4942576" y="1427220"/>
            <a:ext cx="3315900" cy="381731"/>
          </a:xfrm>
          <a:prstGeom prst="rect">
            <a:avLst/>
          </a:prstGeom>
        </p:spPr>
        <p:txBody>
          <a:bodyPr wrap="square" lIns="0" tIns="0" rIns="0" bIns="0" anchor="t">
            <a:noAutofit/>
          </a:bodyPr>
          <a:lstStyle>
            <a:lvl1pPr marL="0" indent="0" algn="ctr" rtl="1">
              <a:buNone/>
              <a:defRPr sz="1099" b="1" baseline="0">
                <a:solidFill>
                  <a:schemeClr val="accent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a:p>
            <a:pPr lvl="0"/>
            <a:endParaRPr lang="en-US" dirty="0"/>
          </a:p>
        </p:txBody>
      </p:sp>
      <p:sp>
        <p:nvSpPr>
          <p:cNvPr id="36" name="Text Placeholder 3"/>
          <p:cNvSpPr>
            <a:spLocks noGrp="1"/>
          </p:cNvSpPr>
          <p:nvPr>
            <p:ph type="body" sz="half" idx="20"/>
          </p:nvPr>
        </p:nvSpPr>
        <p:spPr>
          <a:xfrm>
            <a:off x="4955113" y="1799325"/>
            <a:ext cx="3303363" cy="645246"/>
          </a:xfrm>
          <a:prstGeom prst="rect">
            <a:avLst/>
          </a:prstGeom>
        </p:spPr>
        <p:txBody>
          <a:bodyPr wrap="square" lIns="0" tIns="0" rIns="0" bIns="0" anchor="t">
            <a:noAutofit/>
          </a:bodyPr>
          <a:lstStyle>
            <a:lvl1pPr marL="0" indent="0" algn="ctr" rtl="1">
              <a:buNone/>
              <a:defRPr sz="1099" b="0"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19" name="Teardrop 18"/>
          <p:cNvSpPr/>
          <p:nvPr userDrawn="1"/>
        </p:nvSpPr>
        <p:spPr>
          <a:xfrm rot="18900000" flipH="1">
            <a:off x="5009798" y="2986556"/>
            <a:ext cx="1676400" cy="16764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0" name="Oval 19"/>
          <p:cNvSpPr/>
          <p:nvPr userDrawn="1"/>
        </p:nvSpPr>
        <p:spPr>
          <a:xfrm>
            <a:off x="4482988" y="3745938"/>
            <a:ext cx="179616" cy="179616"/>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2801" dirty="0">
              <a:solidFill>
                <a:srgbClr val="237DB9">
                  <a:lumMod val="75000"/>
                </a:srgbClr>
              </a:solidFill>
              <a:latin typeface="FontAwesome" pitchFamily="2" charset="0"/>
            </a:endParaRPr>
          </a:p>
        </p:txBody>
      </p:sp>
      <p:sp>
        <p:nvSpPr>
          <p:cNvPr id="21" name="Picture Placeholder 7"/>
          <p:cNvSpPr>
            <a:spLocks noGrp="1"/>
          </p:cNvSpPr>
          <p:nvPr>
            <p:ph type="pic" sz="quarter" idx="21" hasCustomPrompt="1"/>
          </p:nvPr>
        </p:nvSpPr>
        <p:spPr>
          <a:xfrm>
            <a:off x="5182531" y="3159819"/>
            <a:ext cx="1330272" cy="1329875"/>
          </a:xfrm>
          <a:prstGeom prst="ellipse">
            <a:avLst/>
          </a:prstGeom>
          <a:solidFill>
            <a:schemeClr val="bg1">
              <a:lumMod val="95000"/>
            </a:schemeClr>
          </a:solidFill>
          <a:ln w="28575">
            <a:solidFill>
              <a:schemeClr val="accent2">
                <a:lumMod val="75000"/>
              </a:schemeClr>
            </a:solidFill>
          </a:ln>
        </p:spPr>
        <p:txBody>
          <a:bodyPr bIns="91440" anchor="b"/>
          <a:lstStyle>
            <a:lvl1pPr algn="ctr">
              <a:buNone/>
              <a:defRPr sz="799">
                <a:solidFill>
                  <a:schemeClr val="tx1">
                    <a:lumMod val="50000"/>
                    <a:lumOff val="50000"/>
                  </a:schemeClr>
                </a:solidFill>
              </a:defRPr>
            </a:lvl1pPr>
          </a:lstStyle>
          <a:p>
            <a:r>
              <a:rPr lang="en-US" dirty="0"/>
              <a:t>Image Holder</a:t>
            </a:r>
          </a:p>
        </p:txBody>
      </p:sp>
      <p:sp>
        <p:nvSpPr>
          <p:cNvPr id="22" name="Up Arrow Callout 21"/>
          <p:cNvSpPr/>
          <p:nvPr userDrawn="1"/>
        </p:nvSpPr>
        <p:spPr>
          <a:xfrm rot="5400000" flipH="1">
            <a:off x="2001402" y="1987717"/>
            <a:ext cx="1197879" cy="3713918"/>
          </a:xfrm>
          <a:prstGeom prst="upArrowCallout">
            <a:avLst>
              <a:gd name="adj1" fmla="val 30842"/>
              <a:gd name="adj2" fmla="val 15421"/>
              <a:gd name="adj3" fmla="val 12155"/>
              <a:gd name="adj4" fmla="val 96080"/>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rtl="1"/>
            <a:endParaRPr lang="en-US" sz="1999" dirty="0">
              <a:solidFill>
                <a:srgbClr val="FFFFFF"/>
              </a:solidFill>
            </a:endParaRPr>
          </a:p>
        </p:txBody>
      </p:sp>
      <p:sp>
        <p:nvSpPr>
          <p:cNvPr id="23" name="Text Placeholder 3"/>
          <p:cNvSpPr>
            <a:spLocks noGrp="1"/>
          </p:cNvSpPr>
          <p:nvPr>
            <p:ph type="body" sz="half" idx="22" hasCustomPrompt="1"/>
          </p:nvPr>
        </p:nvSpPr>
        <p:spPr>
          <a:xfrm>
            <a:off x="846226" y="3325708"/>
            <a:ext cx="3315900" cy="381731"/>
          </a:xfrm>
          <a:prstGeom prst="rect">
            <a:avLst/>
          </a:prstGeom>
        </p:spPr>
        <p:txBody>
          <a:bodyPr wrap="square" lIns="0" tIns="0" rIns="0" bIns="0" anchor="t">
            <a:noAutofit/>
          </a:bodyPr>
          <a:lstStyle>
            <a:lvl1pPr marL="0" indent="0" algn="ctr" rtl="1">
              <a:buNone/>
              <a:defRPr sz="1099" b="1" baseline="0">
                <a:solidFill>
                  <a:schemeClr val="accent2"/>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a:p>
            <a:pPr lvl="0"/>
            <a:endParaRPr lang="en-US" dirty="0"/>
          </a:p>
        </p:txBody>
      </p:sp>
      <p:sp>
        <p:nvSpPr>
          <p:cNvPr id="24" name="Text Placeholder 3"/>
          <p:cNvSpPr>
            <a:spLocks noGrp="1"/>
          </p:cNvSpPr>
          <p:nvPr>
            <p:ph type="body" sz="half" idx="23"/>
          </p:nvPr>
        </p:nvSpPr>
        <p:spPr>
          <a:xfrm>
            <a:off x="858764" y="3697813"/>
            <a:ext cx="3303363" cy="645246"/>
          </a:xfrm>
          <a:prstGeom prst="rect">
            <a:avLst/>
          </a:prstGeom>
        </p:spPr>
        <p:txBody>
          <a:bodyPr wrap="square" lIns="0" tIns="0" rIns="0" bIns="0" anchor="t">
            <a:noAutofit/>
          </a:bodyPr>
          <a:lstStyle>
            <a:lvl1pPr marL="0" indent="0" algn="ctr" rtl="1">
              <a:buNone/>
              <a:defRPr sz="1099" b="0"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26" name="Round Same Side Corner Rectangle 25"/>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27"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28"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29"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213952779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Effect transition="in" filter="fade">
                                      <p:cBhvr>
                                        <p:cTn id="11" dur="500"/>
                                        <p:tgtEl>
                                          <p:spTgt spid="29">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2" presetClass="entr" presetSubtype="8" accel="50000" decel="5000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childTnLst>
                          </p:cTn>
                        </p:par>
                        <p:par>
                          <p:cTn id="33" fill="hold">
                            <p:stCondLst>
                              <p:cond delay="3000"/>
                            </p:stCondLst>
                            <p:childTnLst>
                              <p:par>
                                <p:cTn id="34" presetID="22" presetClass="entr" presetSubtype="2"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right)">
                                      <p:cBhvr>
                                        <p:cTn id="36" dur="500"/>
                                        <p:tgtEl>
                                          <p:spTgt spid="34"/>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down)">
                                      <p:cBhvr>
                                        <p:cTn id="40" dur="500"/>
                                        <p:tgtEl>
                                          <p:spTgt spid="35">
                                            <p:txEl>
                                              <p:pRg st="0" end="0"/>
                                            </p:txEl>
                                          </p:spTgt>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36">
                                            <p:txEl>
                                              <p:pRg st="0" end="0"/>
                                            </p:txEl>
                                          </p:spTgt>
                                        </p:tgtEl>
                                        <p:attrNameLst>
                                          <p:attrName>style.visibility</p:attrName>
                                        </p:attrNameLst>
                                      </p:cBhvr>
                                      <p:to>
                                        <p:strVal val="visible"/>
                                      </p:to>
                                    </p:set>
                                    <p:animEffect transition="in" filter="wipe(down)">
                                      <p:cBhvr>
                                        <p:cTn id="44" dur="500"/>
                                        <p:tgtEl>
                                          <p:spTgt spid="3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childTnLst>
                          </p:cTn>
                        </p:par>
                        <p:par>
                          <p:cTn id="51" fill="hold">
                            <p:stCondLst>
                              <p:cond delay="5000"/>
                            </p:stCondLst>
                            <p:childTnLst>
                              <p:par>
                                <p:cTn id="52" presetID="2" presetClass="entr" presetSubtype="2" accel="50000" decel="5000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1+#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53" presetClass="entr" presetSubtype="16"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Effect transition="in" filter="fade">
                                      <p:cBhvr>
                                        <p:cTn id="61" dur="500"/>
                                        <p:tgtEl>
                                          <p:spTgt spid="21"/>
                                        </p:tgtEl>
                                      </p:cBhvr>
                                    </p:animEffect>
                                  </p:childTnLst>
                                </p:cTn>
                              </p:par>
                            </p:childTnLst>
                          </p:cTn>
                        </p:par>
                        <p:par>
                          <p:cTn id="62" fill="hold">
                            <p:stCondLst>
                              <p:cond delay="600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par>
                          <p:cTn id="66" fill="hold">
                            <p:stCondLst>
                              <p:cond delay="6500"/>
                            </p:stCondLst>
                            <p:childTnLst>
                              <p:par>
                                <p:cTn id="67" presetID="22" presetClass="entr" presetSubtype="4" fill="hold" grpId="0" nodeType="after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7000"/>
                            </p:stCondLst>
                            <p:childTnLst>
                              <p:par>
                                <p:cTn id="71" presetID="22" presetClass="entr" presetSubtype="4" fill="hold" grpId="0" nodeType="afterEffect" nodePh="1">
                                  <p:stCondLst>
                                    <p:cond delay="0"/>
                                  </p:stCondLst>
                                  <p:endCondLst>
                                    <p:cond evt="begin" delay="0">
                                      <p:tn val="71"/>
                                    </p:cond>
                                  </p:endCondLst>
                                  <p:childTnLst>
                                    <p:set>
                                      <p:cBhvr>
                                        <p:cTn id="72" dur="1" fill="hold">
                                          <p:stCondLst>
                                            <p:cond delay="0"/>
                                          </p:stCondLst>
                                        </p:cTn>
                                        <p:tgtEl>
                                          <p:spTgt spid="24">
                                            <p:txEl>
                                              <p:pRg st="0" end="0"/>
                                            </p:txEl>
                                          </p:spTgt>
                                        </p:tgtEl>
                                        <p:attrNameLst>
                                          <p:attrName>style.visibility</p:attrName>
                                        </p:attrNameLst>
                                      </p:cBhvr>
                                      <p:to>
                                        <p:strVal val="visible"/>
                                      </p:to>
                                    </p:set>
                                    <p:animEffect transition="in" filter="wipe(down)">
                                      <p:cBhvr>
                                        <p:cTn id="7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8" grpId="0" bldLvl="0" animBg="1"/>
      <p:bldP spid="25" grpId="0" bldLvl="0" animBg="1"/>
      <p:bldP spid="34" grpId="0" bldLvl="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19" grpId="0" bldLvl="0" animBg="1"/>
      <p:bldP spid="20" grpId="0" bldLvl="0" animBg="1"/>
      <p:bldP spid="21" grpId="0" bldLvl="0" animBg="1"/>
      <p:bldP spid="22" grpId="0" bldLvl="0" animBg="1"/>
      <p:bldP spid="2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8" grpId="0"/>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4_Team02">
    <p:spTree>
      <p:nvGrpSpPr>
        <p:cNvPr id="1" name=""/>
        <p:cNvGrpSpPr/>
        <p:nvPr/>
      </p:nvGrpSpPr>
      <p:grpSpPr>
        <a:xfrm>
          <a:off x="0" y="0"/>
          <a:ext cx="0" cy="0"/>
          <a:chOff x="0" y="0"/>
          <a:chExt cx="0" cy="0"/>
        </a:xfrm>
      </p:grpSpPr>
      <p:sp>
        <p:nvSpPr>
          <p:cNvPr id="13" name="Teardrop 12"/>
          <p:cNvSpPr/>
          <p:nvPr userDrawn="1"/>
        </p:nvSpPr>
        <p:spPr>
          <a:xfrm rot="2700000">
            <a:off x="2459394" y="1088069"/>
            <a:ext cx="1676400" cy="16764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cxnSp>
        <p:nvCxnSpPr>
          <p:cNvPr id="3" name="Straight Line buttom"/>
          <p:cNvCxnSpPr/>
          <p:nvPr userDrawn="1"/>
        </p:nvCxnSpPr>
        <p:spPr>
          <a:xfrm rot="5400000" flipH="1" flipV="1">
            <a:off x="2334420" y="2238375"/>
            <a:ext cx="4476752" cy="2"/>
          </a:xfrm>
          <a:prstGeom prst="line">
            <a:avLst/>
          </a:prstGeom>
          <a:ln w="19050">
            <a:solidFill>
              <a:schemeClr val="tx1">
                <a:lumMod val="50000"/>
                <a:lumOff val="50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4482988" y="1847450"/>
            <a:ext cx="179616" cy="179616"/>
          </a:xfrm>
          <a:prstGeom prst="ellipse">
            <a:avLst/>
          </a:prstGeom>
          <a:solidFill>
            <a:schemeClr val="accent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2801" dirty="0">
              <a:solidFill>
                <a:srgbClr val="237DB9">
                  <a:lumMod val="75000"/>
                </a:srgbClr>
              </a:solidFill>
              <a:latin typeface="FontAwesome" pitchFamily="2" charset="0"/>
            </a:endParaRPr>
          </a:p>
        </p:txBody>
      </p:sp>
      <p:sp>
        <p:nvSpPr>
          <p:cNvPr id="25" name="Picture Placeholder 7"/>
          <p:cNvSpPr>
            <a:spLocks noGrp="1"/>
          </p:cNvSpPr>
          <p:nvPr userDrawn="1">
            <p:ph type="pic" sz="quarter" idx="10" hasCustomPrompt="1"/>
          </p:nvPr>
        </p:nvSpPr>
        <p:spPr>
          <a:xfrm>
            <a:off x="2632128" y="1261331"/>
            <a:ext cx="1330272" cy="1329875"/>
          </a:xfrm>
          <a:prstGeom prst="ellipse">
            <a:avLst/>
          </a:prstGeom>
          <a:solidFill>
            <a:schemeClr val="bg1">
              <a:lumMod val="95000"/>
            </a:schemeClr>
          </a:solidFill>
          <a:ln w="28575">
            <a:solidFill>
              <a:schemeClr val="accent3">
                <a:lumMod val="75000"/>
              </a:schemeClr>
            </a:solidFill>
          </a:ln>
        </p:spPr>
        <p:txBody>
          <a:bodyPr bIns="91440" anchor="b"/>
          <a:lstStyle>
            <a:lvl1pPr algn="ctr">
              <a:buNone/>
              <a:defRPr sz="799">
                <a:solidFill>
                  <a:schemeClr val="tx1">
                    <a:lumMod val="50000"/>
                    <a:lumOff val="50000"/>
                  </a:schemeClr>
                </a:solidFill>
              </a:defRPr>
            </a:lvl1pPr>
          </a:lstStyle>
          <a:p>
            <a:r>
              <a:rPr lang="en-US" dirty="0"/>
              <a:t>Image Holder</a:t>
            </a:r>
          </a:p>
        </p:txBody>
      </p:sp>
      <p:sp>
        <p:nvSpPr>
          <p:cNvPr id="34" name="Up Arrow Callout 33"/>
          <p:cNvSpPr/>
          <p:nvPr userDrawn="1"/>
        </p:nvSpPr>
        <p:spPr>
          <a:xfrm rot="16200000">
            <a:off x="5926102" y="89228"/>
            <a:ext cx="1197879" cy="3713918"/>
          </a:xfrm>
          <a:prstGeom prst="upArrowCallout">
            <a:avLst>
              <a:gd name="adj1" fmla="val 30842"/>
              <a:gd name="adj2" fmla="val 15421"/>
              <a:gd name="adj3" fmla="val 12155"/>
              <a:gd name="adj4" fmla="val 96080"/>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rtl="1"/>
            <a:endParaRPr lang="en-US" sz="1999" dirty="0">
              <a:solidFill>
                <a:srgbClr val="FFFFFF"/>
              </a:solidFill>
            </a:endParaRPr>
          </a:p>
        </p:txBody>
      </p:sp>
      <p:sp>
        <p:nvSpPr>
          <p:cNvPr id="35" name="Text Placeholder 3"/>
          <p:cNvSpPr>
            <a:spLocks noGrp="1"/>
          </p:cNvSpPr>
          <p:nvPr>
            <p:ph type="body" sz="half" idx="19" hasCustomPrompt="1"/>
          </p:nvPr>
        </p:nvSpPr>
        <p:spPr>
          <a:xfrm>
            <a:off x="4942576" y="1427220"/>
            <a:ext cx="3315900" cy="381731"/>
          </a:xfrm>
          <a:prstGeom prst="rect">
            <a:avLst/>
          </a:prstGeom>
        </p:spPr>
        <p:txBody>
          <a:bodyPr wrap="square" lIns="0" tIns="0" rIns="0" bIns="0" anchor="t">
            <a:noAutofit/>
          </a:bodyPr>
          <a:lstStyle>
            <a:lvl1pPr marL="0" indent="0" algn="ctr" rtl="1">
              <a:buNone/>
              <a:defRPr sz="1099" b="1" baseline="0">
                <a:solidFill>
                  <a:schemeClr val="accent3"/>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a:p>
            <a:pPr lvl="0"/>
            <a:endParaRPr lang="en-US" dirty="0"/>
          </a:p>
        </p:txBody>
      </p:sp>
      <p:sp>
        <p:nvSpPr>
          <p:cNvPr id="36" name="Text Placeholder 3"/>
          <p:cNvSpPr>
            <a:spLocks noGrp="1"/>
          </p:cNvSpPr>
          <p:nvPr>
            <p:ph type="body" sz="half" idx="20"/>
          </p:nvPr>
        </p:nvSpPr>
        <p:spPr>
          <a:xfrm>
            <a:off x="4955113" y="1799325"/>
            <a:ext cx="3303363" cy="645246"/>
          </a:xfrm>
          <a:prstGeom prst="rect">
            <a:avLst/>
          </a:prstGeom>
        </p:spPr>
        <p:txBody>
          <a:bodyPr wrap="square" lIns="0" tIns="0" rIns="0" bIns="0" anchor="t">
            <a:noAutofit/>
          </a:bodyPr>
          <a:lstStyle>
            <a:lvl1pPr marL="0" indent="0" algn="ctr" rtl="1">
              <a:buNone/>
              <a:defRPr sz="1099" b="0"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19" name="Teardrop 18"/>
          <p:cNvSpPr/>
          <p:nvPr userDrawn="1"/>
        </p:nvSpPr>
        <p:spPr>
          <a:xfrm rot="18900000" flipH="1">
            <a:off x="5009798" y="2986556"/>
            <a:ext cx="1676400" cy="16764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0" name="Oval 19"/>
          <p:cNvSpPr/>
          <p:nvPr userDrawn="1"/>
        </p:nvSpPr>
        <p:spPr>
          <a:xfrm>
            <a:off x="4482988" y="3745938"/>
            <a:ext cx="179616" cy="179616"/>
          </a:xfrm>
          <a:prstGeom prst="ellipse">
            <a:avLst/>
          </a:prstGeom>
          <a:solidFill>
            <a:schemeClr val="accent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2801" dirty="0">
              <a:solidFill>
                <a:srgbClr val="237DB9">
                  <a:lumMod val="75000"/>
                </a:srgbClr>
              </a:solidFill>
              <a:latin typeface="FontAwesome" pitchFamily="2" charset="0"/>
            </a:endParaRPr>
          </a:p>
        </p:txBody>
      </p:sp>
      <p:sp>
        <p:nvSpPr>
          <p:cNvPr id="21" name="Picture Placeholder 7"/>
          <p:cNvSpPr>
            <a:spLocks noGrp="1"/>
          </p:cNvSpPr>
          <p:nvPr>
            <p:ph type="pic" sz="quarter" idx="21" hasCustomPrompt="1"/>
          </p:nvPr>
        </p:nvSpPr>
        <p:spPr>
          <a:xfrm>
            <a:off x="5182531" y="3159819"/>
            <a:ext cx="1330272" cy="1329875"/>
          </a:xfrm>
          <a:prstGeom prst="ellipse">
            <a:avLst/>
          </a:prstGeom>
          <a:solidFill>
            <a:schemeClr val="bg1">
              <a:lumMod val="95000"/>
            </a:schemeClr>
          </a:solidFill>
          <a:ln w="28575">
            <a:solidFill>
              <a:schemeClr val="accent4">
                <a:lumMod val="75000"/>
              </a:schemeClr>
            </a:solidFill>
          </a:ln>
        </p:spPr>
        <p:txBody>
          <a:bodyPr bIns="91440" anchor="b"/>
          <a:lstStyle>
            <a:lvl1pPr algn="ctr">
              <a:buNone/>
              <a:defRPr sz="799">
                <a:solidFill>
                  <a:schemeClr val="tx1">
                    <a:lumMod val="50000"/>
                    <a:lumOff val="50000"/>
                  </a:schemeClr>
                </a:solidFill>
              </a:defRPr>
            </a:lvl1pPr>
          </a:lstStyle>
          <a:p>
            <a:r>
              <a:rPr lang="en-US" dirty="0"/>
              <a:t>Image Holder</a:t>
            </a:r>
          </a:p>
        </p:txBody>
      </p:sp>
      <p:sp>
        <p:nvSpPr>
          <p:cNvPr id="22" name="Up Arrow Callout 21"/>
          <p:cNvSpPr/>
          <p:nvPr userDrawn="1"/>
        </p:nvSpPr>
        <p:spPr>
          <a:xfrm rot="5400000" flipH="1">
            <a:off x="2001402" y="1987717"/>
            <a:ext cx="1197879" cy="3713918"/>
          </a:xfrm>
          <a:prstGeom prst="upArrowCallout">
            <a:avLst>
              <a:gd name="adj1" fmla="val 30842"/>
              <a:gd name="adj2" fmla="val 15421"/>
              <a:gd name="adj3" fmla="val 12155"/>
              <a:gd name="adj4" fmla="val 96080"/>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rtl="1"/>
            <a:endParaRPr lang="en-US" sz="1999" dirty="0">
              <a:solidFill>
                <a:srgbClr val="FFFFFF"/>
              </a:solidFill>
            </a:endParaRPr>
          </a:p>
        </p:txBody>
      </p:sp>
      <p:sp>
        <p:nvSpPr>
          <p:cNvPr id="23" name="Text Placeholder 3"/>
          <p:cNvSpPr>
            <a:spLocks noGrp="1"/>
          </p:cNvSpPr>
          <p:nvPr>
            <p:ph type="body" sz="half" idx="22" hasCustomPrompt="1"/>
          </p:nvPr>
        </p:nvSpPr>
        <p:spPr>
          <a:xfrm>
            <a:off x="846226" y="3325708"/>
            <a:ext cx="3315900" cy="381731"/>
          </a:xfrm>
          <a:prstGeom prst="rect">
            <a:avLst/>
          </a:prstGeom>
        </p:spPr>
        <p:txBody>
          <a:bodyPr wrap="square" lIns="0" tIns="0" rIns="0" bIns="0" anchor="t">
            <a:noAutofit/>
          </a:bodyPr>
          <a:lstStyle>
            <a:lvl1pPr marL="0" indent="0" algn="ctr" rtl="1">
              <a:buNone/>
              <a:defRPr sz="1099" b="1" baseline="0">
                <a:solidFill>
                  <a:schemeClr val="accent4"/>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a:p>
            <a:pPr lvl="0"/>
            <a:endParaRPr lang="en-US" dirty="0"/>
          </a:p>
        </p:txBody>
      </p:sp>
      <p:sp>
        <p:nvSpPr>
          <p:cNvPr id="24" name="Text Placeholder 3"/>
          <p:cNvSpPr>
            <a:spLocks noGrp="1"/>
          </p:cNvSpPr>
          <p:nvPr>
            <p:ph type="body" sz="half" idx="23"/>
          </p:nvPr>
        </p:nvSpPr>
        <p:spPr>
          <a:xfrm>
            <a:off x="858764" y="3697813"/>
            <a:ext cx="3303363" cy="645246"/>
          </a:xfrm>
          <a:prstGeom prst="rect">
            <a:avLst/>
          </a:prstGeom>
        </p:spPr>
        <p:txBody>
          <a:bodyPr wrap="square" lIns="0" tIns="0" rIns="0" bIns="0" anchor="t">
            <a:noAutofit/>
          </a:bodyPr>
          <a:lstStyle>
            <a:lvl1pPr marL="0" indent="0" algn="ctr" rtl="1">
              <a:buNone/>
              <a:defRPr sz="1099" b="0"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17" name="Round Same Side Corner Rectangle 16"/>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18"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360450210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2" presetClass="entr" presetSubtype="8" accel="50000" decel="5000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right)">
                                      <p:cBhvr>
                                        <p:cTn id="28" dur="500"/>
                                        <p:tgtEl>
                                          <p:spTgt spid="34"/>
                                        </p:tgtEl>
                                      </p:cBhvr>
                                    </p:animEffect>
                                  </p:childTnLst>
                                </p:cTn>
                              </p:par>
                            </p:childTnLst>
                          </p:cTn>
                        </p:par>
                        <p:par>
                          <p:cTn id="29" fill="hold">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wipe(down)">
                                      <p:cBhvr>
                                        <p:cTn id="32" dur="500"/>
                                        <p:tgtEl>
                                          <p:spTgt spid="35">
                                            <p:txEl>
                                              <p:pRg st="0" end="0"/>
                                            </p:txEl>
                                          </p:spTgt>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6">
                                            <p:txEl>
                                              <p:pRg st="0" end="0"/>
                                            </p:txEl>
                                          </p:spTgt>
                                        </p:tgtEl>
                                        <p:attrNameLst>
                                          <p:attrName>style.visibility</p:attrName>
                                        </p:attrNameLst>
                                      </p:cBhvr>
                                      <p:to>
                                        <p:strVal val="visible"/>
                                      </p:to>
                                    </p:set>
                                    <p:animEffect transition="in" filter="wipe(down)">
                                      <p:cBhvr>
                                        <p:cTn id="36" dur="500"/>
                                        <p:tgtEl>
                                          <p:spTgt spid="36">
                                            <p:txEl>
                                              <p:pRg st="0" end="0"/>
                                            </p:txEl>
                                          </p:spTgt>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childTnLst>
                          </p:cTn>
                        </p:par>
                        <p:par>
                          <p:cTn id="43" fill="hold">
                            <p:stCondLst>
                              <p:cond delay="4000"/>
                            </p:stCondLst>
                            <p:childTnLst>
                              <p:par>
                                <p:cTn id="44" presetID="2" presetClass="entr" presetSubtype="2" accel="50000" decel="5000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1+#ppt_w/2"/>
                                          </p:val>
                                        </p:tav>
                                        <p:tav tm="100000">
                                          <p:val>
                                            <p:strVal val="#ppt_x"/>
                                          </p:val>
                                        </p:tav>
                                      </p:tavLst>
                                    </p:anim>
                                    <p:anim calcmode="lin" valueType="num">
                                      <p:cBhvr additive="base">
                                        <p:cTn id="47" dur="500" fill="hold"/>
                                        <p:tgtEl>
                                          <p:spTgt spid="19"/>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par>
                          <p:cTn id="58" fill="hold">
                            <p:stCondLst>
                              <p:cond delay="5500"/>
                            </p:stCondLst>
                            <p:childTnLst>
                              <p:par>
                                <p:cTn id="59" presetID="22" presetClass="entr" presetSubtype="4" fill="hold" grpId="0" nodeType="afterEffect">
                                  <p:stCondLst>
                                    <p:cond delay="0"/>
                                  </p:stCondLst>
                                  <p:childTnLst>
                                    <p:set>
                                      <p:cBhvr>
                                        <p:cTn id="60" dur="1" fill="hold">
                                          <p:stCondLst>
                                            <p:cond delay="0"/>
                                          </p:stCondLst>
                                        </p:cTn>
                                        <p:tgtEl>
                                          <p:spTgt spid="23">
                                            <p:txEl>
                                              <p:pRg st="0" end="0"/>
                                            </p:txEl>
                                          </p:spTgt>
                                        </p:tgtEl>
                                        <p:attrNameLst>
                                          <p:attrName>style.visibility</p:attrName>
                                        </p:attrNameLst>
                                      </p:cBhvr>
                                      <p:to>
                                        <p:strVal val="visible"/>
                                      </p:to>
                                    </p:set>
                                    <p:animEffect transition="in" filter="wipe(down)">
                                      <p:cBhvr>
                                        <p:cTn id="61" dur="500"/>
                                        <p:tgtEl>
                                          <p:spTgt spid="23">
                                            <p:txEl>
                                              <p:pRg st="0" end="0"/>
                                            </p:txEl>
                                          </p:spTgt>
                                        </p:tgtEl>
                                      </p:cBhvr>
                                    </p:animEffect>
                                  </p:childTnLst>
                                </p:cTn>
                              </p:par>
                            </p:childTnLst>
                          </p:cTn>
                        </p:par>
                        <p:par>
                          <p:cTn id="62" fill="hold">
                            <p:stCondLst>
                              <p:cond delay="6000"/>
                            </p:stCondLst>
                            <p:childTnLst>
                              <p:par>
                                <p:cTn id="63" presetID="22" presetClass="entr" presetSubtype="4" fill="hold" grpId="0" nodeType="afterEffect" nodePh="1">
                                  <p:stCondLst>
                                    <p:cond delay="0"/>
                                  </p:stCondLst>
                                  <p:endCondLst>
                                    <p:cond evt="begin" delay="0">
                                      <p:tn val="63"/>
                                    </p:cond>
                                  </p:endCondLst>
                                  <p:childTnLst>
                                    <p:set>
                                      <p:cBhvr>
                                        <p:cTn id="64" dur="1" fill="hold">
                                          <p:stCondLst>
                                            <p:cond delay="0"/>
                                          </p:stCondLst>
                                        </p:cTn>
                                        <p:tgtEl>
                                          <p:spTgt spid="24">
                                            <p:txEl>
                                              <p:pRg st="0" end="0"/>
                                            </p:txEl>
                                          </p:spTgt>
                                        </p:tgtEl>
                                        <p:attrNameLst>
                                          <p:attrName>style.visibility</p:attrName>
                                        </p:attrNameLst>
                                      </p:cBhvr>
                                      <p:to>
                                        <p:strVal val="visible"/>
                                      </p:to>
                                    </p:set>
                                    <p:animEffect transition="in" filter="wipe(down)">
                                      <p:cBhvr>
                                        <p:cTn id="6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8" grpId="0" bldLvl="0" animBg="1"/>
      <p:bldP spid="25" grpId="0" bldLvl="0" animBg="1"/>
      <p:bldP spid="34" grpId="0" bldLvl="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19" grpId="0" bldLvl="0" animBg="1"/>
      <p:bldP spid="20" grpId="0" bldLvl="0" animBg="1"/>
      <p:bldP spid="21" grpId="0" bldLvl="0" animBg="1"/>
      <p:bldP spid="22" grpId="0" bldLvl="0" animBg="1"/>
      <p:bldP spid="2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_Team08">
    <p:spTree>
      <p:nvGrpSpPr>
        <p:cNvPr id="1" name=""/>
        <p:cNvGrpSpPr/>
        <p:nvPr/>
      </p:nvGrpSpPr>
      <p:grpSpPr>
        <a:xfrm>
          <a:off x="0" y="0"/>
          <a:ext cx="0" cy="0"/>
          <a:chOff x="0" y="0"/>
          <a:chExt cx="0" cy="0"/>
        </a:xfrm>
      </p:grpSpPr>
      <p:sp>
        <p:nvSpPr>
          <p:cNvPr id="24" name="Rounded Rectangle 23"/>
          <p:cNvSpPr/>
          <p:nvPr userDrawn="1"/>
        </p:nvSpPr>
        <p:spPr>
          <a:xfrm>
            <a:off x="654724" y="1274106"/>
            <a:ext cx="3802062" cy="3431246"/>
          </a:xfrm>
          <a:prstGeom prst="roundRect">
            <a:avLst>
              <a:gd name="adj" fmla="val 28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FFFFFF"/>
              </a:solidFill>
            </a:endParaRPr>
          </a:p>
        </p:txBody>
      </p:sp>
      <p:sp>
        <p:nvSpPr>
          <p:cNvPr id="27" name="Picture Placeholder 7"/>
          <p:cNvSpPr>
            <a:spLocks noGrp="1"/>
          </p:cNvSpPr>
          <p:nvPr>
            <p:ph type="pic" sz="quarter" idx="15" hasCustomPrompt="1"/>
          </p:nvPr>
        </p:nvSpPr>
        <p:spPr>
          <a:xfrm>
            <a:off x="847389" y="1403031"/>
            <a:ext cx="1401283" cy="1426464"/>
          </a:xfrm>
          <a:prstGeom prst="roundRect">
            <a:avLst>
              <a:gd name="adj" fmla="val 8424"/>
            </a:avLst>
          </a:prstGeom>
          <a:ln>
            <a:noFill/>
          </a:ln>
        </p:spPr>
        <p:txBody>
          <a:bodyPr bIns="274320" anchor="b"/>
          <a:lstStyle>
            <a:lvl1pPr algn="ctr">
              <a:buNone/>
              <a:defRPr sz="1200">
                <a:solidFill>
                  <a:schemeClr val="bg1"/>
                </a:solidFill>
              </a:defRPr>
            </a:lvl1pPr>
          </a:lstStyle>
          <a:p>
            <a:r>
              <a:rPr lang="en-US" dirty="0"/>
              <a:t>Image Holder</a:t>
            </a:r>
          </a:p>
        </p:txBody>
      </p:sp>
      <p:sp>
        <p:nvSpPr>
          <p:cNvPr id="8" name="Oval 7"/>
          <p:cNvSpPr/>
          <p:nvPr userDrawn="1"/>
        </p:nvSpPr>
        <p:spPr>
          <a:xfrm>
            <a:off x="3574106" y="1042655"/>
            <a:ext cx="686790" cy="686790"/>
          </a:xfrm>
          <a:prstGeom prst="ellipse">
            <a:avLst/>
          </a:prstGeom>
          <a:solidFill>
            <a:schemeClr val="accent1"/>
          </a:solidFill>
          <a:ln w="1905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2801" dirty="0">
              <a:solidFill>
                <a:srgbClr val="237DB9">
                  <a:lumMod val="75000"/>
                </a:srgbClr>
              </a:solidFill>
              <a:latin typeface="FontAwesome" pitchFamily="2" charset="0"/>
            </a:endParaRPr>
          </a:p>
        </p:txBody>
      </p:sp>
      <p:sp>
        <p:nvSpPr>
          <p:cNvPr id="9" name="Freeform 62"/>
          <p:cNvSpPr>
            <a:spLocks noChangeAspect="1" noEditPoints="1"/>
          </p:cNvSpPr>
          <p:nvPr userDrawn="1"/>
        </p:nvSpPr>
        <p:spPr bwMode="auto">
          <a:xfrm>
            <a:off x="3761710" y="1229009"/>
            <a:ext cx="311587" cy="314081"/>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dirty="0">
              <a:solidFill>
                <a:srgbClr val="262626"/>
              </a:solidFill>
            </a:endParaRPr>
          </a:p>
        </p:txBody>
      </p:sp>
      <p:sp>
        <p:nvSpPr>
          <p:cNvPr id="10" name="Text Placeholder 3"/>
          <p:cNvSpPr>
            <a:spLocks noGrp="1"/>
          </p:cNvSpPr>
          <p:nvPr>
            <p:ph type="body" sz="half" idx="16" hasCustomPrompt="1"/>
          </p:nvPr>
        </p:nvSpPr>
        <p:spPr>
          <a:xfrm>
            <a:off x="2344962" y="1519950"/>
            <a:ext cx="1388839" cy="381731"/>
          </a:xfrm>
          <a:prstGeom prst="rect">
            <a:avLst/>
          </a:prstGeom>
        </p:spPr>
        <p:txBody>
          <a:bodyPr wrap="square" lIns="0" tIns="0" rIns="0" bIns="0" anchor="t">
            <a:noAutofit/>
          </a:bodyPr>
          <a:lstStyle>
            <a:lvl1pPr marL="0" indent="0" algn="l">
              <a:buNone/>
              <a:defRPr sz="10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a:p>
            <a:pPr lvl="0"/>
            <a:endParaRPr lang="en-US" dirty="0"/>
          </a:p>
        </p:txBody>
      </p:sp>
      <p:sp>
        <p:nvSpPr>
          <p:cNvPr id="11" name="Text Placeholder 3"/>
          <p:cNvSpPr>
            <a:spLocks noGrp="1"/>
          </p:cNvSpPr>
          <p:nvPr>
            <p:ph type="body" sz="half" idx="17"/>
          </p:nvPr>
        </p:nvSpPr>
        <p:spPr>
          <a:xfrm>
            <a:off x="2344962" y="1932868"/>
            <a:ext cx="1915935" cy="857858"/>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12" name="Rounded Rectangle 11"/>
          <p:cNvSpPr/>
          <p:nvPr userDrawn="1"/>
        </p:nvSpPr>
        <p:spPr>
          <a:xfrm>
            <a:off x="4689869" y="1274106"/>
            <a:ext cx="3802062" cy="3431246"/>
          </a:xfrm>
          <a:prstGeom prst="roundRect">
            <a:avLst>
              <a:gd name="adj" fmla="val 28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FFFFFF"/>
              </a:solidFill>
            </a:endParaRPr>
          </a:p>
        </p:txBody>
      </p:sp>
      <p:sp>
        <p:nvSpPr>
          <p:cNvPr id="13" name="Picture Placeholder 7"/>
          <p:cNvSpPr>
            <a:spLocks noGrp="1"/>
          </p:cNvSpPr>
          <p:nvPr>
            <p:ph type="pic" sz="quarter" idx="18" hasCustomPrompt="1"/>
          </p:nvPr>
        </p:nvSpPr>
        <p:spPr>
          <a:xfrm>
            <a:off x="4882533" y="1403031"/>
            <a:ext cx="1401283" cy="1426464"/>
          </a:xfrm>
          <a:prstGeom prst="roundRect">
            <a:avLst>
              <a:gd name="adj" fmla="val 8424"/>
            </a:avLst>
          </a:prstGeom>
          <a:ln>
            <a:noFill/>
          </a:ln>
        </p:spPr>
        <p:txBody>
          <a:bodyPr bIns="274320" anchor="b"/>
          <a:lstStyle>
            <a:lvl1pPr algn="ctr">
              <a:buNone/>
              <a:defRPr sz="1200">
                <a:solidFill>
                  <a:schemeClr val="bg1"/>
                </a:solidFill>
              </a:defRPr>
            </a:lvl1pPr>
          </a:lstStyle>
          <a:p>
            <a:r>
              <a:rPr lang="en-US" dirty="0"/>
              <a:t>Image Holder</a:t>
            </a:r>
          </a:p>
        </p:txBody>
      </p:sp>
      <p:sp>
        <p:nvSpPr>
          <p:cNvPr id="14" name="Oval 13"/>
          <p:cNvSpPr/>
          <p:nvPr userDrawn="1"/>
        </p:nvSpPr>
        <p:spPr>
          <a:xfrm>
            <a:off x="7609251" y="1042655"/>
            <a:ext cx="686790" cy="686790"/>
          </a:xfrm>
          <a:prstGeom prst="ellipse">
            <a:avLst/>
          </a:prstGeom>
          <a:solidFill>
            <a:schemeClr val="accent2"/>
          </a:solidFill>
          <a:ln w="19050">
            <a:solidFill>
              <a:schemeClr val="accent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2801" dirty="0">
              <a:solidFill>
                <a:srgbClr val="237DB9">
                  <a:lumMod val="75000"/>
                </a:srgbClr>
              </a:solidFill>
              <a:latin typeface="FontAwesome" pitchFamily="2" charset="0"/>
            </a:endParaRPr>
          </a:p>
        </p:txBody>
      </p:sp>
      <p:sp>
        <p:nvSpPr>
          <p:cNvPr id="16" name="Text Placeholder 3"/>
          <p:cNvSpPr>
            <a:spLocks noGrp="1"/>
          </p:cNvSpPr>
          <p:nvPr>
            <p:ph type="body" sz="half" idx="19" hasCustomPrompt="1"/>
          </p:nvPr>
        </p:nvSpPr>
        <p:spPr>
          <a:xfrm>
            <a:off x="6380108" y="1519950"/>
            <a:ext cx="1388839" cy="381731"/>
          </a:xfrm>
          <a:prstGeom prst="rect">
            <a:avLst/>
          </a:prstGeom>
        </p:spPr>
        <p:txBody>
          <a:bodyPr wrap="square" lIns="0" tIns="0" rIns="0" bIns="0" anchor="t">
            <a:noAutofit/>
          </a:bodyPr>
          <a:lstStyle>
            <a:lvl1pPr marL="0" indent="0" algn="l">
              <a:buNone/>
              <a:defRPr sz="10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a:p>
            <a:pPr lvl="0"/>
            <a:endParaRPr lang="en-US" dirty="0"/>
          </a:p>
        </p:txBody>
      </p:sp>
      <p:sp>
        <p:nvSpPr>
          <p:cNvPr id="17" name="Text Placeholder 3"/>
          <p:cNvSpPr>
            <a:spLocks noGrp="1"/>
          </p:cNvSpPr>
          <p:nvPr>
            <p:ph type="body" sz="half" idx="20"/>
          </p:nvPr>
        </p:nvSpPr>
        <p:spPr>
          <a:xfrm>
            <a:off x="6380108" y="1932868"/>
            <a:ext cx="1915935" cy="857858"/>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19" name="Freeform 178"/>
          <p:cNvSpPr>
            <a:spLocks noEditPoints="1"/>
          </p:cNvSpPr>
          <p:nvPr userDrawn="1"/>
        </p:nvSpPr>
        <p:spPr bwMode="auto">
          <a:xfrm>
            <a:off x="7785189" y="1259927"/>
            <a:ext cx="334914" cy="252246"/>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dirty="0">
              <a:solidFill>
                <a:srgbClr val="262626"/>
              </a:solidFill>
            </a:endParaRPr>
          </a:p>
        </p:txBody>
      </p:sp>
      <p:sp>
        <p:nvSpPr>
          <p:cNvPr id="18" name="Round Same Side Corner Rectangle 17"/>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20"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21"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22"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123170437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animEffect transition="in" filter="fade">
                                      <p:cBhvr>
                                        <p:cTn id="11" dur="500"/>
                                        <p:tgtEl>
                                          <p:spTgt spid="22">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outHorizontal)">
                                      <p:cBhvr>
                                        <p:cTn id="19" dur="500"/>
                                        <p:tgtEl>
                                          <p:spTgt spid="2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wipe(left)">
                                      <p:cBhvr>
                                        <p:cTn id="23" dur="500"/>
                                        <p:tgtEl>
                                          <p:spTgt spid="10">
                                            <p:txEl>
                                              <p:pRg st="0" end="0"/>
                                            </p:txEl>
                                          </p:spTgt>
                                        </p:tgtEl>
                                      </p:cBhvr>
                                    </p:animEffect>
                                  </p:childTnLst>
                                </p:cTn>
                              </p:par>
                            </p:childTnLst>
                          </p:cTn>
                        </p:par>
                        <p:par>
                          <p:cTn id="24" fill="hold">
                            <p:stCondLst>
                              <p:cond delay="2500"/>
                            </p:stCondLst>
                            <p:childTnLst>
                              <p:par>
                                <p:cTn id="25" presetID="45" presetClass="entr" presetSubtype="0" fill="hold" grpId="0" nodeType="after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ppt_w</p:attrName>
                                        </p:attrNameLst>
                                      </p:cBhvr>
                                      <p:tavLst>
                                        <p:tav tm="0" fmla="#ppt_w*sin(2.5*pi*$)">
                                          <p:val>
                                            <p:fltVal val="0"/>
                                          </p:val>
                                        </p:tav>
                                        <p:tav tm="100000">
                                          <p:val>
                                            <p:fltVal val="1"/>
                                          </p:val>
                                        </p:tav>
                                      </p:tavLst>
                                    </p:anim>
                                    <p:anim calcmode="lin" valueType="num">
                                      <p:cBhvr>
                                        <p:cTn id="29" dur="1000" fill="hold"/>
                                        <p:tgtEl>
                                          <p:spTgt spid="8"/>
                                        </p:tgtEl>
                                        <p:attrNameLst>
                                          <p:attrName>ppt_h</p:attrName>
                                        </p:attrNameLst>
                                      </p:cBhvr>
                                      <p:tavLst>
                                        <p:tav tm="0">
                                          <p:val>
                                            <p:strVal val="#ppt_h"/>
                                          </p:val>
                                        </p:tav>
                                        <p:tav tm="100000">
                                          <p:val>
                                            <p:strVal val="#ppt_h"/>
                                          </p:val>
                                        </p:tav>
                                      </p:tavLst>
                                    </p:anim>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par>
                          <p:cTn id="36" fill="hold">
                            <p:stCondLst>
                              <p:cond delay="3500"/>
                            </p:stCondLst>
                            <p:childTnLst>
                              <p:par>
                                <p:cTn id="37" presetID="22" presetClass="entr" presetSubtype="8" fill="hold" grpId="0" nodeType="afterEffect" nodePh="1">
                                  <p:stCondLst>
                                    <p:cond delay="0"/>
                                  </p:stCondLst>
                                  <p:endCondLst>
                                    <p:cond evt="begin" delay="0">
                                      <p:tn val="37"/>
                                    </p:cond>
                                  </p:end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000"/>
                            </p:stCondLst>
                            <p:childTnLst>
                              <p:par>
                                <p:cTn id="41" presetID="22" presetClass="entr" presetSubtype="4"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par>
                          <p:cTn id="44" fill="hold">
                            <p:stCondLst>
                              <p:cond delay="4500"/>
                            </p:stCondLst>
                            <p:childTnLst>
                              <p:par>
                                <p:cTn id="45" presetID="16" presetClass="entr" presetSubtype="4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outHorizontal)">
                                      <p:cBhvr>
                                        <p:cTn id="47" dur="500"/>
                                        <p:tgtEl>
                                          <p:spTgt spid="1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Effect transition="in" filter="wipe(left)">
                                      <p:cBhvr>
                                        <p:cTn id="51" dur="500"/>
                                        <p:tgtEl>
                                          <p:spTgt spid="16">
                                            <p:txEl>
                                              <p:pRg st="0" end="0"/>
                                            </p:txEl>
                                          </p:spTgt>
                                        </p:tgtEl>
                                      </p:cBhvr>
                                    </p:animEffect>
                                  </p:childTnLst>
                                </p:cTn>
                              </p:par>
                            </p:childTnLst>
                          </p:cTn>
                        </p:par>
                        <p:par>
                          <p:cTn id="52" fill="hold">
                            <p:stCondLst>
                              <p:cond delay="5500"/>
                            </p:stCondLst>
                            <p:childTnLst>
                              <p:par>
                                <p:cTn id="53" presetID="45" presetClass="entr" presetSubtype="0" fill="hold" grpId="0" nodeType="afterEffect">
                                  <p:stCondLst>
                                    <p:cond delay="0"/>
                                  </p:stCondLst>
                                  <p:iterate type="lt">
                                    <p:tmPct val="10000"/>
                                  </p:iterate>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ppt_w</p:attrName>
                                        </p:attrNameLst>
                                      </p:cBhvr>
                                      <p:tavLst>
                                        <p:tav tm="0" fmla="#ppt_w*sin(2.5*pi*$)">
                                          <p:val>
                                            <p:fltVal val="0"/>
                                          </p:val>
                                        </p:tav>
                                        <p:tav tm="100000">
                                          <p:val>
                                            <p:fltVal val="1"/>
                                          </p:val>
                                        </p:tav>
                                      </p:tavLst>
                                    </p:anim>
                                    <p:anim calcmode="lin" valueType="num">
                                      <p:cBhvr>
                                        <p:cTn id="57" dur="1000" fill="hold"/>
                                        <p:tgtEl>
                                          <p:spTgt spid="14"/>
                                        </p:tgtEl>
                                        <p:attrNameLst>
                                          <p:attrName>ppt_h</p:attrName>
                                        </p:attrNameLst>
                                      </p:cBhvr>
                                      <p:tavLst>
                                        <p:tav tm="0">
                                          <p:val>
                                            <p:strVal val="#ppt_h"/>
                                          </p:val>
                                        </p:tav>
                                        <p:tav tm="100000">
                                          <p:val>
                                            <p:strVal val="#ppt_h"/>
                                          </p:val>
                                        </p:tav>
                                      </p:tavLst>
                                    </p:anim>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par>
                          <p:cTn id="64" fill="hold">
                            <p:stCondLst>
                              <p:cond delay="7000"/>
                            </p:stCondLst>
                            <p:childTnLst>
                              <p:par>
                                <p:cTn id="65" presetID="22" presetClass="entr" presetSubtype="8" fill="hold" grpId="0" nodeType="afterEffect" nodePh="1">
                                  <p:stCondLst>
                                    <p:cond delay="0"/>
                                  </p:stCondLst>
                                  <p:endCondLst>
                                    <p:cond evt="begin" delay="0">
                                      <p:tn val="65"/>
                                    </p:cond>
                                  </p:end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7" grpId="0"/>
      <p:bldP spid="8" grpId="0" bldLvl="0" animBg="1"/>
      <p:bldP spid="9" grpId="0" bldLvl="0" animBg="1"/>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ldLvl="0" animBg="1"/>
      <p:bldP spid="13" grpId="0"/>
      <p:bldP spid="14" grpId="0" bldLvl="0" animBg="1"/>
      <p:bldP spid="1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bldLvl="0" animBg="1"/>
      <p:bldP spid="21" grpId="0"/>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2_Team08">
    <p:spTree>
      <p:nvGrpSpPr>
        <p:cNvPr id="1" name=""/>
        <p:cNvGrpSpPr/>
        <p:nvPr/>
      </p:nvGrpSpPr>
      <p:grpSpPr>
        <a:xfrm>
          <a:off x="0" y="0"/>
          <a:ext cx="0" cy="0"/>
          <a:chOff x="0" y="0"/>
          <a:chExt cx="0" cy="0"/>
        </a:xfrm>
      </p:grpSpPr>
      <p:sp>
        <p:nvSpPr>
          <p:cNvPr id="49" name="Rounded Rectangle 48"/>
          <p:cNvSpPr/>
          <p:nvPr userDrawn="1"/>
        </p:nvSpPr>
        <p:spPr>
          <a:xfrm>
            <a:off x="4724401" y="3128013"/>
            <a:ext cx="3341206" cy="1440174"/>
          </a:xfrm>
          <a:prstGeom prst="roundRect">
            <a:avLst>
              <a:gd name="adj" fmla="val 5551"/>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FFFFFF"/>
              </a:solidFill>
            </a:endParaRPr>
          </a:p>
        </p:txBody>
      </p:sp>
      <p:sp>
        <p:nvSpPr>
          <p:cNvPr id="41" name="Rounded Rectangle 40"/>
          <p:cNvSpPr/>
          <p:nvPr userDrawn="1"/>
        </p:nvSpPr>
        <p:spPr>
          <a:xfrm>
            <a:off x="4724401" y="1298741"/>
            <a:ext cx="3341206" cy="1440174"/>
          </a:xfrm>
          <a:prstGeom prst="roundRect">
            <a:avLst>
              <a:gd name="adj" fmla="val 555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FFFFFF"/>
              </a:solidFill>
            </a:endParaRPr>
          </a:p>
        </p:txBody>
      </p:sp>
      <p:sp>
        <p:nvSpPr>
          <p:cNvPr id="37" name="Rounded Rectangle 36"/>
          <p:cNvSpPr/>
          <p:nvPr userDrawn="1"/>
        </p:nvSpPr>
        <p:spPr>
          <a:xfrm>
            <a:off x="1058446" y="3112776"/>
            <a:ext cx="3341206" cy="1440174"/>
          </a:xfrm>
          <a:prstGeom prst="roundRect">
            <a:avLst>
              <a:gd name="adj" fmla="val 5551"/>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FFFFFF"/>
              </a:solidFill>
            </a:endParaRPr>
          </a:p>
        </p:txBody>
      </p:sp>
      <p:sp>
        <p:nvSpPr>
          <p:cNvPr id="20" name="Rounded Rectangle 19"/>
          <p:cNvSpPr/>
          <p:nvPr userDrawn="1"/>
        </p:nvSpPr>
        <p:spPr>
          <a:xfrm>
            <a:off x="1058446" y="1298741"/>
            <a:ext cx="3341206" cy="1440174"/>
          </a:xfrm>
          <a:prstGeom prst="roundRect">
            <a:avLst>
              <a:gd name="adj" fmla="val 555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FFFFFF"/>
              </a:solidFill>
            </a:endParaRPr>
          </a:p>
        </p:txBody>
      </p:sp>
      <p:sp>
        <p:nvSpPr>
          <p:cNvPr id="34" name="Picture Placeholder 7"/>
          <p:cNvSpPr>
            <a:spLocks noGrp="1"/>
          </p:cNvSpPr>
          <p:nvPr>
            <p:ph type="pic" sz="quarter" idx="15" hasCustomPrompt="1"/>
          </p:nvPr>
        </p:nvSpPr>
        <p:spPr>
          <a:xfrm>
            <a:off x="522028" y="1437120"/>
            <a:ext cx="1142879" cy="1163417"/>
          </a:xfrm>
          <a:prstGeom prst="roundRect">
            <a:avLst>
              <a:gd name="adj" fmla="val 8424"/>
            </a:avLst>
          </a:prstGeom>
          <a:ln w="28575">
            <a:solidFill>
              <a:schemeClr val="accent1"/>
            </a:solidFill>
          </a:ln>
        </p:spPr>
        <p:txBody>
          <a:bodyPr bIns="274320" anchor="b"/>
          <a:lstStyle>
            <a:lvl1pPr algn="ctr">
              <a:buNone/>
              <a:defRPr sz="1200">
                <a:solidFill>
                  <a:schemeClr val="bg1">
                    <a:lumMod val="65000"/>
                  </a:schemeClr>
                </a:solidFill>
              </a:defRPr>
            </a:lvl1pPr>
          </a:lstStyle>
          <a:p>
            <a:r>
              <a:rPr lang="en-US" dirty="0"/>
              <a:t>Image Holder</a:t>
            </a:r>
          </a:p>
        </p:txBody>
      </p:sp>
      <p:sp>
        <p:nvSpPr>
          <p:cNvPr id="35" name="Text Placeholder 3"/>
          <p:cNvSpPr>
            <a:spLocks noGrp="1"/>
          </p:cNvSpPr>
          <p:nvPr>
            <p:ph type="body" sz="half" idx="16" hasCustomPrompt="1"/>
          </p:nvPr>
        </p:nvSpPr>
        <p:spPr>
          <a:xfrm>
            <a:off x="1828802" y="1377175"/>
            <a:ext cx="1388839" cy="381731"/>
          </a:xfrm>
          <a:prstGeom prst="rect">
            <a:avLst/>
          </a:prstGeom>
        </p:spPr>
        <p:txBody>
          <a:bodyPr wrap="square" lIns="0" tIns="0" rIns="0" bIns="0" anchor="t">
            <a:noAutofit/>
          </a:bodyPr>
          <a:lstStyle>
            <a:lvl1pPr marL="0" indent="0" algn="l">
              <a:buNone/>
              <a:defRPr sz="1099" b="1" baseline="0">
                <a:solidFill>
                  <a:schemeClr val="accent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a:p>
            <a:pPr lvl="0"/>
            <a:endParaRPr lang="en-US" dirty="0"/>
          </a:p>
        </p:txBody>
      </p:sp>
      <p:sp>
        <p:nvSpPr>
          <p:cNvPr id="36" name="Text Placeholder 3"/>
          <p:cNvSpPr>
            <a:spLocks noGrp="1"/>
          </p:cNvSpPr>
          <p:nvPr>
            <p:ph type="body" sz="half" idx="17"/>
          </p:nvPr>
        </p:nvSpPr>
        <p:spPr>
          <a:xfrm>
            <a:off x="1828801" y="1790094"/>
            <a:ext cx="1800725" cy="857858"/>
          </a:xfrm>
          <a:prstGeom prst="rect">
            <a:avLst/>
          </a:prstGeom>
        </p:spPr>
        <p:txBody>
          <a:bodyPr wrap="square" lIns="0" tIns="0" rIns="0" bIns="0" anchor="t">
            <a:noAutofit/>
          </a:bodyPr>
          <a:lstStyle>
            <a:lvl1pPr marL="0" indent="0" algn="l">
              <a:buNone/>
              <a:defRPr sz="1099" b="0"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38" name="Picture Placeholder 7"/>
          <p:cNvSpPr>
            <a:spLocks noGrp="1"/>
          </p:cNvSpPr>
          <p:nvPr>
            <p:ph type="pic" sz="quarter" idx="18" hasCustomPrompt="1"/>
          </p:nvPr>
        </p:nvSpPr>
        <p:spPr>
          <a:xfrm>
            <a:off x="483927" y="3251155"/>
            <a:ext cx="1142879" cy="1163417"/>
          </a:xfrm>
          <a:prstGeom prst="roundRect">
            <a:avLst>
              <a:gd name="adj" fmla="val 8424"/>
            </a:avLst>
          </a:prstGeom>
          <a:ln w="28575">
            <a:solidFill>
              <a:schemeClr val="accent2"/>
            </a:solidFill>
          </a:ln>
        </p:spPr>
        <p:txBody>
          <a:bodyPr bIns="274320" anchor="b"/>
          <a:lstStyle>
            <a:lvl1pPr algn="ctr">
              <a:buNone/>
              <a:defRPr sz="1200">
                <a:solidFill>
                  <a:schemeClr val="bg1">
                    <a:lumMod val="65000"/>
                  </a:schemeClr>
                </a:solidFill>
              </a:defRPr>
            </a:lvl1pPr>
          </a:lstStyle>
          <a:p>
            <a:r>
              <a:rPr lang="en-US" dirty="0"/>
              <a:t>Image Holder</a:t>
            </a:r>
          </a:p>
        </p:txBody>
      </p:sp>
      <p:sp>
        <p:nvSpPr>
          <p:cNvPr id="39" name="Text Placeholder 3"/>
          <p:cNvSpPr>
            <a:spLocks noGrp="1"/>
          </p:cNvSpPr>
          <p:nvPr>
            <p:ph type="body" sz="half" idx="19" hasCustomPrompt="1"/>
          </p:nvPr>
        </p:nvSpPr>
        <p:spPr>
          <a:xfrm>
            <a:off x="1828802" y="3191210"/>
            <a:ext cx="1388839" cy="381731"/>
          </a:xfrm>
          <a:prstGeom prst="rect">
            <a:avLst/>
          </a:prstGeom>
        </p:spPr>
        <p:txBody>
          <a:bodyPr wrap="square" lIns="0" tIns="0" rIns="0" bIns="0" anchor="t">
            <a:noAutofit/>
          </a:bodyPr>
          <a:lstStyle>
            <a:lvl1pPr marL="0" indent="0" algn="l">
              <a:buNone/>
              <a:defRPr sz="1099" b="1" baseline="0">
                <a:solidFill>
                  <a:schemeClr val="accent2"/>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a:p>
            <a:pPr lvl="0"/>
            <a:endParaRPr lang="en-US" dirty="0"/>
          </a:p>
        </p:txBody>
      </p:sp>
      <p:sp>
        <p:nvSpPr>
          <p:cNvPr id="40" name="Text Placeholder 3"/>
          <p:cNvSpPr>
            <a:spLocks noGrp="1"/>
          </p:cNvSpPr>
          <p:nvPr>
            <p:ph type="body" sz="half" idx="20"/>
          </p:nvPr>
        </p:nvSpPr>
        <p:spPr>
          <a:xfrm>
            <a:off x="1828801" y="3604129"/>
            <a:ext cx="1800725" cy="857858"/>
          </a:xfrm>
          <a:prstGeom prst="rect">
            <a:avLst/>
          </a:prstGeom>
        </p:spPr>
        <p:txBody>
          <a:bodyPr wrap="square" lIns="0" tIns="0" rIns="0" bIns="0" anchor="t">
            <a:noAutofit/>
          </a:bodyPr>
          <a:lstStyle>
            <a:lvl1pPr marL="0" indent="0" algn="l">
              <a:buNone/>
              <a:defRPr sz="1099" b="0"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46" name="Picture Placeholder 7"/>
          <p:cNvSpPr>
            <a:spLocks noGrp="1"/>
          </p:cNvSpPr>
          <p:nvPr>
            <p:ph type="pic" sz="quarter" idx="21" hasCustomPrompt="1"/>
          </p:nvPr>
        </p:nvSpPr>
        <p:spPr>
          <a:xfrm>
            <a:off x="7494168" y="1437120"/>
            <a:ext cx="1142879" cy="1163417"/>
          </a:xfrm>
          <a:prstGeom prst="roundRect">
            <a:avLst>
              <a:gd name="adj" fmla="val 8424"/>
            </a:avLst>
          </a:prstGeom>
          <a:ln w="28575">
            <a:solidFill>
              <a:schemeClr val="accent3"/>
            </a:solidFill>
          </a:ln>
        </p:spPr>
        <p:txBody>
          <a:bodyPr bIns="274320" anchor="b"/>
          <a:lstStyle>
            <a:lvl1pPr algn="ctr">
              <a:buNone/>
              <a:defRPr sz="1200">
                <a:solidFill>
                  <a:schemeClr val="bg1">
                    <a:lumMod val="65000"/>
                  </a:schemeClr>
                </a:solidFill>
              </a:defRPr>
            </a:lvl1pPr>
          </a:lstStyle>
          <a:p>
            <a:r>
              <a:rPr lang="en-US" dirty="0"/>
              <a:t>Image Holder</a:t>
            </a:r>
          </a:p>
        </p:txBody>
      </p:sp>
      <p:sp>
        <p:nvSpPr>
          <p:cNvPr id="47" name="Text Placeholder 3"/>
          <p:cNvSpPr>
            <a:spLocks noGrp="1"/>
          </p:cNvSpPr>
          <p:nvPr>
            <p:ph type="body" sz="half" idx="22" hasCustomPrompt="1"/>
          </p:nvPr>
        </p:nvSpPr>
        <p:spPr>
          <a:xfrm>
            <a:off x="5925192" y="1377175"/>
            <a:ext cx="1388839" cy="381731"/>
          </a:xfrm>
          <a:prstGeom prst="rect">
            <a:avLst/>
          </a:prstGeom>
        </p:spPr>
        <p:txBody>
          <a:bodyPr wrap="square" lIns="0" tIns="0" rIns="0" bIns="0" anchor="t">
            <a:noAutofit/>
          </a:bodyPr>
          <a:lstStyle>
            <a:lvl1pPr marL="0" indent="0" algn="r">
              <a:buNone/>
              <a:defRPr sz="1099" b="1" baseline="0">
                <a:solidFill>
                  <a:schemeClr val="accent3"/>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a:p>
            <a:pPr lvl="0"/>
            <a:endParaRPr lang="en-US" dirty="0"/>
          </a:p>
        </p:txBody>
      </p:sp>
      <p:sp>
        <p:nvSpPr>
          <p:cNvPr id="48" name="Text Placeholder 3"/>
          <p:cNvSpPr>
            <a:spLocks noGrp="1"/>
          </p:cNvSpPr>
          <p:nvPr>
            <p:ph type="body" sz="half" idx="23"/>
          </p:nvPr>
        </p:nvSpPr>
        <p:spPr>
          <a:xfrm>
            <a:off x="5513306" y="1790094"/>
            <a:ext cx="1800725" cy="857858"/>
          </a:xfrm>
          <a:prstGeom prst="rect">
            <a:avLst/>
          </a:prstGeom>
        </p:spPr>
        <p:txBody>
          <a:bodyPr wrap="square" lIns="0" tIns="0" rIns="0" bIns="0" anchor="t">
            <a:noAutofit/>
          </a:bodyPr>
          <a:lstStyle>
            <a:lvl1pPr marL="0" indent="0" algn="r">
              <a:buNone/>
              <a:defRPr sz="1099" b="0"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50" name="Picture Placeholder 7"/>
          <p:cNvSpPr>
            <a:spLocks noGrp="1"/>
          </p:cNvSpPr>
          <p:nvPr>
            <p:ph type="pic" sz="quarter" idx="24" hasCustomPrompt="1"/>
          </p:nvPr>
        </p:nvSpPr>
        <p:spPr>
          <a:xfrm>
            <a:off x="7494168" y="3266392"/>
            <a:ext cx="1142879" cy="1163417"/>
          </a:xfrm>
          <a:prstGeom prst="roundRect">
            <a:avLst>
              <a:gd name="adj" fmla="val 8424"/>
            </a:avLst>
          </a:prstGeom>
          <a:ln w="28575">
            <a:solidFill>
              <a:schemeClr val="accent4"/>
            </a:solidFill>
          </a:ln>
        </p:spPr>
        <p:txBody>
          <a:bodyPr bIns="274320" anchor="b"/>
          <a:lstStyle>
            <a:lvl1pPr algn="ctr">
              <a:buNone/>
              <a:defRPr sz="1200">
                <a:solidFill>
                  <a:schemeClr val="bg1">
                    <a:lumMod val="65000"/>
                  </a:schemeClr>
                </a:solidFill>
              </a:defRPr>
            </a:lvl1pPr>
          </a:lstStyle>
          <a:p>
            <a:r>
              <a:rPr lang="en-US" dirty="0"/>
              <a:t>Image Holder</a:t>
            </a:r>
          </a:p>
        </p:txBody>
      </p:sp>
      <p:sp>
        <p:nvSpPr>
          <p:cNvPr id="51" name="Text Placeholder 3"/>
          <p:cNvSpPr>
            <a:spLocks noGrp="1"/>
          </p:cNvSpPr>
          <p:nvPr>
            <p:ph type="body" sz="half" idx="25" hasCustomPrompt="1"/>
          </p:nvPr>
        </p:nvSpPr>
        <p:spPr>
          <a:xfrm>
            <a:off x="5925192" y="3206447"/>
            <a:ext cx="1388839" cy="381731"/>
          </a:xfrm>
          <a:prstGeom prst="rect">
            <a:avLst/>
          </a:prstGeom>
        </p:spPr>
        <p:txBody>
          <a:bodyPr wrap="square" lIns="0" tIns="0" rIns="0" bIns="0" anchor="t">
            <a:noAutofit/>
          </a:bodyPr>
          <a:lstStyle>
            <a:lvl1pPr marL="0" indent="0" algn="r">
              <a:buNone/>
              <a:defRPr sz="1099" b="1" baseline="0">
                <a:solidFill>
                  <a:schemeClr val="accent4"/>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endParaRPr lang="en-US" dirty="0"/>
          </a:p>
          <a:p>
            <a:pPr lvl="0"/>
            <a:endParaRPr lang="en-US" dirty="0"/>
          </a:p>
        </p:txBody>
      </p:sp>
      <p:sp>
        <p:nvSpPr>
          <p:cNvPr id="52" name="Text Placeholder 3"/>
          <p:cNvSpPr>
            <a:spLocks noGrp="1"/>
          </p:cNvSpPr>
          <p:nvPr>
            <p:ph type="body" sz="half" idx="26"/>
          </p:nvPr>
        </p:nvSpPr>
        <p:spPr>
          <a:xfrm>
            <a:off x="5513306" y="3619365"/>
            <a:ext cx="1800725" cy="857858"/>
          </a:xfrm>
          <a:prstGeom prst="rect">
            <a:avLst/>
          </a:prstGeom>
        </p:spPr>
        <p:txBody>
          <a:bodyPr wrap="square" lIns="0" tIns="0" rIns="0" bIns="0" anchor="t">
            <a:noAutofit/>
          </a:bodyPr>
          <a:lstStyle>
            <a:lvl1pPr marL="0" indent="0" algn="r">
              <a:buNone/>
              <a:defRPr sz="1099" b="0"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endParaRPr lang="en-US" sz="1001" dirty="0">
              <a:solidFill>
                <a:schemeClr val="tx1">
                  <a:lumMod val="50000"/>
                  <a:lumOff val="50000"/>
                </a:schemeClr>
              </a:solidFill>
            </a:endParaRPr>
          </a:p>
        </p:txBody>
      </p:sp>
      <p:sp>
        <p:nvSpPr>
          <p:cNvPr id="65" name="Rounded Rectangle 64"/>
          <p:cNvSpPr/>
          <p:nvPr userDrawn="1"/>
        </p:nvSpPr>
        <p:spPr>
          <a:xfrm>
            <a:off x="3724275" y="2152651"/>
            <a:ext cx="1524002" cy="1435527"/>
          </a:xfrm>
          <a:prstGeom prst="roundRect">
            <a:avLst>
              <a:gd name="adj" fmla="val 804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53" name="Freeform 245"/>
          <p:cNvSpPr/>
          <p:nvPr userDrawn="1"/>
        </p:nvSpPr>
        <p:spPr bwMode="auto">
          <a:xfrm>
            <a:off x="4198810" y="2582947"/>
            <a:ext cx="574934" cy="574934"/>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91417" tIns="45708" rIns="91417" bIns="45708" numCol="1" anchor="t" anchorCtr="0" compatLnSpc="1"/>
          <a:lstStyle/>
          <a:p>
            <a:pPr defTabSz="1030605"/>
            <a:endParaRPr lang="en-US" sz="1999" dirty="0">
              <a:solidFill>
                <a:srgbClr val="262626"/>
              </a:solidFill>
            </a:endParaRPr>
          </a:p>
        </p:txBody>
      </p:sp>
      <p:sp>
        <p:nvSpPr>
          <p:cNvPr id="24" name="Round Same Side Corner Rectangle 23"/>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25"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26"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27"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161411710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500"/>
                                        <p:tgtEl>
                                          <p:spTgt spid="27">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p:cTn id="15" dur="500" fill="hold"/>
                                        <p:tgtEl>
                                          <p:spTgt spid="65"/>
                                        </p:tgtEl>
                                        <p:attrNameLst>
                                          <p:attrName>ppt_w</p:attrName>
                                        </p:attrNameLst>
                                      </p:cBhvr>
                                      <p:tavLst>
                                        <p:tav tm="0">
                                          <p:val>
                                            <p:fltVal val="0"/>
                                          </p:val>
                                        </p:tav>
                                        <p:tav tm="100000">
                                          <p:val>
                                            <p:strVal val="#ppt_w"/>
                                          </p:val>
                                        </p:tav>
                                      </p:tavLst>
                                    </p:anim>
                                    <p:anim calcmode="lin" valueType="num">
                                      <p:cBhvr>
                                        <p:cTn id="16" dur="500" fill="hold"/>
                                        <p:tgtEl>
                                          <p:spTgt spid="65"/>
                                        </p:tgtEl>
                                        <p:attrNameLst>
                                          <p:attrName>ppt_h</p:attrName>
                                        </p:attrNameLst>
                                      </p:cBhvr>
                                      <p:tavLst>
                                        <p:tav tm="0">
                                          <p:val>
                                            <p:fltVal val="0"/>
                                          </p:val>
                                        </p:tav>
                                        <p:tav tm="100000">
                                          <p:val>
                                            <p:strVal val="#ppt_h"/>
                                          </p:val>
                                        </p:tav>
                                      </p:tavLst>
                                    </p:anim>
                                    <p:animEffect transition="in" filter="fade">
                                      <p:cBhvr>
                                        <p:cTn id="17" dur="500"/>
                                        <p:tgtEl>
                                          <p:spTgt spid="65"/>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p:cTn id="21" dur="500" fill="hold"/>
                                        <p:tgtEl>
                                          <p:spTgt spid="53"/>
                                        </p:tgtEl>
                                        <p:attrNameLst>
                                          <p:attrName>ppt_w</p:attrName>
                                        </p:attrNameLst>
                                      </p:cBhvr>
                                      <p:tavLst>
                                        <p:tav tm="0">
                                          <p:val>
                                            <p:fltVal val="0"/>
                                          </p:val>
                                        </p:tav>
                                        <p:tav tm="100000">
                                          <p:val>
                                            <p:strVal val="#ppt_w"/>
                                          </p:val>
                                        </p:tav>
                                      </p:tavLst>
                                    </p:anim>
                                    <p:anim calcmode="lin" valueType="num">
                                      <p:cBhvr>
                                        <p:cTn id="22" dur="500" fill="hold"/>
                                        <p:tgtEl>
                                          <p:spTgt spid="53"/>
                                        </p:tgtEl>
                                        <p:attrNameLst>
                                          <p:attrName>ppt_h</p:attrName>
                                        </p:attrNameLst>
                                      </p:cBhvr>
                                      <p:tavLst>
                                        <p:tav tm="0">
                                          <p:val>
                                            <p:fltVal val="0"/>
                                          </p:val>
                                        </p:tav>
                                        <p:tav tm="100000">
                                          <p:val>
                                            <p:strVal val="#ppt_h"/>
                                          </p:val>
                                        </p:tav>
                                      </p:tavLst>
                                    </p:anim>
                                    <p:animEffect transition="in" filter="fade">
                                      <p:cBhvr>
                                        <p:cTn id="23" dur="500"/>
                                        <p:tgtEl>
                                          <p:spTgt spid="53"/>
                                        </p:tgtEl>
                                      </p:cBhvr>
                                    </p:animEffect>
                                  </p:childTnLst>
                                </p:cTn>
                              </p:par>
                            </p:childTnLst>
                          </p:cTn>
                        </p:par>
                        <p:par>
                          <p:cTn id="24" fill="hold">
                            <p:stCondLst>
                              <p:cond delay="2000"/>
                            </p:stCondLst>
                            <p:childTnLst>
                              <p:par>
                                <p:cTn id="25" presetID="16" presetClass="entr" presetSubtype="42"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arn(outHorizontal)">
                                      <p:cBhvr>
                                        <p:cTn id="27" dur="500"/>
                                        <p:tgtEl>
                                          <p:spTgt spid="34"/>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35">
                                            <p:txEl>
                                              <p:pRg st="0" end="0"/>
                                            </p:txEl>
                                          </p:spTgt>
                                        </p:tgtEl>
                                        <p:attrNameLst>
                                          <p:attrName>style.visibility</p:attrName>
                                        </p:attrNameLst>
                                      </p:cBhvr>
                                      <p:to>
                                        <p:strVal val="visible"/>
                                      </p:to>
                                    </p:set>
                                    <p:animEffect transition="in" filter="wipe(left)">
                                      <p:cBhvr>
                                        <p:cTn id="35" dur="500"/>
                                        <p:tgtEl>
                                          <p:spTgt spid="35">
                                            <p:txEl>
                                              <p:pRg st="0" end="0"/>
                                            </p:txEl>
                                          </p:spTgt>
                                        </p:tgtEl>
                                      </p:cBhvr>
                                    </p:animEffect>
                                  </p:childTnLst>
                                </p:cTn>
                              </p:par>
                            </p:childTnLst>
                          </p:cTn>
                        </p:par>
                        <p:par>
                          <p:cTn id="36" fill="hold">
                            <p:stCondLst>
                              <p:cond delay="3500"/>
                            </p:stCondLst>
                            <p:childTnLst>
                              <p:par>
                                <p:cTn id="37" presetID="22" presetClass="entr" presetSubtype="8" fill="hold" grpId="0" nodeType="afterEffect" nodePh="1">
                                  <p:stCondLst>
                                    <p:cond delay="0"/>
                                  </p:stCondLst>
                                  <p:endCondLst>
                                    <p:cond evt="begin" delay="0">
                                      <p:tn val="37"/>
                                    </p:cond>
                                  </p:endCondLst>
                                  <p:childTnLst>
                                    <p:set>
                                      <p:cBhvr>
                                        <p:cTn id="38" dur="1" fill="hold">
                                          <p:stCondLst>
                                            <p:cond delay="0"/>
                                          </p:stCondLst>
                                        </p:cTn>
                                        <p:tgtEl>
                                          <p:spTgt spid="36">
                                            <p:txEl>
                                              <p:pRg st="0" end="0"/>
                                            </p:txEl>
                                          </p:spTgt>
                                        </p:tgtEl>
                                        <p:attrNameLst>
                                          <p:attrName>style.visibility</p:attrName>
                                        </p:attrNameLst>
                                      </p:cBhvr>
                                      <p:to>
                                        <p:strVal val="visible"/>
                                      </p:to>
                                    </p:set>
                                    <p:animEffect transition="in" filter="wipe(left)">
                                      <p:cBhvr>
                                        <p:cTn id="39" dur="500"/>
                                        <p:tgtEl>
                                          <p:spTgt spid="36">
                                            <p:txEl>
                                              <p:pRg st="0" end="0"/>
                                            </p:txEl>
                                          </p:spTgt>
                                        </p:tgtEl>
                                      </p:cBhvr>
                                    </p:animEffect>
                                  </p:childTnLst>
                                </p:cTn>
                              </p:par>
                            </p:childTnLst>
                          </p:cTn>
                        </p:par>
                        <p:par>
                          <p:cTn id="40" fill="hold">
                            <p:stCondLst>
                              <p:cond delay="4000"/>
                            </p:stCondLst>
                            <p:childTnLst>
                              <p:par>
                                <p:cTn id="41" presetID="16" presetClass="entr" presetSubtype="42"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arn(outHorizontal)">
                                      <p:cBhvr>
                                        <p:cTn id="43" dur="500"/>
                                        <p:tgtEl>
                                          <p:spTgt spid="38"/>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39">
                                            <p:txEl>
                                              <p:pRg st="0" end="0"/>
                                            </p:txEl>
                                          </p:spTgt>
                                        </p:tgtEl>
                                        <p:attrNameLst>
                                          <p:attrName>style.visibility</p:attrName>
                                        </p:attrNameLst>
                                      </p:cBhvr>
                                      <p:to>
                                        <p:strVal val="visible"/>
                                      </p:to>
                                    </p:set>
                                    <p:animEffect transition="in" filter="wipe(left)">
                                      <p:cBhvr>
                                        <p:cTn id="51" dur="500"/>
                                        <p:tgtEl>
                                          <p:spTgt spid="39">
                                            <p:txEl>
                                              <p:pRg st="0" end="0"/>
                                            </p:txEl>
                                          </p:spTgt>
                                        </p:tgtEl>
                                      </p:cBhvr>
                                    </p:animEffect>
                                  </p:childTnLst>
                                </p:cTn>
                              </p:par>
                            </p:childTnLst>
                          </p:cTn>
                        </p:par>
                        <p:par>
                          <p:cTn id="52" fill="hold">
                            <p:stCondLst>
                              <p:cond delay="5500"/>
                            </p:stCondLst>
                            <p:childTnLst>
                              <p:par>
                                <p:cTn id="53" presetID="22" presetClass="entr" presetSubtype="8" fill="hold" grpId="0" nodeType="afterEffect" nodePh="1">
                                  <p:stCondLst>
                                    <p:cond delay="0"/>
                                  </p:stCondLst>
                                  <p:endCondLst>
                                    <p:cond evt="begin" delay="0">
                                      <p:tn val="53"/>
                                    </p:cond>
                                  </p:endCondLst>
                                  <p:childTnLst>
                                    <p:set>
                                      <p:cBhvr>
                                        <p:cTn id="54" dur="1" fill="hold">
                                          <p:stCondLst>
                                            <p:cond delay="0"/>
                                          </p:stCondLst>
                                        </p:cTn>
                                        <p:tgtEl>
                                          <p:spTgt spid="40">
                                            <p:txEl>
                                              <p:pRg st="0" end="0"/>
                                            </p:txEl>
                                          </p:spTgt>
                                        </p:tgtEl>
                                        <p:attrNameLst>
                                          <p:attrName>style.visibility</p:attrName>
                                        </p:attrNameLst>
                                      </p:cBhvr>
                                      <p:to>
                                        <p:strVal val="visible"/>
                                      </p:to>
                                    </p:set>
                                    <p:animEffect transition="in" filter="wipe(left)">
                                      <p:cBhvr>
                                        <p:cTn id="55" dur="500"/>
                                        <p:tgtEl>
                                          <p:spTgt spid="40">
                                            <p:txEl>
                                              <p:pRg st="0" end="0"/>
                                            </p:txEl>
                                          </p:spTgt>
                                        </p:tgtEl>
                                      </p:cBhvr>
                                    </p:animEffect>
                                  </p:childTnLst>
                                </p:cTn>
                              </p:par>
                            </p:childTnLst>
                          </p:cTn>
                        </p:par>
                        <p:par>
                          <p:cTn id="56" fill="hold">
                            <p:stCondLst>
                              <p:cond delay="6000"/>
                            </p:stCondLst>
                            <p:childTnLst>
                              <p:par>
                                <p:cTn id="57" presetID="16" presetClass="entr" presetSubtype="42"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barn(outHorizontal)">
                                      <p:cBhvr>
                                        <p:cTn id="59" dur="500"/>
                                        <p:tgtEl>
                                          <p:spTgt spid="46"/>
                                        </p:tgtEl>
                                      </p:cBhvr>
                                    </p:animEffect>
                                  </p:childTnLst>
                                </p:cTn>
                              </p:par>
                            </p:childTnLst>
                          </p:cTn>
                        </p:par>
                        <p:par>
                          <p:cTn id="60" fill="hold">
                            <p:stCondLst>
                              <p:cond delay="6500"/>
                            </p:stCondLst>
                            <p:childTnLst>
                              <p:par>
                                <p:cTn id="61" presetID="22" presetClass="entr" presetSubtype="2"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right)">
                                      <p:cBhvr>
                                        <p:cTn id="63" dur="500"/>
                                        <p:tgtEl>
                                          <p:spTgt spid="41"/>
                                        </p:tgtEl>
                                      </p:cBhvr>
                                    </p:animEffect>
                                  </p:childTnLst>
                                </p:cTn>
                              </p:par>
                            </p:childTnLst>
                          </p:cTn>
                        </p:par>
                        <p:par>
                          <p:cTn id="64" fill="hold">
                            <p:stCondLst>
                              <p:cond delay="7000"/>
                            </p:stCondLst>
                            <p:childTnLst>
                              <p:par>
                                <p:cTn id="65" presetID="22" presetClass="entr" presetSubtype="2" fill="hold" grpId="0" nodeType="afterEffect">
                                  <p:stCondLst>
                                    <p:cond delay="0"/>
                                  </p:stCondLst>
                                  <p:childTnLst>
                                    <p:set>
                                      <p:cBhvr>
                                        <p:cTn id="66" dur="1" fill="hold">
                                          <p:stCondLst>
                                            <p:cond delay="0"/>
                                          </p:stCondLst>
                                        </p:cTn>
                                        <p:tgtEl>
                                          <p:spTgt spid="47">
                                            <p:txEl>
                                              <p:pRg st="0" end="0"/>
                                            </p:txEl>
                                          </p:spTgt>
                                        </p:tgtEl>
                                        <p:attrNameLst>
                                          <p:attrName>style.visibility</p:attrName>
                                        </p:attrNameLst>
                                      </p:cBhvr>
                                      <p:to>
                                        <p:strVal val="visible"/>
                                      </p:to>
                                    </p:set>
                                    <p:animEffect transition="in" filter="wipe(right)">
                                      <p:cBhvr>
                                        <p:cTn id="67" dur="500"/>
                                        <p:tgtEl>
                                          <p:spTgt spid="47">
                                            <p:txEl>
                                              <p:pRg st="0" end="0"/>
                                            </p:txEl>
                                          </p:spTgt>
                                        </p:tgtEl>
                                      </p:cBhvr>
                                    </p:animEffect>
                                  </p:childTnLst>
                                </p:cTn>
                              </p:par>
                            </p:childTnLst>
                          </p:cTn>
                        </p:par>
                        <p:par>
                          <p:cTn id="68" fill="hold">
                            <p:stCondLst>
                              <p:cond delay="7500"/>
                            </p:stCondLst>
                            <p:childTnLst>
                              <p:par>
                                <p:cTn id="69" presetID="22" presetClass="entr" presetSubtype="2" fill="hold" grpId="0" nodeType="afterEffect" nodePh="1">
                                  <p:stCondLst>
                                    <p:cond delay="0"/>
                                  </p:stCondLst>
                                  <p:endCondLst>
                                    <p:cond evt="begin" delay="0">
                                      <p:tn val="69"/>
                                    </p:cond>
                                  </p:endCondLst>
                                  <p:childTnLst>
                                    <p:set>
                                      <p:cBhvr>
                                        <p:cTn id="70" dur="1" fill="hold">
                                          <p:stCondLst>
                                            <p:cond delay="0"/>
                                          </p:stCondLst>
                                        </p:cTn>
                                        <p:tgtEl>
                                          <p:spTgt spid="48">
                                            <p:txEl>
                                              <p:pRg st="0" end="0"/>
                                            </p:txEl>
                                          </p:spTgt>
                                        </p:tgtEl>
                                        <p:attrNameLst>
                                          <p:attrName>style.visibility</p:attrName>
                                        </p:attrNameLst>
                                      </p:cBhvr>
                                      <p:to>
                                        <p:strVal val="visible"/>
                                      </p:to>
                                    </p:set>
                                    <p:animEffect transition="in" filter="wipe(right)">
                                      <p:cBhvr>
                                        <p:cTn id="71" dur="500"/>
                                        <p:tgtEl>
                                          <p:spTgt spid="48">
                                            <p:txEl>
                                              <p:pRg st="0" end="0"/>
                                            </p:txEl>
                                          </p:spTgt>
                                        </p:tgtEl>
                                      </p:cBhvr>
                                    </p:animEffect>
                                  </p:childTnLst>
                                </p:cTn>
                              </p:par>
                            </p:childTnLst>
                          </p:cTn>
                        </p:par>
                        <p:par>
                          <p:cTn id="72" fill="hold">
                            <p:stCondLst>
                              <p:cond delay="8000"/>
                            </p:stCondLst>
                            <p:childTnLst>
                              <p:par>
                                <p:cTn id="73" presetID="16" presetClass="entr" presetSubtype="42"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barn(outHorizontal)">
                                      <p:cBhvr>
                                        <p:cTn id="75" dur="500"/>
                                        <p:tgtEl>
                                          <p:spTgt spid="50"/>
                                        </p:tgtEl>
                                      </p:cBhvr>
                                    </p:animEffect>
                                  </p:childTnLst>
                                </p:cTn>
                              </p:par>
                            </p:childTnLst>
                          </p:cTn>
                        </p:par>
                        <p:par>
                          <p:cTn id="76" fill="hold">
                            <p:stCondLst>
                              <p:cond delay="8500"/>
                            </p:stCondLst>
                            <p:childTnLst>
                              <p:par>
                                <p:cTn id="77" presetID="22" presetClass="entr" presetSubtype="2"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right)">
                                      <p:cBhvr>
                                        <p:cTn id="79" dur="500"/>
                                        <p:tgtEl>
                                          <p:spTgt spid="49"/>
                                        </p:tgtEl>
                                      </p:cBhvr>
                                    </p:animEffect>
                                  </p:childTnLst>
                                </p:cTn>
                              </p:par>
                            </p:childTnLst>
                          </p:cTn>
                        </p:par>
                        <p:par>
                          <p:cTn id="80" fill="hold">
                            <p:stCondLst>
                              <p:cond delay="9000"/>
                            </p:stCondLst>
                            <p:childTnLst>
                              <p:par>
                                <p:cTn id="81" presetID="22" presetClass="entr" presetSubtype="2" fill="hold" grpId="0" nodeType="afterEffect">
                                  <p:stCondLst>
                                    <p:cond delay="0"/>
                                  </p:stCondLst>
                                  <p:childTnLst>
                                    <p:set>
                                      <p:cBhvr>
                                        <p:cTn id="82" dur="1" fill="hold">
                                          <p:stCondLst>
                                            <p:cond delay="0"/>
                                          </p:stCondLst>
                                        </p:cTn>
                                        <p:tgtEl>
                                          <p:spTgt spid="51">
                                            <p:txEl>
                                              <p:pRg st="0" end="0"/>
                                            </p:txEl>
                                          </p:spTgt>
                                        </p:tgtEl>
                                        <p:attrNameLst>
                                          <p:attrName>style.visibility</p:attrName>
                                        </p:attrNameLst>
                                      </p:cBhvr>
                                      <p:to>
                                        <p:strVal val="visible"/>
                                      </p:to>
                                    </p:set>
                                    <p:animEffect transition="in" filter="wipe(right)">
                                      <p:cBhvr>
                                        <p:cTn id="83" dur="500"/>
                                        <p:tgtEl>
                                          <p:spTgt spid="51">
                                            <p:txEl>
                                              <p:pRg st="0" end="0"/>
                                            </p:txEl>
                                          </p:spTgt>
                                        </p:tgtEl>
                                      </p:cBhvr>
                                    </p:animEffect>
                                  </p:childTnLst>
                                </p:cTn>
                              </p:par>
                            </p:childTnLst>
                          </p:cTn>
                        </p:par>
                        <p:par>
                          <p:cTn id="84" fill="hold">
                            <p:stCondLst>
                              <p:cond delay="9500"/>
                            </p:stCondLst>
                            <p:childTnLst>
                              <p:par>
                                <p:cTn id="85" presetID="22" presetClass="entr" presetSubtype="2" fill="hold" grpId="0" nodeType="afterEffect" nodePh="1">
                                  <p:stCondLst>
                                    <p:cond delay="0"/>
                                  </p:stCondLst>
                                  <p:endCondLst>
                                    <p:cond evt="begin" delay="0">
                                      <p:tn val="85"/>
                                    </p:cond>
                                  </p:endCondLst>
                                  <p:childTnLst>
                                    <p:set>
                                      <p:cBhvr>
                                        <p:cTn id="86" dur="1" fill="hold">
                                          <p:stCondLst>
                                            <p:cond delay="0"/>
                                          </p:stCondLst>
                                        </p:cTn>
                                        <p:tgtEl>
                                          <p:spTgt spid="52">
                                            <p:txEl>
                                              <p:pRg st="0" end="0"/>
                                            </p:txEl>
                                          </p:spTgt>
                                        </p:tgtEl>
                                        <p:attrNameLst>
                                          <p:attrName>style.visibility</p:attrName>
                                        </p:attrNameLst>
                                      </p:cBhvr>
                                      <p:to>
                                        <p:strVal val="visible"/>
                                      </p:to>
                                    </p:set>
                                    <p:animEffect transition="in" filter="wipe(right)">
                                      <p:cBhvr>
                                        <p:cTn id="8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41" grpId="0" bldLvl="0" animBg="1"/>
      <p:bldP spid="37" grpId="0" bldLvl="0" animBg="1"/>
      <p:bldP spid="20" grpId="0" bldLvl="0" animBg="1"/>
      <p:bldP spid="34" grpId="0" bldLvl="0" animBg="1"/>
      <p:bldP spid="3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8" grpId="0" bldLvl="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6" grpId="0" bldLvl="0" animBg="1"/>
      <p:bldP spid="47"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right)">
                      <p:cBhvr>
                        <p:cTn dur="500"/>
                        <p:tgtEl>
                          <p:spTgt spid="47"/>
                        </p:tgtEl>
                      </p:cBhvr>
                    </p:animEffect>
                  </p:childTnLst>
                </p:cTn>
              </p:par>
            </p:tnLst>
          </p:tmpl>
        </p:tmplLst>
      </p:bldP>
      <p:bldP spid="48"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50" grpId="0" bldLvl="0" animBg="1"/>
      <p:bldP spid="51"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65" grpId="0" bldLvl="0" animBg="1"/>
      <p:bldP spid="53" grpId="0" bldLvl="0" animBg="1"/>
      <p:bldP spid="26" grpId="0"/>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Team03">
    <p:spTree>
      <p:nvGrpSpPr>
        <p:cNvPr id="1" name=""/>
        <p:cNvGrpSpPr/>
        <p:nvPr/>
      </p:nvGrpSpPr>
      <p:grpSpPr>
        <a:xfrm>
          <a:off x="0" y="0"/>
          <a:ext cx="0" cy="0"/>
          <a:chOff x="0" y="0"/>
          <a:chExt cx="0" cy="0"/>
        </a:xfrm>
      </p:grpSpPr>
      <p:sp>
        <p:nvSpPr>
          <p:cNvPr id="19" name="Picture Placeholder 7"/>
          <p:cNvSpPr>
            <a:spLocks noGrp="1"/>
          </p:cNvSpPr>
          <p:nvPr>
            <p:ph type="pic" sz="quarter" idx="10" hasCustomPrompt="1"/>
          </p:nvPr>
        </p:nvSpPr>
        <p:spPr>
          <a:xfrm>
            <a:off x="782050" y="1575526"/>
            <a:ext cx="1833416" cy="1832870"/>
          </a:xfrm>
          <a:prstGeom prst="diamond">
            <a:avLst/>
          </a:prstGeom>
          <a:ln w="19050">
            <a:solidFill>
              <a:schemeClr val="accent1"/>
            </a:solidFill>
          </a:ln>
        </p:spPr>
        <p:txBody>
          <a:bodyPr bIns="91440" anchor="b"/>
          <a:lstStyle>
            <a:lvl1pPr algn="ctr">
              <a:buNone/>
              <a:defRPr sz="1001">
                <a:solidFill>
                  <a:schemeClr val="tx1">
                    <a:lumMod val="50000"/>
                    <a:lumOff val="50000"/>
                  </a:schemeClr>
                </a:solidFill>
              </a:defRPr>
            </a:lvl1pPr>
          </a:lstStyle>
          <a:p>
            <a:r>
              <a:rPr lang="en-US" dirty="0"/>
              <a:t>Image Holder</a:t>
            </a:r>
          </a:p>
        </p:txBody>
      </p:sp>
      <p:sp>
        <p:nvSpPr>
          <p:cNvPr id="22" name="Picture Placeholder 7"/>
          <p:cNvSpPr>
            <a:spLocks noGrp="1"/>
          </p:cNvSpPr>
          <p:nvPr>
            <p:ph type="pic" sz="quarter" idx="18" hasCustomPrompt="1"/>
          </p:nvPr>
        </p:nvSpPr>
        <p:spPr>
          <a:xfrm>
            <a:off x="1746883" y="2540086"/>
            <a:ext cx="1833416" cy="1832870"/>
          </a:xfrm>
          <a:prstGeom prst="diamond">
            <a:avLst/>
          </a:prstGeom>
          <a:ln w="19050">
            <a:solidFill>
              <a:schemeClr val="accent2"/>
            </a:solidFill>
          </a:ln>
        </p:spPr>
        <p:txBody>
          <a:bodyPr bIns="91440" anchor="b"/>
          <a:lstStyle>
            <a:lvl1pPr algn="ctr">
              <a:buNone/>
              <a:defRPr sz="1001">
                <a:solidFill>
                  <a:schemeClr val="tx1">
                    <a:lumMod val="50000"/>
                    <a:lumOff val="50000"/>
                  </a:schemeClr>
                </a:solidFill>
              </a:defRPr>
            </a:lvl1pPr>
          </a:lstStyle>
          <a:p>
            <a:r>
              <a:rPr lang="en-US" dirty="0"/>
              <a:t>Image Holder</a:t>
            </a:r>
          </a:p>
        </p:txBody>
      </p:sp>
      <p:sp>
        <p:nvSpPr>
          <p:cNvPr id="25" name="Picture Placeholder 7"/>
          <p:cNvSpPr>
            <a:spLocks noGrp="1"/>
          </p:cNvSpPr>
          <p:nvPr>
            <p:ph type="pic" sz="quarter" idx="21" hasCustomPrompt="1"/>
          </p:nvPr>
        </p:nvSpPr>
        <p:spPr>
          <a:xfrm>
            <a:off x="2704409" y="1565902"/>
            <a:ext cx="1833416" cy="1832870"/>
          </a:xfrm>
          <a:prstGeom prst="diamond">
            <a:avLst/>
          </a:prstGeom>
          <a:ln w="19050">
            <a:solidFill>
              <a:schemeClr val="accent3"/>
            </a:solidFill>
          </a:ln>
        </p:spPr>
        <p:txBody>
          <a:bodyPr bIns="91440" anchor="b"/>
          <a:lstStyle>
            <a:lvl1pPr algn="ctr">
              <a:buNone/>
              <a:defRPr sz="1001">
                <a:solidFill>
                  <a:schemeClr val="tx1">
                    <a:lumMod val="50000"/>
                    <a:lumOff val="50000"/>
                  </a:schemeClr>
                </a:solidFill>
              </a:defRPr>
            </a:lvl1pPr>
          </a:lstStyle>
          <a:p>
            <a:r>
              <a:rPr lang="en-US" dirty="0"/>
              <a:t>Image Holder</a:t>
            </a:r>
          </a:p>
        </p:txBody>
      </p:sp>
      <p:sp>
        <p:nvSpPr>
          <p:cNvPr id="28" name="Picture Placeholder 7"/>
          <p:cNvSpPr>
            <a:spLocks noGrp="1"/>
          </p:cNvSpPr>
          <p:nvPr>
            <p:ph type="pic" sz="quarter" idx="24" hasCustomPrompt="1"/>
          </p:nvPr>
        </p:nvSpPr>
        <p:spPr>
          <a:xfrm>
            <a:off x="3670413" y="2530461"/>
            <a:ext cx="1833416" cy="1832870"/>
          </a:xfrm>
          <a:prstGeom prst="diamond">
            <a:avLst/>
          </a:prstGeom>
          <a:ln w="19050">
            <a:solidFill>
              <a:schemeClr val="accent4"/>
            </a:solidFill>
          </a:ln>
        </p:spPr>
        <p:txBody>
          <a:bodyPr bIns="91440" anchor="b"/>
          <a:lstStyle>
            <a:lvl1pPr algn="ctr">
              <a:buNone/>
              <a:defRPr sz="1001">
                <a:solidFill>
                  <a:schemeClr val="tx1">
                    <a:lumMod val="50000"/>
                    <a:lumOff val="50000"/>
                  </a:schemeClr>
                </a:solidFill>
              </a:defRPr>
            </a:lvl1pPr>
          </a:lstStyle>
          <a:p>
            <a:r>
              <a:rPr lang="en-US" dirty="0"/>
              <a:t>Image Holder</a:t>
            </a:r>
          </a:p>
        </p:txBody>
      </p:sp>
      <p:sp>
        <p:nvSpPr>
          <p:cNvPr id="47" name="Picture Placeholder 7"/>
          <p:cNvSpPr>
            <a:spLocks noGrp="1"/>
          </p:cNvSpPr>
          <p:nvPr>
            <p:ph type="pic" sz="quarter" idx="26" hasCustomPrompt="1"/>
          </p:nvPr>
        </p:nvSpPr>
        <p:spPr>
          <a:xfrm>
            <a:off x="4626766" y="1556277"/>
            <a:ext cx="1833416" cy="1832870"/>
          </a:xfrm>
          <a:prstGeom prst="diamond">
            <a:avLst/>
          </a:prstGeom>
          <a:ln w="19050">
            <a:solidFill>
              <a:schemeClr val="accent5"/>
            </a:solidFill>
          </a:ln>
        </p:spPr>
        <p:txBody>
          <a:bodyPr bIns="91440" anchor="b"/>
          <a:lstStyle>
            <a:lvl1pPr algn="ctr">
              <a:buNone/>
              <a:defRPr sz="1001">
                <a:solidFill>
                  <a:schemeClr val="tx1">
                    <a:lumMod val="50000"/>
                    <a:lumOff val="50000"/>
                  </a:schemeClr>
                </a:solidFill>
              </a:defRPr>
            </a:lvl1pPr>
          </a:lstStyle>
          <a:p>
            <a:r>
              <a:rPr lang="en-US" dirty="0"/>
              <a:t>Image Holder</a:t>
            </a:r>
          </a:p>
        </p:txBody>
      </p:sp>
      <p:sp>
        <p:nvSpPr>
          <p:cNvPr id="16" name="Picture Placeholder 7"/>
          <p:cNvSpPr>
            <a:spLocks noGrp="1"/>
          </p:cNvSpPr>
          <p:nvPr>
            <p:ph type="pic" sz="quarter" idx="27" hasCustomPrompt="1"/>
          </p:nvPr>
        </p:nvSpPr>
        <p:spPr>
          <a:xfrm>
            <a:off x="5593942" y="2520837"/>
            <a:ext cx="1833416" cy="1832870"/>
          </a:xfrm>
          <a:prstGeom prst="diamond">
            <a:avLst/>
          </a:prstGeom>
          <a:ln w="19050">
            <a:solidFill>
              <a:schemeClr val="accent6"/>
            </a:solidFill>
          </a:ln>
        </p:spPr>
        <p:txBody>
          <a:bodyPr bIns="91440" anchor="b"/>
          <a:lstStyle>
            <a:lvl1pPr algn="ctr">
              <a:buNone/>
              <a:defRPr sz="1001">
                <a:solidFill>
                  <a:schemeClr val="tx1">
                    <a:lumMod val="50000"/>
                    <a:lumOff val="50000"/>
                  </a:schemeClr>
                </a:solidFill>
              </a:defRPr>
            </a:lvl1pPr>
          </a:lstStyle>
          <a:p>
            <a:r>
              <a:rPr lang="en-US" dirty="0"/>
              <a:t>Image Holder</a:t>
            </a:r>
          </a:p>
        </p:txBody>
      </p:sp>
      <p:sp>
        <p:nvSpPr>
          <p:cNvPr id="17" name="Picture Placeholder 7"/>
          <p:cNvSpPr>
            <a:spLocks noGrp="1"/>
          </p:cNvSpPr>
          <p:nvPr>
            <p:ph type="pic" sz="quarter" idx="28" hasCustomPrompt="1"/>
          </p:nvPr>
        </p:nvSpPr>
        <p:spPr>
          <a:xfrm>
            <a:off x="6549124" y="1556277"/>
            <a:ext cx="1833416" cy="1832870"/>
          </a:xfrm>
          <a:prstGeom prst="diamond">
            <a:avLst/>
          </a:prstGeom>
          <a:ln w="19050">
            <a:solidFill>
              <a:schemeClr val="accent1"/>
            </a:solidFill>
          </a:ln>
        </p:spPr>
        <p:txBody>
          <a:bodyPr bIns="91440" anchor="b"/>
          <a:lstStyle>
            <a:lvl1pPr algn="ctr">
              <a:buNone/>
              <a:defRPr sz="1001">
                <a:solidFill>
                  <a:schemeClr val="tx1">
                    <a:lumMod val="50000"/>
                    <a:lumOff val="50000"/>
                  </a:schemeClr>
                </a:solidFill>
              </a:defRPr>
            </a:lvl1pPr>
          </a:lstStyle>
          <a:p>
            <a:r>
              <a:rPr lang="en-US" dirty="0"/>
              <a:t>Image Holder</a:t>
            </a:r>
          </a:p>
        </p:txBody>
      </p:sp>
      <p:sp>
        <p:nvSpPr>
          <p:cNvPr id="13" name="Round Same Side Corner Rectangle 12"/>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14"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15"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18"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100519926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p:cTn id="39" dur="500" fill="hold"/>
                                        <p:tgtEl>
                                          <p:spTgt spid="47"/>
                                        </p:tgtEl>
                                        <p:attrNameLst>
                                          <p:attrName>ppt_w</p:attrName>
                                        </p:attrNameLst>
                                      </p:cBhvr>
                                      <p:tavLst>
                                        <p:tav tm="0">
                                          <p:val>
                                            <p:fltVal val="0"/>
                                          </p:val>
                                        </p:tav>
                                        <p:tav tm="100000">
                                          <p:val>
                                            <p:strVal val="#ppt_w"/>
                                          </p:val>
                                        </p:tav>
                                      </p:tavLst>
                                    </p:anim>
                                    <p:anim calcmode="lin" valueType="num">
                                      <p:cBhvr>
                                        <p:cTn id="40" dur="500" fill="hold"/>
                                        <p:tgtEl>
                                          <p:spTgt spid="47"/>
                                        </p:tgtEl>
                                        <p:attrNameLst>
                                          <p:attrName>ppt_h</p:attrName>
                                        </p:attrNameLst>
                                      </p:cBhvr>
                                      <p:tavLst>
                                        <p:tav tm="0">
                                          <p:val>
                                            <p:fltVal val="0"/>
                                          </p:val>
                                        </p:tav>
                                        <p:tav tm="100000">
                                          <p:val>
                                            <p:strVal val="#ppt_h"/>
                                          </p:val>
                                        </p:tav>
                                      </p:tavLst>
                                    </p:anim>
                                    <p:animEffect transition="in" filter="fade">
                                      <p:cBhvr>
                                        <p:cTn id="41" dur="500"/>
                                        <p:tgtEl>
                                          <p:spTgt spid="47"/>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ppt_w</p:attrName>
                                        </p:attrNameLst>
                                      </p:cBhvr>
                                      <p:tavLst>
                                        <p:tav tm="0">
                                          <p:val>
                                            <p:fltVal val="0"/>
                                          </p:val>
                                        </p:tav>
                                        <p:tav tm="100000">
                                          <p:val>
                                            <p:strVal val="#ppt_w"/>
                                          </p:val>
                                        </p:tav>
                                      </p:tavLst>
                                    </p:anim>
                                    <p:anim calcmode="lin" valueType="num">
                                      <p:cBhvr>
                                        <p:cTn id="46" dur="500" fill="hold"/>
                                        <p:tgtEl>
                                          <p:spTgt spid="16"/>
                                        </p:tgtEl>
                                        <p:attrNameLst>
                                          <p:attrName>ppt_h</p:attrName>
                                        </p:attrNameLst>
                                      </p:cBhvr>
                                      <p:tavLst>
                                        <p:tav tm="0">
                                          <p:val>
                                            <p:fltVal val="0"/>
                                          </p:val>
                                        </p:tav>
                                        <p:tav tm="100000">
                                          <p:val>
                                            <p:strVal val="#ppt_h"/>
                                          </p:val>
                                        </p:tav>
                                      </p:tavLst>
                                    </p:anim>
                                    <p:animEffect transition="in" filter="fade">
                                      <p:cBhvr>
                                        <p:cTn id="47" dur="500"/>
                                        <p:tgtEl>
                                          <p:spTgt spid="16"/>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2" grpId="0" bldLvl="0" animBg="1"/>
      <p:bldP spid="25" grpId="0" bldLvl="0" animBg="1"/>
      <p:bldP spid="28" grpId="0" bldLvl="0" animBg="1"/>
      <p:bldP spid="47" grpId="0" bldLvl="0" animBg="1"/>
      <p:bldP spid="16" grpId="0" bldLvl="0" animBg="1"/>
      <p:bldP spid="17" grpId="0" bldLvl="0" animBg="1"/>
      <p:bldP spid="15"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Mai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1"/>
            <a:ext cx="5638800" cy="353524"/>
          </a:xfrm>
          <a:prstGeom prst="rect">
            <a:avLst/>
          </a:prstGeom>
        </p:spPr>
        <p:txBody>
          <a:bodyPr wrap="none" lIns="0" tIns="0" rIns="0" bIns="0" anchor="ctr">
            <a:noAutofit/>
          </a:bodyPr>
          <a:lstStyle>
            <a:lvl1pPr algn="ctr">
              <a:defRPr sz="1999" b="1" baseline="0">
                <a:solidFill>
                  <a:schemeClr val="tx1">
                    <a:lumMod val="50000"/>
                    <a:lumOff val="50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099" b="1" baseline="0">
                <a:solidFill>
                  <a:schemeClr val="bg1">
                    <a:lumMod val="75000"/>
                  </a:schemeClr>
                </a:solidFill>
              </a:defRPr>
            </a:lvl1pPr>
            <a:lvl2pPr marL="457200" indent="0">
              <a:buNone/>
              <a:defRPr sz="1200"/>
            </a:lvl2pPr>
            <a:lvl3pPr marL="914400" indent="0">
              <a:buNone/>
              <a:defRPr sz="1001"/>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286950669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MockUp02">
    <p:spTree>
      <p:nvGrpSpPr>
        <p:cNvPr id="1" name=""/>
        <p:cNvGrpSpPr/>
        <p:nvPr/>
      </p:nvGrpSpPr>
      <p:grpSpPr>
        <a:xfrm>
          <a:off x="0" y="0"/>
          <a:ext cx="0" cy="0"/>
          <a:chOff x="0" y="0"/>
          <a:chExt cx="0" cy="0"/>
        </a:xfrm>
      </p:grpSpPr>
      <p:grpSp>
        <p:nvGrpSpPr>
          <p:cNvPr id="2" name="Group 17"/>
          <p:cNvGrpSpPr/>
          <p:nvPr userDrawn="1"/>
        </p:nvGrpSpPr>
        <p:grpSpPr>
          <a:xfrm>
            <a:off x="2976446" y="1294956"/>
            <a:ext cx="3257820" cy="2592090"/>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rtl="1"/>
              <a:endParaRPr lang="en-US" sz="1999" dirty="0">
                <a:solidFill>
                  <a:srgbClr val="FFFFFF"/>
                </a:solidFill>
              </a:endParaRPr>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algn="r" defTabSz="1030605" rtl="1"/>
              <a:endParaRPr lang="en-US" sz="1999" dirty="0">
                <a:solidFill>
                  <a:srgbClr val="262626"/>
                </a:solidFill>
              </a:endParaRPr>
            </a:p>
          </p:txBody>
        </p:sp>
        <p:sp>
          <p:nvSpPr>
            <p:cNvPr id="33" name="Freeform 23"/>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ln>
          </p:spPr>
          <p:txBody>
            <a:bodyPr vert="horz" wrap="square" lIns="91440" tIns="45720" rIns="91440" bIns="45720" numCol="1" anchor="t" anchorCtr="0" compatLnSpc="1"/>
            <a:lstStyle/>
            <a:p>
              <a:pPr algn="r" defTabSz="1030605" rtl="1"/>
              <a:endParaRPr lang="en-US" sz="1999" dirty="0">
                <a:solidFill>
                  <a:srgbClr val="262626"/>
                </a:solidFill>
              </a:endParaRPr>
            </a:p>
          </p:txBody>
        </p:sp>
        <p:sp>
          <p:nvSpPr>
            <p:cNvPr id="34" name="Freeform 27"/>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ln>
          </p:spPr>
          <p:txBody>
            <a:bodyPr vert="horz" wrap="square" lIns="91440" tIns="45720" rIns="91440" bIns="45720" numCol="1" anchor="t" anchorCtr="0" compatLnSpc="1"/>
            <a:lstStyle/>
            <a:p>
              <a:pPr algn="r" defTabSz="1030605" rtl="1"/>
              <a:r>
                <a:rPr lang="en-US" sz="1999" dirty="0">
                  <a:solidFill>
                    <a:srgbClr val="262626"/>
                  </a:solidFill>
                </a:rPr>
                <a:t> </a:t>
              </a:r>
            </a:p>
          </p:txBody>
        </p:sp>
        <p:sp>
          <p:nvSpPr>
            <p:cNvPr id="35" name="Freeform 29"/>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ln>
          </p:spPr>
          <p:txBody>
            <a:bodyPr vert="horz" wrap="square" lIns="91440" tIns="45720" rIns="91440" bIns="45720" numCol="1" anchor="t" anchorCtr="0" compatLnSpc="1"/>
            <a:lstStyle/>
            <a:p>
              <a:pPr algn="r" defTabSz="1030605" rtl="1"/>
              <a:endParaRPr lang="en-US" sz="1999" dirty="0">
                <a:solidFill>
                  <a:srgbClr val="262626"/>
                </a:solidFill>
              </a:endParaRPr>
            </a:p>
          </p:txBody>
        </p:sp>
      </p:grpSp>
      <p:sp>
        <p:nvSpPr>
          <p:cNvPr id="36" name="Picture Placeholder 7"/>
          <p:cNvSpPr>
            <a:spLocks noGrp="1"/>
          </p:cNvSpPr>
          <p:nvPr>
            <p:ph type="pic" sz="quarter" idx="10" hasCustomPrompt="1"/>
          </p:nvPr>
        </p:nvSpPr>
        <p:spPr>
          <a:xfrm>
            <a:off x="3115475" y="1409700"/>
            <a:ext cx="2958486" cy="1672979"/>
          </a:xfrm>
          <a:prstGeom prst="rect">
            <a:avLst/>
          </a:prstGeom>
          <a:ln>
            <a:noFill/>
          </a:ln>
        </p:spPr>
        <p:txBody>
          <a:bodyPr tIns="0" bIns="274320" anchor="b"/>
          <a:lstStyle>
            <a:lvl1pPr algn="ctr">
              <a:buNone/>
              <a:defRPr sz="1099">
                <a:solidFill>
                  <a:schemeClr val="tx1">
                    <a:lumMod val="50000"/>
                    <a:lumOff val="50000"/>
                  </a:schemeClr>
                </a:solidFill>
              </a:defRPr>
            </a:lvl1pPr>
          </a:lstStyle>
          <a:p>
            <a:r>
              <a:rPr lang="en-US" dirty="0"/>
              <a:t>Image Holder</a:t>
            </a:r>
          </a:p>
        </p:txBody>
      </p:sp>
      <p:sp>
        <p:nvSpPr>
          <p:cNvPr id="15" name="Round Same Side Corner Rectangle 14"/>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18" name="Slide Number Placeholder 4"/>
          <p:cNvSpPr txBox="1"/>
          <p:nvPr userDrawn="1"/>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defRPr/>
            </a:pPr>
            <a:fld id="{C136B7D2-B98C-44FD-8D04-7EC62A564975}" type="slidenum">
              <a:rPr lang="en-US" sz="900" smtClean="0">
                <a:solidFill>
                  <a:srgbClr val="262626">
                    <a:lumMod val="50000"/>
                    <a:lumOff val="50000"/>
                  </a:srgbClr>
                </a:solidFill>
              </a:rPr>
              <a:pPr defTabSz="1030605">
                <a:defRPr/>
              </a:pPr>
              <a:t>‹#›</a:t>
            </a:fld>
            <a:endParaRPr lang="en-US" sz="900" dirty="0">
              <a:solidFill>
                <a:srgbClr val="262626">
                  <a:lumMod val="50000"/>
                  <a:lumOff val="50000"/>
                </a:srgbClr>
              </a:solidFill>
            </a:endParaRPr>
          </a:p>
        </p:txBody>
      </p:sp>
      <p:sp>
        <p:nvSpPr>
          <p:cNvPr id="19"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317561816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9"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4_Pic4">
    <p:spTree>
      <p:nvGrpSpPr>
        <p:cNvPr id="1" name=""/>
        <p:cNvGrpSpPr/>
        <p:nvPr/>
      </p:nvGrpSpPr>
      <p:grpSpPr>
        <a:xfrm>
          <a:off x="0" y="0"/>
          <a:ext cx="0" cy="0"/>
          <a:chOff x="0" y="0"/>
          <a:chExt cx="0" cy="0"/>
        </a:xfrm>
      </p:grpSpPr>
      <p:sp>
        <p:nvSpPr>
          <p:cNvPr id="20" name="Rectangle 19"/>
          <p:cNvSpPr/>
          <p:nvPr userDrawn="1"/>
        </p:nvSpPr>
        <p:spPr>
          <a:xfrm>
            <a:off x="4343401" y="1107790"/>
            <a:ext cx="4800600" cy="11687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6" name="Round Same Side Corner Rectangle 5"/>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7"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18" name="Picture Placeholder 7"/>
          <p:cNvSpPr>
            <a:spLocks noGrp="1"/>
          </p:cNvSpPr>
          <p:nvPr>
            <p:ph type="pic" sz="quarter" idx="10" hasCustomPrompt="1"/>
          </p:nvPr>
        </p:nvSpPr>
        <p:spPr>
          <a:xfrm>
            <a:off x="7141151" y="1164739"/>
            <a:ext cx="1676400" cy="1054887"/>
          </a:xfrm>
          <a:prstGeom prst="rect">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42"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
        <p:nvSpPr>
          <p:cNvPr id="21" name="Text Placeholder 3"/>
          <p:cNvSpPr>
            <a:spLocks noGrp="1"/>
          </p:cNvSpPr>
          <p:nvPr>
            <p:ph type="body" sz="half" idx="16" hasCustomPrompt="1"/>
          </p:nvPr>
        </p:nvSpPr>
        <p:spPr>
          <a:xfrm>
            <a:off x="4572001" y="1192300"/>
            <a:ext cx="2466475" cy="292988"/>
          </a:xfrm>
          <a:prstGeom prst="rect">
            <a:avLst/>
          </a:prstGeom>
        </p:spPr>
        <p:txBody>
          <a:bodyPr wrap="square" lIns="0" tIns="0" rIns="0" bIns="0" anchor="ctr">
            <a:noAutofit/>
          </a:bodyPr>
          <a:lstStyle>
            <a:lvl1pPr marL="0" indent="0" algn="l">
              <a:buNone/>
              <a:defRPr sz="13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Title Goes Here</a:t>
            </a:r>
          </a:p>
        </p:txBody>
      </p:sp>
      <p:sp>
        <p:nvSpPr>
          <p:cNvPr id="28" name="Text Placeholder 3"/>
          <p:cNvSpPr>
            <a:spLocks noGrp="1"/>
          </p:cNvSpPr>
          <p:nvPr>
            <p:ph type="body" sz="half" idx="17" hasCustomPrompt="1"/>
          </p:nvPr>
        </p:nvSpPr>
        <p:spPr>
          <a:xfrm>
            <a:off x="4572001" y="1490118"/>
            <a:ext cx="2452438" cy="719682"/>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r>
              <a:rPr lang="en-US" sz="1001" dirty="0">
                <a:solidFill>
                  <a:schemeClr val="tx1">
                    <a:lumMod val="50000"/>
                    <a:lumOff val="50000"/>
                  </a:schemeClr>
                </a:solidFill>
              </a:rPr>
              <a:t>Add your Description here</a:t>
            </a:r>
          </a:p>
        </p:txBody>
      </p:sp>
      <p:sp>
        <p:nvSpPr>
          <p:cNvPr id="22" name="Picture Placeholder 7"/>
          <p:cNvSpPr>
            <a:spLocks noGrp="1"/>
          </p:cNvSpPr>
          <p:nvPr>
            <p:ph type="pic" sz="quarter" idx="18" hasCustomPrompt="1"/>
          </p:nvPr>
        </p:nvSpPr>
        <p:spPr>
          <a:xfrm>
            <a:off x="0" y="1107788"/>
            <a:ext cx="4343400" cy="3521363"/>
          </a:xfrm>
          <a:prstGeom prst="rect">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39" name="Rectangle 38"/>
          <p:cNvSpPr/>
          <p:nvPr userDrawn="1"/>
        </p:nvSpPr>
        <p:spPr>
          <a:xfrm>
            <a:off x="4343401" y="2276577"/>
            <a:ext cx="4800600" cy="11687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44" name="Picture Placeholder 7"/>
          <p:cNvSpPr>
            <a:spLocks noGrp="1"/>
          </p:cNvSpPr>
          <p:nvPr>
            <p:ph type="pic" sz="quarter" idx="19" hasCustomPrompt="1"/>
          </p:nvPr>
        </p:nvSpPr>
        <p:spPr>
          <a:xfrm>
            <a:off x="7141151" y="2333526"/>
            <a:ext cx="1676400" cy="1054887"/>
          </a:xfrm>
          <a:prstGeom prst="rect">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45" name="Text Placeholder 3"/>
          <p:cNvSpPr>
            <a:spLocks noGrp="1"/>
          </p:cNvSpPr>
          <p:nvPr>
            <p:ph type="body" sz="half" idx="20" hasCustomPrompt="1"/>
          </p:nvPr>
        </p:nvSpPr>
        <p:spPr>
          <a:xfrm>
            <a:off x="4572001" y="2361088"/>
            <a:ext cx="2466475" cy="292988"/>
          </a:xfrm>
          <a:prstGeom prst="rect">
            <a:avLst/>
          </a:prstGeom>
        </p:spPr>
        <p:txBody>
          <a:bodyPr wrap="square" lIns="0" tIns="0" rIns="0" bIns="0" anchor="ctr">
            <a:noAutofit/>
          </a:bodyPr>
          <a:lstStyle>
            <a:lvl1pPr marL="0" indent="0" algn="l">
              <a:buNone/>
              <a:defRPr sz="13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Title Goes Here</a:t>
            </a:r>
          </a:p>
        </p:txBody>
      </p:sp>
      <p:sp>
        <p:nvSpPr>
          <p:cNvPr id="46" name="Text Placeholder 3"/>
          <p:cNvSpPr>
            <a:spLocks noGrp="1"/>
          </p:cNvSpPr>
          <p:nvPr>
            <p:ph type="body" sz="half" idx="21" hasCustomPrompt="1"/>
          </p:nvPr>
        </p:nvSpPr>
        <p:spPr>
          <a:xfrm>
            <a:off x="4572001" y="2658905"/>
            <a:ext cx="2452438" cy="719682"/>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r>
              <a:rPr lang="en-US" sz="1001" dirty="0">
                <a:solidFill>
                  <a:schemeClr val="tx1">
                    <a:lumMod val="50000"/>
                    <a:lumOff val="50000"/>
                  </a:schemeClr>
                </a:solidFill>
              </a:rPr>
              <a:t>Add your Description here</a:t>
            </a:r>
          </a:p>
        </p:txBody>
      </p:sp>
      <p:sp>
        <p:nvSpPr>
          <p:cNvPr id="47" name="Rectangle 46"/>
          <p:cNvSpPr/>
          <p:nvPr userDrawn="1"/>
        </p:nvSpPr>
        <p:spPr>
          <a:xfrm>
            <a:off x="4343401" y="3450740"/>
            <a:ext cx="4800600" cy="11687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48" name="Picture Placeholder 7"/>
          <p:cNvSpPr>
            <a:spLocks noGrp="1"/>
          </p:cNvSpPr>
          <p:nvPr>
            <p:ph type="pic" sz="quarter" idx="22" hasCustomPrompt="1"/>
          </p:nvPr>
        </p:nvSpPr>
        <p:spPr>
          <a:xfrm>
            <a:off x="7141151" y="3507689"/>
            <a:ext cx="1676400" cy="1054887"/>
          </a:xfrm>
          <a:prstGeom prst="rect">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49" name="Text Placeholder 3"/>
          <p:cNvSpPr>
            <a:spLocks noGrp="1"/>
          </p:cNvSpPr>
          <p:nvPr>
            <p:ph type="body" sz="half" idx="23" hasCustomPrompt="1"/>
          </p:nvPr>
        </p:nvSpPr>
        <p:spPr>
          <a:xfrm>
            <a:off x="4572001" y="3535251"/>
            <a:ext cx="2466475" cy="292988"/>
          </a:xfrm>
          <a:prstGeom prst="rect">
            <a:avLst/>
          </a:prstGeom>
        </p:spPr>
        <p:txBody>
          <a:bodyPr wrap="square" lIns="0" tIns="0" rIns="0" bIns="0" anchor="ctr">
            <a:noAutofit/>
          </a:bodyPr>
          <a:lstStyle>
            <a:lvl1pPr marL="0" indent="0" algn="l">
              <a:buNone/>
              <a:defRPr sz="13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Title Goes Here</a:t>
            </a:r>
          </a:p>
        </p:txBody>
      </p:sp>
      <p:sp>
        <p:nvSpPr>
          <p:cNvPr id="50" name="Text Placeholder 3"/>
          <p:cNvSpPr>
            <a:spLocks noGrp="1"/>
          </p:cNvSpPr>
          <p:nvPr>
            <p:ph type="body" sz="half" idx="24" hasCustomPrompt="1"/>
          </p:nvPr>
        </p:nvSpPr>
        <p:spPr>
          <a:xfrm>
            <a:off x="4572001" y="3833069"/>
            <a:ext cx="2452438" cy="719682"/>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r>
              <a:rPr lang="en-US" sz="1001" dirty="0">
                <a:solidFill>
                  <a:schemeClr val="tx1">
                    <a:lumMod val="50000"/>
                    <a:lumOff val="50000"/>
                  </a:schemeClr>
                </a:solidFill>
              </a:rPr>
              <a:t>Add your Description here</a:t>
            </a:r>
          </a:p>
        </p:txBody>
      </p:sp>
    </p:spTree>
    <p:extLst>
      <p:ext uri="{BB962C8B-B14F-4D97-AF65-F5344CB8AC3E}">
        <p14:creationId xmlns:p14="http://schemas.microsoft.com/office/powerpoint/2010/main" val="95227647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animEffect transition="in" filter="wipe(left)">
                                      <p:cBhvr>
                                        <p:cTn id="27" dur="500"/>
                                        <p:tgtEl>
                                          <p:spTgt spid="21">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8">
                                            <p:txEl>
                                              <p:pRg st="0" end="0"/>
                                            </p:txEl>
                                          </p:spTgt>
                                        </p:tgtEl>
                                        <p:attrNameLst>
                                          <p:attrName>style.visibility</p:attrName>
                                        </p:attrNameLst>
                                      </p:cBhvr>
                                      <p:to>
                                        <p:strVal val="visible"/>
                                      </p:to>
                                    </p:set>
                                    <p:animEffect transition="in" filter="wipe(left)">
                                      <p:cBhvr>
                                        <p:cTn id="31" dur="500"/>
                                        <p:tgtEl>
                                          <p:spTgt spid="28">
                                            <p:txEl>
                                              <p:pRg st="0" end="0"/>
                                            </p:txEl>
                                          </p:spTgt>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right)">
                                      <p:cBhvr>
                                        <p:cTn id="35" dur="500"/>
                                        <p:tgtEl>
                                          <p:spTgt spid="3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down)">
                                      <p:cBhvr>
                                        <p:cTn id="39" dur="500"/>
                                        <p:tgtEl>
                                          <p:spTgt spid="4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left)">
                                      <p:cBhvr>
                                        <p:cTn id="43" dur="500"/>
                                        <p:tgtEl>
                                          <p:spTgt spid="45">
                                            <p:txEl>
                                              <p:pRg st="0" end="0"/>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wipe(left)">
                                      <p:cBhvr>
                                        <p:cTn id="47" dur="500"/>
                                        <p:tgtEl>
                                          <p:spTgt spid="46">
                                            <p:txEl>
                                              <p:pRg st="0" end="0"/>
                                            </p:txEl>
                                          </p:spTgt>
                                        </p:tgtEl>
                                      </p:cBhvr>
                                    </p:animEffec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right)">
                                      <p:cBhvr>
                                        <p:cTn id="51" dur="500"/>
                                        <p:tgtEl>
                                          <p:spTgt spid="47"/>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down)">
                                      <p:cBhvr>
                                        <p:cTn id="55" dur="500"/>
                                        <p:tgtEl>
                                          <p:spTgt spid="4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49">
                                            <p:txEl>
                                              <p:pRg st="0" end="0"/>
                                            </p:txEl>
                                          </p:spTgt>
                                        </p:tgtEl>
                                        <p:attrNameLst>
                                          <p:attrName>style.visibility</p:attrName>
                                        </p:attrNameLst>
                                      </p:cBhvr>
                                      <p:to>
                                        <p:strVal val="visible"/>
                                      </p:to>
                                    </p:set>
                                    <p:animEffect transition="in" filter="wipe(left)">
                                      <p:cBhvr>
                                        <p:cTn id="59" dur="500"/>
                                        <p:tgtEl>
                                          <p:spTgt spid="49">
                                            <p:txEl>
                                              <p:pRg st="0" end="0"/>
                                            </p:txEl>
                                          </p:spTgt>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50">
                                            <p:txEl>
                                              <p:pRg st="0" end="0"/>
                                            </p:txEl>
                                          </p:spTgt>
                                        </p:tgtEl>
                                        <p:attrNameLst>
                                          <p:attrName>style.visibility</p:attrName>
                                        </p:attrNameLst>
                                      </p:cBhvr>
                                      <p:to>
                                        <p:strVal val="visible"/>
                                      </p:to>
                                    </p:set>
                                    <p:animEffect transition="in" filter="wipe(left)">
                                      <p:cBhvr>
                                        <p:cTn id="63"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8" grpId="0" bldLvl="0" animBg="1"/>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2" grpId="0" bldLvl="0" animBg="1"/>
      <p:bldP spid="39" grpId="0" bldLvl="0" animBg="1"/>
      <p:bldP spid="44" grpId="0" bldLvl="0" animBg="1"/>
      <p:bldP spid="45" grpId="0" build="p">
        <p:tmplLst>
          <p:tmpl lvl="1">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ldLvl="0" animBg="1"/>
      <p:bldP spid="48" grpId="0" bldLvl="0" animBg="1"/>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_Pic05">
    <p:spTree>
      <p:nvGrpSpPr>
        <p:cNvPr id="1" name=""/>
        <p:cNvGrpSpPr/>
        <p:nvPr/>
      </p:nvGrpSpPr>
      <p:grpSpPr>
        <a:xfrm>
          <a:off x="0" y="0"/>
          <a:ext cx="0" cy="0"/>
          <a:chOff x="0" y="0"/>
          <a:chExt cx="0" cy="0"/>
        </a:xfrm>
      </p:grpSpPr>
      <p:sp>
        <p:nvSpPr>
          <p:cNvPr id="20" name="Picture Placeholder 7"/>
          <p:cNvSpPr>
            <a:spLocks noGrp="1"/>
          </p:cNvSpPr>
          <p:nvPr>
            <p:ph type="pic" sz="quarter" idx="15" hasCustomPrompt="1"/>
          </p:nvPr>
        </p:nvSpPr>
        <p:spPr>
          <a:xfrm>
            <a:off x="1" y="1002843"/>
            <a:ext cx="9127832" cy="2788107"/>
          </a:xfrm>
          <a:prstGeom prst="rect">
            <a:avLst/>
          </a:prstGeom>
          <a:solidFill>
            <a:schemeClr val="tx2">
              <a:lumMod val="10000"/>
              <a:lumOff val="90000"/>
            </a:schemeClr>
          </a:solidFill>
          <a:ln>
            <a:noFill/>
          </a:ln>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7" name="Round Same Side Corner Rectangle 6"/>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8"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9"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201795499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2_Pic05">
    <p:spTree>
      <p:nvGrpSpPr>
        <p:cNvPr id="1" name=""/>
        <p:cNvGrpSpPr/>
        <p:nvPr/>
      </p:nvGrpSpPr>
      <p:grpSpPr>
        <a:xfrm>
          <a:off x="0" y="0"/>
          <a:ext cx="0" cy="0"/>
          <a:chOff x="0" y="0"/>
          <a:chExt cx="0" cy="0"/>
        </a:xfrm>
      </p:grpSpPr>
      <p:sp>
        <p:nvSpPr>
          <p:cNvPr id="20" name="Picture Placeholder 7"/>
          <p:cNvSpPr>
            <a:spLocks noGrp="1"/>
          </p:cNvSpPr>
          <p:nvPr>
            <p:ph type="pic" sz="quarter" idx="15" hasCustomPrompt="1"/>
          </p:nvPr>
        </p:nvSpPr>
        <p:spPr>
          <a:xfrm>
            <a:off x="1" y="1002843"/>
            <a:ext cx="9144000" cy="2254709"/>
          </a:xfrm>
          <a:prstGeom prst="rect">
            <a:avLst/>
          </a:prstGeom>
          <a:solidFill>
            <a:schemeClr val="tx2">
              <a:lumMod val="10000"/>
              <a:lumOff val="90000"/>
            </a:schemeClr>
          </a:solidFill>
          <a:ln>
            <a:noFill/>
          </a:ln>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7" name="Picture Placeholder 7"/>
          <p:cNvSpPr>
            <a:spLocks noGrp="1"/>
          </p:cNvSpPr>
          <p:nvPr>
            <p:ph type="pic" sz="quarter" idx="10" hasCustomPrompt="1"/>
          </p:nvPr>
        </p:nvSpPr>
        <p:spPr>
          <a:xfrm>
            <a:off x="0" y="3257553"/>
            <a:ext cx="2286001" cy="1371599"/>
          </a:xfrm>
          <a:prstGeom prst="rect">
            <a:avLst/>
          </a:prstGeom>
          <a:solidFill>
            <a:schemeClr val="accent1">
              <a:lumMod val="40000"/>
              <a:lumOff val="6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22" name="Picture Placeholder 7"/>
          <p:cNvSpPr>
            <a:spLocks noGrp="1"/>
          </p:cNvSpPr>
          <p:nvPr>
            <p:ph type="pic" sz="quarter" idx="16" hasCustomPrompt="1"/>
          </p:nvPr>
        </p:nvSpPr>
        <p:spPr>
          <a:xfrm>
            <a:off x="2286000" y="3257553"/>
            <a:ext cx="2286001" cy="1371599"/>
          </a:xfrm>
          <a:prstGeom prst="rect">
            <a:avLst/>
          </a:prstGeom>
          <a:solidFill>
            <a:schemeClr val="accent2">
              <a:lumMod val="40000"/>
              <a:lumOff val="6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23" name="Picture Placeholder 7"/>
          <p:cNvSpPr>
            <a:spLocks noGrp="1"/>
          </p:cNvSpPr>
          <p:nvPr>
            <p:ph type="pic" sz="quarter" idx="17" hasCustomPrompt="1"/>
          </p:nvPr>
        </p:nvSpPr>
        <p:spPr>
          <a:xfrm>
            <a:off x="4572001" y="3257553"/>
            <a:ext cx="2286001" cy="1371599"/>
          </a:xfrm>
          <a:prstGeom prst="rect">
            <a:avLst/>
          </a:prstGeom>
          <a:solidFill>
            <a:schemeClr val="accent3">
              <a:lumMod val="40000"/>
              <a:lumOff val="6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24" name="Picture Placeholder 7"/>
          <p:cNvSpPr>
            <a:spLocks noGrp="1"/>
          </p:cNvSpPr>
          <p:nvPr>
            <p:ph type="pic" sz="quarter" idx="18" hasCustomPrompt="1"/>
          </p:nvPr>
        </p:nvSpPr>
        <p:spPr>
          <a:xfrm>
            <a:off x="6858001" y="3257553"/>
            <a:ext cx="2286001" cy="1371599"/>
          </a:xfrm>
          <a:prstGeom prst="rect">
            <a:avLst/>
          </a:prstGeom>
          <a:solidFill>
            <a:schemeClr val="accent4">
              <a:lumMod val="40000"/>
              <a:lumOff val="6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11" name="Round Same Side Corner Rectangle 10"/>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12"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13"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14"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159900175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7" grpId="0" bldLvl="0" animBg="1"/>
      <p:bldP spid="22" grpId="0" bldLvl="0" animBg="1"/>
      <p:bldP spid="23" grpId="0" bldLvl="0" animBg="1"/>
      <p:bldP spid="24" grpId="0" bldLvl="0" animBg="1"/>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3_Pic05">
    <p:spTree>
      <p:nvGrpSpPr>
        <p:cNvPr id="1" name=""/>
        <p:cNvGrpSpPr/>
        <p:nvPr/>
      </p:nvGrpSpPr>
      <p:grpSpPr>
        <a:xfrm>
          <a:off x="0" y="0"/>
          <a:ext cx="0" cy="0"/>
          <a:chOff x="0" y="0"/>
          <a:chExt cx="0" cy="0"/>
        </a:xfrm>
      </p:grpSpPr>
      <p:sp>
        <p:nvSpPr>
          <p:cNvPr id="11" name="Picture Placeholder 7"/>
          <p:cNvSpPr>
            <a:spLocks noGrp="1"/>
          </p:cNvSpPr>
          <p:nvPr>
            <p:ph type="pic" sz="quarter" idx="10" hasCustomPrompt="1"/>
          </p:nvPr>
        </p:nvSpPr>
        <p:spPr>
          <a:xfrm>
            <a:off x="1" y="2"/>
            <a:ext cx="9144000" cy="514349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Click Icon To Add Image</a:t>
            </a:r>
          </a:p>
        </p:txBody>
      </p:sp>
      <p:sp>
        <p:nvSpPr>
          <p:cNvPr id="16" name="Title 1"/>
          <p:cNvSpPr>
            <a:spLocks noGrp="1"/>
          </p:cNvSpPr>
          <p:nvPr>
            <p:ph type="title" hasCustomPrompt="1"/>
          </p:nvPr>
        </p:nvSpPr>
        <p:spPr>
          <a:xfrm>
            <a:off x="1752601" y="387350"/>
            <a:ext cx="5638800" cy="353525"/>
          </a:xfrm>
          <a:prstGeom prst="rect">
            <a:avLst/>
          </a:prstGeom>
        </p:spPr>
        <p:txBody>
          <a:bodyPr wrap="none" lIns="0" tIns="0" rIns="0" bIns="0" anchor="ctr">
            <a:noAutofit/>
          </a:bodyPr>
          <a:lstStyle>
            <a:lvl1pPr algn="ctr">
              <a:defRPr sz="1999" b="1" baseline="0">
                <a:solidFill>
                  <a:schemeClr val="bg1"/>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1" cy="200747"/>
          </a:xfrm>
          <a:prstGeom prst="rect">
            <a:avLst/>
          </a:prstGeom>
        </p:spPr>
        <p:txBody>
          <a:bodyPr wrap="none" lIns="0" tIns="0" rIns="0" bIns="0" anchor="ctr">
            <a:noAutofit/>
          </a:bodyPr>
          <a:lstStyle>
            <a:lvl1pPr marL="0" indent="0" algn="ctr">
              <a:buNone/>
              <a:defRPr sz="10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420580648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6_Pic05">
    <p:spTree>
      <p:nvGrpSpPr>
        <p:cNvPr id="1" name=""/>
        <p:cNvGrpSpPr/>
        <p:nvPr/>
      </p:nvGrpSpPr>
      <p:grpSpPr>
        <a:xfrm>
          <a:off x="0" y="0"/>
          <a:ext cx="0" cy="0"/>
          <a:chOff x="0" y="0"/>
          <a:chExt cx="0" cy="0"/>
        </a:xfrm>
      </p:grpSpPr>
      <p:sp>
        <p:nvSpPr>
          <p:cNvPr id="11" name="Picture Placeholder 7"/>
          <p:cNvSpPr>
            <a:spLocks noGrp="1"/>
          </p:cNvSpPr>
          <p:nvPr>
            <p:ph type="pic" sz="quarter" idx="10" hasCustomPrompt="1"/>
          </p:nvPr>
        </p:nvSpPr>
        <p:spPr>
          <a:xfrm>
            <a:off x="1" y="2"/>
            <a:ext cx="9144000" cy="514349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Click Icon To Add Image</a:t>
            </a:r>
          </a:p>
        </p:txBody>
      </p:sp>
      <p:sp>
        <p:nvSpPr>
          <p:cNvPr id="16" name="Title 1"/>
          <p:cNvSpPr>
            <a:spLocks noGrp="1"/>
          </p:cNvSpPr>
          <p:nvPr>
            <p:ph type="title" hasCustomPrompt="1"/>
          </p:nvPr>
        </p:nvSpPr>
        <p:spPr>
          <a:xfrm>
            <a:off x="1752601" y="387350"/>
            <a:ext cx="5638800" cy="353525"/>
          </a:xfrm>
          <a:prstGeom prst="rect">
            <a:avLst/>
          </a:prstGeom>
        </p:spPr>
        <p:txBody>
          <a:bodyPr wrap="none" lIns="0" tIns="0" rIns="0" bIns="0" anchor="ctr">
            <a:noAutofit/>
          </a:bodyPr>
          <a:lstStyle>
            <a:lvl1pPr algn="ctr">
              <a:defRPr sz="1999" b="1" baseline="0">
                <a:solidFill>
                  <a:schemeClr val="bg1"/>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1" cy="200747"/>
          </a:xfrm>
          <a:prstGeom prst="rect">
            <a:avLst/>
          </a:prstGeom>
        </p:spPr>
        <p:txBody>
          <a:bodyPr wrap="none" lIns="0" tIns="0" rIns="0" bIns="0" anchor="ctr">
            <a:noAutofit/>
          </a:bodyPr>
          <a:lstStyle>
            <a:lvl1pPr marL="0" indent="0" algn="ctr">
              <a:buNone/>
              <a:defRPr sz="10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
        <p:nvSpPr>
          <p:cNvPr id="6" name="Picture Placeholder 7"/>
          <p:cNvSpPr>
            <a:spLocks noGrp="1"/>
          </p:cNvSpPr>
          <p:nvPr>
            <p:ph type="pic" sz="quarter" idx="18" hasCustomPrompt="1"/>
          </p:nvPr>
        </p:nvSpPr>
        <p:spPr>
          <a:xfrm>
            <a:off x="4648200" y="1753430"/>
            <a:ext cx="4114801" cy="2647121"/>
          </a:xfrm>
          <a:prstGeom prst="rect">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Tree>
    <p:extLst>
      <p:ext uri="{BB962C8B-B14F-4D97-AF65-F5344CB8AC3E}">
        <p14:creationId xmlns:p14="http://schemas.microsoft.com/office/powerpoint/2010/main" val="324437681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wipe(down)">
                                      <p:cBhvr>
                                        <p:cTn id="14" dur="500"/>
                                        <p:tgtEl>
                                          <p:spTgt spid="17">
                                            <p:txEl>
                                              <p:pRg st="0" end="0"/>
                                            </p:txEl>
                                          </p:spTgt>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6" grpId="0" bldLvl="0" animBg="1"/>
    </p:bld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5_Pic4">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8798359" y="4748931"/>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7" name="Slide Number Placeholder 4"/>
          <p:cNvSpPr>
            <a:spLocks noGrp="1"/>
          </p:cNvSpPr>
          <p:nvPr>
            <p:ph type="sldNum" sz="quarter" idx="4"/>
          </p:nvPr>
        </p:nvSpPr>
        <p:spPr>
          <a:xfrm>
            <a:off x="8746833" y="4806539"/>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42" name="Title 1"/>
          <p:cNvSpPr>
            <a:spLocks noGrp="1"/>
          </p:cNvSpPr>
          <p:nvPr>
            <p:ph type="title" hasCustomPrompt="1"/>
          </p:nvPr>
        </p:nvSpPr>
        <p:spPr>
          <a:xfrm>
            <a:off x="1752601" y="387350"/>
            <a:ext cx="5638800" cy="353525"/>
          </a:xfrm>
          <a:prstGeom prst="rect">
            <a:avLst/>
          </a:prstGeom>
        </p:spPr>
        <p:txBody>
          <a:bodyPr wrap="none" lIns="0" tIns="0" rIns="0" bIns="0" anchor="ctr">
            <a:noAutofit/>
          </a:bodyPr>
          <a:lstStyle>
            <a:lvl1pPr algn="ctr">
              <a:defRPr sz="1999"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39341"/>
            <a:ext cx="4114801" cy="200747"/>
          </a:xfrm>
          <a:prstGeom prst="rect">
            <a:avLst/>
          </a:prstGeom>
        </p:spPr>
        <p:txBody>
          <a:bodyPr wrap="none" lIns="0" tIns="0" rIns="0" bIns="0" anchor="ctr">
            <a:noAutofit/>
          </a:bodyPr>
          <a:lstStyle>
            <a:lvl1pPr marL="0" indent="0" algn="ctr">
              <a:buNone/>
              <a:defRPr sz="1099"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
        <p:nvSpPr>
          <p:cNvPr id="19" name="Rounded Rectangle 18"/>
          <p:cNvSpPr/>
          <p:nvPr userDrawn="1"/>
        </p:nvSpPr>
        <p:spPr>
          <a:xfrm>
            <a:off x="647701" y="1107788"/>
            <a:ext cx="7848600" cy="1616363"/>
          </a:xfrm>
          <a:prstGeom prst="roundRect">
            <a:avLst>
              <a:gd name="adj" fmla="val 76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3" name="Picture Placeholder 7"/>
          <p:cNvSpPr>
            <a:spLocks noGrp="1"/>
          </p:cNvSpPr>
          <p:nvPr>
            <p:ph type="pic" sz="quarter" idx="10" hasCustomPrompt="1"/>
          </p:nvPr>
        </p:nvSpPr>
        <p:spPr>
          <a:xfrm>
            <a:off x="914401" y="1306370"/>
            <a:ext cx="1676400" cy="12192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24" name="Text Placeholder 3"/>
          <p:cNvSpPr>
            <a:spLocks noGrp="1"/>
          </p:cNvSpPr>
          <p:nvPr>
            <p:ph type="body" sz="half" idx="16" hasCustomPrompt="1"/>
          </p:nvPr>
        </p:nvSpPr>
        <p:spPr>
          <a:xfrm>
            <a:off x="2743201" y="1343625"/>
            <a:ext cx="5486400" cy="292988"/>
          </a:xfrm>
          <a:prstGeom prst="rect">
            <a:avLst/>
          </a:prstGeom>
        </p:spPr>
        <p:txBody>
          <a:bodyPr wrap="square" lIns="0" tIns="0" rIns="0" bIns="0" anchor="ctr">
            <a:noAutofit/>
          </a:bodyPr>
          <a:lstStyle>
            <a:lvl1pPr marL="0" indent="0" algn="l">
              <a:buNone/>
              <a:defRPr sz="1399"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Title Goes Here</a:t>
            </a:r>
          </a:p>
        </p:txBody>
      </p:sp>
      <p:sp>
        <p:nvSpPr>
          <p:cNvPr id="25" name="Text Placeholder 3"/>
          <p:cNvSpPr>
            <a:spLocks noGrp="1"/>
          </p:cNvSpPr>
          <p:nvPr>
            <p:ph type="body" sz="half" idx="17" hasCustomPrompt="1"/>
          </p:nvPr>
        </p:nvSpPr>
        <p:spPr>
          <a:xfrm>
            <a:off x="2743201" y="1641442"/>
            <a:ext cx="5486400" cy="884127"/>
          </a:xfrm>
          <a:prstGeom prst="rect">
            <a:avLst/>
          </a:prstGeom>
        </p:spPr>
        <p:txBody>
          <a:bodyPr wrap="square" lIns="0" tIns="0" rIns="0" bIns="0" anchor="t">
            <a:noAutofit/>
          </a:bodyPr>
          <a:lstStyle>
            <a:lvl1pPr marL="0" indent="0" algn="l">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r>
              <a:rPr lang="en-US" sz="1001" dirty="0">
                <a:solidFill>
                  <a:schemeClr val="tx1">
                    <a:lumMod val="50000"/>
                    <a:lumOff val="50000"/>
                  </a:schemeClr>
                </a:solidFill>
              </a:rPr>
              <a:t>Add your Description here</a:t>
            </a: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26" name="Rounded Rectangle 25"/>
          <p:cNvSpPr/>
          <p:nvPr userDrawn="1"/>
        </p:nvSpPr>
        <p:spPr>
          <a:xfrm>
            <a:off x="647701" y="2799550"/>
            <a:ext cx="7848600" cy="2006987"/>
          </a:xfrm>
          <a:prstGeom prst="roundRect">
            <a:avLst>
              <a:gd name="adj" fmla="val 7608"/>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7" name="Picture Placeholder 7"/>
          <p:cNvSpPr>
            <a:spLocks noGrp="1"/>
          </p:cNvSpPr>
          <p:nvPr>
            <p:ph type="pic" sz="quarter" idx="18" hasCustomPrompt="1"/>
          </p:nvPr>
        </p:nvSpPr>
        <p:spPr>
          <a:xfrm>
            <a:off x="914401" y="2942325"/>
            <a:ext cx="2286001" cy="13716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29" name="Text Placeholder 3"/>
          <p:cNvSpPr>
            <a:spLocks noGrp="1"/>
          </p:cNvSpPr>
          <p:nvPr>
            <p:ph type="body" sz="half" idx="19" hasCustomPrompt="1"/>
          </p:nvPr>
        </p:nvSpPr>
        <p:spPr>
          <a:xfrm>
            <a:off x="918814" y="4352425"/>
            <a:ext cx="2281587" cy="292988"/>
          </a:xfrm>
          <a:prstGeom prst="rect">
            <a:avLst/>
          </a:prstGeom>
        </p:spPr>
        <p:txBody>
          <a:bodyPr wrap="square" lIns="0" tIns="0" rIns="0" bIns="0" anchor="ctr">
            <a:noAutofit/>
          </a:bodyPr>
          <a:lstStyle>
            <a:lvl1pPr marL="0" indent="0" algn="ctr">
              <a:buNone/>
              <a:defRPr sz="1399" b="1"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Title Goes Here</a:t>
            </a:r>
          </a:p>
        </p:txBody>
      </p:sp>
      <p:sp>
        <p:nvSpPr>
          <p:cNvPr id="34" name="Picture Placeholder 7"/>
          <p:cNvSpPr>
            <a:spLocks noGrp="1"/>
          </p:cNvSpPr>
          <p:nvPr>
            <p:ph type="pic" sz="quarter" idx="20" hasCustomPrompt="1"/>
          </p:nvPr>
        </p:nvSpPr>
        <p:spPr>
          <a:xfrm>
            <a:off x="3476325" y="2942325"/>
            <a:ext cx="2286001" cy="13716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35" name="Text Placeholder 3"/>
          <p:cNvSpPr>
            <a:spLocks noGrp="1"/>
          </p:cNvSpPr>
          <p:nvPr>
            <p:ph type="body" sz="half" idx="21" hasCustomPrompt="1"/>
          </p:nvPr>
        </p:nvSpPr>
        <p:spPr>
          <a:xfrm>
            <a:off x="3480739" y="4352425"/>
            <a:ext cx="2281587" cy="292988"/>
          </a:xfrm>
          <a:prstGeom prst="rect">
            <a:avLst/>
          </a:prstGeom>
        </p:spPr>
        <p:txBody>
          <a:bodyPr wrap="square" lIns="0" tIns="0" rIns="0" bIns="0" anchor="ctr">
            <a:noAutofit/>
          </a:bodyPr>
          <a:lstStyle>
            <a:lvl1pPr marL="0" indent="0" algn="ctr">
              <a:buNone/>
              <a:defRPr sz="1399" b="1"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Title Goes Here</a:t>
            </a:r>
          </a:p>
        </p:txBody>
      </p:sp>
      <p:sp>
        <p:nvSpPr>
          <p:cNvPr id="36" name="Picture Placeholder 7"/>
          <p:cNvSpPr>
            <a:spLocks noGrp="1"/>
          </p:cNvSpPr>
          <p:nvPr>
            <p:ph type="pic" sz="quarter" idx="22" hasCustomPrompt="1"/>
          </p:nvPr>
        </p:nvSpPr>
        <p:spPr>
          <a:xfrm>
            <a:off x="5943600" y="2942325"/>
            <a:ext cx="2286001" cy="13716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37" name="Text Placeholder 3"/>
          <p:cNvSpPr>
            <a:spLocks noGrp="1"/>
          </p:cNvSpPr>
          <p:nvPr>
            <p:ph type="body" sz="half" idx="23" hasCustomPrompt="1"/>
          </p:nvPr>
        </p:nvSpPr>
        <p:spPr>
          <a:xfrm>
            <a:off x="5948014" y="4352425"/>
            <a:ext cx="2281587" cy="292988"/>
          </a:xfrm>
          <a:prstGeom prst="rect">
            <a:avLst/>
          </a:prstGeom>
        </p:spPr>
        <p:txBody>
          <a:bodyPr wrap="square" lIns="0" tIns="0" rIns="0" bIns="0" anchor="ctr">
            <a:noAutofit/>
          </a:bodyPr>
          <a:lstStyle>
            <a:lvl1pPr marL="0" indent="0" algn="ctr">
              <a:buNone/>
              <a:defRPr sz="1399" b="1"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Title Goes Here</a:t>
            </a:r>
          </a:p>
        </p:txBody>
      </p:sp>
    </p:spTree>
    <p:extLst>
      <p:ext uri="{BB962C8B-B14F-4D97-AF65-F5344CB8AC3E}">
        <p14:creationId xmlns:p14="http://schemas.microsoft.com/office/powerpoint/2010/main" val="15634410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xEl>
                                              <p:pRg st="0" end="0"/>
                                            </p:txEl>
                                          </p:spTgt>
                                        </p:tgtEl>
                                        <p:attrNameLst>
                                          <p:attrName>style.visibility</p:attrName>
                                        </p:attrNameLst>
                                      </p:cBhvr>
                                      <p:to>
                                        <p:strVal val="visible"/>
                                      </p:to>
                                    </p:set>
                                    <p:animEffect transition="in" filter="wipe(left)">
                                      <p:cBhvr>
                                        <p:cTn id="23" dur="500"/>
                                        <p:tgtEl>
                                          <p:spTgt spid="24">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wipe(left)">
                                      <p:cBhvr>
                                        <p:cTn id="27" dur="500"/>
                                        <p:tgtEl>
                                          <p:spTgt spid="25">
                                            <p:txEl>
                                              <p:pRg st="0" end="0"/>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9">
                                            <p:txEl>
                                              <p:pRg st="0" end="0"/>
                                            </p:txEl>
                                          </p:spTgt>
                                        </p:tgtEl>
                                        <p:attrNameLst>
                                          <p:attrName>style.visibility</p:attrName>
                                        </p:attrNameLst>
                                      </p:cBhvr>
                                      <p:to>
                                        <p:strVal val="visible"/>
                                      </p:to>
                                    </p:set>
                                    <p:animEffect transition="in" filter="wipe(down)">
                                      <p:cBhvr>
                                        <p:cTn id="39" dur="500"/>
                                        <p:tgtEl>
                                          <p:spTgt spid="29">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down)">
                                      <p:cBhvr>
                                        <p:cTn id="43" dur="500"/>
                                        <p:tgtEl>
                                          <p:spTgt spid="34"/>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35">
                                            <p:txEl>
                                              <p:pRg st="0" end="0"/>
                                            </p:txEl>
                                          </p:spTgt>
                                        </p:tgtEl>
                                        <p:attrNameLst>
                                          <p:attrName>style.visibility</p:attrName>
                                        </p:attrNameLst>
                                      </p:cBhvr>
                                      <p:to>
                                        <p:strVal val="visible"/>
                                      </p:to>
                                    </p:set>
                                    <p:animEffect transition="in" filter="wipe(down)">
                                      <p:cBhvr>
                                        <p:cTn id="47" dur="500"/>
                                        <p:tgtEl>
                                          <p:spTgt spid="35">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down)">
                                      <p:cBhvr>
                                        <p:cTn id="51" dur="500"/>
                                        <p:tgtEl>
                                          <p:spTgt spid="36"/>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37">
                                            <p:txEl>
                                              <p:pRg st="0" end="0"/>
                                            </p:txEl>
                                          </p:spTgt>
                                        </p:tgtEl>
                                        <p:attrNameLst>
                                          <p:attrName>style.visibility</p:attrName>
                                        </p:attrNameLst>
                                      </p:cBhvr>
                                      <p:to>
                                        <p:strVal val="visible"/>
                                      </p:to>
                                    </p:set>
                                    <p:animEffect transition="in" filter="wipe(down)">
                                      <p:cBhvr>
                                        <p:cTn id="55"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9" grpId="0" bldLvl="0" animBg="1"/>
      <p:bldP spid="23" grpId="0" bldLvl="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ldLvl="0" animBg="1"/>
      <p:bldP spid="29" grpId="0" build="p">
        <p:tmplLst>
          <p:tmpl lvl="1">
            <p:tnLst>
              <p:par>
                <p:cTn presetID="2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4" grpId="0" bldLvl="0" animBg="1"/>
      <p:bldP spid="35" grpId="0" build="p">
        <p:tmplLst>
          <p:tmpl lvl="1">
            <p:tnLst>
              <p:par>
                <p:cTn presetID="22" presetClass="entr" presetSubtype="4"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ldLvl="0" animBg="1"/>
      <p:bldP spid="37" grpId="0" build="p">
        <p:tmplLst>
          <p:tmpl lvl="1">
            <p:tnLst>
              <p:par>
                <p:cTn presetID="22" presetClass="entr" presetSubtype="4"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down)">
                      <p:cBhvr>
                        <p:cTn dur="500"/>
                        <p:tgtEl>
                          <p:spTgt spid="37"/>
                        </p:tgtEl>
                      </p:cBhvr>
                    </p:animEffect>
                  </p:childTnLst>
                </p:cTn>
              </p:par>
            </p:tnLst>
          </p:tmpl>
        </p:tmplLst>
      </p:bldP>
    </p:bld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4_Pic05">
    <p:spTree>
      <p:nvGrpSpPr>
        <p:cNvPr id="1" name=""/>
        <p:cNvGrpSpPr/>
        <p:nvPr/>
      </p:nvGrpSpPr>
      <p:grpSpPr>
        <a:xfrm>
          <a:off x="0" y="0"/>
          <a:ext cx="0" cy="0"/>
          <a:chOff x="0" y="0"/>
          <a:chExt cx="0" cy="0"/>
        </a:xfrm>
      </p:grpSpPr>
      <p:sp>
        <p:nvSpPr>
          <p:cNvPr id="7" name="Picture Placeholder 7"/>
          <p:cNvSpPr>
            <a:spLocks noGrp="1"/>
          </p:cNvSpPr>
          <p:nvPr>
            <p:ph type="pic" sz="quarter" idx="10" hasCustomPrompt="1"/>
          </p:nvPr>
        </p:nvSpPr>
        <p:spPr>
          <a:xfrm>
            <a:off x="536575" y="1847850"/>
            <a:ext cx="1920241" cy="1143000"/>
          </a:xfrm>
          <a:prstGeom prst="rect">
            <a:avLst/>
          </a:prstGeom>
          <a:solidFill>
            <a:schemeClr val="accent1"/>
          </a:solidFill>
          <a:ln w="19050">
            <a:noFill/>
          </a:ln>
        </p:spPr>
        <p:txBody>
          <a:bodyPr tIns="0" bIns="182880" anchor="b"/>
          <a:lstStyle>
            <a:lvl1pPr algn="ctr">
              <a:buNone/>
              <a:defRPr sz="1050" baseline="0">
                <a:solidFill>
                  <a:schemeClr val="bg1"/>
                </a:solidFill>
              </a:defRPr>
            </a:lvl1pPr>
          </a:lstStyle>
          <a:p>
            <a:r>
              <a:rPr lang="en-US" dirty="0"/>
              <a:t>Click Icon To Add Image</a:t>
            </a:r>
          </a:p>
        </p:txBody>
      </p:sp>
      <p:grpSp>
        <p:nvGrpSpPr>
          <p:cNvPr id="13" name="Group 12"/>
          <p:cNvGrpSpPr/>
          <p:nvPr userDrawn="1"/>
        </p:nvGrpSpPr>
        <p:grpSpPr>
          <a:xfrm>
            <a:off x="542926" y="1436901"/>
            <a:ext cx="1905000" cy="403331"/>
            <a:chOff x="609600" y="1276350"/>
            <a:chExt cx="1905000" cy="403331"/>
          </a:xfrm>
        </p:grpSpPr>
        <p:sp>
          <p:nvSpPr>
            <p:cNvPr id="11" name="Rectangle 10"/>
            <p:cNvSpPr/>
            <p:nvPr userDrawn="1"/>
          </p:nvSpPr>
          <p:spPr>
            <a:xfrm>
              <a:off x="609600" y="1276350"/>
              <a:ext cx="1905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r>
                <a:rPr lang="en-US" sz="1399" b="1" dirty="0">
                  <a:solidFill>
                    <a:srgbClr val="FFFFFF"/>
                  </a:solidFill>
                </a:rPr>
                <a:t>Title Goes Here</a:t>
              </a:r>
            </a:p>
          </p:txBody>
        </p:sp>
        <p:sp>
          <p:nvSpPr>
            <p:cNvPr id="12" name="Isosceles Triangle 11"/>
            <p:cNvSpPr/>
            <p:nvPr userDrawn="1"/>
          </p:nvSpPr>
          <p:spPr>
            <a:xfrm rot="10800000">
              <a:off x="1447801" y="1581150"/>
              <a:ext cx="228600" cy="985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grpSp>
      <p:sp>
        <p:nvSpPr>
          <p:cNvPr id="14" name="Rectangle 13"/>
          <p:cNvSpPr/>
          <p:nvPr userDrawn="1"/>
        </p:nvSpPr>
        <p:spPr>
          <a:xfrm>
            <a:off x="542926" y="2990850"/>
            <a:ext cx="1905000" cy="1524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15" name="Text Placeholder 3"/>
          <p:cNvSpPr>
            <a:spLocks noGrp="1"/>
          </p:cNvSpPr>
          <p:nvPr>
            <p:ph type="body" sz="half" idx="16" hasCustomPrompt="1"/>
          </p:nvPr>
        </p:nvSpPr>
        <p:spPr>
          <a:xfrm>
            <a:off x="638176" y="3067051"/>
            <a:ext cx="1714500" cy="292988"/>
          </a:xfrm>
          <a:prstGeom prst="rect">
            <a:avLst/>
          </a:prstGeom>
        </p:spPr>
        <p:txBody>
          <a:bodyPr wrap="square" lIns="0" tIns="0" rIns="0" bIns="0" anchor="ctr">
            <a:noAutofit/>
          </a:bodyPr>
          <a:lstStyle>
            <a:lvl1pPr marL="0" indent="0" algn="ctr">
              <a:buNone/>
              <a:defRPr sz="1200" b="1" baseline="0">
                <a:solidFill>
                  <a:schemeClr val="accent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Title Goes Here</a:t>
            </a:r>
          </a:p>
        </p:txBody>
      </p:sp>
      <p:sp>
        <p:nvSpPr>
          <p:cNvPr id="18" name="Text Placeholder 3"/>
          <p:cNvSpPr>
            <a:spLocks noGrp="1"/>
          </p:cNvSpPr>
          <p:nvPr>
            <p:ph type="body" sz="half" idx="17" hasCustomPrompt="1"/>
          </p:nvPr>
        </p:nvSpPr>
        <p:spPr>
          <a:xfrm>
            <a:off x="638176" y="3364868"/>
            <a:ext cx="1714501" cy="1073783"/>
          </a:xfrm>
          <a:prstGeom prst="rect">
            <a:avLst/>
          </a:prstGeom>
        </p:spPr>
        <p:txBody>
          <a:bodyPr wrap="square" lIns="0" tIns="0" rIns="0" bIns="0" anchor="t">
            <a:noAutofit/>
          </a:bodyPr>
          <a:lstStyle>
            <a:lvl1pPr marL="0" indent="0" algn="ctr">
              <a:buNone/>
              <a:defRPr sz="1099" b="0"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r>
              <a:rPr lang="en-US" sz="1001" dirty="0">
                <a:solidFill>
                  <a:schemeClr val="tx1">
                    <a:lumMod val="50000"/>
                    <a:lumOff val="50000"/>
                  </a:schemeClr>
                </a:solidFill>
              </a:rPr>
              <a:t>Add your Description here</a:t>
            </a: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19" name="Picture Placeholder 7"/>
          <p:cNvSpPr>
            <a:spLocks noGrp="1"/>
          </p:cNvSpPr>
          <p:nvPr>
            <p:ph type="pic" sz="quarter" idx="18" hasCustomPrompt="1"/>
          </p:nvPr>
        </p:nvSpPr>
        <p:spPr>
          <a:xfrm>
            <a:off x="2584449" y="1847850"/>
            <a:ext cx="1920241" cy="1143000"/>
          </a:xfrm>
          <a:prstGeom prst="rect">
            <a:avLst/>
          </a:prstGeom>
          <a:solidFill>
            <a:schemeClr val="accent2"/>
          </a:solidFill>
          <a:ln w="19050">
            <a:noFill/>
          </a:ln>
        </p:spPr>
        <p:txBody>
          <a:bodyPr tIns="0" bIns="182880" anchor="b"/>
          <a:lstStyle>
            <a:lvl1pPr algn="ctr">
              <a:buNone/>
              <a:defRPr sz="1050" baseline="0">
                <a:solidFill>
                  <a:schemeClr val="bg1"/>
                </a:solidFill>
              </a:defRPr>
            </a:lvl1pPr>
          </a:lstStyle>
          <a:p>
            <a:r>
              <a:rPr lang="en-US" dirty="0"/>
              <a:t>Click Icon To Add Image</a:t>
            </a:r>
          </a:p>
        </p:txBody>
      </p:sp>
      <p:grpSp>
        <p:nvGrpSpPr>
          <p:cNvPr id="21" name="Group 20"/>
          <p:cNvGrpSpPr/>
          <p:nvPr userDrawn="1"/>
        </p:nvGrpSpPr>
        <p:grpSpPr>
          <a:xfrm>
            <a:off x="2590801" y="1436901"/>
            <a:ext cx="1905000" cy="403331"/>
            <a:chOff x="609600" y="1276350"/>
            <a:chExt cx="1905000" cy="403331"/>
          </a:xfrm>
        </p:grpSpPr>
        <p:sp>
          <p:nvSpPr>
            <p:cNvPr id="25" name="Rectangle 24"/>
            <p:cNvSpPr/>
            <p:nvPr userDrawn="1"/>
          </p:nvSpPr>
          <p:spPr>
            <a:xfrm>
              <a:off x="609600" y="1276350"/>
              <a:ext cx="1905000"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r>
                <a:rPr lang="en-US" sz="1399" b="1" dirty="0">
                  <a:solidFill>
                    <a:srgbClr val="FFFFFF"/>
                  </a:solidFill>
                </a:rPr>
                <a:t>Title Goes Here</a:t>
              </a:r>
            </a:p>
          </p:txBody>
        </p:sp>
        <p:sp>
          <p:nvSpPr>
            <p:cNvPr id="26" name="Isosceles Triangle 25"/>
            <p:cNvSpPr/>
            <p:nvPr userDrawn="1"/>
          </p:nvSpPr>
          <p:spPr>
            <a:xfrm rot="10800000">
              <a:off x="1447801" y="1581150"/>
              <a:ext cx="228600" cy="9853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grpSp>
      <p:sp>
        <p:nvSpPr>
          <p:cNvPr id="27" name="Rectangle 26"/>
          <p:cNvSpPr/>
          <p:nvPr userDrawn="1"/>
        </p:nvSpPr>
        <p:spPr>
          <a:xfrm>
            <a:off x="2590801" y="2990850"/>
            <a:ext cx="1905000" cy="1524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28" name="Text Placeholder 3"/>
          <p:cNvSpPr>
            <a:spLocks noGrp="1"/>
          </p:cNvSpPr>
          <p:nvPr>
            <p:ph type="body" sz="half" idx="19" hasCustomPrompt="1"/>
          </p:nvPr>
        </p:nvSpPr>
        <p:spPr>
          <a:xfrm>
            <a:off x="2686051" y="3067051"/>
            <a:ext cx="1714500" cy="292988"/>
          </a:xfrm>
          <a:prstGeom prst="rect">
            <a:avLst/>
          </a:prstGeom>
        </p:spPr>
        <p:txBody>
          <a:bodyPr wrap="square" lIns="0" tIns="0" rIns="0" bIns="0" anchor="ctr">
            <a:noAutofit/>
          </a:bodyPr>
          <a:lstStyle>
            <a:lvl1pPr marL="0" indent="0" algn="ctr">
              <a:buNone/>
              <a:defRPr sz="1200" b="1" baseline="0">
                <a:solidFill>
                  <a:schemeClr val="accent2"/>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Title Goes Here</a:t>
            </a:r>
          </a:p>
        </p:txBody>
      </p:sp>
      <p:sp>
        <p:nvSpPr>
          <p:cNvPr id="31" name="Text Placeholder 3"/>
          <p:cNvSpPr>
            <a:spLocks noGrp="1"/>
          </p:cNvSpPr>
          <p:nvPr>
            <p:ph type="body" sz="half" idx="20" hasCustomPrompt="1"/>
          </p:nvPr>
        </p:nvSpPr>
        <p:spPr>
          <a:xfrm>
            <a:off x="2686051" y="3364868"/>
            <a:ext cx="1714501" cy="1073783"/>
          </a:xfrm>
          <a:prstGeom prst="rect">
            <a:avLst/>
          </a:prstGeom>
        </p:spPr>
        <p:txBody>
          <a:bodyPr wrap="square" lIns="0" tIns="0" rIns="0" bIns="0" anchor="t">
            <a:noAutofit/>
          </a:bodyPr>
          <a:lstStyle>
            <a:lvl1pPr marL="0" indent="0" algn="ctr">
              <a:buNone/>
              <a:defRPr sz="1099" b="0"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r>
              <a:rPr lang="en-US" sz="1001" dirty="0">
                <a:solidFill>
                  <a:schemeClr val="tx1">
                    <a:lumMod val="50000"/>
                    <a:lumOff val="50000"/>
                  </a:schemeClr>
                </a:solidFill>
              </a:rPr>
              <a:t>Add your Description here</a:t>
            </a: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32" name="Picture Placeholder 7"/>
          <p:cNvSpPr>
            <a:spLocks noGrp="1"/>
          </p:cNvSpPr>
          <p:nvPr>
            <p:ph type="pic" sz="quarter" idx="21" hasCustomPrompt="1"/>
          </p:nvPr>
        </p:nvSpPr>
        <p:spPr>
          <a:xfrm>
            <a:off x="4635500" y="1847850"/>
            <a:ext cx="1920241" cy="1143000"/>
          </a:xfrm>
          <a:prstGeom prst="rect">
            <a:avLst/>
          </a:prstGeom>
          <a:solidFill>
            <a:schemeClr val="accent3"/>
          </a:solidFill>
          <a:ln w="19050">
            <a:noFill/>
          </a:ln>
        </p:spPr>
        <p:txBody>
          <a:bodyPr tIns="0" bIns="182880" anchor="b"/>
          <a:lstStyle>
            <a:lvl1pPr algn="ctr">
              <a:buNone/>
              <a:defRPr sz="1050" baseline="0">
                <a:solidFill>
                  <a:schemeClr val="bg1"/>
                </a:solidFill>
              </a:defRPr>
            </a:lvl1pPr>
          </a:lstStyle>
          <a:p>
            <a:r>
              <a:rPr lang="en-US" dirty="0"/>
              <a:t>Click Icon To Add Image</a:t>
            </a:r>
          </a:p>
        </p:txBody>
      </p:sp>
      <p:grpSp>
        <p:nvGrpSpPr>
          <p:cNvPr id="33" name="Group 32"/>
          <p:cNvGrpSpPr/>
          <p:nvPr userDrawn="1"/>
        </p:nvGrpSpPr>
        <p:grpSpPr>
          <a:xfrm>
            <a:off x="4648201" y="1436901"/>
            <a:ext cx="1905000" cy="403331"/>
            <a:chOff x="609600" y="1276350"/>
            <a:chExt cx="1905000" cy="403331"/>
          </a:xfrm>
        </p:grpSpPr>
        <p:sp>
          <p:nvSpPr>
            <p:cNvPr id="34" name="Rectangle 33"/>
            <p:cNvSpPr/>
            <p:nvPr userDrawn="1"/>
          </p:nvSpPr>
          <p:spPr>
            <a:xfrm>
              <a:off x="609600" y="1276350"/>
              <a:ext cx="1905000" cy="304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r>
                <a:rPr lang="en-US" sz="1399" b="1" dirty="0">
                  <a:solidFill>
                    <a:srgbClr val="FFFFFF"/>
                  </a:solidFill>
                </a:rPr>
                <a:t>Title Goes Here</a:t>
              </a:r>
            </a:p>
          </p:txBody>
        </p:sp>
        <p:sp>
          <p:nvSpPr>
            <p:cNvPr id="35" name="Isosceles Triangle 34"/>
            <p:cNvSpPr/>
            <p:nvPr userDrawn="1"/>
          </p:nvSpPr>
          <p:spPr>
            <a:xfrm rot="10800000">
              <a:off x="1447801" y="1581150"/>
              <a:ext cx="228600" cy="9853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grpSp>
      <p:sp>
        <p:nvSpPr>
          <p:cNvPr id="36" name="Rectangle 35"/>
          <p:cNvSpPr/>
          <p:nvPr userDrawn="1"/>
        </p:nvSpPr>
        <p:spPr>
          <a:xfrm>
            <a:off x="4648201" y="2990850"/>
            <a:ext cx="1905000" cy="1524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37" name="Text Placeholder 3"/>
          <p:cNvSpPr>
            <a:spLocks noGrp="1"/>
          </p:cNvSpPr>
          <p:nvPr>
            <p:ph type="body" sz="half" idx="22" hasCustomPrompt="1"/>
          </p:nvPr>
        </p:nvSpPr>
        <p:spPr>
          <a:xfrm>
            <a:off x="4743451" y="3067051"/>
            <a:ext cx="1714500" cy="292988"/>
          </a:xfrm>
          <a:prstGeom prst="rect">
            <a:avLst/>
          </a:prstGeom>
        </p:spPr>
        <p:txBody>
          <a:bodyPr wrap="square" lIns="0" tIns="0" rIns="0" bIns="0" anchor="ctr">
            <a:noAutofit/>
          </a:bodyPr>
          <a:lstStyle>
            <a:lvl1pPr marL="0" indent="0" algn="ctr">
              <a:buNone/>
              <a:defRPr sz="1200" b="1" baseline="0">
                <a:solidFill>
                  <a:schemeClr val="accent3"/>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Title Goes Here</a:t>
            </a:r>
          </a:p>
        </p:txBody>
      </p:sp>
      <p:sp>
        <p:nvSpPr>
          <p:cNvPr id="38" name="Text Placeholder 3"/>
          <p:cNvSpPr>
            <a:spLocks noGrp="1"/>
          </p:cNvSpPr>
          <p:nvPr>
            <p:ph type="body" sz="half" idx="23" hasCustomPrompt="1"/>
          </p:nvPr>
        </p:nvSpPr>
        <p:spPr>
          <a:xfrm>
            <a:off x="4743451" y="3364868"/>
            <a:ext cx="1714501" cy="1073783"/>
          </a:xfrm>
          <a:prstGeom prst="rect">
            <a:avLst/>
          </a:prstGeom>
        </p:spPr>
        <p:txBody>
          <a:bodyPr wrap="square" lIns="0" tIns="0" rIns="0" bIns="0" anchor="t">
            <a:noAutofit/>
          </a:bodyPr>
          <a:lstStyle>
            <a:lvl1pPr marL="0" indent="0" algn="ctr">
              <a:buNone/>
              <a:defRPr sz="1099" b="0"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r>
              <a:rPr lang="en-US" sz="1001" dirty="0">
                <a:solidFill>
                  <a:schemeClr val="tx1">
                    <a:lumMod val="50000"/>
                    <a:lumOff val="50000"/>
                  </a:schemeClr>
                </a:solidFill>
              </a:rPr>
              <a:t>Add your Description here</a:t>
            </a: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39" name="Picture Placeholder 7"/>
          <p:cNvSpPr>
            <a:spLocks noGrp="1"/>
          </p:cNvSpPr>
          <p:nvPr>
            <p:ph type="pic" sz="quarter" idx="24" hasCustomPrompt="1"/>
          </p:nvPr>
        </p:nvSpPr>
        <p:spPr>
          <a:xfrm>
            <a:off x="6705576" y="1847850"/>
            <a:ext cx="1920241" cy="1143000"/>
          </a:xfrm>
          <a:prstGeom prst="rect">
            <a:avLst/>
          </a:prstGeom>
          <a:solidFill>
            <a:schemeClr val="accent4"/>
          </a:solidFill>
          <a:ln w="19050">
            <a:noFill/>
          </a:ln>
        </p:spPr>
        <p:txBody>
          <a:bodyPr tIns="0" bIns="182880" anchor="b"/>
          <a:lstStyle>
            <a:lvl1pPr algn="ctr">
              <a:buNone/>
              <a:defRPr sz="1050" baseline="0">
                <a:solidFill>
                  <a:schemeClr val="bg1"/>
                </a:solidFill>
              </a:defRPr>
            </a:lvl1pPr>
          </a:lstStyle>
          <a:p>
            <a:r>
              <a:rPr lang="en-US" dirty="0"/>
              <a:t>Click Icon To Add Image</a:t>
            </a:r>
          </a:p>
        </p:txBody>
      </p:sp>
      <p:grpSp>
        <p:nvGrpSpPr>
          <p:cNvPr id="40" name="Group 39"/>
          <p:cNvGrpSpPr/>
          <p:nvPr userDrawn="1"/>
        </p:nvGrpSpPr>
        <p:grpSpPr>
          <a:xfrm>
            <a:off x="6711926" y="1436901"/>
            <a:ext cx="1905000" cy="403331"/>
            <a:chOff x="609600" y="1276350"/>
            <a:chExt cx="1905000" cy="403331"/>
          </a:xfrm>
        </p:grpSpPr>
        <p:sp>
          <p:nvSpPr>
            <p:cNvPr id="41" name="Rectangle 40"/>
            <p:cNvSpPr/>
            <p:nvPr userDrawn="1"/>
          </p:nvSpPr>
          <p:spPr>
            <a:xfrm>
              <a:off x="609600" y="1276350"/>
              <a:ext cx="1905000" cy="30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r>
                <a:rPr lang="en-US" sz="1399" b="1" dirty="0">
                  <a:solidFill>
                    <a:srgbClr val="FFFFFF"/>
                  </a:solidFill>
                </a:rPr>
                <a:t>Title Goes Here</a:t>
              </a:r>
            </a:p>
          </p:txBody>
        </p:sp>
        <p:sp>
          <p:nvSpPr>
            <p:cNvPr id="42" name="Isosceles Triangle 41"/>
            <p:cNvSpPr/>
            <p:nvPr userDrawn="1"/>
          </p:nvSpPr>
          <p:spPr>
            <a:xfrm rot="10800000">
              <a:off x="1447801" y="1581150"/>
              <a:ext cx="228600" cy="9853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grpSp>
      <p:sp>
        <p:nvSpPr>
          <p:cNvPr id="43" name="Rectangle 42"/>
          <p:cNvSpPr/>
          <p:nvPr userDrawn="1"/>
        </p:nvSpPr>
        <p:spPr>
          <a:xfrm>
            <a:off x="6711926" y="2990850"/>
            <a:ext cx="1905000" cy="1524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a:solidFill>
                <a:srgbClr val="FFFFFF"/>
              </a:solidFill>
            </a:endParaRPr>
          </a:p>
        </p:txBody>
      </p:sp>
      <p:sp>
        <p:nvSpPr>
          <p:cNvPr id="44" name="Text Placeholder 3"/>
          <p:cNvSpPr>
            <a:spLocks noGrp="1"/>
          </p:cNvSpPr>
          <p:nvPr>
            <p:ph type="body" sz="half" idx="25" hasCustomPrompt="1"/>
          </p:nvPr>
        </p:nvSpPr>
        <p:spPr>
          <a:xfrm>
            <a:off x="6807176" y="3067051"/>
            <a:ext cx="1714500" cy="292988"/>
          </a:xfrm>
          <a:prstGeom prst="rect">
            <a:avLst/>
          </a:prstGeom>
        </p:spPr>
        <p:txBody>
          <a:bodyPr wrap="square" lIns="0" tIns="0" rIns="0" bIns="0" anchor="ctr">
            <a:noAutofit/>
          </a:bodyPr>
          <a:lstStyle>
            <a:lvl1pPr marL="0" indent="0" algn="ctr">
              <a:buNone/>
              <a:defRPr sz="1200" b="1" baseline="0">
                <a:solidFill>
                  <a:schemeClr val="accent4"/>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Title Goes Here</a:t>
            </a:r>
          </a:p>
        </p:txBody>
      </p:sp>
      <p:sp>
        <p:nvSpPr>
          <p:cNvPr id="45" name="Text Placeholder 3"/>
          <p:cNvSpPr>
            <a:spLocks noGrp="1"/>
          </p:cNvSpPr>
          <p:nvPr>
            <p:ph type="body" sz="half" idx="26" hasCustomPrompt="1"/>
          </p:nvPr>
        </p:nvSpPr>
        <p:spPr>
          <a:xfrm>
            <a:off x="6807177" y="3364868"/>
            <a:ext cx="1714501" cy="1073783"/>
          </a:xfrm>
          <a:prstGeom prst="rect">
            <a:avLst/>
          </a:prstGeom>
        </p:spPr>
        <p:txBody>
          <a:bodyPr wrap="square" lIns="0" tIns="0" rIns="0" bIns="0" anchor="t">
            <a:noAutofit/>
          </a:bodyPr>
          <a:lstStyle>
            <a:lvl1pPr marL="0" indent="0" algn="ctr">
              <a:buNone/>
              <a:defRPr sz="1099" b="0" baseline="0">
                <a:solidFill>
                  <a:schemeClr val="tx1">
                    <a:lumMod val="50000"/>
                    <a:lumOff val="50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r>
              <a:rPr lang="en-US" sz="1001" dirty="0">
                <a:solidFill>
                  <a:schemeClr val="tx1">
                    <a:lumMod val="50000"/>
                    <a:lumOff val="50000"/>
                  </a:schemeClr>
                </a:solidFill>
              </a:rPr>
              <a:t>Add your Description here</a:t>
            </a: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46" name="Round Same Side Corner Rectangle 45"/>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47"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48"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49"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216147089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animEffect transition="in" filter="fade">
                                      <p:cBhvr>
                                        <p:cTn id="11" dur="500"/>
                                        <p:tgtEl>
                                          <p:spTgt spid="49">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up)">
                                      <p:cBhvr>
                                        <p:cTn id="27" dur="500"/>
                                        <p:tgtEl>
                                          <p:spTgt spid="15">
                                            <p:txEl>
                                              <p:pRg st="0" end="0"/>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wipe(up)">
                                      <p:cBhvr>
                                        <p:cTn id="31" dur="500"/>
                                        <p:tgtEl>
                                          <p:spTgt spid="18">
                                            <p:txEl>
                                              <p:pRg st="0" end="0"/>
                                            </p:txEl>
                                          </p:spTgt>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Effect transition="in" filter="wipe(up)">
                                      <p:cBhvr>
                                        <p:cTn id="47" dur="500"/>
                                        <p:tgtEl>
                                          <p:spTgt spid="28">
                                            <p:txEl>
                                              <p:pRg st="0" end="0"/>
                                            </p:tx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31">
                                            <p:txEl>
                                              <p:pRg st="0" end="0"/>
                                            </p:txEl>
                                          </p:spTgt>
                                        </p:tgtEl>
                                        <p:attrNameLst>
                                          <p:attrName>style.visibility</p:attrName>
                                        </p:attrNameLst>
                                      </p:cBhvr>
                                      <p:to>
                                        <p:strVal val="visible"/>
                                      </p:to>
                                    </p:set>
                                    <p:animEffect transition="in" filter="wipe(up)">
                                      <p:cBhvr>
                                        <p:cTn id="51" dur="500"/>
                                        <p:tgtEl>
                                          <p:spTgt spid="31">
                                            <p:txEl>
                                              <p:pRg st="0" end="0"/>
                                            </p:txEl>
                                          </p:spTgt>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animEffect transition="in" filter="wipe(up)">
                                      <p:cBhvr>
                                        <p:cTn id="67" dur="500"/>
                                        <p:tgtEl>
                                          <p:spTgt spid="37">
                                            <p:txEl>
                                              <p:pRg st="0" end="0"/>
                                            </p:txEl>
                                          </p:spTgt>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38">
                                            <p:txEl>
                                              <p:pRg st="0" end="0"/>
                                            </p:txEl>
                                          </p:spTgt>
                                        </p:tgtEl>
                                        <p:attrNameLst>
                                          <p:attrName>style.visibility</p:attrName>
                                        </p:attrNameLst>
                                      </p:cBhvr>
                                      <p:to>
                                        <p:strVal val="visible"/>
                                      </p:to>
                                    </p:set>
                                    <p:animEffect transition="in" filter="wipe(up)">
                                      <p:cBhvr>
                                        <p:cTn id="71" dur="500"/>
                                        <p:tgtEl>
                                          <p:spTgt spid="38">
                                            <p:txEl>
                                              <p:pRg st="0" end="0"/>
                                            </p:txEl>
                                          </p:spTgt>
                                        </p:tgtEl>
                                      </p:cBhvr>
                                    </p:animEffect>
                                  </p:childTnLst>
                                </p:cTn>
                              </p:par>
                            </p:childTnLst>
                          </p:cTn>
                        </p:par>
                        <p:par>
                          <p:cTn id="72" fill="hold">
                            <p:stCondLst>
                              <p:cond delay="8500"/>
                            </p:stCondLst>
                            <p:childTnLst>
                              <p:par>
                                <p:cTn id="73" presetID="22" presetClass="entr" presetSubtype="1" fill="hold"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up)">
                                      <p:cBhvr>
                                        <p:cTn id="75" dur="500"/>
                                        <p:tgtEl>
                                          <p:spTgt spid="40"/>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wipe(down)">
                                      <p:cBhvr>
                                        <p:cTn id="79" dur="500"/>
                                        <p:tgtEl>
                                          <p:spTgt spid="39"/>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down)">
                                      <p:cBhvr>
                                        <p:cTn id="83" dur="500"/>
                                        <p:tgtEl>
                                          <p:spTgt spid="43"/>
                                        </p:tgtEl>
                                      </p:cBhvr>
                                    </p:animEffect>
                                  </p:childTnLst>
                                </p:cTn>
                              </p:par>
                            </p:childTnLst>
                          </p:cTn>
                        </p:par>
                        <p:par>
                          <p:cTn id="84" fill="hold">
                            <p:stCondLst>
                              <p:cond delay="10000"/>
                            </p:stCondLst>
                            <p:childTnLst>
                              <p:par>
                                <p:cTn id="85" presetID="22" presetClass="entr" presetSubtype="1" fill="hold" grpId="0" nodeType="afterEffect">
                                  <p:stCondLst>
                                    <p:cond delay="0"/>
                                  </p:stCondLst>
                                  <p:childTnLst>
                                    <p:set>
                                      <p:cBhvr>
                                        <p:cTn id="86" dur="1" fill="hold">
                                          <p:stCondLst>
                                            <p:cond delay="0"/>
                                          </p:stCondLst>
                                        </p:cTn>
                                        <p:tgtEl>
                                          <p:spTgt spid="44">
                                            <p:txEl>
                                              <p:pRg st="0" end="0"/>
                                            </p:txEl>
                                          </p:spTgt>
                                        </p:tgtEl>
                                        <p:attrNameLst>
                                          <p:attrName>style.visibility</p:attrName>
                                        </p:attrNameLst>
                                      </p:cBhvr>
                                      <p:to>
                                        <p:strVal val="visible"/>
                                      </p:to>
                                    </p:set>
                                    <p:animEffect transition="in" filter="wipe(up)">
                                      <p:cBhvr>
                                        <p:cTn id="87" dur="500"/>
                                        <p:tgtEl>
                                          <p:spTgt spid="44">
                                            <p:txEl>
                                              <p:pRg st="0" end="0"/>
                                            </p:txEl>
                                          </p:spTgt>
                                        </p:tgtEl>
                                      </p:cBhvr>
                                    </p:animEffect>
                                  </p:childTnLst>
                                </p:cTn>
                              </p:par>
                            </p:childTnLst>
                          </p:cTn>
                        </p:par>
                        <p:par>
                          <p:cTn id="88" fill="hold">
                            <p:stCondLst>
                              <p:cond delay="10500"/>
                            </p:stCondLst>
                            <p:childTnLst>
                              <p:par>
                                <p:cTn id="89" presetID="22" presetClass="entr" presetSubtype="1" fill="hold" grpId="0" nodeType="afterEffect">
                                  <p:stCondLst>
                                    <p:cond delay="0"/>
                                  </p:stCondLst>
                                  <p:childTnLst>
                                    <p:set>
                                      <p:cBhvr>
                                        <p:cTn id="90" dur="1" fill="hold">
                                          <p:stCondLst>
                                            <p:cond delay="0"/>
                                          </p:stCondLst>
                                        </p:cTn>
                                        <p:tgtEl>
                                          <p:spTgt spid="45">
                                            <p:txEl>
                                              <p:pRg st="0" end="0"/>
                                            </p:txEl>
                                          </p:spTgt>
                                        </p:tgtEl>
                                        <p:attrNameLst>
                                          <p:attrName>style.visibility</p:attrName>
                                        </p:attrNameLst>
                                      </p:cBhvr>
                                      <p:to>
                                        <p:strVal val="visible"/>
                                      </p:to>
                                    </p:set>
                                    <p:animEffect transition="in" filter="wipe(up)">
                                      <p:cBhvr>
                                        <p:cTn id="91"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4" grpId="0" bldLvl="0" animBg="1"/>
      <p:bldP spid="15" grpId="0" build="p">
        <p:tmplLst>
          <p:tmpl lvl="1">
            <p:tnLst>
              <p:par>
                <p:cTn presetID="22" presetClass="entr" presetSubtype="1"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up)">
                      <p:cBhvr>
                        <p:cTn dur="500"/>
                        <p:tgtEl>
                          <p:spTgt spid="15"/>
                        </p:tgtEl>
                      </p:cBhvr>
                    </p:animEffect>
                  </p:childTnLst>
                </p:cTn>
              </p:par>
            </p:tnLst>
          </p:tmpl>
        </p:tmplLst>
      </p:bldP>
      <p:bldP spid="18" grpId="0" build="p">
        <p:tmplLst>
          <p:tmpl lvl="1">
            <p:tnLst>
              <p:par>
                <p:cTn presetID="22" presetClass="entr" presetSubtype="1"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bldLvl="0" animBg="1"/>
      <p:bldP spid="27" grpId="0" bldLvl="0" animBg="1"/>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31" grpId="0" build="p">
        <p:tmplLst>
          <p:tmpl lvl="1">
            <p:tnLst>
              <p:par>
                <p:cTn presetID="22" presetClass="entr" presetSubtype="1"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ldLvl="0" animBg="1"/>
      <p:bldP spid="36" grpId="0" bldLvl="0" animBg="1"/>
      <p:bldP spid="37" grpId="0" build="p">
        <p:tmplLst>
          <p:tmpl lvl="1">
            <p:tnLst>
              <p:par>
                <p:cTn presetID="22" presetClass="entr" presetSubtype="1"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ldLvl="0" animBg="1"/>
      <p:bldP spid="43" grpId="0" bldLvl="0" animBg="1"/>
      <p:bldP spid="44" grpId="0" build="p">
        <p:tmplLst>
          <p:tmpl lvl="1">
            <p:tnLst>
              <p:par>
                <p:cTn presetID="22" presetClass="entr" presetSubtype="1"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up)">
                      <p:cBhvr>
                        <p:cTn dur="500"/>
                        <p:tgtEl>
                          <p:spTgt spid="44"/>
                        </p:tgtEl>
                      </p:cBhvr>
                    </p:animEffect>
                  </p:childTnLst>
                </p:cTn>
              </p:par>
            </p:tnLst>
          </p:tmpl>
        </p:tmplLst>
      </p:bldP>
      <p:bldP spid="45" grpId="0" build="p">
        <p:tmplLst>
          <p:tmpl lvl="1">
            <p:tnLst>
              <p:par>
                <p:cTn presetID="22" presetClass="entr" presetSubtype="1"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up)">
                      <p:cBhvr>
                        <p:cTn dur="500"/>
                        <p:tgtEl>
                          <p:spTgt spid="45"/>
                        </p:tgtEl>
                      </p:cBhvr>
                    </p:animEffect>
                  </p:childTnLst>
                </p:cTn>
              </p:par>
            </p:tnLst>
          </p:tmpl>
        </p:tmplLst>
      </p:bldP>
      <p:bldP spid="48" grpId="0"/>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5_Pic05">
    <p:spTree>
      <p:nvGrpSpPr>
        <p:cNvPr id="1" name=""/>
        <p:cNvGrpSpPr/>
        <p:nvPr/>
      </p:nvGrpSpPr>
      <p:grpSpPr>
        <a:xfrm>
          <a:off x="0" y="0"/>
          <a:ext cx="0" cy="0"/>
          <a:chOff x="0" y="0"/>
          <a:chExt cx="0" cy="0"/>
        </a:xfrm>
      </p:grpSpPr>
      <p:sp>
        <p:nvSpPr>
          <p:cNvPr id="7" name="Picture Placeholder 7"/>
          <p:cNvSpPr>
            <a:spLocks noGrp="1"/>
          </p:cNvSpPr>
          <p:nvPr>
            <p:ph type="pic" sz="quarter" idx="10" hasCustomPrompt="1"/>
          </p:nvPr>
        </p:nvSpPr>
        <p:spPr>
          <a:xfrm>
            <a:off x="0" y="1123951"/>
            <a:ext cx="5029200" cy="3682587"/>
          </a:xfrm>
          <a:prstGeom prst="rect">
            <a:avLst/>
          </a:prstGeom>
          <a:solidFill>
            <a:schemeClr val="tx2">
              <a:lumMod val="10000"/>
              <a:lumOff val="90000"/>
            </a:schemeClr>
          </a:solidFill>
          <a:ln w="19050">
            <a:noFill/>
          </a:ln>
        </p:spPr>
        <p:txBody>
          <a:bodyPr tIns="0" bIns="182880" anchor="b"/>
          <a:lstStyle>
            <a:lvl1pPr algn="ctr">
              <a:buNone/>
              <a:defRPr sz="1050" baseline="0">
                <a:solidFill>
                  <a:schemeClr val="tx1">
                    <a:lumMod val="75000"/>
                    <a:lumOff val="25000"/>
                  </a:schemeClr>
                </a:solidFill>
              </a:defRPr>
            </a:lvl1pPr>
          </a:lstStyle>
          <a:p>
            <a:r>
              <a:rPr lang="en-US" dirty="0"/>
              <a:t>Click Icon To Add Image</a:t>
            </a:r>
          </a:p>
        </p:txBody>
      </p:sp>
      <p:sp>
        <p:nvSpPr>
          <p:cNvPr id="11" name="Rectangle 10"/>
          <p:cNvSpPr/>
          <p:nvPr userDrawn="1"/>
        </p:nvSpPr>
        <p:spPr>
          <a:xfrm>
            <a:off x="5029200" y="1123948"/>
            <a:ext cx="1981200" cy="18412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399" b="1" dirty="0">
              <a:solidFill>
                <a:srgbClr val="FFFFFF"/>
              </a:solidFill>
            </a:endParaRPr>
          </a:p>
        </p:txBody>
      </p:sp>
      <p:sp>
        <p:nvSpPr>
          <p:cNvPr id="40" name="Rectangle 39"/>
          <p:cNvSpPr/>
          <p:nvPr userDrawn="1"/>
        </p:nvSpPr>
        <p:spPr>
          <a:xfrm>
            <a:off x="5029200" y="2965243"/>
            <a:ext cx="1981200" cy="184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399" b="1" dirty="0">
              <a:solidFill>
                <a:srgbClr val="FFFFFF"/>
              </a:solidFill>
            </a:endParaRPr>
          </a:p>
        </p:txBody>
      </p:sp>
      <p:sp>
        <p:nvSpPr>
          <p:cNvPr id="47" name="Picture Placeholder 7"/>
          <p:cNvSpPr>
            <a:spLocks noGrp="1"/>
          </p:cNvSpPr>
          <p:nvPr userDrawn="1">
            <p:ph type="pic" sz="quarter" idx="15" hasCustomPrompt="1"/>
          </p:nvPr>
        </p:nvSpPr>
        <p:spPr>
          <a:xfrm>
            <a:off x="7010401" y="1123950"/>
            <a:ext cx="2133600" cy="3682587"/>
          </a:xfrm>
          <a:prstGeom prst="rect">
            <a:avLst/>
          </a:prstGeom>
          <a:solidFill>
            <a:schemeClr val="tx2">
              <a:lumMod val="10000"/>
              <a:lumOff val="90000"/>
            </a:schemeClr>
          </a:solidFill>
          <a:ln w="19050">
            <a:noFill/>
          </a:ln>
        </p:spPr>
        <p:txBody>
          <a:bodyPr tIns="0" bIns="182880" anchor="b"/>
          <a:lstStyle>
            <a:lvl1pPr algn="ctr">
              <a:buNone/>
              <a:defRPr sz="1050" baseline="0">
                <a:solidFill>
                  <a:schemeClr val="tx1">
                    <a:lumMod val="75000"/>
                    <a:lumOff val="25000"/>
                  </a:schemeClr>
                </a:solidFill>
              </a:defRPr>
            </a:lvl1pPr>
          </a:lstStyle>
          <a:p>
            <a:r>
              <a:rPr lang="en-US" dirty="0"/>
              <a:t>Click Icon To Add Image</a:t>
            </a:r>
          </a:p>
        </p:txBody>
      </p:sp>
      <p:sp>
        <p:nvSpPr>
          <p:cNvPr id="49" name="Text Placeholder 3"/>
          <p:cNvSpPr>
            <a:spLocks noGrp="1"/>
          </p:cNvSpPr>
          <p:nvPr>
            <p:ph type="body" sz="half" idx="16" hasCustomPrompt="1"/>
          </p:nvPr>
        </p:nvSpPr>
        <p:spPr>
          <a:xfrm>
            <a:off x="5162551" y="1352551"/>
            <a:ext cx="1714500" cy="292988"/>
          </a:xfrm>
          <a:prstGeom prst="rect">
            <a:avLst/>
          </a:prstGeom>
        </p:spPr>
        <p:txBody>
          <a:bodyPr wrap="squar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Title Goes Here</a:t>
            </a:r>
          </a:p>
        </p:txBody>
      </p:sp>
      <p:sp>
        <p:nvSpPr>
          <p:cNvPr id="50" name="Text Placeholder 3"/>
          <p:cNvSpPr>
            <a:spLocks noGrp="1"/>
          </p:cNvSpPr>
          <p:nvPr>
            <p:ph type="body" sz="half" idx="17" hasCustomPrompt="1"/>
          </p:nvPr>
        </p:nvSpPr>
        <p:spPr>
          <a:xfrm>
            <a:off x="5162551" y="1650368"/>
            <a:ext cx="1714501" cy="1073783"/>
          </a:xfrm>
          <a:prstGeom prst="rect">
            <a:avLst/>
          </a:prstGeom>
        </p:spPr>
        <p:txBody>
          <a:bodyPr wrap="square" lIns="0" tIns="0" rIns="0" bIns="0" anchor="t">
            <a:noAutofit/>
          </a:bodyPr>
          <a:lstStyle>
            <a:lvl1pPr marL="0" indent="0" algn="ctr">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r>
              <a:rPr lang="en-US" sz="1001" dirty="0">
                <a:solidFill>
                  <a:schemeClr val="tx1">
                    <a:lumMod val="50000"/>
                    <a:lumOff val="50000"/>
                  </a:schemeClr>
                </a:solidFill>
              </a:rPr>
              <a:t>Add your Description here</a:t>
            </a: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51" name="Text Placeholder 3"/>
          <p:cNvSpPr>
            <a:spLocks noGrp="1"/>
          </p:cNvSpPr>
          <p:nvPr>
            <p:ph type="body" sz="half" idx="18" hasCustomPrompt="1"/>
          </p:nvPr>
        </p:nvSpPr>
        <p:spPr>
          <a:xfrm>
            <a:off x="5162551" y="3188332"/>
            <a:ext cx="1714500" cy="292988"/>
          </a:xfrm>
          <a:prstGeom prst="rect">
            <a:avLst/>
          </a:prstGeom>
        </p:spPr>
        <p:txBody>
          <a:bodyPr wrap="squar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Title Goes Here</a:t>
            </a:r>
          </a:p>
        </p:txBody>
      </p:sp>
      <p:sp>
        <p:nvSpPr>
          <p:cNvPr id="52" name="Text Placeholder 3"/>
          <p:cNvSpPr>
            <a:spLocks noGrp="1"/>
          </p:cNvSpPr>
          <p:nvPr>
            <p:ph type="body" sz="half" idx="19" hasCustomPrompt="1"/>
          </p:nvPr>
        </p:nvSpPr>
        <p:spPr>
          <a:xfrm>
            <a:off x="5162551" y="3486150"/>
            <a:ext cx="1714501" cy="1073783"/>
          </a:xfrm>
          <a:prstGeom prst="rect">
            <a:avLst/>
          </a:prstGeom>
        </p:spPr>
        <p:txBody>
          <a:bodyPr wrap="square" lIns="0" tIns="0" rIns="0" bIns="0" anchor="t">
            <a:noAutofit/>
          </a:bodyPr>
          <a:lstStyle>
            <a:lvl1pPr marL="0" indent="0" algn="ctr">
              <a:buNone/>
              <a:defRPr sz="1099" b="0" baseline="0">
                <a:solidFill>
                  <a:schemeClr val="bg1"/>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algn="ctr"/>
            <a:r>
              <a:rPr lang="en-US" sz="1001" dirty="0">
                <a:solidFill>
                  <a:schemeClr val="tx1">
                    <a:lumMod val="50000"/>
                    <a:lumOff val="50000"/>
                  </a:schemeClr>
                </a:solidFill>
              </a:rPr>
              <a:t>Add your Description here</a:t>
            </a: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a:p>
            <a:pPr algn="ctr"/>
            <a:endParaRPr lang="en-US" sz="1001" dirty="0">
              <a:solidFill>
                <a:schemeClr val="tx1">
                  <a:lumMod val="50000"/>
                  <a:lumOff val="50000"/>
                </a:schemeClr>
              </a:solidFill>
            </a:endParaRPr>
          </a:p>
        </p:txBody>
      </p:sp>
      <p:sp>
        <p:nvSpPr>
          <p:cNvPr id="14" name="Round Same Side Corner Rectangle 13"/>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15"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18"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19"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98192919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lide(fromBottom)">
                                      <p:cBhvr>
                                        <p:cTn id="19" dur="500"/>
                                        <p:tgtEl>
                                          <p:spTgt spid="1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9">
                                            <p:txEl>
                                              <p:pRg st="0" end="0"/>
                                            </p:txEl>
                                          </p:spTgt>
                                        </p:tgtEl>
                                        <p:attrNameLst>
                                          <p:attrName>style.visibility</p:attrName>
                                        </p:attrNameLst>
                                      </p:cBhvr>
                                      <p:to>
                                        <p:strVal val="visible"/>
                                      </p:to>
                                    </p:set>
                                    <p:animEffect transition="in" filter="wipe(up)">
                                      <p:cBhvr>
                                        <p:cTn id="23" dur="500"/>
                                        <p:tgtEl>
                                          <p:spTgt spid="49">
                                            <p:txEl>
                                              <p:pRg st="0" end="0"/>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0">
                                            <p:txEl>
                                              <p:pRg st="0" end="0"/>
                                            </p:txEl>
                                          </p:spTgt>
                                        </p:tgtEl>
                                        <p:attrNameLst>
                                          <p:attrName>style.visibility</p:attrName>
                                        </p:attrNameLst>
                                      </p:cBhvr>
                                      <p:to>
                                        <p:strVal val="visible"/>
                                      </p:to>
                                    </p:set>
                                    <p:animEffect transition="in" filter="wipe(up)">
                                      <p:cBhvr>
                                        <p:cTn id="27" dur="500"/>
                                        <p:tgtEl>
                                          <p:spTgt spid="50">
                                            <p:txEl>
                                              <p:pRg st="0" end="0"/>
                                            </p:txEl>
                                          </p:spTgt>
                                        </p:tgtEl>
                                      </p:cBhvr>
                                    </p:animEffect>
                                  </p:childTnLst>
                                </p:cTn>
                              </p:par>
                            </p:childTnLst>
                          </p:cTn>
                        </p:par>
                        <p:par>
                          <p:cTn id="28" fill="hold">
                            <p:stCondLst>
                              <p:cond delay="3000"/>
                            </p:stCondLst>
                            <p:childTnLst>
                              <p:par>
                                <p:cTn id="29" presetID="12" presetClass="entr" presetSubtype="1"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slide(fromTop)">
                                      <p:cBhvr>
                                        <p:cTn id="31" dur="500"/>
                                        <p:tgtEl>
                                          <p:spTgt spid="40"/>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wipe(up)">
                                      <p:cBhvr>
                                        <p:cTn id="35" dur="500"/>
                                        <p:tgtEl>
                                          <p:spTgt spid="51">
                                            <p:txEl>
                                              <p:pRg st="0" end="0"/>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2">
                                            <p:txEl>
                                              <p:pRg st="0" end="0"/>
                                            </p:txEl>
                                          </p:spTgt>
                                        </p:tgtEl>
                                        <p:attrNameLst>
                                          <p:attrName>style.visibility</p:attrName>
                                        </p:attrNameLst>
                                      </p:cBhvr>
                                      <p:to>
                                        <p:strVal val="visible"/>
                                      </p:to>
                                    </p:set>
                                    <p:animEffect transition="in" filter="wipe(up)">
                                      <p:cBhvr>
                                        <p:cTn id="39" dur="500"/>
                                        <p:tgtEl>
                                          <p:spTgt spid="52">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1" grpId="0" bldLvl="0" animBg="1"/>
      <p:bldP spid="40" grpId="0" bldLvl="0" animBg="1"/>
      <p:bldP spid="47" grpId="0" bldLvl="0" animBg="1"/>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P spid="52" grpId="0" build="p">
        <p:tmplLst>
          <p:tmpl lvl="1">
            <p:tnLst>
              <p:par>
                <p:cTn presetID="22" presetClass="entr" presetSubtype="1"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up)">
                      <p:cBhvr>
                        <p:cTn dur="500"/>
                        <p:tgtEl>
                          <p:spTgt spid="52"/>
                        </p:tgtEl>
                      </p:cBhvr>
                    </p:animEffect>
                  </p:childTnLst>
                </p:cTn>
              </p:par>
            </p:tnLst>
          </p:tmpl>
        </p:tmplLst>
      </p:bldP>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8798359" y="304344"/>
            <a:ext cx="288035" cy="403250"/>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en-US" sz="1999" dirty="0">
              <a:solidFill>
                <a:srgbClr val="262626">
                  <a:lumMod val="50000"/>
                  <a:lumOff val="50000"/>
                </a:srgbClr>
              </a:solidFill>
            </a:endParaRPr>
          </a:p>
        </p:txBody>
      </p:sp>
      <p:sp>
        <p:nvSpPr>
          <p:cNvPr id="7" name="Slide Number Placeholder 4"/>
          <p:cNvSpPr>
            <a:spLocks noGrp="1"/>
          </p:cNvSpPr>
          <p:nvPr>
            <p:ph type="sldNum" sz="quarter" idx="4"/>
          </p:nvPr>
        </p:nvSpPr>
        <p:spPr>
          <a:xfrm>
            <a:off x="8746833" y="361952"/>
            <a:ext cx="381001" cy="274637"/>
          </a:xfrm>
          <a:prstGeom prst="rect">
            <a:avLst/>
          </a:prstGeom>
        </p:spPr>
        <p:txBody>
          <a:bodyPr anchor="ctr"/>
          <a:lstStyle>
            <a:lvl1pPr algn="ctr">
              <a:defRPr sz="900" b="1">
                <a:solidFill>
                  <a:schemeClr val="tx1">
                    <a:lumMod val="50000"/>
                    <a:lumOff val="50000"/>
                  </a:schemeClr>
                </a:solidFill>
              </a:defRPr>
            </a:lvl1pPr>
          </a:lstStyle>
          <a:p>
            <a:pPr defTabSz="1030605"/>
            <a:fld id="{C136B7D2-B98C-44FD-8D04-7EC62A564975}" type="slidenum">
              <a:rPr lang="en-US" smtClean="0">
                <a:solidFill>
                  <a:srgbClr val="262626">
                    <a:lumMod val="50000"/>
                    <a:lumOff val="50000"/>
                  </a:srgbClr>
                </a:solidFill>
              </a:rPr>
              <a:pPr defTabSz="1030605"/>
              <a:t>‹#›</a:t>
            </a:fld>
            <a:endParaRPr lang="en-US" dirty="0">
              <a:solidFill>
                <a:srgbClr val="262626">
                  <a:lumMod val="50000"/>
                  <a:lumOff val="50000"/>
                </a:srgbClr>
              </a:solidFill>
            </a:endParaRPr>
          </a:p>
        </p:txBody>
      </p:sp>
      <p:sp>
        <p:nvSpPr>
          <p:cNvPr id="8" name="Title 1"/>
          <p:cNvSpPr>
            <a:spLocks noGrp="1"/>
          </p:cNvSpPr>
          <p:nvPr>
            <p:ph type="title" hasCustomPrompt="1"/>
          </p:nvPr>
        </p:nvSpPr>
        <p:spPr>
          <a:xfrm>
            <a:off x="609601" y="361950"/>
            <a:ext cx="5638800" cy="353525"/>
          </a:xfrm>
          <a:prstGeom prst="rect">
            <a:avLst/>
          </a:prstGeom>
        </p:spPr>
        <p:txBody>
          <a:bodyPr wrap="none" lIns="0" tIns="0" rIns="0" bIns="0" anchor="ctr">
            <a:noAutofit/>
          </a:bodyPr>
          <a:lstStyle>
            <a:lvl1pPr algn="l">
              <a:defRPr sz="2400" b="1" baseline="0">
                <a:solidFill>
                  <a:schemeClr val="tx1">
                    <a:lumMod val="50000"/>
                    <a:lumOff val="5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609600" y="713941"/>
            <a:ext cx="4114801" cy="200747"/>
          </a:xfrm>
          <a:prstGeom prst="rect">
            <a:avLst/>
          </a:prstGeom>
        </p:spPr>
        <p:txBody>
          <a:bodyPr wrap="none" lIns="0" tIns="0" rIns="0" bIns="0" anchor="ctr">
            <a:noAutofit/>
          </a:bodyPr>
          <a:lstStyle>
            <a:lvl1pPr marL="0" indent="0" algn="l">
              <a:buNone/>
              <a:defRPr sz="1200" b="1" baseline="0">
                <a:solidFill>
                  <a:schemeClr val="bg1">
                    <a:lumMod val="75000"/>
                  </a:schemeClr>
                </a:solidFill>
              </a:defRPr>
            </a:lvl1pPr>
            <a:lvl2pPr marL="457200" indent="0">
              <a:buNone/>
              <a:defRPr sz="1200"/>
            </a:lvl2pPr>
            <a:lvl3pPr marL="914400" indent="0">
              <a:buNone/>
              <a:defRPr sz="1001"/>
            </a:lvl3pPr>
            <a:lvl4pPr marL="1371124" indent="0">
              <a:buNone/>
              <a:defRPr sz="900"/>
            </a:lvl4pPr>
            <a:lvl5pPr marL="1828324" indent="0">
              <a:buNone/>
              <a:defRPr sz="900"/>
            </a:lvl5pPr>
            <a:lvl6pPr marL="2285524" indent="0">
              <a:buNone/>
              <a:defRPr sz="900"/>
            </a:lvl6pPr>
            <a:lvl7pPr marL="2742724" indent="0">
              <a:buNone/>
              <a:defRPr sz="900"/>
            </a:lvl7pPr>
            <a:lvl8pPr marL="3199448" indent="0">
              <a:buNone/>
              <a:defRPr sz="900"/>
            </a:lvl8pPr>
            <a:lvl9pPr marL="3656648" indent="0">
              <a:buNone/>
              <a:defRPr sz="900"/>
            </a:lvl9pPr>
          </a:lstStyle>
          <a:p>
            <a:pPr lvl="0"/>
            <a:r>
              <a:rPr lang="en-US" dirty="0"/>
              <a:t>Subtext Goes Here</a:t>
            </a:r>
          </a:p>
        </p:txBody>
      </p:sp>
    </p:spTree>
    <p:extLst>
      <p:ext uri="{BB962C8B-B14F-4D97-AF65-F5344CB8AC3E}">
        <p14:creationId xmlns:p14="http://schemas.microsoft.com/office/powerpoint/2010/main" val="189657560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Free Blank With Footer">
    <p:spTree>
      <p:nvGrpSpPr>
        <p:cNvPr id="1" name=""/>
        <p:cNvGrpSpPr/>
        <p:nvPr/>
      </p:nvGrpSpPr>
      <p:grpSpPr>
        <a:xfrm>
          <a:off x="0" y="0"/>
          <a:ext cx="0" cy="0"/>
          <a:chOff x="0" y="0"/>
          <a:chExt cx="0" cy="0"/>
        </a:xfrm>
      </p:grpSpPr>
      <p:sp>
        <p:nvSpPr>
          <p:cNvPr id="4" name="Round Same Side Corner Rectangle 3"/>
          <p:cNvSpPr/>
          <p:nvPr userDrawn="1"/>
        </p:nvSpPr>
        <p:spPr>
          <a:xfrm rot="16200000" flipH="1">
            <a:off x="8798359" y="4748931"/>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black">
                  <a:lumMod val="50000"/>
                  <a:lumOff val="50000"/>
                </a:prstClr>
              </a:solidFill>
            </a:endParaRPr>
          </a:p>
        </p:txBody>
      </p:sp>
      <p:sp>
        <p:nvSpPr>
          <p:cNvPr id="5" name="Slide Number Placeholder 4"/>
          <p:cNvSpPr>
            <a:spLocks noGrp="1"/>
          </p:cNvSpPr>
          <p:nvPr>
            <p:ph type="sldNum" sz="quarter" idx="12"/>
          </p:nvPr>
        </p:nvSpPr>
        <p:spPr>
          <a:xfrm>
            <a:off x="8746832" y="4806538"/>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120483856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282465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3710484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484816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9742193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783203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846520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748936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1826359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9417760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63146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19512799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4" name="Shape 4403"/>
          <p:cNvSpPr/>
          <p:nvPr userDrawn="1"/>
        </p:nvSpPr>
        <p:spPr>
          <a:xfrm>
            <a:off x="1848406" y="1420966"/>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1"/>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16" name="Title 15"/>
          <p:cNvSpPr>
            <a:spLocks noGrp="1"/>
          </p:cNvSpPr>
          <p:nvPr>
            <p:ph type="title"/>
          </p:nvPr>
        </p:nvSpPr>
        <p:spPr>
          <a:xfrm>
            <a:off x="1143000" y="462689"/>
            <a:ext cx="6858000" cy="401859"/>
          </a:xfrm>
        </p:spPr>
        <p:txBody>
          <a:bodyPr>
            <a:normAutofit/>
          </a:bodyPr>
          <a:lstStyle>
            <a:lvl1pPr algn="ctr">
              <a:defRPr sz="3000" b="0">
                <a:solidFill>
                  <a:schemeClr val="bg1"/>
                </a:solidFill>
                <a:latin typeface="Source Sans Pro" panose="020B0503030403020204" pitchFamily="34"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0" y="964082"/>
            <a:ext cx="6858000" cy="186062"/>
          </a:xfrm>
        </p:spPr>
        <p:txBody>
          <a:bodyPr lIns="0" tIns="0" rIns="0" bIns="0">
            <a:normAutofit/>
          </a:bodyPr>
          <a:lstStyle>
            <a:lvl1pPr marL="0" indent="0" algn="ctr">
              <a:lnSpc>
                <a:spcPts val="1050"/>
              </a:lnSpc>
              <a:buNone/>
              <a:defRPr sz="788">
                <a:solidFill>
                  <a:schemeClr val="tx2"/>
                </a:solidFill>
              </a:defRPr>
            </a:lvl1pPr>
          </a:lstStyle>
          <a:p>
            <a:pPr lvl="0"/>
            <a:r>
              <a:rPr lang="en-GB" dirty="0"/>
              <a:t>write your relevant text here</a:t>
            </a:r>
          </a:p>
        </p:txBody>
      </p:sp>
      <p:sp>
        <p:nvSpPr>
          <p:cNvPr id="44" name="Picture Placeholder 6"/>
          <p:cNvSpPr>
            <a:spLocks noGrp="1"/>
          </p:cNvSpPr>
          <p:nvPr>
            <p:ph type="pic" sz="quarter" idx="24"/>
          </p:nvPr>
        </p:nvSpPr>
        <p:spPr>
          <a:xfrm>
            <a:off x="1848406" y="2428512"/>
            <a:ext cx="1654670" cy="1021643"/>
          </a:xfrm>
          <a:prstGeom prst="rect">
            <a:avLst/>
          </a:prstGeom>
          <a:noFill/>
          <a:ln w="6350">
            <a:solidFill>
              <a:schemeClr val="accent1"/>
            </a:solidFill>
          </a:ln>
        </p:spPr>
        <p:txBody>
          <a:bodyPr>
            <a:normAutofit/>
          </a:bodyPr>
          <a:lstStyle>
            <a:lvl1pPr>
              <a:defRPr sz="1050"/>
            </a:lvl1pPr>
          </a:lstStyle>
          <a:p>
            <a:endParaRPr lang="en-GB" dirty="0"/>
          </a:p>
        </p:txBody>
      </p:sp>
      <p:sp>
        <p:nvSpPr>
          <p:cNvPr id="21" name="Text Placeholder 17"/>
          <p:cNvSpPr>
            <a:spLocks noGrp="1"/>
          </p:cNvSpPr>
          <p:nvPr>
            <p:ph type="body" sz="quarter" idx="36" hasCustomPrompt="1"/>
          </p:nvPr>
        </p:nvSpPr>
        <p:spPr>
          <a:xfrm>
            <a:off x="1954185" y="1530898"/>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30" name="Picture Placeholder 6"/>
          <p:cNvSpPr>
            <a:spLocks noGrp="1"/>
          </p:cNvSpPr>
          <p:nvPr>
            <p:ph type="pic" sz="quarter" idx="38"/>
          </p:nvPr>
        </p:nvSpPr>
        <p:spPr>
          <a:xfrm>
            <a:off x="5690665" y="2428512"/>
            <a:ext cx="1654670" cy="1021643"/>
          </a:xfrm>
          <a:prstGeom prst="rect">
            <a:avLst/>
          </a:prstGeom>
          <a:noFill/>
          <a:ln w="6350">
            <a:solidFill>
              <a:schemeClr val="accent4"/>
            </a:solidFill>
          </a:ln>
        </p:spPr>
        <p:txBody>
          <a:bodyPr>
            <a:normAutofit/>
          </a:bodyPr>
          <a:lstStyle>
            <a:lvl1pPr>
              <a:defRPr sz="1050"/>
            </a:lvl1pPr>
          </a:lstStyle>
          <a:p>
            <a:endParaRPr lang="en-GB" dirty="0"/>
          </a:p>
        </p:txBody>
      </p:sp>
      <p:sp>
        <p:nvSpPr>
          <p:cNvPr id="31" name="Picture Placeholder 6"/>
          <p:cNvSpPr>
            <a:spLocks noGrp="1"/>
          </p:cNvSpPr>
          <p:nvPr>
            <p:ph type="pic" sz="quarter" idx="39"/>
          </p:nvPr>
        </p:nvSpPr>
        <p:spPr>
          <a:xfrm>
            <a:off x="3769536" y="2428512"/>
            <a:ext cx="1654670" cy="1021643"/>
          </a:xfrm>
          <a:prstGeom prst="rect">
            <a:avLst/>
          </a:prstGeom>
          <a:noFill/>
          <a:ln w="6350">
            <a:solidFill>
              <a:schemeClr val="accent2"/>
            </a:solidFill>
          </a:ln>
        </p:spPr>
        <p:txBody>
          <a:bodyPr>
            <a:normAutofit/>
          </a:bodyPr>
          <a:lstStyle>
            <a:lvl1pPr>
              <a:defRPr sz="1050"/>
            </a:lvl1pPr>
          </a:lstStyle>
          <a:p>
            <a:endParaRPr lang="en-GB" dirty="0"/>
          </a:p>
        </p:txBody>
      </p:sp>
      <p:sp>
        <p:nvSpPr>
          <p:cNvPr id="17" name="Shape 2733"/>
          <p:cNvSpPr/>
          <p:nvPr userDrawn="1"/>
        </p:nvSpPr>
        <p:spPr>
          <a:xfrm>
            <a:off x="4392229" y="892905"/>
            <a:ext cx="359543" cy="16200"/>
          </a:xfrm>
          <a:prstGeom prst="rect">
            <a:avLst/>
          </a:prstGeom>
          <a:solidFill>
            <a:schemeClr val="accent1"/>
          </a:solidFill>
          <a:ln w="12700">
            <a:miter lim="400000"/>
          </a:ln>
        </p:spPr>
        <p:txBody>
          <a:bodyPr lIns="38100" tIns="38100" rIns="38100" bIns="38100" anchor="ctr"/>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18" name="Text Placeholder 17"/>
          <p:cNvSpPr>
            <a:spLocks noGrp="1"/>
          </p:cNvSpPr>
          <p:nvPr>
            <p:ph type="body" sz="quarter" idx="46" hasCustomPrompt="1"/>
          </p:nvPr>
        </p:nvSpPr>
        <p:spPr>
          <a:xfrm>
            <a:off x="1836965" y="3572804"/>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
        <p:nvSpPr>
          <p:cNvPr id="25" name="Text Placeholder 17"/>
          <p:cNvSpPr>
            <a:spLocks noGrp="1"/>
          </p:cNvSpPr>
          <p:nvPr>
            <p:ph type="body" sz="quarter" idx="47" hasCustomPrompt="1"/>
          </p:nvPr>
        </p:nvSpPr>
        <p:spPr>
          <a:xfrm>
            <a:off x="3769536" y="2149457"/>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
        <p:nvSpPr>
          <p:cNvPr id="26" name="Shape 4403"/>
          <p:cNvSpPr/>
          <p:nvPr userDrawn="1"/>
        </p:nvSpPr>
        <p:spPr>
          <a:xfrm rot="10800000">
            <a:off x="4161214" y="3450154"/>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2"/>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7" name="Text Placeholder 17"/>
          <p:cNvSpPr>
            <a:spLocks noGrp="1"/>
          </p:cNvSpPr>
          <p:nvPr>
            <p:ph type="body" sz="quarter" idx="48" hasCustomPrompt="1"/>
          </p:nvPr>
        </p:nvSpPr>
        <p:spPr>
          <a:xfrm>
            <a:off x="4266993" y="3784822"/>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28" name="Shape 4403"/>
          <p:cNvSpPr/>
          <p:nvPr userDrawn="1"/>
        </p:nvSpPr>
        <p:spPr>
          <a:xfrm>
            <a:off x="5887271" y="1420966"/>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5"/>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8" name="Text Placeholder 17"/>
          <p:cNvSpPr>
            <a:spLocks noGrp="1"/>
          </p:cNvSpPr>
          <p:nvPr>
            <p:ph type="body" sz="quarter" idx="49" hasCustomPrompt="1"/>
          </p:nvPr>
        </p:nvSpPr>
        <p:spPr>
          <a:xfrm>
            <a:off x="5993050" y="1530898"/>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39" name="Text Placeholder 17"/>
          <p:cNvSpPr>
            <a:spLocks noGrp="1"/>
          </p:cNvSpPr>
          <p:nvPr>
            <p:ph type="body" sz="quarter" idx="50" hasCustomPrompt="1"/>
          </p:nvPr>
        </p:nvSpPr>
        <p:spPr>
          <a:xfrm>
            <a:off x="5875830" y="3572804"/>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Tree>
    <p:extLst>
      <p:ext uri="{BB962C8B-B14F-4D97-AF65-F5344CB8AC3E}">
        <p14:creationId xmlns:p14="http://schemas.microsoft.com/office/powerpoint/2010/main" val="307245995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p:cTn id="12"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3">
                                            <p:txEl>
                                              <p:pRg st="0" end="0"/>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18">
                                            <p:txEl>
                                              <p:pRg st="0" end="0"/>
                                            </p:txEl>
                                          </p:spTgt>
                                        </p:tgtEl>
                                        <p:attrNameLst>
                                          <p:attrName>style.visibility</p:attrName>
                                        </p:attrNameLst>
                                      </p:cBhvr>
                                      <p:to>
                                        <p:strVal val="visible"/>
                                      </p:to>
                                    </p:set>
                                    <p:anim calcmode="lin" valueType="num">
                                      <p:cBhvr>
                                        <p:cTn id="28"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8">
                                            <p:txEl>
                                              <p:pRg st="0" end="0"/>
                                            </p:txEl>
                                          </p:spTgt>
                                        </p:tgtEl>
                                      </p:cBhvr>
                                    </p:animEffect>
                                  </p:childTnLst>
                                </p:cTn>
                              </p:par>
                            </p:childTnLst>
                          </p:cTn>
                        </p:par>
                        <p:par>
                          <p:cTn id="31" fill="hold">
                            <p:stCondLst>
                              <p:cond delay="2000"/>
                            </p:stCondLst>
                            <p:childTnLst>
                              <p:par>
                                <p:cTn id="32" presetID="22" presetClass="entr" presetSubtype="4"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Effect transition="in" filter="fade">
                                      <p:cBhvr>
                                        <p:cTn id="38" dur="500"/>
                                        <p:tgtEl>
                                          <p:spTgt spid="21">
                                            <p:txEl>
                                              <p:pRg st="0" end="0"/>
                                            </p:txEl>
                                          </p:spTgt>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Effect transition="in" filter="fade">
                                      <p:cBhvr>
                                        <p:cTn id="44" dur="500"/>
                                        <p:tgtEl>
                                          <p:spTgt spid="31"/>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25">
                                            <p:txEl>
                                              <p:pRg st="0" end="0"/>
                                            </p:txEl>
                                          </p:spTgt>
                                        </p:tgtEl>
                                        <p:attrNameLst>
                                          <p:attrName>style.visibility</p:attrName>
                                        </p:attrNameLst>
                                      </p:cBhvr>
                                      <p:to>
                                        <p:strVal val="visible"/>
                                      </p:to>
                                    </p:set>
                                    <p:anim calcmode="lin" valueType="num">
                                      <p:cBhvr>
                                        <p:cTn id="48"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25">
                                            <p:txEl>
                                              <p:pRg st="0" end="0"/>
                                            </p:txEl>
                                          </p:spTgt>
                                        </p:tgtEl>
                                      </p:cBhvr>
                                    </p:animEffec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up)">
                                      <p:cBhvr>
                                        <p:cTn id="54" dur="500"/>
                                        <p:tgtEl>
                                          <p:spTgt spid="26"/>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7">
                                            <p:txEl>
                                              <p:pRg st="0" end="0"/>
                                            </p:txEl>
                                          </p:spTgt>
                                        </p:tgtEl>
                                        <p:attrNameLst>
                                          <p:attrName>style.visibility</p:attrName>
                                        </p:attrNameLst>
                                      </p:cBhvr>
                                      <p:to>
                                        <p:strVal val="visible"/>
                                      </p:to>
                                    </p:set>
                                    <p:animEffect transition="in" filter="fade">
                                      <p:cBhvr>
                                        <p:cTn id="58" dur="500"/>
                                        <p:tgtEl>
                                          <p:spTgt spid="27">
                                            <p:txEl>
                                              <p:pRg st="0" end="0"/>
                                            </p:txEl>
                                          </p:spTgt>
                                        </p:tgtEl>
                                      </p:cBhvr>
                                    </p:animEffect>
                                  </p:childTnLst>
                                </p:cTn>
                              </p:par>
                            </p:childTnLst>
                          </p:cTn>
                        </p:par>
                        <p:par>
                          <p:cTn id="59" fill="hold">
                            <p:stCondLst>
                              <p:cond delay="5000"/>
                            </p:stCondLst>
                            <p:childTnLst>
                              <p:par>
                                <p:cTn id="60" presetID="53" presetClass="entr" presetSubtype="16" fill="hold" grpId="0" nodeType="after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childTnLst>
                          </p:cTn>
                        </p:par>
                        <p:par>
                          <p:cTn id="65" fill="hold">
                            <p:stCondLst>
                              <p:cond delay="5500"/>
                            </p:stCondLst>
                            <p:childTnLst>
                              <p:par>
                                <p:cTn id="66" presetID="53" presetClass="entr" presetSubtype="16" fill="hold" grpId="0" nodeType="afterEffect">
                                  <p:stCondLst>
                                    <p:cond delay="0"/>
                                  </p:stCondLst>
                                  <p:childTnLst>
                                    <p:set>
                                      <p:cBhvr>
                                        <p:cTn id="67" dur="1" fill="hold">
                                          <p:stCondLst>
                                            <p:cond delay="0"/>
                                          </p:stCondLst>
                                        </p:cTn>
                                        <p:tgtEl>
                                          <p:spTgt spid="39">
                                            <p:txEl>
                                              <p:pRg st="0" end="0"/>
                                            </p:txEl>
                                          </p:spTgt>
                                        </p:tgtEl>
                                        <p:attrNameLst>
                                          <p:attrName>style.visibility</p:attrName>
                                        </p:attrNameLst>
                                      </p:cBhvr>
                                      <p:to>
                                        <p:strVal val="visible"/>
                                      </p:to>
                                    </p:set>
                                    <p:anim calcmode="lin" valueType="num">
                                      <p:cBhvr>
                                        <p:cTn id="68" dur="5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9">
                                            <p:txEl>
                                              <p:pRg st="0" end="0"/>
                                            </p:txEl>
                                          </p:spTgt>
                                        </p:tgtEl>
                                      </p:cBhvr>
                                    </p:animEffect>
                                  </p:childTnLst>
                                </p:cTn>
                              </p:par>
                            </p:childTnLst>
                          </p:cTn>
                        </p:par>
                        <p:par>
                          <p:cTn id="71" fill="hold">
                            <p:stCondLst>
                              <p:cond delay="6000"/>
                            </p:stCondLst>
                            <p:childTnLst>
                              <p:par>
                                <p:cTn id="72" presetID="22" presetClass="entr" presetSubtype="4"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down)">
                                      <p:cBhvr>
                                        <p:cTn id="74" dur="500"/>
                                        <p:tgtEl>
                                          <p:spTgt spid="28"/>
                                        </p:tgtEl>
                                      </p:cBhvr>
                                    </p:animEffect>
                                  </p:childTnLst>
                                </p:cTn>
                              </p:par>
                            </p:childTnLst>
                          </p:cTn>
                        </p:par>
                        <p:par>
                          <p:cTn id="75" fill="hold">
                            <p:stCondLst>
                              <p:cond delay="6500"/>
                            </p:stCondLst>
                            <p:childTnLst>
                              <p:par>
                                <p:cTn id="76" presetID="10" presetClass="entr" presetSubtype="0" fill="hold" grpId="0" nodeType="afterEffect">
                                  <p:stCondLst>
                                    <p:cond delay="0"/>
                                  </p:stCondLst>
                                  <p:childTnLst>
                                    <p:set>
                                      <p:cBhvr>
                                        <p:cTn id="77" dur="1" fill="hold">
                                          <p:stCondLst>
                                            <p:cond delay="0"/>
                                          </p:stCondLst>
                                        </p:cTn>
                                        <p:tgtEl>
                                          <p:spTgt spid="38">
                                            <p:txEl>
                                              <p:pRg st="0" end="0"/>
                                            </p:txEl>
                                          </p:spTgt>
                                        </p:tgtEl>
                                        <p:attrNameLst>
                                          <p:attrName>style.visibility</p:attrName>
                                        </p:attrNameLst>
                                      </p:cBhvr>
                                      <p:to>
                                        <p:strVal val="visible"/>
                                      </p:to>
                                    </p:set>
                                    <p:animEffect transition="in" filter="fade">
                                      <p:cBhvr>
                                        <p:cTn id="78"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6" grpId="0"/>
      <p:bldP spid="23" grpId="0" build="p">
        <p:tmplLst>
          <p:tmpl lvl="1">
            <p:tnLst>
              <p:par>
                <p:cTn presetID="53" presetClass="entr" presetSubtype="16"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Effect transition="in" filter="fade">
                      <p:cBhvr>
                        <p:cTn dur="500"/>
                        <p:tgtEl>
                          <p:spTgt spid="23"/>
                        </p:tgtEl>
                      </p:cBhvr>
                    </p:animEffect>
                  </p:childTnLst>
                </p:cTn>
              </p:par>
            </p:tnLst>
          </p:tmpl>
        </p:tmplLst>
      </p:bldP>
      <p:bldP spid="44" grpId="0" animBg="1"/>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30" grpId="0" animBg="1"/>
      <p:bldP spid="31" grpId="0" animBg="1"/>
      <p:bldP spid="17" grpId="0" animBg="1"/>
      <p:bldP spid="18" grpId="0" build="p">
        <p:tmplLst>
          <p:tmpl lvl="1">
            <p:tnLst>
              <p:par>
                <p:cTn presetID="53" presetClass="entr" presetSubtype="16"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animEffect transition="in" filter="fade">
                      <p:cBhvr>
                        <p:cTn dur="500"/>
                        <p:tgtEl>
                          <p:spTgt spid="18"/>
                        </p:tgtEl>
                      </p:cBhvr>
                    </p:animEffect>
                  </p:childTnLst>
                </p:cTn>
              </p:par>
            </p:tnLst>
          </p:tmpl>
        </p:tmplLst>
      </p:bldP>
      <p:bldP spid="25" grpId="0" build="p">
        <p:tmplLst>
          <p:tmpl lvl="1">
            <p:tnLst>
              <p:par>
                <p:cTn presetID="53" presetClass="entr" presetSubtype="1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animBg="1"/>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500" fill="hold"/>
                        <p:tgtEl>
                          <p:spTgt spid="39"/>
                        </p:tgtEl>
                        <p:attrNameLst>
                          <p:attrName>ppt_w</p:attrName>
                        </p:attrNameLst>
                      </p:cBhvr>
                      <p:tavLst>
                        <p:tav tm="0">
                          <p:val>
                            <p:fltVal val="0"/>
                          </p:val>
                        </p:tav>
                        <p:tav tm="100000">
                          <p:val>
                            <p:strVal val="#ppt_w"/>
                          </p:val>
                        </p:tav>
                      </p:tavLst>
                    </p:anim>
                    <p:anim calcmode="lin" valueType="num">
                      <p:cBhvr>
                        <p:cTn dur="500" fill="hold"/>
                        <p:tgtEl>
                          <p:spTgt spid="39"/>
                        </p:tgtEl>
                        <p:attrNameLst>
                          <p:attrName>ppt_h</p:attrName>
                        </p:attrNameLst>
                      </p:cBhvr>
                      <p:tavLst>
                        <p:tav tm="0">
                          <p:val>
                            <p:fltVal val="0"/>
                          </p:val>
                        </p:tav>
                        <p:tav tm="100000">
                          <p:val>
                            <p:strVal val="#ppt_h"/>
                          </p:val>
                        </p:tav>
                      </p:tavLst>
                    </p:anim>
                    <p:animEffect transition="in" filter="fade">
                      <p:cBhvr>
                        <p:cTn dur="500"/>
                        <p:tgtEl>
                          <p:spTgt spid="39"/>
                        </p:tgtEl>
                      </p:cBhvr>
                    </p:animEffect>
                  </p:childTnLst>
                </p:cTn>
              </p:par>
            </p:tnLst>
          </p:tmpl>
        </p:tmplLst>
      </p:bldP>
    </p:bld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334897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8291253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1869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159669" y="1357313"/>
            <a:ext cx="2605088" cy="1532335"/>
          </a:xfrm>
        </p:spPr>
        <p:txBody>
          <a:bodyPr>
            <a:normAutofit/>
          </a:bodyPr>
          <a:lstStyle>
            <a:lvl1pPr>
              <a:defRPr sz="1350">
                <a:solidFill>
                  <a:schemeClr val="accent1"/>
                </a:solidFill>
              </a:defRPr>
            </a:lvl1pPr>
          </a:lstStyle>
          <a:p>
            <a:endParaRPr lang="id-ID"/>
          </a:p>
        </p:txBody>
      </p:sp>
      <p:sp>
        <p:nvSpPr>
          <p:cNvPr id="9" name="Picture Placeholder 2"/>
          <p:cNvSpPr>
            <a:spLocks noGrp="1"/>
          </p:cNvSpPr>
          <p:nvPr>
            <p:ph type="pic" sz="quarter" idx="11"/>
          </p:nvPr>
        </p:nvSpPr>
        <p:spPr>
          <a:xfrm>
            <a:off x="5389430" y="1357313"/>
            <a:ext cx="2605088" cy="1532335"/>
          </a:xfrm>
        </p:spPr>
        <p:txBody>
          <a:bodyPr>
            <a:normAutofit/>
          </a:bodyPr>
          <a:lstStyle>
            <a:lvl1pPr>
              <a:defRPr sz="1350">
                <a:solidFill>
                  <a:schemeClr val="accent1"/>
                </a:solidFill>
              </a:defRPr>
            </a:lvl1pPr>
          </a:lstStyle>
          <a:p>
            <a:endParaRPr lang="id-ID"/>
          </a:p>
        </p:txBody>
      </p:sp>
    </p:spTree>
    <p:extLst>
      <p:ext uri="{BB962C8B-B14F-4D97-AF65-F5344CB8AC3E}">
        <p14:creationId xmlns:p14="http://schemas.microsoft.com/office/powerpoint/2010/main" val="184649618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554029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44546A"/>
                </a:solidFill>
                <a:latin typeface="Source Sans Pro" panose="020B0503030403020204" pitchFamily="34" charset="0"/>
              </a:rPr>
              <a:t>www.yourcompany.com | powerpoint template</a:t>
            </a:r>
            <a:endParaRPr lang="en-US" sz="675" dirty="0">
              <a:solidFill>
                <a:srgbClr val="44546A"/>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lang="es-SV" smtClean="0">
                <a:solidFill>
                  <a:srgbClr val="44546A"/>
                </a:solidFill>
              </a:rPr>
              <a:pPr/>
              <a:t>‹#›</a:t>
            </a:fld>
            <a:endParaRPr lang="es-SV">
              <a:solidFill>
                <a:srgbClr val="44546A"/>
              </a:solidFill>
            </a:endParaRPr>
          </a:p>
        </p:txBody>
      </p:sp>
      <p:cxnSp>
        <p:nvCxnSpPr>
          <p:cNvPr id="10"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65022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Image Layout 0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
            <a:ext cx="9144000" cy="122024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0"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1F1F1F"/>
                </a:solidFill>
                <a:latin typeface="Source Sans Pro" panose="020B0503030403020204" pitchFamily="34" charset="0"/>
              </a:rPr>
              <a:t>www.yourcompany.com | powerpoint template</a:t>
            </a:r>
            <a:endParaRPr lang="en-US" sz="675" dirty="0">
              <a:solidFill>
                <a:srgbClr val="1F1F1F"/>
              </a:solidFill>
              <a:latin typeface="Source Sans Pro" panose="020B0503030403020204" pitchFamily="34" charset="0"/>
            </a:endParaRPr>
          </a:p>
        </p:txBody>
      </p:sp>
      <p:sp>
        <p:nvSpPr>
          <p:cNvPr id="11" name="Marcador de número de diapositiva 5"/>
          <p:cNvSpPr>
            <a:spLocks noGrp="1"/>
          </p:cNvSpPr>
          <p:nvPr>
            <p:ph type="sldNum" sz="quarter" idx="12"/>
          </p:nvPr>
        </p:nvSpPr>
        <p:spPr>
          <a:xfrm>
            <a:off x="6812615" y="4767307"/>
            <a:ext cx="2057266" cy="273812"/>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4"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77093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ppt_x"/>
                                          </p:val>
                                        </p:tav>
                                        <p:tav tm="100000">
                                          <p:val>
                                            <p:strVal val="#ppt_x"/>
                                          </p:val>
                                        </p:tav>
                                      </p:tavLst>
                                    </p:anim>
                                    <p:anim calcmode="lin" valueType="num">
                                      <p:cBhvr additive="base">
                                        <p:cTn id="12" dur="1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9144000" cy="51435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404694003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Image Layout 06">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44546A"/>
                </a:solidFill>
                <a:latin typeface="Source Sans Pro" panose="020B0503030403020204" pitchFamily="34" charset="0"/>
              </a:rPr>
              <a:t>www.yourcompany.com | powerpoint template</a:t>
            </a:r>
            <a:endParaRPr lang="en-US" sz="675" dirty="0">
              <a:solidFill>
                <a:srgbClr val="44546A"/>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lang="es-SV" smtClean="0">
                <a:solidFill>
                  <a:srgbClr val="44546A"/>
                </a:solidFill>
              </a:rPr>
              <a:pPr/>
              <a:t>‹#›</a:t>
            </a:fld>
            <a:endParaRPr lang="es-SV">
              <a:solidFill>
                <a:srgbClr val="44546A"/>
              </a:solidFill>
            </a:endParaRPr>
          </a:p>
        </p:txBody>
      </p:sp>
      <p:cxnSp>
        <p:nvCxnSpPr>
          <p:cNvPr id="10"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9144000" cy="2158984"/>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82565836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07442380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hasCustomPrompt="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46527957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hasCustomPrompt="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90987653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29068531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hasCustomPrompt="1"/>
          </p:nvPr>
        </p:nvSpPr>
        <p:spPr>
          <a:xfrm>
            <a:off x="6286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hasCustomPrompt="1"/>
          </p:nvPr>
        </p:nvSpPr>
        <p:spPr>
          <a:xfrm>
            <a:off x="46291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56616317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a:t>Haga clic para modificar el estilo de título del patrón</a:t>
            </a:r>
          </a:p>
        </p:txBody>
      </p:sp>
      <p:sp>
        <p:nvSpPr>
          <p:cNvPr id="3" name="Marcador de texto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hasCustomPrompt="1"/>
          </p:nvPr>
        </p:nvSpPr>
        <p:spPr>
          <a:xfrm>
            <a:off x="629842" y="1878806"/>
            <a:ext cx="3868340"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hasCustomPrompt="1"/>
          </p:nvPr>
        </p:nvSpPr>
        <p:spPr>
          <a:xfrm>
            <a:off x="4629150" y="1878806"/>
            <a:ext cx="3887391"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ES" dirty="0">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78522179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ES" dirty="0">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35263553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3" name="Marcador de pie de página 2"/>
          <p:cNvSpPr>
            <a:spLocks noGrp="1"/>
          </p:cNvSpPr>
          <p:nvPr>
            <p:ph type="ftr" sz="quarter" idx="11"/>
          </p:nvPr>
        </p:nvSpPr>
        <p:spPr/>
        <p:txBody>
          <a:bodyPr/>
          <a:lstStyle/>
          <a:p>
            <a:endParaRPr lang="es-ES" dirty="0">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52903420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57814696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dirty="0"/>
          </a:p>
        </p:txBody>
      </p:sp>
      <p:sp>
        <p:nvSpPr>
          <p:cNvPr id="4" name="Marcador de texto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407854315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hasCustomPrompt="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95952897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a:t>Haga clic para modificar el estilo de título del patrón</a:t>
            </a:r>
          </a:p>
        </p:txBody>
      </p:sp>
      <p:sp>
        <p:nvSpPr>
          <p:cNvPr id="3" name="Marcador de texto vertical 2"/>
          <p:cNvSpPr>
            <a:spLocks noGrp="1"/>
          </p:cNvSpPr>
          <p:nvPr>
            <p:ph type="body" orient="vert" idx="1" hasCustomPrompt="1"/>
          </p:nvPr>
        </p:nvSpPr>
        <p:spPr>
          <a:xfrm>
            <a:off x="628650" y="273844"/>
            <a:ext cx="5800725" cy="435887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135260364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2514600" y="713942"/>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1"/>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64917191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52362855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18" name="Text Placeholder 17"/>
          <p:cNvSpPr>
            <a:spLocks noGrp="1"/>
          </p:cNvSpPr>
          <p:nvPr>
            <p:ph type="body" sz="quarter" idx="14" hasCustomPrompt="1"/>
          </p:nvPr>
        </p:nvSpPr>
        <p:spPr>
          <a:xfrm>
            <a:off x="1143000" y="2249078"/>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19" name="Text Placeholder 17"/>
          <p:cNvSpPr>
            <a:spLocks noGrp="1"/>
          </p:cNvSpPr>
          <p:nvPr>
            <p:ph type="body" sz="quarter" idx="15" hasCustomPrompt="1"/>
          </p:nvPr>
        </p:nvSpPr>
        <p:spPr>
          <a:xfrm>
            <a:off x="5553075" y="2250255"/>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21" name="Content Placeholder 20"/>
          <p:cNvSpPr>
            <a:spLocks noGrp="1"/>
          </p:cNvSpPr>
          <p:nvPr>
            <p:ph sz="quarter" idx="16" hasCustomPrompt="1"/>
          </p:nvPr>
        </p:nvSpPr>
        <p:spPr>
          <a:xfrm>
            <a:off x="1143000" y="1910642"/>
            <a:ext cx="3533775" cy="219075"/>
          </a:xfrm>
        </p:spPr>
        <p:txBody>
          <a:bodyPr lIns="0" tIns="0" rIns="0" bIns="0">
            <a:normAutofit/>
          </a:bodyPr>
          <a:lstStyle>
            <a:lvl1pPr marL="0" indent="0">
              <a:buNone/>
              <a:defRPr sz="1050">
                <a:solidFill>
                  <a:schemeClr val="bg1">
                    <a:lumMod val="95000"/>
                  </a:schemeClr>
                </a:solidFill>
                <a:latin typeface="Sinkin Sans 300 Light" pitchFamily="50" charset="0"/>
              </a:defRPr>
            </a:lvl1pPr>
          </a:lstStyle>
          <a:p>
            <a:pPr lvl="0"/>
            <a:r>
              <a:rPr lang="en-GB" dirty="0"/>
              <a:t>Click to edit Content Heading</a:t>
            </a:r>
          </a:p>
        </p:txBody>
      </p:sp>
      <p:sp>
        <p:nvSpPr>
          <p:cNvPr id="22" name="Content Placeholder 20"/>
          <p:cNvSpPr>
            <a:spLocks noGrp="1"/>
          </p:cNvSpPr>
          <p:nvPr>
            <p:ph sz="quarter" idx="17" hasCustomPrompt="1"/>
          </p:nvPr>
        </p:nvSpPr>
        <p:spPr>
          <a:xfrm>
            <a:off x="4900613" y="1910642"/>
            <a:ext cx="3100388" cy="219075"/>
          </a:xfrm>
        </p:spPr>
        <p:txBody>
          <a:bodyPr lIns="0" tIns="0" rIns="0" bIns="0">
            <a:normAutofit/>
          </a:bodyPr>
          <a:lstStyle>
            <a:lvl1pPr marL="0" indent="0">
              <a:buNone/>
              <a:defRPr sz="1050">
                <a:solidFill>
                  <a:schemeClr val="bg1">
                    <a:lumMod val="95000"/>
                  </a:schemeClr>
                </a:solidFill>
                <a:latin typeface="Sinkin Sans 300 Light" pitchFamily="50" charset="0"/>
              </a:defRPr>
            </a:lvl1pPr>
          </a:lstStyle>
          <a:p>
            <a:pPr lvl="0"/>
            <a:r>
              <a:rPr lang="en-GB" dirty="0"/>
              <a:t>Click to edit Content Heading</a:t>
            </a:r>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Tree>
    <p:extLst>
      <p:ext uri="{BB962C8B-B14F-4D97-AF65-F5344CB8AC3E}">
        <p14:creationId xmlns:p14="http://schemas.microsoft.com/office/powerpoint/2010/main" val="197077407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33" name="Rectangle 32"/>
          <p:cNvSpPr/>
          <p:nvPr/>
        </p:nvSpPr>
        <p:spPr>
          <a:xfrm>
            <a:off x="3828856" y="2148947"/>
            <a:ext cx="1519272" cy="12086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6" name="Rectangle 45"/>
          <p:cNvSpPr/>
          <p:nvPr userDrawn="1"/>
        </p:nvSpPr>
        <p:spPr>
          <a:xfrm>
            <a:off x="5415694" y="2148947"/>
            <a:ext cx="1519272" cy="12086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9" name="Content Placeholder 20"/>
          <p:cNvSpPr>
            <a:spLocks noGrp="1"/>
          </p:cNvSpPr>
          <p:nvPr>
            <p:ph sz="quarter" idx="16"/>
          </p:nvPr>
        </p:nvSpPr>
        <p:spPr>
          <a:xfrm>
            <a:off x="3929539"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10" name="Text Placeholder 17"/>
          <p:cNvSpPr>
            <a:spLocks noGrp="1"/>
          </p:cNvSpPr>
          <p:nvPr>
            <p:ph type="body" sz="quarter" idx="21"/>
          </p:nvPr>
        </p:nvSpPr>
        <p:spPr>
          <a:xfrm>
            <a:off x="3922147"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37" name="Picture Placeholder 2"/>
          <p:cNvSpPr>
            <a:spLocks noGrp="1"/>
          </p:cNvSpPr>
          <p:nvPr>
            <p:ph type="pic" sz="quarter" idx="23"/>
          </p:nvPr>
        </p:nvSpPr>
        <p:spPr>
          <a:xfrm>
            <a:off x="856282" y="2157413"/>
            <a:ext cx="1186172" cy="1543051"/>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40" name="Shape 987"/>
          <p:cNvSpPr/>
          <p:nvPr userDrawn="1"/>
        </p:nvSpPr>
        <p:spPr>
          <a:xfrm>
            <a:off x="795942" y="1985963"/>
            <a:ext cx="1317968" cy="1885950"/>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lumMod val="75000"/>
            </a:schemeClr>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3" name="Picture Placeholder 2"/>
          <p:cNvSpPr>
            <a:spLocks noGrp="1"/>
          </p:cNvSpPr>
          <p:nvPr>
            <p:ph type="pic" sz="quarter" idx="22"/>
          </p:nvPr>
        </p:nvSpPr>
        <p:spPr>
          <a:xfrm>
            <a:off x="2094640" y="1885950"/>
            <a:ext cx="1305691" cy="1819275"/>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39" name="Shape 987"/>
          <p:cNvSpPr/>
          <p:nvPr userDrawn="1"/>
        </p:nvSpPr>
        <p:spPr>
          <a:xfrm>
            <a:off x="2032925" y="1714500"/>
            <a:ext cx="1429122" cy="2171700"/>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2"/>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41" name="Rectangle 40"/>
          <p:cNvSpPr/>
          <p:nvPr userDrawn="1"/>
        </p:nvSpPr>
        <p:spPr>
          <a:xfrm>
            <a:off x="6997105" y="2148947"/>
            <a:ext cx="1519272" cy="12086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8" name="Shape 4385"/>
          <p:cNvSpPr/>
          <p:nvPr userDrawn="1"/>
        </p:nvSpPr>
        <p:spPr>
          <a:xfrm>
            <a:off x="7590622" y="2314743"/>
            <a:ext cx="332239" cy="298608"/>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49" name="Shape 4487"/>
          <p:cNvSpPr/>
          <p:nvPr userDrawn="1"/>
        </p:nvSpPr>
        <p:spPr>
          <a:xfrm>
            <a:off x="4501211" y="2358065"/>
            <a:ext cx="174563" cy="211962"/>
          </a:xfrm>
          <a:custGeom>
            <a:avLst/>
            <a:gdLst/>
            <a:ahLst/>
            <a:cxnLst>
              <a:cxn ang="0">
                <a:pos x="wd2" y="hd2"/>
              </a:cxn>
              <a:cxn ang="5400000">
                <a:pos x="wd2" y="hd2"/>
              </a:cxn>
              <a:cxn ang="10800000">
                <a:pos x="wd2" y="hd2"/>
              </a:cxn>
              <a:cxn ang="16200000">
                <a:pos x="wd2" y="hd2"/>
              </a:cxn>
            </a:cxnLst>
            <a:rect l="0" t="0" r="r" b="b"/>
            <a:pathLst>
              <a:path w="21600" h="21600" extrusionOk="0">
                <a:moveTo>
                  <a:pt x="7715" y="5337"/>
                </a:moveTo>
                <a:cubicBezTo>
                  <a:pt x="7715" y="3501"/>
                  <a:pt x="8945" y="2541"/>
                  <a:pt x="10801" y="2541"/>
                </a:cubicBezTo>
                <a:cubicBezTo>
                  <a:pt x="12655" y="2541"/>
                  <a:pt x="13887" y="3501"/>
                  <a:pt x="13887" y="5337"/>
                </a:cubicBezTo>
                <a:lnTo>
                  <a:pt x="13887" y="7624"/>
                </a:lnTo>
                <a:lnTo>
                  <a:pt x="7715" y="7624"/>
                </a:lnTo>
                <a:cubicBezTo>
                  <a:pt x="7715" y="7624"/>
                  <a:pt x="7715" y="5337"/>
                  <a:pt x="7715" y="5337"/>
                </a:cubicBezTo>
                <a:close/>
                <a:moveTo>
                  <a:pt x="19748" y="7624"/>
                </a:moveTo>
                <a:lnTo>
                  <a:pt x="16972" y="7624"/>
                </a:lnTo>
                <a:lnTo>
                  <a:pt x="16972" y="5844"/>
                </a:lnTo>
                <a:cubicBezTo>
                  <a:pt x="16972" y="2163"/>
                  <a:pt x="14912" y="0"/>
                  <a:pt x="10801" y="0"/>
                </a:cubicBezTo>
                <a:cubicBezTo>
                  <a:pt x="6688" y="0"/>
                  <a:pt x="4630" y="2163"/>
                  <a:pt x="4630" y="5844"/>
                </a:cubicBezTo>
                <a:lnTo>
                  <a:pt x="4630" y="7624"/>
                </a:lnTo>
                <a:lnTo>
                  <a:pt x="1544" y="7624"/>
                </a:lnTo>
                <a:cubicBezTo>
                  <a:pt x="691" y="7624"/>
                  <a:pt x="0" y="8447"/>
                  <a:pt x="0" y="9148"/>
                </a:cubicBezTo>
                <a:lnTo>
                  <a:pt x="0" y="19059"/>
                </a:lnTo>
                <a:cubicBezTo>
                  <a:pt x="0" y="19758"/>
                  <a:pt x="661" y="20505"/>
                  <a:pt x="1469" y="20719"/>
                </a:cubicBezTo>
                <a:lnTo>
                  <a:pt x="3314" y="21210"/>
                </a:lnTo>
                <a:cubicBezTo>
                  <a:pt x="4122" y="21424"/>
                  <a:pt x="5478" y="21600"/>
                  <a:pt x="6326" y="21600"/>
                </a:cubicBezTo>
                <a:lnTo>
                  <a:pt x="15274" y="21600"/>
                </a:lnTo>
                <a:cubicBezTo>
                  <a:pt x="16123" y="21600"/>
                  <a:pt x="17478" y="21424"/>
                  <a:pt x="18286" y="21210"/>
                </a:cubicBezTo>
                <a:lnTo>
                  <a:pt x="20132" y="20719"/>
                </a:lnTo>
                <a:cubicBezTo>
                  <a:pt x="20939" y="20505"/>
                  <a:pt x="21600" y="19758"/>
                  <a:pt x="21600" y="19059"/>
                </a:cubicBezTo>
                <a:lnTo>
                  <a:pt x="21600" y="9148"/>
                </a:lnTo>
                <a:cubicBezTo>
                  <a:pt x="21600" y="8447"/>
                  <a:pt x="20601" y="7624"/>
                  <a:pt x="19748" y="7624"/>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54" name="Shape 4454"/>
          <p:cNvSpPr/>
          <p:nvPr userDrawn="1"/>
        </p:nvSpPr>
        <p:spPr>
          <a:xfrm>
            <a:off x="6058519" y="2366707"/>
            <a:ext cx="233622" cy="194678"/>
          </a:xfrm>
          <a:custGeom>
            <a:avLst/>
            <a:gdLst/>
            <a:ahLst/>
            <a:cxnLst>
              <a:cxn ang="0">
                <a:pos x="wd2" y="hd2"/>
              </a:cxn>
              <a:cxn ang="5400000">
                <a:pos x="wd2" y="hd2"/>
              </a:cxn>
              <a:cxn ang="10800000">
                <a:pos x="wd2" y="hd2"/>
              </a:cxn>
              <a:cxn ang="16200000">
                <a:pos x="wd2" y="hd2"/>
              </a:cxn>
            </a:cxnLst>
            <a:rect l="0" t="0" r="r" b="b"/>
            <a:pathLst>
              <a:path w="21452" h="21600" extrusionOk="0">
                <a:moveTo>
                  <a:pt x="19451" y="15878"/>
                </a:moveTo>
                <a:lnTo>
                  <a:pt x="19142" y="18042"/>
                </a:lnTo>
                <a:cubicBezTo>
                  <a:pt x="19049" y="18872"/>
                  <a:pt x="18431" y="19552"/>
                  <a:pt x="17766" y="19552"/>
                </a:cubicBezTo>
                <a:lnTo>
                  <a:pt x="3686" y="19552"/>
                </a:lnTo>
                <a:cubicBezTo>
                  <a:pt x="3021" y="19552"/>
                  <a:pt x="2403" y="18872"/>
                  <a:pt x="2310" y="18042"/>
                </a:cubicBezTo>
                <a:lnTo>
                  <a:pt x="2001" y="15878"/>
                </a:lnTo>
                <a:cubicBezTo>
                  <a:pt x="1909" y="15047"/>
                  <a:pt x="2377" y="14368"/>
                  <a:pt x="3041" y="14368"/>
                </a:cubicBezTo>
                <a:lnTo>
                  <a:pt x="18411" y="14368"/>
                </a:lnTo>
                <a:cubicBezTo>
                  <a:pt x="19075" y="14368"/>
                  <a:pt x="19543" y="15047"/>
                  <a:pt x="19451" y="15878"/>
                </a:cubicBezTo>
                <a:close/>
                <a:moveTo>
                  <a:pt x="21075" y="12098"/>
                </a:moveTo>
                <a:lnTo>
                  <a:pt x="17323" y="1309"/>
                </a:lnTo>
                <a:cubicBezTo>
                  <a:pt x="17026" y="590"/>
                  <a:pt x="16239" y="0"/>
                  <a:pt x="15575" y="0"/>
                </a:cubicBezTo>
                <a:lnTo>
                  <a:pt x="5877" y="0"/>
                </a:lnTo>
                <a:cubicBezTo>
                  <a:pt x="5213" y="0"/>
                  <a:pt x="4426" y="590"/>
                  <a:pt x="4129" y="1309"/>
                </a:cubicBezTo>
                <a:lnTo>
                  <a:pt x="378" y="12098"/>
                </a:lnTo>
                <a:cubicBezTo>
                  <a:pt x="80" y="12817"/>
                  <a:pt x="-74" y="14056"/>
                  <a:pt x="35" y="14850"/>
                </a:cubicBezTo>
                <a:lnTo>
                  <a:pt x="846" y="20157"/>
                </a:lnTo>
                <a:cubicBezTo>
                  <a:pt x="956" y="20950"/>
                  <a:pt x="1589" y="21600"/>
                  <a:pt x="2254" y="21600"/>
                </a:cubicBezTo>
                <a:lnTo>
                  <a:pt x="19198" y="21600"/>
                </a:lnTo>
                <a:cubicBezTo>
                  <a:pt x="19863" y="21600"/>
                  <a:pt x="20496" y="20950"/>
                  <a:pt x="20606" y="20157"/>
                </a:cubicBezTo>
                <a:lnTo>
                  <a:pt x="21417" y="14850"/>
                </a:lnTo>
                <a:cubicBezTo>
                  <a:pt x="21526" y="14056"/>
                  <a:pt x="21372" y="12817"/>
                  <a:pt x="21075" y="12098"/>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55" name="Content Placeholder 20"/>
          <p:cNvSpPr>
            <a:spLocks noGrp="1"/>
          </p:cNvSpPr>
          <p:nvPr>
            <p:ph sz="quarter" idx="24"/>
          </p:nvPr>
        </p:nvSpPr>
        <p:spPr>
          <a:xfrm>
            <a:off x="5516377"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6" name="Text Placeholder 17"/>
          <p:cNvSpPr>
            <a:spLocks noGrp="1"/>
          </p:cNvSpPr>
          <p:nvPr>
            <p:ph type="body" sz="quarter" idx="25"/>
          </p:nvPr>
        </p:nvSpPr>
        <p:spPr>
          <a:xfrm>
            <a:off x="5508985"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7" name="Content Placeholder 20"/>
          <p:cNvSpPr>
            <a:spLocks noGrp="1"/>
          </p:cNvSpPr>
          <p:nvPr>
            <p:ph sz="quarter" idx="26"/>
          </p:nvPr>
        </p:nvSpPr>
        <p:spPr>
          <a:xfrm>
            <a:off x="7097788"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8" name="Text Placeholder 17"/>
          <p:cNvSpPr>
            <a:spLocks noGrp="1"/>
          </p:cNvSpPr>
          <p:nvPr>
            <p:ph type="body" sz="quarter" idx="27"/>
          </p:nvPr>
        </p:nvSpPr>
        <p:spPr>
          <a:xfrm>
            <a:off x="7090396"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9" name="Content Placeholder 20"/>
          <p:cNvSpPr>
            <a:spLocks noGrp="1"/>
          </p:cNvSpPr>
          <p:nvPr>
            <p:ph sz="quarter" idx="28"/>
          </p:nvPr>
        </p:nvSpPr>
        <p:spPr>
          <a:xfrm>
            <a:off x="3842258" y="1733486"/>
            <a:ext cx="4674119" cy="252477"/>
          </a:xfrm>
        </p:spPr>
        <p:txBody>
          <a:bodyPr lIns="0" tIns="0" rIns="0" bIns="0" anchor="ctr">
            <a:normAutofit/>
          </a:bodyPr>
          <a:lstStyle>
            <a:lvl1pPr marL="0" indent="0" algn="l">
              <a:buNone/>
              <a:defRPr sz="1050" b="1">
                <a:solidFill>
                  <a:schemeClr val="bg1">
                    <a:lumMod val="95000"/>
                  </a:schemeClr>
                </a:solidFill>
                <a:latin typeface="Sinkin Sans 300 Light" pitchFamily="50" charset="0"/>
              </a:defRPr>
            </a:lvl1pPr>
          </a:lstStyle>
          <a:p>
            <a:pPr lvl="0"/>
            <a:endParaRPr lang="en-GB" dirty="0"/>
          </a:p>
        </p:txBody>
      </p:sp>
      <p:sp>
        <p:nvSpPr>
          <p:cNvPr id="60" name="Text Placeholder 17"/>
          <p:cNvSpPr>
            <a:spLocks noGrp="1"/>
          </p:cNvSpPr>
          <p:nvPr>
            <p:ph type="body" sz="quarter" idx="29"/>
          </p:nvPr>
        </p:nvSpPr>
        <p:spPr>
          <a:xfrm>
            <a:off x="3922147"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
        <p:nvSpPr>
          <p:cNvPr id="61" name="Text Placeholder 17"/>
          <p:cNvSpPr>
            <a:spLocks noGrp="1"/>
          </p:cNvSpPr>
          <p:nvPr>
            <p:ph type="body" sz="quarter" idx="30"/>
          </p:nvPr>
        </p:nvSpPr>
        <p:spPr>
          <a:xfrm>
            <a:off x="5508985"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
        <p:nvSpPr>
          <p:cNvPr id="62" name="Text Placeholder 17"/>
          <p:cNvSpPr>
            <a:spLocks noGrp="1"/>
          </p:cNvSpPr>
          <p:nvPr>
            <p:ph type="body" sz="quarter" idx="31"/>
          </p:nvPr>
        </p:nvSpPr>
        <p:spPr>
          <a:xfrm>
            <a:off x="7090396"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Tree>
    <p:extLst>
      <p:ext uri="{BB962C8B-B14F-4D97-AF65-F5344CB8AC3E}">
        <p14:creationId xmlns:p14="http://schemas.microsoft.com/office/powerpoint/2010/main" val="339071451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2" presetClass="entr" presetSubtype="8" accel="44000" decel="5600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0-#ppt_w/2"/>
                                          </p:val>
                                        </p:tav>
                                        <p:tav tm="100000">
                                          <p:val>
                                            <p:strVal val="#ppt_x"/>
                                          </p:val>
                                        </p:tav>
                                      </p:tavLst>
                                    </p:anim>
                                    <p:anim calcmode="lin" valueType="num">
                                      <p:cBhvr additive="base">
                                        <p:cTn id="16" dur="500" fill="hold"/>
                                        <p:tgtEl>
                                          <p:spTgt spid="40"/>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2000"/>
                            </p:stCondLst>
                            <p:childTnLst>
                              <p:par>
                                <p:cTn id="22" presetID="2" presetClass="entr" presetSubtype="8" accel="44000" decel="56000"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0-#ppt_w/2"/>
                                          </p:val>
                                        </p:tav>
                                        <p:tav tm="100000">
                                          <p:val>
                                            <p:strVal val="#ppt_x"/>
                                          </p:val>
                                        </p:tav>
                                      </p:tavLst>
                                    </p:anim>
                                    <p:anim calcmode="lin" valueType="num">
                                      <p:cBhvr additive="base">
                                        <p:cTn id="25" dur="500" fill="hold"/>
                                        <p:tgtEl>
                                          <p:spTgt spid="39"/>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p:stCondLst>
                              <p:cond delay="3000"/>
                            </p:stCondLst>
                            <p:childTnLst>
                              <p:par>
                                <p:cTn id="31" presetID="22" presetClass="entr" presetSubtype="8" fill="hold" grpId="0" nodeType="afterEffect" nodePh="1">
                                  <p:stCondLst>
                                    <p:cond delay="0"/>
                                  </p:stCondLst>
                                  <p:endCondLst>
                                    <p:cond evt="begin" delay="0">
                                      <p:tn val="31"/>
                                    </p:cond>
                                  </p:endCondLst>
                                  <p:childTnLst>
                                    <p:set>
                                      <p:cBhvr>
                                        <p:cTn id="32" dur="1" fill="hold">
                                          <p:stCondLst>
                                            <p:cond delay="0"/>
                                          </p:stCondLst>
                                        </p:cTn>
                                        <p:tgtEl>
                                          <p:spTgt spid="59">
                                            <p:txEl>
                                              <p:pRg st="0" end="0"/>
                                            </p:txEl>
                                          </p:spTgt>
                                        </p:tgtEl>
                                        <p:attrNameLst>
                                          <p:attrName>style.visibility</p:attrName>
                                        </p:attrNameLst>
                                      </p:cBhvr>
                                      <p:to>
                                        <p:strVal val="visible"/>
                                      </p:to>
                                    </p:set>
                                    <p:animEffect transition="in" filter="wipe(left)">
                                      <p:cBhvr>
                                        <p:cTn id="33" dur="500"/>
                                        <p:tgtEl>
                                          <p:spTgt spid="59">
                                            <p:txEl>
                                              <p:pRg st="0" end="0"/>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par>
                          <p:cTn id="38" fill="hold">
                            <p:stCondLst>
                              <p:cond delay="4000"/>
                            </p:stCondLst>
                            <p:childTnLst>
                              <p:par>
                                <p:cTn id="39" presetID="49" presetClass="entr" presetSubtype="0" decel="100000" fill="hold" grpId="0" nodeType="after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 calcmode="lin" valueType="num">
                                      <p:cBhvr>
                                        <p:cTn id="43" dur="500" fill="hold"/>
                                        <p:tgtEl>
                                          <p:spTgt spid="49"/>
                                        </p:tgtEl>
                                        <p:attrNameLst>
                                          <p:attrName>style.rotation</p:attrName>
                                        </p:attrNameLst>
                                      </p:cBhvr>
                                      <p:tavLst>
                                        <p:tav tm="0">
                                          <p:val>
                                            <p:fltVal val="360"/>
                                          </p:val>
                                        </p:tav>
                                        <p:tav tm="100000">
                                          <p:val>
                                            <p:fltVal val="0"/>
                                          </p:val>
                                        </p:tav>
                                      </p:tavLst>
                                    </p:anim>
                                    <p:animEffect transition="in" filter="fade">
                                      <p:cBhvr>
                                        <p:cTn id="44" dur="500"/>
                                        <p:tgtEl>
                                          <p:spTgt spid="49"/>
                                        </p:tgtEl>
                                      </p:cBhvr>
                                    </p:animEffect>
                                  </p:childTnLst>
                                </p:cTn>
                              </p:par>
                            </p:childTnLst>
                          </p:cTn>
                        </p:par>
                        <p:par>
                          <p:cTn id="45" fill="hold">
                            <p:stCondLst>
                              <p:cond delay="4500"/>
                            </p:stCondLst>
                            <p:childTnLst>
                              <p:par>
                                <p:cTn id="46" presetID="22" presetClass="entr" presetSubtype="1" fill="hold" grpId="0" nodeType="afterEffect" nodePh="1">
                                  <p:stCondLst>
                                    <p:cond delay="0"/>
                                  </p:stCondLst>
                                  <p:endCondLst>
                                    <p:cond evt="begin" delay="0">
                                      <p:tn val="46"/>
                                    </p:cond>
                                  </p:endCondLst>
                                  <p:childTnLst>
                                    <p:set>
                                      <p:cBhvr>
                                        <p:cTn id="47" dur="1" fill="hold">
                                          <p:stCondLst>
                                            <p:cond delay="0"/>
                                          </p:stCondLst>
                                        </p:cTn>
                                        <p:tgtEl>
                                          <p:spTgt spid="9">
                                            <p:txEl>
                                              <p:pRg st="0" end="0"/>
                                            </p:txEl>
                                          </p:spTgt>
                                        </p:tgtEl>
                                        <p:attrNameLst>
                                          <p:attrName>style.visibility</p:attrName>
                                        </p:attrNameLst>
                                      </p:cBhvr>
                                      <p:to>
                                        <p:strVal val="visible"/>
                                      </p:to>
                                    </p:set>
                                    <p:animEffect transition="in" filter="wipe(up)">
                                      <p:cBhvr>
                                        <p:cTn id="48" dur="500"/>
                                        <p:tgtEl>
                                          <p:spTgt spid="9">
                                            <p:txEl>
                                              <p:pRg st="0" end="0"/>
                                            </p:txEl>
                                          </p:spTgt>
                                        </p:tgtEl>
                                      </p:cBhvr>
                                    </p:animEffect>
                                  </p:childTnLst>
                                </p:cTn>
                              </p:par>
                            </p:childTnLst>
                          </p:cTn>
                        </p:par>
                        <p:par>
                          <p:cTn id="49" fill="hold">
                            <p:stCondLst>
                              <p:cond delay="5000"/>
                            </p:stCondLst>
                            <p:childTnLst>
                              <p:par>
                                <p:cTn id="50" presetID="9" presetClass="entr" presetSubtype="0" fill="hold" grpId="0" nodeType="afterEffect" nodePh="1">
                                  <p:stCondLst>
                                    <p:cond delay="0"/>
                                  </p:stCondLst>
                                  <p:endCondLst>
                                    <p:cond evt="begin" delay="0">
                                      <p:tn val="50"/>
                                    </p:cond>
                                  </p:end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dissolve">
                                      <p:cBhvr>
                                        <p:cTn id="52" dur="500"/>
                                        <p:tgtEl>
                                          <p:spTgt spid="10">
                                            <p:txEl>
                                              <p:pRg st="0" end="0"/>
                                            </p:txEl>
                                          </p:spTgt>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childTnLst>
                          </p:cTn>
                        </p:par>
                        <p:par>
                          <p:cTn id="57" fill="hold">
                            <p:stCondLst>
                              <p:cond delay="6000"/>
                            </p:stCondLst>
                            <p:childTnLst>
                              <p:par>
                                <p:cTn id="58" presetID="49" presetClass="entr" presetSubtype="0" decel="100000" fill="hold" grpId="0" nodeType="afterEffect">
                                  <p:stCondLst>
                                    <p:cond delay="0"/>
                                  </p:stCondLst>
                                  <p:childTnLst>
                                    <p:set>
                                      <p:cBhvr>
                                        <p:cTn id="59" dur="1" fill="hold">
                                          <p:stCondLst>
                                            <p:cond delay="0"/>
                                          </p:stCondLst>
                                        </p:cTn>
                                        <p:tgtEl>
                                          <p:spTgt spid="54"/>
                                        </p:tgtEl>
                                        <p:attrNameLst>
                                          <p:attrName>style.visibility</p:attrName>
                                        </p:attrNameLst>
                                      </p:cBhvr>
                                      <p:to>
                                        <p:strVal val="visible"/>
                                      </p:to>
                                    </p:set>
                                    <p:anim calcmode="lin" valueType="num">
                                      <p:cBhvr>
                                        <p:cTn id="60" dur="500" fill="hold"/>
                                        <p:tgtEl>
                                          <p:spTgt spid="54"/>
                                        </p:tgtEl>
                                        <p:attrNameLst>
                                          <p:attrName>ppt_w</p:attrName>
                                        </p:attrNameLst>
                                      </p:cBhvr>
                                      <p:tavLst>
                                        <p:tav tm="0">
                                          <p:val>
                                            <p:fltVal val="0"/>
                                          </p:val>
                                        </p:tav>
                                        <p:tav tm="100000">
                                          <p:val>
                                            <p:strVal val="#ppt_w"/>
                                          </p:val>
                                        </p:tav>
                                      </p:tavLst>
                                    </p:anim>
                                    <p:anim calcmode="lin" valueType="num">
                                      <p:cBhvr>
                                        <p:cTn id="61" dur="500" fill="hold"/>
                                        <p:tgtEl>
                                          <p:spTgt spid="54"/>
                                        </p:tgtEl>
                                        <p:attrNameLst>
                                          <p:attrName>ppt_h</p:attrName>
                                        </p:attrNameLst>
                                      </p:cBhvr>
                                      <p:tavLst>
                                        <p:tav tm="0">
                                          <p:val>
                                            <p:fltVal val="0"/>
                                          </p:val>
                                        </p:tav>
                                        <p:tav tm="100000">
                                          <p:val>
                                            <p:strVal val="#ppt_h"/>
                                          </p:val>
                                        </p:tav>
                                      </p:tavLst>
                                    </p:anim>
                                    <p:anim calcmode="lin" valueType="num">
                                      <p:cBhvr>
                                        <p:cTn id="62" dur="500" fill="hold"/>
                                        <p:tgtEl>
                                          <p:spTgt spid="54"/>
                                        </p:tgtEl>
                                        <p:attrNameLst>
                                          <p:attrName>style.rotation</p:attrName>
                                        </p:attrNameLst>
                                      </p:cBhvr>
                                      <p:tavLst>
                                        <p:tav tm="0">
                                          <p:val>
                                            <p:fltVal val="360"/>
                                          </p:val>
                                        </p:tav>
                                        <p:tav tm="100000">
                                          <p:val>
                                            <p:fltVal val="0"/>
                                          </p:val>
                                        </p:tav>
                                      </p:tavLst>
                                    </p:anim>
                                    <p:animEffect transition="in" filter="fade">
                                      <p:cBhvr>
                                        <p:cTn id="63" dur="500"/>
                                        <p:tgtEl>
                                          <p:spTgt spid="54"/>
                                        </p:tgtEl>
                                      </p:cBhvr>
                                    </p:animEffect>
                                  </p:childTnLst>
                                </p:cTn>
                              </p:par>
                            </p:childTnLst>
                          </p:cTn>
                        </p:par>
                        <p:par>
                          <p:cTn id="64" fill="hold">
                            <p:stCondLst>
                              <p:cond delay="6500"/>
                            </p:stCondLst>
                            <p:childTnLst>
                              <p:par>
                                <p:cTn id="65" presetID="22" presetClass="entr" presetSubtype="1" fill="hold" grpId="0" nodeType="afterEffect" nodePh="1">
                                  <p:stCondLst>
                                    <p:cond delay="0"/>
                                  </p:stCondLst>
                                  <p:endCondLst>
                                    <p:cond evt="begin" delay="0">
                                      <p:tn val="65"/>
                                    </p:cond>
                                  </p:endCondLst>
                                  <p:childTnLst>
                                    <p:set>
                                      <p:cBhvr>
                                        <p:cTn id="66" dur="1" fill="hold">
                                          <p:stCondLst>
                                            <p:cond delay="0"/>
                                          </p:stCondLst>
                                        </p:cTn>
                                        <p:tgtEl>
                                          <p:spTgt spid="55">
                                            <p:txEl>
                                              <p:pRg st="0" end="0"/>
                                            </p:txEl>
                                          </p:spTgt>
                                        </p:tgtEl>
                                        <p:attrNameLst>
                                          <p:attrName>style.visibility</p:attrName>
                                        </p:attrNameLst>
                                      </p:cBhvr>
                                      <p:to>
                                        <p:strVal val="visible"/>
                                      </p:to>
                                    </p:set>
                                    <p:animEffect transition="in" filter="wipe(up)">
                                      <p:cBhvr>
                                        <p:cTn id="67" dur="500"/>
                                        <p:tgtEl>
                                          <p:spTgt spid="55">
                                            <p:txEl>
                                              <p:pRg st="0" end="0"/>
                                            </p:txEl>
                                          </p:spTgt>
                                        </p:tgtEl>
                                      </p:cBhvr>
                                    </p:animEffect>
                                  </p:childTnLst>
                                </p:cTn>
                              </p:par>
                            </p:childTnLst>
                          </p:cTn>
                        </p:par>
                        <p:par>
                          <p:cTn id="68" fill="hold">
                            <p:stCondLst>
                              <p:cond delay="7000"/>
                            </p:stCondLst>
                            <p:childTnLst>
                              <p:par>
                                <p:cTn id="69" presetID="9" presetClass="entr" presetSubtype="0" fill="hold" grpId="0" nodeType="afterEffect" nodePh="1">
                                  <p:stCondLst>
                                    <p:cond delay="0"/>
                                  </p:stCondLst>
                                  <p:endCondLst>
                                    <p:cond evt="begin" delay="0">
                                      <p:tn val="69"/>
                                    </p:cond>
                                  </p:endCondLst>
                                  <p:childTnLst>
                                    <p:set>
                                      <p:cBhvr>
                                        <p:cTn id="70" dur="1" fill="hold">
                                          <p:stCondLst>
                                            <p:cond delay="0"/>
                                          </p:stCondLst>
                                        </p:cTn>
                                        <p:tgtEl>
                                          <p:spTgt spid="56">
                                            <p:txEl>
                                              <p:pRg st="0" end="0"/>
                                            </p:txEl>
                                          </p:spTgt>
                                        </p:tgtEl>
                                        <p:attrNameLst>
                                          <p:attrName>style.visibility</p:attrName>
                                        </p:attrNameLst>
                                      </p:cBhvr>
                                      <p:to>
                                        <p:strVal val="visible"/>
                                      </p:to>
                                    </p:set>
                                    <p:animEffect transition="in" filter="dissolve">
                                      <p:cBhvr>
                                        <p:cTn id="71" dur="500"/>
                                        <p:tgtEl>
                                          <p:spTgt spid="56">
                                            <p:txEl>
                                              <p:pRg st="0" end="0"/>
                                            </p:txEl>
                                          </p:spTgt>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childTnLst>
                          </p:cTn>
                        </p:par>
                        <p:par>
                          <p:cTn id="76" fill="hold">
                            <p:stCondLst>
                              <p:cond delay="8000"/>
                            </p:stCondLst>
                            <p:childTnLst>
                              <p:par>
                                <p:cTn id="77" presetID="49" presetClass="entr" presetSubtype="0" decel="100000" fill="hold" grpId="0" nodeType="afterEffect">
                                  <p:stCondLst>
                                    <p:cond delay="0"/>
                                  </p:stCondLst>
                                  <p:childTnLst>
                                    <p:set>
                                      <p:cBhvr>
                                        <p:cTn id="78" dur="1" fill="hold">
                                          <p:stCondLst>
                                            <p:cond delay="0"/>
                                          </p:stCondLst>
                                        </p:cTn>
                                        <p:tgtEl>
                                          <p:spTgt spid="48"/>
                                        </p:tgtEl>
                                        <p:attrNameLst>
                                          <p:attrName>style.visibility</p:attrName>
                                        </p:attrNameLst>
                                      </p:cBhvr>
                                      <p:to>
                                        <p:strVal val="visible"/>
                                      </p:to>
                                    </p:set>
                                    <p:anim calcmode="lin" valueType="num">
                                      <p:cBhvr>
                                        <p:cTn id="79" dur="500" fill="hold"/>
                                        <p:tgtEl>
                                          <p:spTgt spid="48"/>
                                        </p:tgtEl>
                                        <p:attrNameLst>
                                          <p:attrName>ppt_w</p:attrName>
                                        </p:attrNameLst>
                                      </p:cBhvr>
                                      <p:tavLst>
                                        <p:tav tm="0">
                                          <p:val>
                                            <p:fltVal val="0"/>
                                          </p:val>
                                        </p:tav>
                                        <p:tav tm="100000">
                                          <p:val>
                                            <p:strVal val="#ppt_w"/>
                                          </p:val>
                                        </p:tav>
                                      </p:tavLst>
                                    </p:anim>
                                    <p:anim calcmode="lin" valueType="num">
                                      <p:cBhvr>
                                        <p:cTn id="80" dur="500" fill="hold"/>
                                        <p:tgtEl>
                                          <p:spTgt spid="48"/>
                                        </p:tgtEl>
                                        <p:attrNameLst>
                                          <p:attrName>ppt_h</p:attrName>
                                        </p:attrNameLst>
                                      </p:cBhvr>
                                      <p:tavLst>
                                        <p:tav tm="0">
                                          <p:val>
                                            <p:fltVal val="0"/>
                                          </p:val>
                                        </p:tav>
                                        <p:tav tm="100000">
                                          <p:val>
                                            <p:strVal val="#ppt_h"/>
                                          </p:val>
                                        </p:tav>
                                      </p:tavLst>
                                    </p:anim>
                                    <p:anim calcmode="lin" valueType="num">
                                      <p:cBhvr>
                                        <p:cTn id="81" dur="500" fill="hold"/>
                                        <p:tgtEl>
                                          <p:spTgt spid="48"/>
                                        </p:tgtEl>
                                        <p:attrNameLst>
                                          <p:attrName>style.rotation</p:attrName>
                                        </p:attrNameLst>
                                      </p:cBhvr>
                                      <p:tavLst>
                                        <p:tav tm="0">
                                          <p:val>
                                            <p:fltVal val="360"/>
                                          </p:val>
                                        </p:tav>
                                        <p:tav tm="100000">
                                          <p:val>
                                            <p:fltVal val="0"/>
                                          </p:val>
                                        </p:tav>
                                      </p:tavLst>
                                    </p:anim>
                                    <p:animEffect transition="in" filter="fade">
                                      <p:cBhvr>
                                        <p:cTn id="82" dur="500"/>
                                        <p:tgtEl>
                                          <p:spTgt spid="48"/>
                                        </p:tgtEl>
                                      </p:cBhvr>
                                    </p:animEffect>
                                  </p:childTnLst>
                                </p:cTn>
                              </p:par>
                            </p:childTnLst>
                          </p:cTn>
                        </p:par>
                        <p:par>
                          <p:cTn id="83" fill="hold">
                            <p:stCondLst>
                              <p:cond delay="8500"/>
                            </p:stCondLst>
                            <p:childTnLst>
                              <p:par>
                                <p:cTn id="84" presetID="22" presetClass="entr" presetSubtype="1" fill="hold" grpId="0" nodeType="afterEffect" nodePh="1">
                                  <p:stCondLst>
                                    <p:cond delay="0"/>
                                  </p:stCondLst>
                                  <p:endCondLst>
                                    <p:cond evt="begin" delay="0">
                                      <p:tn val="84"/>
                                    </p:cond>
                                  </p:endCondLst>
                                  <p:childTnLst>
                                    <p:set>
                                      <p:cBhvr>
                                        <p:cTn id="85" dur="1" fill="hold">
                                          <p:stCondLst>
                                            <p:cond delay="0"/>
                                          </p:stCondLst>
                                        </p:cTn>
                                        <p:tgtEl>
                                          <p:spTgt spid="57">
                                            <p:txEl>
                                              <p:pRg st="0" end="0"/>
                                            </p:txEl>
                                          </p:spTgt>
                                        </p:tgtEl>
                                        <p:attrNameLst>
                                          <p:attrName>style.visibility</p:attrName>
                                        </p:attrNameLst>
                                      </p:cBhvr>
                                      <p:to>
                                        <p:strVal val="visible"/>
                                      </p:to>
                                    </p:set>
                                    <p:animEffect transition="in" filter="wipe(up)">
                                      <p:cBhvr>
                                        <p:cTn id="86" dur="500"/>
                                        <p:tgtEl>
                                          <p:spTgt spid="57">
                                            <p:txEl>
                                              <p:pRg st="0" end="0"/>
                                            </p:txEl>
                                          </p:spTgt>
                                        </p:tgtEl>
                                      </p:cBhvr>
                                    </p:animEffect>
                                  </p:childTnLst>
                                </p:cTn>
                              </p:par>
                            </p:childTnLst>
                          </p:cTn>
                        </p:par>
                        <p:par>
                          <p:cTn id="87" fill="hold">
                            <p:stCondLst>
                              <p:cond delay="9000"/>
                            </p:stCondLst>
                            <p:childTnLst>
                              <p:par>
                                <p:cTn id="88" presetID="9" presetClass="entr" presetSubtype="0" fill="hold" grpId="0" nodeType="afterEffect" nodePh="1">
                                  <p:stCondLst>
                                    <p:cond delay="0"/>
                                  </p:stCondLst>
                                  <p:endCondLst>
                                    <p:cond evt="begin" delay="0">
                                      <p:tn val="88"/>
                                    </p:cond>
                                  </p:end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dissolve">
                                      <p:cBhvr>
                                        <p:cTn id="90" dur="500"/>
                                        <p:tgtEl>
                                          <p:spTgt spid="58">
                                            <p:txEl>
                                              <p:pRg st="0" end="0"/>
                                            </p:txEl>
                                          </p:spTgt>
                                        </p:tgtEl>
                                      </p:cBhvr>
                                    </p:animEffect>
                                  </p:childTnLst>
                                </p:cTn>
                              </p:par>
                            </p:childTnLst>
                          </p:cTn>
                        </p:par>
                        <p:par>
                          <p:cTn id="91" fill="hold">
                            <p:stCondLst>
                              <p:cond delay="9500"/>
                            </p:stCondLst>
                            <p:childTnLst>
                              <p:par>
                                <p:cTn id="92" presetID="9" presetClass="entr" presetSubtype="0" fill="hold" grpId="0" nodeType="afterEffect" nodePh="1">
                                  <p:stCondLst>
                                    <p:cond delay="0"/>
                                  </p:stCondLst>
                                  <p:endCondLst>
                                    <p:cond evt="begin" delay="0">
                                      <p:tn val="92"/>
                                    </p:cond>
                                  </p:endCondLst>
                                  <p:childTnLst>
                                    <p:set>
                                      <p:cBhvr>
                                        <p:cTn id="93" dur="1" fill="hold">
                                          <p:stCondLst>
                                            <p:cond delay="0"/>
                                          </p:stCondLst>
                                        </p:cTn>
                                        <p:tgtEl>
                                          <p:spTgt spid="60">
                                            <p:txEl>
                                              <p:pRg st="0" end="0"/>
                                            </p:txEl>
                                          </p:spTgt>
                                        </p:tgtEl>
                                        <p:attrNameLst>
                                          <p:attrName>style.visibility</p:attrName>
                                        </p:attrNameLst>
                                      </p:cBhvr>
                                      <p:to>
                                        <p:strVal val="visible"/>
                                      </p:to>
                                    </p:set>
                                    <p:animEffect transition="in" filter="dissolve">
                                      <p:cBhvr>
                                        <p:cTn id="94" dur="500"/>
                                        <p:tgtEl>
                                          <p:spTgt spid="60">
                                            <p:txEl>
                                              <p:pRg st="0" end="0"/>
                                            </p:txEl>
                                          </p:spTgt>
                                        </p:tgtEl>
                                      </p:cBhvr>
                                    </p:animEffect>
                                  </p:childTnLst>
                                </p:cTn>
                              </p:par>
                            </p:childTnLst>
                          </p:cTn>
                        </p:par>
                        <p:par>
                          <p:cTn id="95" fill="hold">
                            <p:stCondLst>
                              <p:cond delay="10000"/>
                            </p:stCondLst>
                            <p:childTnLst>
                              <p:par>
                                <p:cTn id="96" presetID="9" presetClass="entr" presetSubtype="0" fill="hold" grpId="0" nodeType="afterEffect" nodePh="1">
                                  <p:stCondLst>
                                    <p:cond delay="0"/>
                                  </p:stCondLst>
                                  <p:endCondLst>
                                    <p:cond evt="begin" delay="0">
                                      <p:tn val="96"/>
                                    </p:cond>
                                  </p:endCondLst>
                                  <p:childTnLst>
                                    <p:set>
                                      <p:cBhvr>
                                        <p:cTn id="97" dur="1" fill="hold">
                                          <p:stCondLst>
                                            <p:cond delay="0"/>
                                          </p:stCondLst>
                                        </p:cTn>
                                        <p:tgtEl>
                                          <p:spTgt spid="61">
                                            <p:txEl>
                                              <p:pRg st="0" end="0"/>
                                            </p:txEl>
                                          </p:spTgt>
                                        </p:tgtEl>
                                        <p:attrNameLst>
                                          <p:attrName>style.visibility</p:attrName>
                                        </p:attrNameLst>
                                      </p:cBhvr>
                                      <p:to>
                                        <p:strVal val="visible"/>
                                      </p:to>
                                    </p:set>
                                    <p:animEffect transition="in" filter="dissolve">
                                      <p:cBhvr>
                                        <p:cTn id="98" dur="500"/>
                                        <p:tgtEl>
                                          <p:spTgt spid="61">
                                            <p:txEl>
                                              <p:pRg st="0" end="0"/>
                                            </p:txEl>
                                          </p:spTgt>
                                        </p:tgtEl>
                                      </p:cBhvr>
                                    </p:animEffect>
                                  </p:childTnLst>
                                </p:cTn>
                              </p:par>
                            </p:childTnLst>
                          </p:cTn>
                        </p:par>
                        <p:par>
                          <p:cTn id="99" fill="hold">
                            <p:stCondLst>
                              <p:cond delay="10500"/>
                            </p:stCondLst>
                            <p:childTnLst>
                              <p:par>
                                <p:cTn id="100" presetID="9" presetClass="entr" presetSubtype="0" fill="hold" grpId="0" nodeType="afterEffect" nodePh="1">
                                  <p:stCondLst>
                                    <p:cond delay="0"/>
                                  </p:stCondLst>
                                  <p:endCondLst>
                                    <p:cond evt="begin" delay="0">
                                      <p:tn val="100"/>
                                    </p:cond>
                                  </p:endCondLst>
                                  <p:childTnLst>
                                    <p:set>
                                      <p:cBhvr>
                                        <p:cTn id="101" dur="1" fill="hold">
                                          <p:stCondLst>
                                            <p:cond delay="0"/>
                                          </p:stCondLst>
                                        </p:cTn>
                                        <p:tgtEl>
                                          <p:spTgt spid="62">
                                            <p:txEl>
                                              <p:pRg st="0" end="0"/>
                                            </p:txEl>
                                          </p:spTgt>
                                        </p:tgtEl>
                                        <p:attrNameLst>
                                          <p:attrName>style.visibility</p:attrName>
                                        </p:attrNameLst>
                                      </p:cBhvr>
                                      <p:to>
                                        <p:strVal val="visible"/>
                                      </p:to>
                                    </p:set>
                                    <p:animEffect transition="in" filter="dissolve">
                                      <p:cBhvr>
                                        <p:cTn id="102" dur="500"/>
                                        <p:tgtEl>
                                          <p:spTgt spid="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6" grpId="0" animBg="1"/>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9"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wipe(up)">
                      <p:cBhvr>
                        <p:cTn dur="500"/>
                        <p:tgtEl>
                          <p:spTgt spid="9"/>
                        </p:tgtEl>
                      </p:cBhvr>
                    </p:animEffect>
                  </p:childTnLst>
                </p:cTn>
              </p:par>
            </p:tnLst>
          </p:tmpl>
        </p:tmplLst>
      </p:bldP>
      <p:bldP spid="1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37" grpId="0" animBg="1"/>
      <p:bldP spid="40" grpId="0" animBg="1"/>
      <p:bldP spid="3" grpId="0" animBg="1"/>
      <p:bldP spid="39" grpId="0" animBg="1"/>
      <p:bldP spid="41" grpId="0" animBg="1"/>
      <p:bldP spid="48" grpId="0" animBg="1"/>
      <p:bldP spid="49" grpId="0" animBg="1"/>
      <p:bldP spid="54" grpId="0" animBg="1"/>
      <p:bldP spid="55"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5"/>
                        </p:tgtEl>
                        <p:attrNameLst>
                          <p:attrName>style.visibility</p:attrName>
                        </p:attrNameLst>
                      </p:cBhvr>
                      <p:to>
                        <p:strVal val="visible"/>
                      </p:to>
                    </p:set>
                    <p:animEffect transition="in" filter="wipe(up)">
                      <p:cBhvr>
                        <p:cTn dur="500"/>
                        <p:tgtEl>
                          <p:spTgt spid="55"/>
                        </p:tgtEl>
                      </p:cBhvr>
                    </p:animEffect>
                  </p:childTnLst>
                </p:cTn>
              </p:par>
            </p:tnLst>
          </p:tmpl>
        </p:tmplLst>
      </p:bldP>
      <p:bldP spid="56"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56"/>
                        </p:tgtEl>
                        <p:attrNameLst>
                          <p:attrName>style.visibility</p:attrName>
                        </p:attrNameLst>
                      </p:cBhvr>
                      <p:to>
                        <p:strVal val="visible"/>
                      </p:to>
                    </p:set>
                    <p:animEffect transition="in" filter="dissolve">
                      <p:cBhvr>
                        <p:cTn dur="500"/>
                        <p:tgtEl>
                          <p:spTgt spid="56"/>
                        </p:tgtEl>
                      </p:cBhvr>
                    </p:animEffect>
                  </p:childTnLst>
                </p:cTn>
              </p:par>
            </p:tnLst>
          </p:tmpl>
        </p:tmplLst>
      </p:bldP>
      <p:bldP spid="57"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7"/>
                        </p:tgtEl>
                        <p:attrNameLst>
                          <p:attrName>style.visibility</p:attrName>
                        </p:attrNameLst>
                      </p:cBhvr>
                      <p:to>
                        <p:strVal val="visible"/>
                      </p:to>
                    </p:set>
                    <p:animEffect transition="in" filter="wipe(up)">
                      <p:cBhvr>
                        <p:cTn dur="500"/>
                        <p:tgtEl>
                          <p:spTgt spid="57"/>
                        </p:tgtEl>
                      </p:cBhvr>
                    </p:animEffect>
                  </p:childTnLst>
                </p:cTn>
              </p:par>
            </p:tnLst>
          </p:tmpl>
        </p:tmplLst>
      </p:bldP>
      <p:bldP spid="58"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58"/>
                        </p:tgtEl>
                        <p:attrNameLst>
                          <p:attrName>style.visibility</p:attrName>
                        </p:attrNameLst>
                      </p:cBhvr>
                      <p:to>
                        <p:strVal val="visible"/>
                      </p:to>
                    </p:set>
                    <p:animEffect transition="in" filter="dissolve">
                      <p:cBhvr>
                        <p:cTn dur="500"/>
                        <p:tgtEl>
                          <p:spTgt spid="58"/>
                        </p:tgtEl>
                      </p:cBhvr>
                    </p:animEffect>
                  </p:childTnLst>
                </p:cTn>
              </p:par>
            </p:tnLst>
          </p:tmpl>
        </p:tmplLst>
      </p:bldP>
      <p:bldP spid="59" grpId="0" build="p">
        <p:tmplLst>
          <p:tmpl lvl="1">
            <p:tnLst>
              <p:par>
                <p:cTn presetID="22" presetClass="entr" presetSubtype="8" fill="hold" nodeType="afterEffect" nodePh="1">
                  <p:stCondLst>
                    <p:cond delay="0"/>
                  </p:stCondLst>
                  <p:endCondLst>
                    <p:cond delay="0"/>
                  </p:end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animEffect transition="in" filter="dissolve">
                      <p:cBhvr>
                        <p:cTn dur="500"/>
                        <p:tgtEl>
                          <p:spTgt spid="60"/>
                        </p:tgtEl>
                      </p:cBhvr>
                    </p:animEffect>
                  </p:childTnLst>
                </p:cTn>
              </p:par>
            </p:tnLst>
          </p:tmpl>
        </p:tmplLst>
      </p:bldP>
      <p:bldP spid="61"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animEffect transition="in" filter="dissolve">
                      <p:cBhvr>
                        <p:cTn dur="500"/>
                        <p:tgtEl>
                          <p:spTgt spid="61"/>
                        </p:tgtEl>
                      </p:cBhvr>
                    </p:animEffect>
                  </p:childTnLst>
                </p:cTn>
              </p:par>
            </p:tnLst>
          </p:tmpl>
        </p:tmplLst>
      </p:bldP>
      <p:bldP spid="62"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animEffect transition="in" filter="dissolve">
                      <p:cBhvr>
                        <p:cTn dur="500"/>
                        <p:tgtEl>
                          <p:spTgt spid="62"/>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3" name="Picture Placeholder 2"/>
          <p:cNvSpPr>
            <a:spLocks noGrp="1"/>
          </p:cNvSpPr>
          <p:nvPr>
            <p:ph type="pic" sz="quarter" idx="22"/>
          </p:nvPr>
        </p:nvSpPr>
        <p:spPr>
          <a:xfrm>
            <a:off x="3976461" y="1860947"/>
            <a:ext cx="1191077" cy="2057400"/>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31" name="Text Placeholder 17"/>
          <p:cNvSpPr>
            <a:spLocks noGrp="1"/>
          </p:cNvSpPr>
          <p:nvPr>
            <p:ph type="body" sz="quarter" idx="14" hasCustomPrompt="1"/>
          </p:nvPr>
        </p:nvSpPr>
        <p:spPr>
          <a:xfrm>
            <a:off x="627623" y="1857375"/>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32" name="Content Placeholder 20"/>
          <p:cNvSpPr>
            <a:spLocks noGrp="1"/>
          </p:cNvSpPr>
          <p:nvPr>
            <p:ph sz="quarter" idx="16" hasCustomPrompt="1"/>
          </p:nvPr>
        </p:nvSpPr>
        <p:spPr>
          <a:xfrm>
            <a:off x="970032" y="1635919"/>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Social Marketing</a:t>
            </a:r>
          </a:p>
        </p:txBody>
      </p:sp>
      <p:sp>
        <p:nvSpPr>
          <p:cNvPr id="33" name="Shape 987"/>
          <p:cNvSpPr/>
          <p:nvPr userDrawn="1"/>
        </p:nvSpPr>
        <p:spPr>
          <a:xfrm>
            <a:off x="3908189" y="1635920"/>
            <a:ext cx="1327622" cy="2507456"/>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66" name="Text Placeholder 17"/>
          <p:cNvSpPr>
            <a:spLocks noGrp="1"/>
          </p:cNvSpPr>
          <p:nvPr>
            <p:ph type="body" sz="quarter" idx="23" hasCustomPrompt="1"/>
          </p:nvPr>
        </p:nvSpPr>
        <p:spPr>
          <a:xfrm>
            <a:off x="627623" y="2819400"/>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67" name="Content Placeholder 20"/>
          <p:cNvSpPr>
            <a:spLocks noGrp="1"/>
          </p:cNvSpPr>
          <p:nvPr>
            <p:ph sz="quarter" idx="24" hasCustomPrompt="1"/>
          </p:nvPr>
        </p:nvSpPr>
        <p:spPr>
          <a:xfrm>
            <a:off x="970032" y="2600325"/>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Creativity</a:t>
            </a:r>
          </a:p>
        </p:txBody>
      </p:sp>
      <p:sp>
        <p:nvSpPr>
          <p:cNvPr id="68" name="Text Placeholder 17"/>
          <p:cNvSpPr>
            <a:spLocks noGrp="1"/>
          </p:cNvSpPr>
          <p:nvPr>
            <p:ph type="body" sz="quarter" idx="25" hasCustomPrompt="1"/>
          </p:nvPr>
        </p:nvSpPr>
        <p:spPr>
          <a:xfrm>
            <a:off x="627623" y="3790950"/>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69" name="Content Placeholder 20"/>
          <p:cNvSpPr>
            <a:spLocks noGrp="1"/>
          </p:cNvSpPr>
          <p:nvPr>
            <p:ph sz="quarter" idx="26" hasCustomPrompt="1"/>
          </p:nvPr>
        </p:nvSpPr>
        <p:spPr>
          <a:xfrm>
            <a:off x="970032" y="3571875"/>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Product Launch</a:t>
            </a:r>
          </a:p>
        </p:txBody>
      </p:sp>
      <p:sp>
        <p:nvSpPr>
          <p:cNvPr id="70" name="Text Placeholder 17"/>
          <p:cNvSpPr>
            <a:spLocks noGrp="1"/>
          </p:cNvSpPr>
          <p:nvPr>
            <p:ph type="body" sz="quarter" idx="27" hasCustomPrompt="1"/>
          </p:nvPr>
        </p:nvSpPr>
        <p:spPr>
          <a:xfrm>
            <a:off x="6287527" y="1852613"/>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1" name="Content Placeholder 20"/>
          <p:cNvSpPr>
            <a:spLocks noGrp="1"/>
          </p:cNvSpPr>
          <p:nvPr>
            <p:ph sz="quarter" idx="28" hasCustomPrompt="1"/>
          </p:nvPr>
        </p:nvSpPr>
        <p:spPr>
          <a:xfrm>
            <a:off x="6287528" y="1635919"/>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Planning Strategy</a:t>
            </a:r>
          </a:p>
        </p:txBody>
      </p:sp>
      <p:sp>
        <p:nvSpPr>
          <p:cNvPr id="72" name="Text Placeholder 17"/>
          <p:cNvSpPr>
            <a:spLocks noGrp="1"/>
          </p:cNvSpPr>
          <p:nvPr>
            <p:ph type="body" sz="quarter" idx="29" hasCustomPrompt="1"/>
          </p:nvPr>
        </p:nvSpPr>
        <p:spPr>
          <a:xfrm>
            <a:off x="6287527" y="2819400"/>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3" name="Content Placeholder 20"/>
          <p:cNvSpPr>
            <a:spLocks noGrp="1"/>
          </p:cNvSpPr>
          <p:nvPr>
            <p:ph sz="quarter" idx="30" hasCustomPrompt="1"/>
          </p:nvPr>
        </p:nvSpPr>
        <p:spPr>
          <a:xfrm>
            <a:off x="6287528" y="2600325"/>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Forum</a:t>
            </a:r>
          </a:p>
        </p:txBody>
      </p:sp>
      <p:sp>
        <p:nvSpPr>
          <p:cNvPr id="74" name="Text Placeholder 17"/>
          <p:cNvSpPr>
            <a:spLocks noGrp="1"/>
          </p:cNvSpPr>
          <p:nvPr>
            <p:ph type="body" sz="quarter" idx="31" hasCustomPrompt="1"/>
          </p:nvPr>
        </p:nvSpPr>
        <p:spPr>
          <a:xfrm>
            <a:off x="6287527" y="3790950"/>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5" name="Content Placeholder 20"/>
          <p:cNvSpPr>
            <a:spLocks noGrp="1"/>
          </p:cNvSpPr>
          <p:nvPr>
            <p:ph sz="quarter" idx="32" hasCustomPrompt="1"/>
          </p:nvPr>
        </p:nvSpPr>
        <p:spPr>
          <a:xfrm>
            <a:off x="6287528" y="3571875"/>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Advertising</a:t>
            </a:r>
          </a:p>
        </p:txBody>
      </p:sp>
      <p:grpSp>
        <p:nvGrpSpPr>
          <p:cNvPr id="4" name="Group 3"/>
          <p:cNvGrpSpPr/>
          <p:nvPr userDrawn="1"/>
        </p:nvGrpSpPr>
        <p:grpSpPr>
          <a:xfrm>
            <a:off x="3142878" y="1657350"/>
            <a:ext cx="400154" cy="2314575"/>
            <a:chOff x="4189412" y="2209800"/>
            <a:chExt cx="533400" cy="3086100"/>
          </a:xfrm>
        </p:grpSpPr>
        <p:sp>
          <p:nvSpPr>
            <p:cNvPr id="78" name="Flowchart: Connector 77"/>
            <p:cNvSpPr/>
            <p:nvPr userDrawn="1"/>
          </p:nvSpPr>
          <p:spPr>
            <a:xfrm>
              <a:off x="4189412" y="2209800"/>
              <a:ext cx="533400" cy="533400"/>
            </a:xfrm>
            <a:prstGeom prst="flowChart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9" name="Flowchart: Connector 78"/>
            <p:cNvSpPr/>
            <p:nvPr userDrawn="1"/>
          </p:nvSpPr>
          <p:spPr>
            <a:xfrm>
              <a:off x="4189412" y="3467100"/>
              <a:ext cx="533400" cy="53340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80" name="Flowchart: Connector 79"/>
            <p:cNvSpPr/>
            <p:nvPr userDrawn="1"/>
          </p:nvSpPr>
          <p:spPr>
            <a:xfrm>
              <a:off x="4189412" y="4762500"/>
              <a:ext cx="533400" cy="53340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24" name="Shape 4375"/>
            <p:cNvSpPr/>
            <p:nvPr userDrawn="1"/>
          </p:nvSpPr>
          <p:spPr>
            <a:xfrm>
              <a:off x="4361378" y="2415435"/>
              <a:ext cx="189469" cy="122130"/>
            </a:xfrm>
            <a:custGeom>
              <a:avLst/>
              <a:gdLst/>
              <a:ahLst/>
              <a:cxnLst>
                <a:cxn ang="0">
                  <a:pos x="wd2" y="hd2"/>
                </a:cxn>
                <a:cxn ang="5400000">
                  <a:pos x="wd2" y="hd2"/>
                </a:cxn>
                <a:cxn ang="10800000">
                  <a:pos x="wd2" y="hd2"/>
                </a:cxn>
                <a:cxn ang="16200000">
                  <a:pos x="wd2" y="hd2"/>
                </a:cxn>
              </a:cxnLst>
              <a:rect l="0" t="0" r="r" b="b"/>
              <a:pathLst>
                <a:path w="20779" h="21600" extrusionOk="0">
                  <a:moveTo>
                    <a:pt x="20331" y="5746"/>
                  </a:moveTo>
                  <a:cubicBezTo>
                    <a:pt x="19692" y="6285"/>
                    <a:pt x="11827" y="12917"/>
                    <a:pt x="11435" y="13248"/>
                  </a:cubicBezTo>
                  <a:cubicBezTo>
                    <a:pt x="11043" y="13577"/>
                    <a:pt x="10769" y="13620"/>
                    <a:pt x="10390" y="13620"/>
                  </a:cubicBezTo>
                  <a:cubicBezTo>
                    <a:pt x="10011" y="13620"/>
                    <a:pt x="9735" y="13577"/>
                    <a:pt x="9343" y="13248"/>
                  </a:cubicBezTo>
                  <a:cubicBezTo>
                    <a:pt x="8951" y="12917"/>
                    <a:pt x="1088" y="6285"/>
                    <a:pt x="448" y="5746"/>
                  </a:cubicBezTo>
                  <a:cubicBezTo>
                    <a:pt x="-3" y="5367"/>
                    <a:pt x="0" y="5811"/>
                    <a:pt x="0" y="6155"/>
                  </a:cubicBezTo>
                  <a:cubicBezTo>
                    <a:pt x="0" y="6498"/>
                    <a:pt x="0" y="19814"/>
                    <a:pt x="0" y="19814"/>
                  </a:cubicBezTo>
                  <a:cubicBezTo>
                    <a:pt x="0" y="20594"/>
                    <a:pt x="645" y="21600"/>
                    <a:pt x="1145" y="21600"/>
                  </a:cubicBezTo>
                  <a:lnTo>
                    <a:pt x="19633" y="21600"/>
                  </a:lnTo>
                  <a:cubicBezTo>
                    <a:pt x="20134" y="21600"/>
                    <a:pt x="20779" y="20594"/>
                    <a:pt x="20779" y="19814"/>
                  </a:cubicBezTo>
                  <a:cubicBezTo>
                    <a:pt x="20779" y="19814"/>
                    <a:pt x="20779" y="6498"/>
                    <a:pt x="20779" y="6155"/>
                  </a:cubicBezTo>
                  <a:cubicBezTo>
                    <a:pt x="20779" y="5811"/>
                    <a:pt x="20783" y="5367"/>
                    <a:pt x="20331" y="5746"/>
                  </a:cubicBezTo>
                  <a:close/>
                  <a:moveTo>
                    <a:pt x="687" y="2021"/>
                  </a:moveTo>
                  <a:cubicBezTo>
                    <a:pt x="1250" y="2510"/>
                    <a:pt x="9053" y="9271"/>
                    <a:pt x="9343" y="9524"/>
                  </a:cubicBezTo>
                  <a:cubicBezTo>
                    <a:pt x="9634" y="9775"/>
                    <a:pt x="10011" y="9897"/>
                    <a:pt x="10390" y="9897"/>
                  </a:cubicBezTo>
                  <a:cubicBezTo>
                    <a:pt x="10769" y="9897"/>
                    <a:pt x="11145" y="9775"/>
                    <a:pt x="11435" y="9524"/>
                  </a:cubicBezTo>
                  <a:cubicBezTo>
                    <a:pt x="11726" y="9271"/>
                    <a:pt x="19529" y="2510"/>
                    <a:pt x="20093" y="2021"/>
                  </a:cubicBezTo>
                  <a:cubicBezTo>
                    <a:pt x="20656" y="1534"/>
                    <a:pt x="21190" y="0"/>
                    <a:pt x="20154" y="0"/>
                  </a:cubicBezTo>
                  <a:lnTo>
                    <a:pt x="624" y="0"/>
                  </a:lnTo>
                  <a:cubicBezTo>
                    <a:pt x="-410" y="0"/>
                    <a:pt x="122" y="1534"/>
                    <a:pt x="687" y="2021"/>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8" name="Shape 4424"/>
            <p:cNvSpPr/>
            <p:nvPr userDrawn="1"/>
          </p:nvSpPr>
          <p:spPr>
            <a:xfrm>
              <a:off x="4341796" y="4909535"/>
              <a:ext cx="228632" cy="239331"/>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nvGrpSpPr>
            <p:cNvPr id="29" name="Group 28"/>
            <p:cNvGrpSpPr/>
            <p:nvPr userDrawn="1"/>
          </p:nvGrpSpPr>
          <p:grpSpPr>
            <a:xfrm>
              <a:off x="4346329" y="3623988"/>
              <a:ext cx="219567" cy="219625"/>
              <a:chOff x="5696095" y="2664662"/>
              <a:chExt cx="240998" cy="241061"/>
            </a:xfrm>
            <a:solidFill>
              <a:schemeClr val="bg1"/>
            </a:solidFill>
          </p:grpSpPr>
          <p:sp>
            <p:nvSpPr>
              <p:cNvPr id="30" name="Shape 4432"/>
              <p:cNvSpPr/>
              <p:nvPr/>
            </p:nvSpPr>
            <p:spPr>
              <a:xfrm>
                <a:off x="5696095" y="2664662"/>
                <a:ext cx="240998" cy="241061"/>
              </a:xfrm>
              <a:custGeom>
                <a:avLst/>
                <a:gdLst/>
                <a:ahLst/>
                <a:cxnLst>
                  <a:cxn ang="0">
                    <a:pos x="wd2" y="hd2"/>
                  </a:cxn>
                  <a:cxn ang="5400000">
                    <a:pos x="wd2" y="hd2"/>
                  </a:cxn>
                  <a:cxn ang="10800000">
                    <a:pos x="wd2" y="hd2"/>
                  </a:cxn>
                  <a:cxn ang="16200000">
                    <a:pos x="wd2" y="hd2"/>
                  </a:cxn>
                </a:cxnLst>
                <a:rect l="0" t="0" r="r" b="b"/>
                <a:pathLst>
                  <a:path w="21600" h="21600" extrusionOk="0">
                    <a:moveTo>
                      <a:pt x="10800" y="19252"/>
                    </a:moveTo>
                    <a:cubicBezTo>
                      <a:pt x="6132" y="19252"/>
                      <a:pt x="2348" y="15468"/>
                      <a:pt x="2348" y="10800"/>
                    </a:cubicBezTo>
                    <a:cubicBezTo>
                      <a:pt x="2348" y="6132"/>
                      <a:pt x="6132" y="2348"/>
                      <a:pt x="10800" y="2348"/>
                    </a:cubicBezTo>
                    <a:cubicBezTo>
                      <a:pt x="15469" y="2348"/>
                      <a:pt x="19252" y="6132"/>
                      <a:pt x="19252" y="10800"/>
                    </a:cubicBezTo>
                    <a:cubicBezTo>
                      <a:pt x="19252" y="15468"/>
                      <a:pt x="15469" y="19252"/>
                      <a:pt x="10800" y="19252"/>
                    </a:cubicBezTo>
                    <a:close/>
                    <a:moveTo>
                      <a:pt x="10800" y="0"/>
                    </a:moveTo>
                    <a:cubicBezTo>
                      <a:pt x="4836" y="0"/>
                      <a:pt x="0" y="4836"/>
                      <a:pt x="0" y="10800"/>
                    </a:cubicBezTo>
                    <a:cubicBezTo>
                      <a:pt x="0" y="16765"/>
                      <a:pt x="4836" y="21600"/>
                      <a:pt x="10800" y="21600"/>
                    </a:cubicBezTo>
                    <a:cubicBezTo>
                      <a:pt x="16765" y="21600"/>
                      <a:pt x="21600" y="16765"/>
                      <a:pt x="21600" y="10800"/>
                    </a:cubicBezTo>
                    <a:cubicBezTo>
                      <a:pt x="21600" y="4836"/>
                      <a:pt x="16765" y="0"/>
                      <a:pt x="10800" y="0"/>
                    </a:cubicBezTo>
                    <a:close/>
                  </a:path>
                </a:pathLst>
              </a:custGeom>
              <a:grp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4" name="Shape 4433"/>
              <p:cNvSpPr/>
              <p:nvPr/>
            </p:nvSpPr>
            <p:spPr>
              <a:xfrm>
                <a:off x="5809148" y="2713125"/>
                <a:ext cx="57570" cy="116540"/>
              </a:xfrm>
              <a:custGeom>
                <a:avLst/>
                <a:gdLst/>
                <a:ahLst/>
                <a:cxnLst>
                  <a:cxn ang="0">
                    <a:pos x="wd2" y="hd2"/>
                  </a:cxn>
                  <a:cxn ang="5400000">
                    <a:pos x="wd2" y="hd2"/>
                  </a:cxn>
                  <a:cxn ang="10800000">
                    <a:pos x="wd2" y="hd2"/>
                  </a:cxn>
                  <a:cxn ang="16200000">
                    <a:pos x="wd2" y="hd2"/>
                  </a:cxn>
                </a:cxnLst>
                <a:rect l="0" t="0" r="r" b="b"/>
                <a:pathLst>
                  <a:path w="21600" h="21600" extrusionOk="0">
                    <a:moveTo>
                      <a:pt x="6876" y="0"/>
                    </a:moveTo>
                    <a:lnTo>
                      <a:pt x="0" y="0"/>
                    </a:lnTo>
                    <a:lnTo>
                      <a:pt x="0" y="13331"/>
                    </a:lnTo>
                    <a:lnTo>
                      <a:pt x="16736" y="21600"/>
                    </a:lnTo>
                    <a:lnTo>
                      <a:pt x="21600" y="19196"/>
                    </a:lnTo>
                    <a:lnTo>
                      <a:pt x="6876" y="11921"/>
                    </a:lnTo>
                    <a:cubicBezTo>
                      <a:pt x="6876" y="11921"/>
                      <a:pt x="6876" y="0"/>
                      <a:pt x="6876" y="0"/>
                    </a:cubicBezTo>
                    <a:close/>
                  </a:path>
                </a:pathLst>
              </a:custGeom>
              <a:grp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grpSp>
      <p:grpSp>
        <p:nvGrpSpPr>
          <p:cNvPr id="5" name="Group 4"/>
          <p:cNvGrpSpPr/>
          <p:nvPr userDrawn="1"/>
        </p:nvGrpSpPr>
        <p:grpSpPr>
          <a:xfrm>
            <a:off x="5601549" y="1657350"/>
            <a:ext cx="400154" cy="2314575"/>
            <a:chOff x="7466786" y="2209800"/>
            <a:chExt cx="533400" cy="3086100"/>
          </a:xfrm>
        </p:grpSpPr>
        <p:sp>
          <p:nvSpPr>
            <p:cNvPr id="2" name="Flowchart: Connector 1"/>
            <p:cNvSpPr/>
            <p:nvPr userDrawn="1"/>
          </p:nvSpPr>
          <p:spPr>
            <a:xfrm>
              <a:off x="7466786" y="2209800"/>
              <a:ext cx="533400" cy="53340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6" name="Flowchart: Connector 75"/>
            <p:cNvSpPr/>
            <p:nvPr userDrawn="1"/>
          </p:nvSpPr>
          <p:spPr>
            <a:xfrm>
              <a:off x="7466786" y="3467100"/>
              <a:ext cx="533400" cy="533400"/>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7" name="Flowchart: Connector 76"/>
            <p:cNvSpPr/>
            <p:nvPr userDrawn="1"/>
          </p:nvSpPr>
          <p:spPr>
            <a:xfrm>
              <a:off x="7466786" y="4762500"/>
              <a:ext cx="533400" cy="533400"/>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25" name="Shape 4385"/>
            <p:cNvSpPr/>
            <p:nvPr userDrawn="1"/>
          </p:nvSpPr>
          <p:spPr>
            <a:xfrm>
              <a:off x="7606768" y="2364959"/>
              <a:ext cx="253436" cy="22308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6" name="Shape 4420"/>
            <p:cNvSpPr/>
            <p:nvPr userDrawn="1"/>
          </p:nvSpPr>
          <p:spPr>
            <a:xfrm>
              <a:off x="7656743" y="4904790"/>
              <a:ext cx="153487" cy="248820"/>
            </a:xfrm>
            <a:custGeom>
              <a:avLst/>
              <a:gdLst/>
              <a:ahLst/>
              <a:cxnLst>
                <a:cxn ang="0">
                  <a:pos x="wd2" y="hd2"/>
                </a:cxn>
                <a:cxn ang="5400000">
                  <a:pos x="wd2" y="hd2"/>
                </a:cxn>
                <a:cxn ang="10800000">
                  <a:pos x="wd2" y="hd2"/>
                </a:cxn>
                <a:cxn ang="16200000">
                  <a:pos x="wd2" y="hd2"/>
                </a:cxn>
              </a:cxnLst>
              <a:rect l="0" t="0" r="r" b="b"/>
              <a:pathLst>
                <a:path w="17648" h="21126" extrusionOk="0">
                  <a:moveTo>
                    <a:pt x="11560" y="0"/>
                  </a:moveTo>
                  <a:lnTo>
                    <a:pt x="9120" y="0"/>
                  </a:lnTo>
                  <a:lnTo>
                    <a:pt x="9120" y="14690"/>
                  </a:lnTo>
                  <a:cubicBezTo>
                    <a:pt x="7770" y="14305"/>
                    <a:pt x="6024" y="14300"/>
                    <a:pt x="4302" y="14763"/>
                  </a:cubicBezTo>
                  <a:cubicBezTo>
                    <a:pt x="1215" y="15592"/>
                    <a:pt x="-624" y="17611"/>
                    <a:pt x="195" y="19269"/>
                  </a:cubicBezTo>
                  <a:cubicBezTo>
                    <a:pt x="1012" y="20929"/>
                    <a:pt x="4176" y="21600"/>
                    <a:pt x="7262" y="20771"/>
                  </a:cubicBezTo>
                  <a:cubicBezTo>
                    <a:pt x="9884" y="20067"/>
                    <a:pt x="11598" y="18505"/>
                    <a:pt x="11556" y="17035"/>
                  </a:cubicBezTo>
                  <a:lnTo>
                    <a:pt x="11560" y="5021"/>
                  </a:lnTo>
                  <a:cubicBezTo>
                    <a:pt x="15816" y="5517"/>
                    <a:pt x="16107" y="9491"/>
                    <a:pt x="15598" y="10604"/>
                  </a:cubicBezTo>
                  <a:cubicBezTo>
                    <a:pt x="15403" y="11027"/>
                    <a:pt x="15744" y="11343"/>
                    <a:pt x="16387" y="10604"/>
                  </a:cubicBezTo>
                  <a:cubicBezTo>
                    <a:pt x="20976" y="5333"/>
                    <a:pt x="11560" y="3007"/>
                    <a:pt x="11560" y="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5" name="Shape 4479"/>
            <p:cNvSpPr/>
            <p:nvPr userDrawn="1"/>
          </p:nvSpPr>
          <p:spPr>
            <a:xfrm>
              <a:off x="7634417" y="3634706"/>
              <a:ext cx="198138" cy="198189"/>
            </a:xfrm>
            <a:custGeom>
              <a:avLst/>
              <a:gdLst/>
              <a:ahLst/>
              <a:cxnLst>
                <a:cxn ang="0">
                  <a:pos x="wd2" y="hd2"/>
                </a:cxn>
                <a:cxn ang="5400000">
                  <a:pos x="wd2" y="hd2"/>
                </a:cxn>
                <a:cxn ang="10800000">
                  <a:pos x="wd2" y="hd2"/>
                </a:cxn>
                <a:cxn ang="16200000">
                  <a:pos x="wd2" y="hd2"/>
                </a:cxn>
              </a:cxnLst>
              <a:rect l="0" t="0" r="r" b="b"/>
              <a:pathLst>
                <a:path w="21600" h="21600" extrusionOk="0">
                  <a:moveTo>
                    <a:pt x="7856" y="13527"/>
                  </a:moveTo>
                  <a:lnTo>
                    <a:pt x="21138" y="9731"/>
                  </a:lnTo>
                  <a:cubicBezTo>
                    <a:pt x="21392" y="9659"/>
                    <a:pt x="21600" y="9385"/>
                    <a:pt x="21600" y="9120"/>
                  </a:cubicBezTo>
                  <a:lnTo>
                    <a:pt x="21600" y="2520"/>
                  </a:lnTo>
                  <a:lnTo>
                    <a:pt x="4680" y="2520"/>
                  </a:lnTo>
                  <a:lnTo>
                    <a:pt x="4680" y="481"/>
                  </a:lnTo>
                  <a:cubicBezTo>
                    <a:pt x="4680" y="217"/>
                    <a:pt x="4465" y="0"/>
                    <a:pt x="4200" y="0"/>
                  </a:cubicBezTo>
                  <a:lnTo>
                    <a:pt x="480" y="0"/>
                  </a:lnTo>
                  <a:cubicBezTo>
                    <a:pt x="217" y="0"/>
                    <a:pt x="0" y="217"/>
                    <a:pt x="0" y="481"/>
                  </a:cubicBezTo>
                  <a:lnTo>
                    <a:pt x="0" y="2400"/>
                  </a:lnTo>
                  <a:lnTo>
                    <a:pt x="2332" y="2400"/>
                  </a:lnTo>
                  <a:lnTo>
                    <a:pt x="4693" y="13269"/>
                  </a:lnTo>
                  <a:lnTo>
                    <a:pt x="4920" y="14400"/>
                  </a:lnTo>
                  <a:lnTo>
                    <a:pt x="4920" y="16200"/>
                  </a:lnTo>
                  <a:cubicBezTo>
                    <a:pt x="4920" y="16463"/>
                    <a:pt x="5137" y="16680"/>
                    <a:pt x="5400" y="16680"/>
                  </a:cubicBezTo>
                  <a:lnTo>
                    <a:pt x="6001" y="16680"/>
                  </a:lnTo>
                  <a:lnTo>
                    <a:pt x="17999" y="16680"/>
                  </a:lnTo>
                  <a:lnTo>
                    <a:pt x="21119" y="16680"/>
                  </a:lnTo>
                  <a:cubicBezTo>
                    <a:pt x="21383" y="16680"/>
                    <a:pt x="21600" y="16463"/>
                    <a:pt x="21600" y="16200"/>
                  </a:cubicBezTo>
                  <a:lnTo>
                    <a:pt x="21600" y="14400"/>
                  </a:lnTo>
                  <a:lnTo>
                    <a:pt x="8103" y="14400"/>
                  </a:lnTo>
                  <a:cubicBezTo>
                    <a:pt x="6723" y="14400"/>
                    <a:pt x="6694" y="13860"/>
                    <a:pt x="7856" y="13527"/>
                  </a:cubicBezTo>
                  <a:close/>
                  <a:moveTo>
                    <a:pt x="15599" y="19200"/>
                  </a:moveTo>
                  <a:cubicBezTo>
                    <a:pt x="15599" y="20525"/>
                    <a:pt x="16674" y="21600"/>
                    <a:pt x="17999" y="21600"/>
                  </a:cubicBezTo>
                  <a:cubicBezTo>
                    <a:pt x="19326" y="21600"/>
                    <a:pt x="20399" y="20525"/>
                    <a:pt x="20399" y="19200"/>
                  </a:cubicBezTo>
                  <a:cubicBezTo>
                    <a:pt x="20399" y="17874"/>
                    <a:pt x="19326" y="16800"/>
                    <a:pt x="17999" y="16800"/>
                  </a:cubicBezTo>
                  <a:cubicBezTo>
                    <a:pt x="16674" y="16800"/>
                    <a:pt x="15599" y="17874"/>
                    <a:pt x="15599" y="19200"/>
                  </a:cubicBezTo>
                  <a:close/>
                  <a:moveTo>
                    <a:pt x="3599" y="19200"/>
                  </a:moveTo>
                  <a:cubicBezTo>
                    <a:pt x="3599" y="20525"/>
                    <a:pt x="4674" y="21600"/>
                    <a:pt x="6001" y="21600"/>
                  </a:cubicBezTo>
                  <a:cubicBezTo>
                    <a:pt x="7326" y="21600"/>
                    <a:pt x="8399" y="20525"/>
                    <a:pt x="8399" y="19200"/>
                  </a:cubicBezTo>
                  <a:cubicBezTo>
                    <a:pt x="8399" y="17874"/>
                    <a:pt x="7326" y="16800"/>
                    <a:pt x="6001" y="16800"/>
                  </a:cubicBezTo>
                  <a:cubicBezTo>
                    <a:pt x="4674" y="16800"/>
                    <a:pt x="3599" y="17874"/>
                    <a:pt x="3599" y="1920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spTree>
    <p:extLst>
      <p:ext uri="{BB962C8B-B14F-4D97-AF65-F5344CB8AC3E}">
        <p14:creationId xmlns:p14="http://schemas.microsoft.com/office/powerpoint/2010/main" val="354783772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2" presetClass="entr" presetSubtype="8" accel="46000" decel="5400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up)">
                                      <p:cBhvr>
                                        <p:cTn id="28" dur="500"/>
                                        <p:tgtEl>
                                          <p:spTgt spid="32">
                                            <p:txEl>
                                              <p:pRg st="0" end="0"/>
                                            </p:txEl>
                                          </p:spTgt>
                                        </p:tgtEl>
                                      </p:cBhvr>
                                    </p:animEffect>
                                  </p:childTnLst>
                                </p:cTn>
                              </p:par>
                            </p:childTnLst>
                          </p:cTn>
                        </p:par>
                        <p:par>
                          <p:cTn id="29" fill="hold">
                            <p:stCondLst>
                              <p:cond delay="3000"/>
                            </p:stCondLst>
                            <p:childTnLst>
                              <p:par>
                                <p:cTn id="30" presetID="9" presetClass="entr" presetSubtype="0" fill="hold" grpId="0" nodeType="afterEffect">
                                  <p:stCondLst>
                                    <p:cond delay="0"/>
                                  </p:stCondLst>
                                  <p:childTnLst>
                                    <p:set>
                                      <p:cBhvr>
                                        <p:cTn id="31" dur="1" fill="hold">
                                          <p:stCondLst>
                                            <p:cond delay="0"/>
                                          </p:stCondLst>
                                        </p:cTn>
                                        <p:tgtEl>
                                          <p:spTgt spid="31">
                                            <p:txEl>
                                              <p:pRg st="0" end="0"/>
                                            </p:txEl>
                                          </p:spTgt>
                                        </p:tgtEl>
                                        <p:attrNameLst>
                                          <p:attrName>style.visibility</p:attrName>
                                        </p:attrNameLst>
                                      </p:cBhvr>
                                      <p:to>
                                        <p:strVal val="visible"/>
                                      </p:to>
                                    </p:set>
                                    <p:animEffect transition="in" filter="dissolve">
                                      <p:cBhvr>
                                        <p:cTn id="32" dur="500"/>
                                        <p:tgtEl>
                                          <p:spTgt spid="31">
                                            <p:txEl>
                                              <p:pRg st="0" end="0"/>
                                            </p:txEl>
                                          </p:spTgt>
                                        </p:tgtEl>
                                      </p:cBhvr>
                                    </p:animEffect>
                                  </p:childTnLst>
                                </p:cTn>
                              </p:par>
                            </p:childTnLst>
                          </p:cTn>
                        </p:par>
                        <p:par>
                          <p:cTn id="33" fill="hold">
                            <p:stCondLst>
                              <p:cond delay="3500"/>
                            </p:stCondLst>
                            <p:childTnLst>
                              <p:par>
                                <p:cTn id="34" presetID="22" presetClass="entr" presetSubtype="1" fill="hold" grpId="0" nodeType="afterEffect">
                                  <p:stCondLst>
                                    <p:cond delay="0"/>
                                  </p:stCondLst>
                                  <p:childTnLst>
                                    <p:set>
                                      <p:cBhvr>
                                        <p:cTn id="35" dur="1" fill="hold">
                                          <p:stCondLst>
                                            <p:cond delay="0"/>
                                          </p:stCondLst>
                                        </p:cTn>
                                        <p:tgtEl>
                                          <p:spTgt spid="67">
                                            <p:txEl>
                                              <p:pRg st="0" end="0"/>
                                            </p:txEl>
                                          </p:spTgt>
                                        </p:tgtEl>
                                        <p:attrNameLst>
                                          <p:attrName>style.visibility</p:attrName>
                                        </p:attrNameLst>
                                      </p:cBhvr>
                                      <p:to>
                                        <p:strVal val="visible"/>
                                      </p:to>
                                    </p:set>
                                    <p:animEffect transition="in" filter="wipe(up)">
                                      <p:cBhvr>
                                        <p:cTn id="36" dur="500"/>
                                        <p:tgtEl>
                                          <p:spTgt spid="67">
                                            <p:txEl>
                                              <p:pRg st="0" end="0"/>
                                            </p:txEl>
                                          </p:spTgt>
                                        </p:tgtEl>
                                      </p:cBhvr>
                                    </p:animEffect>
                                  </p:childTnLst>
                                </p:cTn>
                              </p:par>
                            </p:childTnLst>
                          </p:cTn>
                        </p:par>
                        <p:par>
                          <p:cTn id="37" fill="hold">
                            <p:stCondLst>
                              <p:cond delay="4000"/>
                            </p:stCondLst>
                            <p:childTnLst>
                              <p:par>
                                <p:cTn id="38" presetID="9" presetClass="entr" presetSubtype="0" fill="hold" grpId="0" nodeType="afterEffect">
                                  <p:stCondLst>
                                    <p:cond delay="0"/>
                                  </p:stCondLst>
                                  <p:childTnLst>
                                    <p:set>
                                      <p:cBhvr>
                                        <p:cTn id="39" dur="1" fill="hold">
                                          <p:stCondLst>
                                            <p:cond delay="0"/>
                                          </p:stCondLst>
                                        </p:cTn>
                                        <p:tgtEl>
                                          <p:spTgt spid="66">
                                            <p:txEl>
                                              <p:pRg st="0" end="0"/>
                                            </p:txEl>
                                          </p:spTgt>
                                        </p:tgtEl>
                                        <p:attrNameLst>
                                          <p:attrName>style.visibility</p:attrName>
                                        </p:attrNameLst>
                                      </p:cBhvr>
                                      <p:to>
                                        <p:strVal val="visible"/>
                                      </p:to>
                                    </p:set>
                                    <p:animEffect transition="in" filter="dissolve">
                                      <p:cBhvr>
                                        <p:cTn id="40" dur="500"/>
                                        <p:tgtEl>
                                          <p:spTgt spid="66">
                                            <p:txEl>
                                              <p:pRg st="0" end="0"/>
                                            </p:txEl>
                                          </p:spTgt>
                                        </p:tgtEl>
                                      </p:cBhvr>
                                    </p:animEffect>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69">
                                            <p:txEl>
                                              <p:pRg st="0" end="0"/>
                                            </p:txEl>
                                          </p:spTgt>
                                        </p:tgtEl>
                                        <p:attrNameLst>
                                          <p:attrName>style.visibility</p:attrName>
                                        </p:attrNameLst>
                                      </p:cBhvr>
                                      <p:to>
                                        <p:strVal val="visible"/>
                                      </p:to>
                                    </p:set>
                                    <p:animEffect transition="in" filter="wipe(up)">
                                      <p:cBhvr>
                                        <p:cTn id="44" dur="500"/>
                                        <p:tgtEl>
                                          <p:spTgt spid="69">
                                            <p:txEl>
                                              <p:pRg st="0" end="0"/>
                                            </p:txEl>
                                          </p:spTgt>
                                        </p:tgtEl>
                                      </p:cBhvr>
                                    </p:animEffect>
                                  </p:childTnLst>
                                </p:cTn>
                              </p:par>
                            </p:childTnLst>
                          </p:cTn>
                        </p:par>
                        <p:par>
                          <p:cTn id="45" fill="hold">
                            <p:stCondLst>
                              <p:cond delay="5000"/>
                            </p:stCondLst>
                            <p:childTnLst>
                              <p:par>
                                <p:cTn id="46" presetID="9" presetClass="entr" presetSubtype="0" fill="hold" grpId="0" nodeType="afterEffect">
                                  <p:stCondLst>
                                    <p:cond delay="0"/>
                                  </p:stCondLst>
                                  <p:childTnLst>
                                    <p:set>
                                      <p:cBhvr>
                                        <p:cTn id="47" dur="1" fill="hold">
                                          <p:stCondLst>
                                            <p:cond delay="0"/>
                                          </p:stCondLst>
                                        </p:cTn>
                                        <p:tgtEl>
                                          <p:spTgt spid="68">
                                            <p:txEl>
                                              <p:pRg st="0" end="0"/>
                                            </p:txEl>
                                          </p:spTgt>
                                        </p:tgtEl>
                                        <p:attrNameLst>
                                          <p:attrName>style.visibility</p:attrName>
                                        </p:attrNameLst>
                                      </p:cBhvr>
                                      <p:to>
                                        <p:strVal val="visible"/>
                                      </p:to>
                                    </p:set>
                                    <p:animEffect transition="in" filter="dissolve">
                                      <p:cBhvr>
                                        <p:cTn id="48" dur="500"/>
                                        <p:tgtEl>
                                          <p:spTgt spid="68">
                                            <p:txEl>
                                              <p:pRg st="0" end="0"/>
                                            </p:txEl>
                                          </p:spTgt>
                                        </p:tgtEl>
                                      </p:cBhvr>
                                    </p:animEffect>
                                  </p:childTnLst>
                                </p:cTn>
                              </p:par>
                            </p:childTnLst>
                          </p:cTn>
                        </p:par>
                        <p:par>
                          <p:cTn id="49" fill="hold">
                            <p:stCondLst>
                              <p:cond delay="5500"/>
                            </p:stCondLst>
                            <p:childTnLst>
                              <p:par>
                                <p:cTn id="50" presetID="2" presetClass="entr" presetSubtype="2" accel="46000" decel="54000"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1+#ppt_w/2"/>
                                          </p:val>
                                        </p:tav>
                                        <p:tav tm="100000">
                                          <p:val>
                                            <p:strVal val="#ppt_x"/>
                                          </p:val>
                                        </p:tav>
                                      </p:tavLst>
                                    </p:anim>
                                    <p:anim calcmode="lin" valueType="num">
                                      <p:cBhvr additive="base">
                                        <p:cTn id="53" dur="500" fill="hold"/>
                                        <p:tgtEl>
                                          <p:spTgt spid="5"/>
                                        </p:tgtEl>
                                        <p:attrNameLst>
                                          <p:attrName>ppt_y</p:attrName>
                                        </p:attrNameLst>
                                      </p:cBhvr>
                                      <p:tavLst>
                                        <p:tav tm="0">
                                          <p:val>
                                            <p:strVal val="#ppt_y"/>
                                          </p:val>
                                        </p:tav>
                                        <p:tav tm="100000">
                                          <p:val>
                                            <p:strVal val="#ppt_y"/>
                                          </p:val>
                                        </p:tav>
                                      </p:tavLst>
                                    </p:anim>
                                  </p:childTnLst>
                                </p:cTn>
                              </p:par>
                            </p:childTnLst>
                          </p:cTn>
                        </p:par>
                        <p:par>
                          <p:cTn id="54" fill="hold">
                            <p:stCondLst>
                              <p:cond delay="6000"/>
                            </p:stCondLst>
                            <p:childTnLst>
                              <p:par>
                                <p:cTn id="55" presetID="22" presetClass="entr" presetSubtype="1" fill="hold" grpId="0" nodeType="afterEffect">
                                  <p:stCondLst>
                                    <p:cond delay="0"/>
                                  </p:stCondLst>
                                  <p:childTnLst>
                                    <p:set>
                                      <p:cBhvr>
                                        <p:cTn id="56" dur="1" fill="hold">
                                          <p:stCondLst>
                                            <p:cond delay="0"/>
                                          </p:stCondLst>
                                        </p:cTn>
                                        <p:tgtEl>
                                          <p:spTgt spid="71">
                                            <p:txEl>
                                              <p:pRg st="0" end="0"/>
                                            </p:txEl>
                                          </p:spTgt>
                                        </p:tgtEl>
                                        <p:attrNameLst>
                                          <p:attrName>style.visibility</p:attrName>
                                        </p:attrNameLst>
                                      </p:cBhvr>
                                      <p:to>
                                        <p:strVal val="visible"/>
                                      </p:to>
                                    </p:set>
                                    <p:animEffect transition="in" filter="wipe(up)">
                                      <p:cBhvr>
                                        <p:cTn id="57" dur="500"/>
                                        <p:tgtEl>
                                          <p:spTgt spid="71">
                                            <p:txEl>
                                              <p:pRg st="0" end="0"/>
                                            </p:txEl>
                                          </p:spTgt>
                                        </p:tgtEl>
                                      </p:cBhvr>
                                    </p:animEffect>
                                  </p:childTnLst>
                                </p:cTn>
                              </p:par>
                            </p:childTnLst>
                          </p:cTn>
                        </p:par>
                        <p:par>
                          <p:cTn id="58" fill="hold">
                            <p:stCondLst>
                              <p:cond delay="6500"/>
                            </p:stCondLst>
                            <p:childTnLst>
                              <p:par>
                                <p:cTn id="59" presetID="9" presetClass="entr" presetSubtype="0" fill="hold" grpId="0" nodeType="afterEffect">
                                  <p:stCondLst>
                                    <p:cond delay="0"/>
                                  </p:stCondLst>
                                  <p:childTnLst>
                                    <p:set>
                                      <p:cBhvr>
                                        <p:cTn id="60" dur="1" fill="hold">
                                          <p:stCondLst>
                                            <p:cond delay="0"/>
                                          </p:stCondLst>
                                        </p:cTn>
                                        <p:tgtEl>
                                          <p:spTgt spid="70">
                                            <p:txEl>
                                              <p:pRg st="0" end="0"/>
                                            </p:txEl>
                                          </p:spTgt>
                                        </p:tgtEl>
                                        <p:attrNameLst>
                                          <p:attrName>style.visibility</p:attrName>
                                        </p:attrNameLst>
                                      </p:cBhvr>
                                      <p:to>
                                        <p:strVal val="visible"/>
                                      </p:to>
                                    </p:set>
                                    <p:animEffect transition="in" filter="dissolve">
                                      <p:cBhvr>
                                        <p:cTn id="61" dur="500"/>
                                        <p:tgtEl>
                                          <p:spTgt spid="70">
                                            <p:txEl>
                                              <p:pRg st="0" end="0"/>
                                            </p:txEl>
                                          </p:spTgt>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73">
                                            <p:txEl>
                                              <p:pRg st="0" end="0"/>
                                            </p:txEl>
                                          </p:spTgt>
                                        </p:tgtEl>
                                        <p:attrNameLst>
                                          <p:attrName>style.visibility</p:attrName>
                                        </p:attrNameLst>
                                      </p:cBhvr>
                                      <p:to>
                                        <p:strVal val="visible"/>
                                      </p:to>
                                    </p:set>
                                    <p:animEffect transition="in" filter="wipe(up)">
                                      <p:cBhvr>
                                        <p:cTn id="65" dur="500"/>
                                        <p:tgtEl>
                                          <p:spTgt spid="73">
                                            <p:txEl>
                                              <p:pRg st="0" end="0"/>
                                            </p:txEl>
                                          </p:spTgt>
                                        </p:tgtEl>
                                      </p:cBhvr>
                                    </p:animEffect>
                                  </p:childTnLst>
                                </p:cTn>
                              </p:par>
                            </p:childTnLst>
                          </p:cTn>
                        </p:par>
                        <p:par>
                          <p:cTn id="66" fill="hold">
                            <p:stCondLst>
                              <p:cond delay="7500"/>
                            </p:stCondLst>
                            <p:childTnLst>
                              <p:par>
                                <p:cTn id="67" presetID="9" presetClass="entr" presetSubtype="0" fill="hold" grpId="0" nodeType="afterEffect">
                                  <p:stCondLst>
                                    <p:cond delay="0"/>
                                  </p:stCondLst>
                                  <p:childTnLst>
                                    <p:set>
                                      <p:cBhvr>
                                        <p:cTn id="68" dur="1" fill="hold">
                                          <p:stCondLst>
                                            <p:cond delay="0"/>
                                          </p:stCondLst>
                                        </p:cTn>
                                        <p:tgtEl>
                                          <p:spTgt spid="72">
                                            <p:txEl>
                                              <p:pRg st="0" end="0"/>
                                            </p:txEl>
                                          </p:spTgt>
                                        </p:tgtEl>
                                        <p:attrNameLst>
                                          <p:attrName>style.visibility</p:attrName>
                                        </p:attrNameLst>
                                      </p:cBhvr>
                                      <p:to>
                                        <p:strVal val="visible"/>
                                      </p:to>
                                    </p:set>
                                    <p:animEffect transition="in" filter="dissolve">
                                      <p:cBhvr>
                                        <p:cTn id="69" dur="500"/>
                                        <p:tgtEl>
                                          <p:spTgt spid="72">
                                            <p:txEl>
                                              <p:pRg st="0" end="0"/>
                                            </p:txEl>
                                          </p:spTgt>
                                        </p:tgtEl>
                                      </p:cBhvr>
                                    </p:animEffect>
                                  </p:childTnLst>
                                </p:cTn>
                              </p:par>
                            </p:childTnLst>
                          </p:cTn>
                        </p:par>
                        <p:par>
                          <p:cTn id="70" fill="hold">
                            <p:stCondLst>
                              <p:cond delay="8000"/>
                            </p:stCondLst>
                            <p:childTnLst>
                              <p:par>
                                <p:cTn id="71" presetID="22" presetClass="entr" presetSubtype="1" fill="hold" grpId="0" nodeType="afterEffect">
                                  <p:stCondLst>
                                    <p:cond delay="0"/>
                                  </p:stCondLst>
                                  <p:childTnLst>
                                    <p:set>
                                      <p:cBhvr>
                                        <p:cTn id="72" dur="1" fill="hold">
                                          <p:stCondLst>
                                            <p:cond delay="0"/>
                                          </p:stCondLst>
                                        </p:cTn>
                                        <p:tgtEl>
                                          <p:spTgt spid="75">
                                            <p:txEl>
                                              <p:pRg st="0" end="0"/>
                                            </p:txEl>
                                          </p:spTgt>
                                        </p:tgtEl>
                                        <p:attrNameLst>
                                          <p:attrName>style.visibility</p:attrName>
                                        </p:attrNameLst>
                                      </p:cBhvr>
                                      <p:to>
                                        <p:strVal val="visible"/>
                                      </p:to>
                                    </p:set>
                                    <p:animEffect transition="in" filter="wipe(up)">
                                      <p:cBhvr>
                                        <p:cTn id="73" dur="500"/>
                                        <p:tgtEl>
                                          <p:spTgt spid="75">
                                            <p:txEl>
                                              <p:pRg st="0" end="0"/>
                                            </p:txEl>
                                          </p:spTgt>
                                        </p:tgtEl>
                                      </p:cBhvr>
                                    </p:animEffect>
                                  </p:childTnLst>
                                </p:cTn>
                              </p:par>
                            </p:childTnLst>
                          </p:cTn>
                        </p:par>
                        <p:par>
                          <p:cTn id="74" fill="hold">
                            <p:stCondLst>
                              <p:cond delay="8500"/>
                            </p:stCondLst>
                            <p:childTnLst>
                              <p:par>
                                <p:cTn id="75" presetID="9" presetClass="entr" presetSubtype="0" fill="hold" grpId="0" nodeType="afterEffect">
                                  <p:stCondLst>
                                    <p:cond delay="0"/>
                                  </p:stCondLst>
                                  <p:childTnLst>
                                    <p:set>
                                      <p:cBhvr>
                                        <p:cTn id="76" dur="1" fill="hold">
                                          <p:stCondLst>
                                            <p:cond delay="0"/>
                                          </p:stCondLst>
                                        </p:cTn>
                                        <p:tgtEl>
                                          <p:spTgt spid="74">
                                            <p:txEl>
                                              <p:pRg st="0" end="0"/>
                                            </p:txEl>
                                          </p:spTgt>
                                        </p:tgtEl>
                                        <p:attrNameLst>
                                          <p:attrName>style.visibility</p:attrName>
                                        </p:attrNameLst>
                                      </p:cBhvr>
                                      <p:to>
                                        <p:strVal val="visible"/>
                                      </p:to>
                                    </p:set>
                                    <p:animEffect transition="in" filter="dissolve">
                                      <p:cBhvr>
                                        <p:cTn id="77" dur="500"/>
                                        <p:tgtEl>
                                          <p:spTgt spid="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 grpId="0" animBg="1"/>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22" presetClass="entr" presetSubtype="1"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animBg="1"/>
      <p:bldP spid="66" grpId="0" build="p">
        <p:tmplLst>
          <p:tmpl lvl="1">
            <p:tnLst>
              <p:par>
                <p:cTn presetID="9"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dissolve">
                      <p:cBhvr>
                        <p:cTn dur="500"/>
                        <p:tgtEl>
                          <p:spTgt spid="66"/>
                        </p:tgtEl>
                      </p:cBhvr>
                    </p:animEffect>
                  </p:childTnLst>
                </p:cTn>
              </p:par>
            </p:tnLst>
          </p:tmpl>
        </p:tmplLst>
      </p:bldP>
      <p:bldP spid="67" grpId="0" build="p">
        <p:tmplLst>
          <p:tmpl lvl="1">
            <p:tnLst>
              <p:par>
                <p:cTn presetID="22" presetClass="entr" presetSubtype="1"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up)">
                      <p:cBhvr>
                        <p:cTn dur="500"/>
                        <p:tgtEl>
                          <p:spTgt spid="67"/>
                        </p:tgtEl>
                      </p:cBhvr>
                    </p:animEffect>
                  </p:childTnLst>
                </p:cTn>
              </p:par>
            </p:tnLst>
          </p:tmpl>
        </p:tmplLst>
      </p:bldP>
      <p:bldP spid="68" grpId="0" build="p">
        <p:tmplLst>
          <p:tmpl lvl="1">
            <p:tnLst>
              <p:par>
                <p:cTn presetID="9"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dissolve">
                      <p:cBhvr>
                        <p:cTn dur="500"/>
                        <p:tgtEl>
                          <p:spTgt spid="68"/>
                        </p:tgtEl>
                      </p:cBhvr>
                    </p:animEffect>
                  </p:childTnLst>
                </p:cTn>
              </p:par>
            </p:tnLst>
          </p:tmpl>
        </p:tmplLst>
      </p:bldP>
      <p:bldP spid="69" grpId="0" build="p">
        <p:tmplLst>
          <p:tmpl lvl="1">
            <p:tnLst>
              <p:par>
                <p:cTn presetID="22" presetClass="entr" presetSubtype="1"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up)">
                      <p:cBhvr>
                        <p:cTn dur="500"/>
                        <p:tgtEl>
                          <p:spTgt spid="69"/>
                        </p:tgtEl>
                      </p:cBhvr>
                    </p:animEffect>
                  </p:childTnLst>
                </p:cTn>
              </p:par>
            </p:tnLst>
          </p:tmpl>
        </p:tmplLst>
      </p:bldP>
      <p:bldP spid="70" grpId="0" build="p">
        <p:tmplLst>
          <p:tmpl lvl="1">
            <p:tnLst>
              <p:par>
                <p:cTn presetID="9" presetClass="entr" presetSubtype="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dissolve">
                      <p:cBhvr>
                        <p:cTn dur="500"/>
                        <p:tgtEl>
                          <p:spTgt spid="70"/>
                        </p:tgtEl>
                      </p:cBhvr>
                    </p:animEffect>
                  </p:childTnLst>
                </p:cTn>
              </p:par>
            </p:tnLst>
          </p:tmpl>
        </p:tmplLst>
      </p:bldP>
      <p:bldP spid="71" grpId="0" build="p">
        <p:tmplLst>
          <p:tmpl lvl="1">
            <p:tnLst>
              <p:par>
                <p:cTn presetID="22" presetClass="entr" presetSubtype="1"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wipe(up)">
                      <p:cBhvr>
                        <p:cTn dur="500"/>
                        <p:tgtEl>
                          <p:spTgt spid="71"/>
                        </p:tgtEl>
                      </p:cBhvr>
                    </p:animEffect>
                  </p:childTnLst>
                </p:cTn>
              </p:par>
            </p:tnLst>
          </p:tmpl>
        </p:tmplLst>
      </p:bldP>
      <p:bldP spid="72" grpId="0" build="p">
        <p:tmplLst>
          <p:tmpl lvl="1">
            <p:tnLst>
              <p:par>
                <p:cTn presetID="9" presetClass="entr" presetSubtype="0"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dissolve">
                      <p:cBhvr>
                        <p:cTn dur="500"/>
                        <p:tgtEl>
                          <p:spTgt spid="72"/>
                        </p:tgtEl>
                      </p:cBhvr>
                    </p:animEffect>
                  </p:childTnLst>
                </p:cTn>
              </p:par>
            </p:tnLst>
          </p:tmpl>
        </p:tmplLst>
      </p:bldP>
      <p:bldP spid="73" grpId="0" build="p">
        <p:tmplLst>
          <p:tmpl lvl="1">
            <p:tnLst>
              <p:par>
                <p:cTn presetID="22" presetClass="entr" presetSubtype="1"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up)">
                      <p:cBhvr>
                        <p:cTn dur="500"/>
                        <p:tgtEl>
                          <p:spTgt spid="73"/>
                        </p:tgtEl>
                      </p:cBhvr>
                    </p:animEffect>
                  </p:childTnLst>
                </p:cTn>
              </p:par>
            </p:tnLst>
          </p:tmpl>
        </p:tmplLst>
      </p:bldP>
      <p:bldP spid="74" grpId="0" build="p">
        <p:tmplLst>
          <p:tmpl lvl="1">
            <p:tnLst>
              <p:par>
                <p:cTn presetID="9" presetClass="entr" presetSubtype="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dissolve">
                      <p:cBhvr>
                        <p:cTn dur="500"/>
                        <p:tgtEl>
                          <p:spTgt spid="74"/>
                        </p:tgtEl>
                      </p:cBhvr>
                    </p:animEffect>
                  </p:childTnLst>
                </p:cTn>
              </p:par>
            </p:tnLst>
          </p:tmpl>
        </p:tmplLst>
      </p:bldP>
      <p:bldP spid="75" grpId="0" build="p">
        <p:tmplLst>
          <p:tmpl lvl="1">
            <p:tnLst>
              <p:par>
                <p:cTn presetID="22" presetClass="entr" presetSubtype="1"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up)">
                      <p:cBhvr>
                        <p:cTn dur="500"/>
                        <p:tgtEl>
                          <p:spTgt spid="75"/>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3" name="Picture Placeholder 2"/>
          <p:cNvSpPr>
            <a:spLocks noGrp="1"/>
          </p:cNvSpPr>
          <p:nvPr>
            <p:ph type="pic" sz="quarter" idx="22"/>
          </p:nvPr>
        </p:nvSpPr>
        <p:spPr>
          <a:xfrm>
            <a:off x="3479147" y="1828801"/>
            <a:ext cx="2171873" cy="1337332"/>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grpSp>
        <p:nvGrpSpPr>
          <p:cNvPr id="31" name="Group 1996"/>
          <p:cNvGrpSpPr/>
          <p:nvPr userDrawn="1"/>
        </p:nvGrpSpPr>
        <p:grpSpPr>
          <a:xfrm>
            <a:off x="3371537" y="1731477"/>
            <a:ext cx="2387094" cy="1844595"/>
            <a:chOff x="0" y="0"/>
            <a:chExt cx="6009001" cy="5177561"/>
          </a:xfrm>
        </p:grpSpPr>
        <p:sp>
          <p:nvSpPr>
            <p:cNvPr id="32" name="Shape 1993"/>
            <p:cNvSpPr/>
            <p:nvPr/>
          </p:nvSpPr>
          <p:spPr>
            <a:xfrm>
              <a:off x="0" y="0"/>
              <a:ext cx="6009002" cy="43648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0800"/>
                    <a:pt x="21600" y="5400"/>
                    <a:pt x="21600" y="2700"/>
                  </a:cubicBezTo>
                  <a:cubicBezTo>
                    <a:pt x="21600" y="0"/>
                    <a:pt x="21600" y="0"/>
                    <a:pt x="21600" y="0"/>
                  </a:cubicBezTo>
                  <a:cubicBezTo>
                    <a:pt x="10800" y="0"/>
                    <a:pt x="5400" y="0"/>
                    <a:pt x="2700" y="0"/>
                  </a:cubicBezTo>
                  <a:cubicBezTo>
                    <a:pt x="0" y="0"/>
                    <a:pt x="0" y="0"/>
                    <a:pt x="0" y="0"/>
                  </a:cubicBezTo>
                  <a:cubicBezTo>
                    <a:pt x="0" y="10800"/>
                    <a:pt x="0" y="16200"/>
                    <a:pt x="0" y="18900"/>
                  </a:cubicBezTo>
                  <a:cubicBezTo>
                    <a:pt x="0" y="21600"/>
                    <a:pt x="0" y="21600"/>
                    <a:pt x="0" y="21600"/>
                  </a:cubicBezTo>
                  <a:cubicBezTo>
                    <a:pt x="7979" y="21600"/>
                    <a:pt x="11969" y="21600"/>
                    <a:pt x="13963" y="21600"/>
                  </a:cubicBezTo>
                  <a:cubicBezTo>
                    <a:pt x="15958" y="21600"/>
                    <a:pt x="15958" y="21600"/>
                    <a:pt x="15958" y="21600"/>
                  </a:cubicBezTo>
                  <a:lnTo>
                    <a:pt x="16764" y="21600"/>
                  </a:lnTo>
                  <a:lnTo>
                    <a:pt x="21600" y="21600"/>
                  </a:lnTo>
                  <a:close/>
                  <a:moveTo>
                    <a:pt x="1128" y="1683"/>
                  </a:moveTo>
                  <a:cubicBezTo>
                    <a:pt x="10800" y="1683"/>
                    <a:pt x="15636" y="1683"/>
                    <a:pt x="18054" y="1683"/>
                  </a:cubicBezTo>
                  <a:cubicBezTo>
                    <a:pt x="20472" y="1683"/>
                    <a:pt x="20472" y="1683"/>
                    <a:pt x="20472" y="1683"/>
                  </a:cubicBezTo>
                  <a:cubicBezTo>
                    <a:pt x="20472" y="10673"/>
                    <a:pt x="20472" y="15171"/>
                    <a:pt x="20472" y="17425"/>
                  </a:cubicBezTo>
                  <a:cubicBezTo>
                    <a:pt x="20472" y="19951"/>
                    <a:pt x="20472" y="19955"/>
                    <a:pt x="20472" y="19958"/>
                  </a:cubicBezTo>
                  <a:cubicBezTo>
                    <a:pt x="10800" y="19958"/>
                    <a:pt x="5964" y="19958"/>
                    <a:pt x="3546" y="19958"/>
                  </a:cubicBezTo>
                  <a:cubicBezTo>
                    <a:pt x="1128" y="19958"/>
                    <a:pt x="1128" y="19958"/>
                    <a:pt x="1128" y="19958"/>
                  </a:cubicBezTo>
                  <a:lnTo>
                    <a:pt x="1128" y="1683"/>
                  </a:lnTo>
                  <a:close/>
                </a:path>
              </a:pathLst>
            </a:cu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3" name="Shape 1994"/>
            <p:cNvSpPr/>
            <p:nvPr/>
          </p:nvSpPr>
          <p:spPr>
            <a:xfrm>
              <a:off x="2154169" y="4503985"/>
              <a:ext cx="1806422" cy="307709"/>
            </a:xfrm>
            <a:prstGeom prst="rect">
              <a:avLst/>
            </a:pr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4" name="Shape 1995"/>
            <p:cNvSpPr/>
            <p:nvPr/>
          </p:nvSpPr>
          <p:spPr>
            <a:xfrm>
              <a:off x="1266049" y="4950808"/>
              <a:ext cx="3582671" cy="226754"/>
            </a:xfrm>
            <a:prstGeom prst="rect">
              <a:avLst/>
            </a:pr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sp>
        <p:nvSpPr>
          <p:cNvPr id="35" name="Rectangle 34"/>
          <p:cNvSpPr/>
          <p:nvPr userDrawn="1"/>
        </p:nvSpPr>
        <p:spPr>
          <a:xfrm>
            <a:off x="1332956" y="1485900"/>
            <a:ext cx="1484562" cy="11004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6" name="Rectangle 35"/>
          <p:cNvSpPr/>
          <p:nvPr userDrawn="1"/>
        </p:nvSpPr>
        <p:spPr>
          <a:xfrm>
            <a:off x="1332956" y="2721187"/>
            <a:ext cx="1484562" cy="1100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7" name="Rectangle 36"/>
          <p:cNvSpPr/>
          <p:nvPr userDrawn="1"/>
        </p:nvSpPr>
        <p:spPr>
          <a:xfrm>
            <a:off x="6330700" y="1490366"/>
            <a:ext cx="1484562" cy="1100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9" name="Rectangle 38"/>
          <p:cNvSpPr/>
          <p:nvPr/>
        </p:nvSpPr>
        <p:spPr>
          <a:xfrm>
            <a:off x="6330700" y="2716721"/>
            <a:ext cx="1484562" cy="11004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6" name="Content Placeholder 20"/>
          <p:cNvSpPr>
            <a:spLocks noGrp="1"/>
          </p:cNvSpPr>
          <p:nvPr userDrawn="1">
            <p:ph sz="quarter" idx="16"/>
          </p:nvPr>
        </p:nvSpPr>
        <p:spPr>
          <a:xfrm>
            <a:off x="1416283" y="1702813"/>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47" name="Text Placeholder 17"/>
          <p:cNvSpPr>
            <a:spLocks noGrp="1"/>
          </p:cNvSpPr>
          <p:nvPr userDrawn="1">
            <p:ph type="body" sz="quarter" idx="21"/>
          </p:nvPr>
        </p:nvSpPr>
        <p:spPr>
          <a:xfrm>
            <a:off x="1408890" y="1962978"/>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48" name="Content Placeholder 20"/>
          <p:cNvSpPr>
            <a:spLocks noGrp="1"/>
          </p:cNvSpPr>
          <p:nvPr>
            <p:ph sz="quarter" idx="23"/>
          </p:nvPr>
        </p:nvSpPr>
        <p:spPr>
          <a:xfrm>
            <a:off x="1416283" y="2955074"/>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49" name="Text Placeholder 17"/>
          <p:cNvSpPr>
            <a:spLocks noGrp="1"/>
          </p:cNvSpPr>
          <p:nvPr>
            <p:ph type="body" sz="quarter" idx="24"/>
          </p:nvPr>
        </p:nvSpPr>
        <p:spPr>
          <a:xfrm>
            <a:off x="1408890" y="3215239"/>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4" name="Content Placeholder 20"/>
          <p:cNvSpPr>
            <a:spLocks noGrp="1"/>
          </p:cNvSpPr>
          <p:nvPr>
            <p:ph sz="quarter" idx="25"/>
          </p:nvPr>
        </p:nvSpPr>
        <p:spPr>
          <a:xfrm>
            <a:off x="6414028" y="1702813"/>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5" name="Text Placeholder 17"/>
          <p:cNvSpPr>
            <a:spLocks noGrp="1"/>
          </p:cNvSpPr>
          <p:nvPr>
            <p:ph type="body" sz="quarter" idx="26"/>
          </p:nvPr>
        </p:nvSpPr>
        <p:spPr>
          <a:xfrm>
            <a:off x="6406635" y="1962978"/>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6" name="Content Placeholder 20"/>
          <p:cNvSpPr>
            <a:spLocks noGrp="1"/>
          </p:cNvSpPr>
          <p:nvPr>
            <p:ph sz="quarter" idx="27"/>
          </p:nvPr>
        </p:nvSpPr>
        <p:spPr>
          <a:xfrm>
            <a:off x="6414028" y="2955074"/>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7" name="Text Placeholder 17"/>
          <p:cNvSpPr>
            <a:spLocks noGrp="1"/>
          </p:cNvSpPr>
          <p:nvPr>
            <p:ph type="body" sz="quarter" idx="28"/>
          </p:nvPr>
        </p:nvSpPr>
        <p:spPr>
          <a:xfrm>
            <a:off x="6406635" y="3215239"/>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8" name="Content Placeholder 20"/>
          <p:cNvSpPr>
            <a:spLocks noGrp="1"/>
          </p:cNvSpPr>
          <p:nvPr>
            <p:ph sz="quarter" idx="29"/>
          </p:nvPr>
        </p:nvSpPr>
        <p:spPr>
          <a:xfrm>
            <a:off x="2399736" y="4090923"/>
            <a:ext cx="4344530" cy="252477"/>
          </a:xfrm>
        </p:spPr>
        <p:txBody>
          <a:bodyPr lIns="0" tIns="0" rIns="0" bIns="0" anchor="ctr">
            <a:normAutofit/>
          </a:bodyPr>
          <a:lstStyle>
            <a:lvl1pPr marL="0" indent="0" algn="ctr">
              <a:buNone/>
              <a:defRPr sz="1050" b="1">
                <a:solidFill>
                  <a:schemeClr val="bg1">
                    <a:lumMod val="95000"/>
                  </a:schemeClr>
                </a:solidFill>
                <a:latin typeface="Sinkin Sans 300 Light" pitchFamily="50" charset="0"/>
              </a:defRPr>
            </a:lvl1pPr>
          </a:lstStyle>
          <a:p>
            <a:pPr lvl="0"/>
            <a:endParaRPr lang="en-GB" dirty="0"/>
          </a:p>
        </p:txBody>
      </p:sp>
    </p:spTree>
    <p:extLst>
      <p:ext uri="{BB962C8B-B14F-4D97-AF65-F5344CB8AC3E}">
        <p14:creationId xmlns:p14="http://schemas.microsoft.com/office/powerpoint/2010/main" val="202233674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2" presetClass="entr" presetSubtype="2" accel="54000" decel="4600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1+#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nodePh="1">
                                  <p:stCondLst>
                                    <p:cond delay="0"/>
                                  </p:stCondLst>
                                  <p:endCondLst>
                                    <p:cond evt="begin" delay="0">
                                      <p:tn val="26"/>
                                    </p:cond>
                                  </p:endCondLst>
                                  <p:childTnLst>
                                    <p:set>
                                      <p:cBhvr>
                                        <p:cTn id="27" dur="1" fill="hold">
                                          <p:stCondLst>
                                            <p:cond delay="0"/>
                                          </p:stCondLst>
                                        </p:cTn>
                                        <p:tgtEl>
                                          <p:spTgt spid="54">
                                            <p:txEl>
                                              <p:pRg st="0" end="0"/>
                                            </p:txEl>
                                          </p:spTgt>
                                        </p:tgtEl>
                                        <p:attrNameLst>
                                          <p:attrName>style.visibility</p:attrName>
                                        </p:attrNameLst>
                                      </p:cBhvr>
                                      <p:to>
                                        <p:strVal val="visible"/>
                                      </p:to>
                                    </p:set>
                                    <p:animEffect transition="in" filter="wipe(up)">
                                      <p:cBhvr>
                                        <p:cTn id="28" dur="500"/>
                                        <p:tgtEl>
                                          <p:spTgt spid="54">
                                            <p:txEl>
                                              <p:pRg st="0" end="0"/>
                                            </p:txEl>
                                          </p:spTgt>
                                        </p:tgtEl>
                                      </p:cBhvr>
                                    </p:animEffect>
                                  </p:childTnLst>
                                </p:cTn>
                              </p:par>
                            </p:childTnLst>
                          </p:cTn>
                        </p:par>
                        <p:par>
                          <p:cTn id="29" fill="hold">
                            <p:stCondLst>
                              <p:cond delay="3000"/>
                            </p:stCondLst>
                            <p:childTnLst>
                              <p:par>
                                <p:cTn id="30" presetID="10" presetClass="entr" presetSubtype="0" fill="hold" grpId="0" nodeType="afterEffect" nodePh="1">
                                  <p:stCondLst>
                                    <p:cond delay="0"/>
                                  </p:stCondLst>
                                  <p:endCondLst>
                                    <p:cond evt="begin" delay="0">
                                      <p:tn val="30"/>
                                    </p:cond>
                                  </p:endCondLst>
                                  <p:childTnLst>
                                    <p:set>
                                      <p:cBhvr>
                                        <p:cTn id="31" dur="1" fill="hold">
                                          <p:stCondLst>
                                            <p:cond delay="0"/>
                                          </p:stCondLst>
                                        </p:cTn>
                                        <p:tgtEl>
                                          <p:spTgt spid="55">
                                            <p:txEl>
                                              <p:pRg st="0" end="0"/>
                                            </p:txEl>
                                          </p:spTgt>
                                        </p:tgtEl>
                                        <p:attrNameLst>
                                          <p:attrName>style.visibility</p:attrName>
                                        </p:attrNameLst>
                                      </p:cBhvr>
                                      <p:to>
                                        <p:strVal val="visible"/>
                                      </p:to>
                                    </p:set>
                                    <p:animEffect transition="in" filter="fade">
                                      <p:cBhvr>
                                        <p:cTn id="32" dur="500"/>
                                        <p:tgtEl>
                                          <p:spTgt spid="55">
                                            <p:txEl>
                                              <p:pRg st="0" end="0"/>
                                            </p:txEl>
                                          </p:spTgt>
                                        </p:tgtEl>
                                      </p:cBhvr>
                                    </p:animEffect>
                                  </p:childTnLst>
                                </p:cTn>
                              </p:par>
                            </p:childTnLst>
                          </p:cTn>
                        </p:par>
                        <p:par>
                          <p:cTn id="33" fill="hold">
                            <p:stCondLst>
                              <p:cond delay="3500"/>
                            </p:stCondLst>
                            <p:childTnLst>
                              <p:par>
                                <p:cTn id="34" presetID="2" presetClass="entr" presetSubtype="8" accel="54000" decel="46000" fill="hold" grpId="0" nodeType="after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500" fill="hold"/>
                                        <p:tgtEl>
                                          <p:spTgt spid="35"/>
                                        </p:tgtEl>
                                        <p:attrNameLst>
                                          <p:attrName>ppt_x</p:attrName>
                                        </p:attrNameLst>
                                      </p:cBhvr>
                                      <p:tavLst>
                                        <p:tav tm="0">
                                          <p:val>
                                            <p:strVal val="0-#ppt_w/2"/>
                                          </p:val>
                                        </p:tav>
                                        <p:tav tm="100000">
                                          <p:val>
                                            <p:strVal val="#ppt_x"/>
                                          </p:val>
                                        </p:tav>
                                      </p:tavLst>
                                    </p:anim>
                                    <p:anim calcmode="lin" valueType="num">
                                      <p:cBhvr additive="base">
                                        <p:cTn id="37" dur="500" fill="hold"/>
                                        <p:tgtEl>
                                          <p:spTgt spid="35"/>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2" presetClass="entr" presetSubtype="1" fill="hold" grpId="0" nodeType="afterEffect" nodePh="1">
                                  <p:stCondLst>
                                    <p:cond delay="0"/>
                                  </p:stCondLst>
                                  <p:endCondLst>
                                    <p:cond evt="begin" delay="0">
                                      <p:tn val="39"/>
                                    </p:cond>
                                  </p:endCondLst>
                                  <p:childTnLst>
                                    <p:set>
                                      <p:cBhvr>
                                        <p:cTn id="40" dur="1" fill="hold">
                                          <p:stCondLst>
                                            <p:cond delay="0"/>
                                          </p:stCondLst>
                                        </p:cTn>
                                        <p:tgtEl>
                                          <p:spTgt spid="46">
                                            <p:txEl>
                                              <p:pRg st="0" end="0"/>
                                            </p:txEl>
                                          </p:spTgt>
                                        </p:tgtEl>
                                        <p:attrNameLst>
                                          <p:attrName>style.visibility</p:attrName>
                                        </p:attrNameLst>
                                      </p:cBhvr>
                                      <p:to>
                                        <p:strVal val="visible"/>
                                      </p:to>
                                    </p:set>
                                    <p:animEffect transition="in" filter="wipe(up)">
                                      <p:cBhvr>
                                        <p:cTn id="41" dur="500"/>
                                        <p:tgtEl>
                                          <p:spTgt spid="46">
                                            <p:txEl>
                                              <p:pRg st="0" end="0"/>
                                            </p:txEl>
                                          </p:spTgt>
                                        </p:tgtEl>
                                      </p:cBhvr>
                                    </p:animEffect>
                                  </p:childTnLst>
                                </p:cTn>
                              </p:par>
                            </p:childTnLst>
                          </p:cTn>
                        </p:par>
                        <p:par>
                          <p:cTn id="42" fill="hold">
                            <p:stCondLst>
                              <p:cond delay="4500"/>
                            </p:stCondLst>
                            <p:childTnLst>
                              <p:par>
                                <p:cTn id="43" presetID="10" presetClass="entr" presetSubtype="0" fill="hold" grpId="0" nodeType="afterEffect" nodePh="1">
                                  <p:stCondLst>
                                    <p:cond delay="0"/>
                                  </p:stCondLst>
                                  <p:endCondLst>
                                    <p:cond evt="begin" delay="0">
                                      <p:tn val="43"/>
                                    </p:cond>
                                  </p:endCondLst>
                                  <p:childTnLst>
                                    <p:set>
                                      <p:cBhvr>
                                        <p:cTn id="44" dur="1" fill="hold">
                                          <p:stCondLst>
                                            <p:cond delay="0"/>
                                          </p:stCondLst>
                                        </p:cTn>
                                        <p:tgtEl>
                                          <p:spTgt spid="47">
                                            <p:txEl>
                                              <p:pRg st="0" end="0"/>
                                            </p:txEl>
                                          </p:spTgt>
                                        </p:tgtEl>
                                        <p:attrNameLst>
                                          <p:attrName>style.visibility</p:attrName>
                                        </p:attrNameLst>
                                      </p:cBhvr>
                                      <p:to>
                                        <p:strVal val="visible"/>
                                      </p:to>
                                    </p:set>
                                    <p:animEffect transition="in" filter="fade">
                                      <p:cBhvr>
                                        <p:cTn id="45" dur="500"/>
                                        <p:tgtEl>
                                          <p:spTgt spid="47">
                                            <p:txEl>
                                              <p:pRg st="0" end="0"/>
                                            </p:txEl>
                                          </p:spTgt>
                                        </p:tgtEl>
                                      </p:cBhvr>
                                    </p:animEffect>
                                  </p:childTnLst>
                                </p:cTn>
                              </p:par>
                            </p:childTnLst>
                          </p:cTn>
                        </p:par>
                        <p:par>
                          <p:cTn id="46" fill="hold">
                            <p:stCondLst>
                              <p:cond delay="5000"/>
                            </p:stCondLst>
                            <p:childTnLst>
                              <p:par>
                                <p:cTn id="47" presetID="2" presetClass="entr" presetSubtype="2" accel="54000" decel="46000"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1+#ppt_w/2"/>
                                          </p:val>
                                        </p:tav>
                                        <p:tav tm="100000">
                                          <p:val>
                                            <p:strVal val="#ppt_x"/>
                                          </p:val>
                                        </p:tav>
                                      </p:tavLst>
                                    </p:anim>
                                    <p:anim calcmode="lin" valueType="num">
                                      <p:cBhvr additive="base">
                                        <p:cTn id="50" dur="500" fill="hold"/>
                                        <p:tgtEl>
                                          <p:spTgt spid="39"/>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22" presetClass="entr" presetSubtype="1" fill="hold" grpId="0" nodeType="afterEffect" nodePh="1">
                                  <p:stCondLst>
                                    <p:cond delay="0"/>
                                  </p:stCondLst>
                                  <p:endCondLst>
                                    <p:cond evt="begin" delay="0">
                                      <p:tn val="52"/>
                                    </p:cond>
                                  </p:endCondLst>
                                  <p:childTnLst>
                                    <p:set>
                                      <p:cBhvr>
                                        <p:cTn id="53" dur="1" fill="hold">
                                          <p:stCondLst>
                                            <p:cond delay="0"/>
                                          </p:stCondLst>
                                        </p:cTn>
                                        <p:tgtEl>
                                          <p:spTgt spid="56">
                                            <p:txEl>
                                              <p:pRg st="0" end="0"/>
                                            </p:txEl>
                                          </p:spTgt>
                                        </p:tgtEl>
                                        <p:attrNameLst>
                                          <p:attrName>style.visibility</p:attrName>
                                        </p:attrNameLst>
                                      </p:cBhvr>
                                      <p:to>
                                        <p:strVal val="visible"/>
                                      </p:to>
                                    </p:set>
                                    <p:animEffect transition="in" filter="wipe(up)">
                                      <p:cBhvr>
                                        <p:cTn id="54" dur="500"/>
                                        <p:tgtEl>
                                          <p:spTgt spid="56">
                                            <p:txEl>
                                              <p:pRg st="0" end="0"/>
                                            </p:txEl>
                                          </p:spTgt>
                                        </p:tgtEl>
                                      </p:cBhvr>
                                    </p:animEffect>
                                  </p:childTnLst>
                                </p:cTn>
                              </p:par>
                            </p:childTnLst>
                          </p:cTn>
                        </p:par>
                        <p:par>
                          <p:cTn id="55" fill="hold">
                            <p:stCondLst>
                              <p:cond delay="600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57">
                                            <p:txEl>
                                              <p:pRg st="0" end="0"/>
                                            </p:txEl>
                                          </p:spTgt>
                                        </p:tgtEl>
                                        <p:attrNameLst>
                                          <p:attrName>style.visibility</p:attrName>
                                        </p:attrNameLst>
                                      </p:cBhvr>
                                      <p:to>
                                        <p:strVal val="visible"/>
                                      </p:to>
                                    </p:set>
                                    <p:animEffect transition="in" filter="fade">
                                      <p:cBhvr>
                                        <p:cTn id="58" dur="500"/>
                                        <p:tgtEl>
                                          <p:spTgt spid="57">
                                            <p:txEl>
                                              <p:pRg st="0" end="0"/>
                                            </p:txEl>
                                          </p:spTgt>
                                        </p:tgtEl>
                                      </p:cBhvr>
                                    </p:animEffect>
                                  </p:childTnLst>
                                </p:cTn>
                              </p:par>
                            </p:childTnLst>
                          </p:cTn>
                        </p:par>
                        <p:par>
                          <p:cTn id="59" fill="hold">
                            <p:stCondLst>
                              <p:cond delay="6500"/>
                            </p:stCondLst>
                            <p:childTnLst>
                              <p:par>
                                <p:cTn id="60" presetID="2" presetClass="entr" presetSubtype="8" accel="54000" decel="46000"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fill="hold"/>
                                        <p:tgtEl>
                                          <p:spTgt spid="36"/>
                                        </p:tgtEl>
                                        <p:attrNameLst>
                                          <p:attrName>ppt_x</p:attrName>
                                        </p:attrNameLst>
                                      </p:cBhvr>
                                      <p:tavLst>
                                        <p:tav tm="0">
                                          <p:val>
                                            <p:strVal val="0-#ppt_w/2"/>
                                          </p:val>
                                        </p:tav>
                                        <p:tav tm="100000">
                                          <p:val>
                                            <p:strVal val="#ppt_x"/>
                                          </p:val>
                                        </p:tav>
                                      </p:tavLst>
                                    </p:anim>
                                    <p:anim calcmode="lin" valueType="num">
                                      <p:cBhvr additive="base">
                                        <p:cTn id="63" dur="500" fill="hold"/>
                                        <p:tgtEl>
                                          <p:spTgt spid="36"/>
                                        </p:tgtEl>
                                        <p:attrNameLst>
                                          <p:attrName>ppt_y</p:attrName>
                                        </p:attrNameLst>
                                      </p:cBhvr>
                                      <p:tavLst>
                                        <p:tav tm="0">
                                          <p:val>
                                            <p:strVal val="#ppt_y"/>
                                          </p:val>
                                        </p:tav>
                                        <p:tav tm="100000">
                                          <p:val>
                                            <p:strVal val="#ppt_y"/>
                                          </p:val>
                                        </p:tav>
                                      </p:tavLst>
                                    </p:anim>
                                  </p:childTnLst>
                                </p:cTn>
                              </p:par>
                            </p:childTnLst>
                          </p:cTn>
                        </p:par>
                        <p:par>
                          <p:cTn id="64" fill="hold">
                            <p:stCondLst>
                              <p:cond delay="7000"/>
                            </p:stCondLst>
                            <p:childTnLst>
                              <p:par>
                                <p:cTn id="65" presetID="22" presetClass="entr" presetSubtype="1" fill="hold" grpId="0" nodeType="afterEffect" nodePh="1">
                                  <p:stCondLst>
                                    <p:cond delay="0"/>
                                  </p:stCondLst>
                                  <p:endCondLst>
                                    <p:cond evt="begin" delay="0">
                                      <p:tn val="65"/>
                                    </p:cond>
                                  </p:end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wipe(up)">
                                      <p:cBhvr>
                                        <p:cTn id="67" dur="500"/>
                                        <p:tgtEl>
                                          <p:spTgt spid="48">
                                            <p:txEl>
                                              <p:pRg st="0" end="0"/>
                                            </p:txEl>
                                          </p:spTgt>
                                        </p:tgtEl>
                                      </p:cBhvr>
                                    </p:animEffect>
                                  </p:childTnLst>
                                </p:cTn>
                              </p:par>
                            </p:childTnLst>
                          </p:cTn>
                        </p:par>
                        <p:par>
                          <p:cTn id="68" fill="hold">
                            <p:stCondLst>
                              <p:cond delay="7500"/>
                            </p:stCondLst>
                            <p:childTnLst>
                              <p:par>
                                <p:cTn id="69" presetID="10" presetClass="entr" presetSubtype="0" fill="hold" grpId="0" nodeType="afterEffect" nodePh="1">
                                  <p:stCondLst>
                                    <p:cond delay="0"/>
                                  </p:stCondLst>
                                  <p:endCondLst>
                                    <p:cond evt="begin" delay="0">
                                      <p:tn val="69"/>
                                    </p:cond>
                                  </p:endCondLst>
                                  <p:childTnLst>
                                    <p:set>
                                      <p:cBhvr>
                                        <p:cTn id="70" dur="1" fill="hold">
                                          <p:stCondLst>
                                            <p:cond delay="0"/>
                                          </p:stCondLst>
                                        </p:cTn>
                                        <p:tgtEl>
                                          <p:spTgt spid="49">
                                            <p:txEl>
                                              <p:pRg st="0" end="0"/>
                                            </p:txEl>
                                          </p:spTgt>
                                        </p:tgtEl>
                                        <p:attrNameLst>
                                          <p:attrName>style.visibility</p:attrName>
                                        </p:attrNameLst>
                                      </p:cBhvr>
                                      <p:to>
                                        <p:strVal val="visible"/>
                                      </p:to>
                                    </p:set>
                                    <p:animEffect transition="in" filter="fade">
                                      <p:cBhvr>
                                        <p:cTn id="71" dur="500"/>
                                        <p:tgtEl>
                                          <p:spTgt spid="49">
                                            <p:txEl>
                                              <p:pRg st="0" end="0"/>
                                            </p:txEl>
                                          </p:spTgt>
                                        </p:tgtEl>
                                      </p:cBhvr>
                                    </p:animEffect>
                                  </p:childTnLst>
                                </p:cTn>
                              </p:par>
                            </p:childTnLst>
                          </p:cTn>
                        </p:par>
                        <p:par>
                          <p:cTn id="72" fill="hold">
                            <p:stCondLst>
                              <p:cond delay="8000"/>
                            </p:stCondLst>
                            <p:childTnLst>
                              <p:par>
                                <p:cTn id="73" presetID="16" presetClass="entr" presetSubtype="37" fill="hold" grpId="0" nodeType="afterEffect" nodePh="1">
                                  <p:stCondLst>
                                    <p:cond delay="0"/>
                                  </p:stCondLst>
                                  <p:endCondLst>
                                    <p:cond evt="begin" delay="0">
                                      <p:tn val="73"/>
                                    </p:cond>
                                  </p:endCondLst>
                                  <p:childTnLst>
                                    <p:set>
                                      <p:cBhvr>
                                        <p:cTn id="74" dur="1" fill="hold">
                                          <p:stCondLst>
                                            <p:cond delay="0"/>
                                          </p:stCondLst>
                                        </p:cTn>
                                        <p:tgtEl>
                                          <p:spTgt spid="58">
                                            <p:txEl>
                                              <p:pRg st="0" end="0"/>
                                            </p:txEl>
                                          </p:spTgt>
                                        </p:tgtEl>
                                        <p:attrNameLst>
                                          <p:attrName>style.visibility</p:attrName>
                                        </p:attrNameLst>
                                      </p:cBhvr>
                                      <p:to>
                                        <p:strVal val="visible"/>
                                      </p:to>
                                    </p:set>
                                    <p:animEffect transition="in" filter="barn(outVertical)">
                                      <p:cBhvr>
                                        <p:cTn id="75"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 grpId="0" animBg="1"/>
      <p:bldP spid="35" grpId="0" animBg="1"/>
      <p:bldP spid="36" grpId="0" animBg="1"/>
      <p:bldP spid="37" grpId="0" animBg="1"/>
      <p:bldP spid="39" grpId="0" animBg="1"/>
      <p:bldP spid="46"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4"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4"/>
                        </p:tgtEl>
                        <p:attrNameLst>
                          <p:attrName>style.visibility</p:attrName>
                        </p:attrNameLst>
                      </p:cBhvr>
                      <p:to>
                        <p:strVal val="visible"/>
                      </p:to>
                    </p:set>
                    <p:animEffect transition="in" filter="wipe(up)">
                      <p:cBhvr>
                        <p:cTn dur="500"/>
                        <p:tgtEl>
                          <p:spTgt spid="54"/>
                        </p:tgtEl>
                      </p:cBhvr>
                    </p:animEffect>
                  </p:childTnLst>
                </p:cTn>
              </p:par>
            </p:tnLst>
          </p:tmpl>
        </p:tmplLst>
      </p:bldP>
      <p:bldP spid="55"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6"/>
                        </p:tgtEl>
                        <p:attrNameLst>
                          <p:attrName>style.visibility</p:attrName>
                        </p:attrNameLst>
                      </p:cBhvr>
                      <p:to>
                        <p:strVal val="visible"/>
                      </p:to>
                    </p:set>
                    <p:animEffect transition="in" filter="wipe(up)">
                      <p:cBhvr>
                        <p:cTn dur="500"/>
                        <p:tgtEl>
                          <p:spTgt spid="56"/>
                        </p:tgtEl>
                      </p:cBhvr>
                    </p:animEffect>
                  </p:childTnLst>
                </p:cTn>
              </p:par>
            </p:tnLst>
          </p:tmpl>
        </p:tmplLst>
      </p:bldP>
      <p:bldP spid="57"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6" presetClass="entr" presetSubtype="37" fill="hold" nodeType="afterEffect" nodePh="1">
                  <p:stCondLst>
                    <p:cond delay="0"/>
                  </p:stCondLst>
                  <p:endCondLst>
                    <p:cond delay="0"/>
                  </p:endCondLst>
                  <p:childTnLst>
                    <p:set>
                      <p:cBhvr>
                        <p:cTn dur="1" fill="hold">
                          <p:stCondLst>
                            <p:cond delay="0"/>
                          </p:stCondLst>
                        </p:cTn>
                        <p:tgtEl>
                          <p:spTgt spid="58"/>
                        </p:tgtEl>
                        <p:attrNameLst>
                          <p:attrName>style.visibility</p:attrName>
                        </p:attrNameLst>
                      </p:cBhvr>
                      <p:to>
                        <p:strVal val="visible"/>
                      </p:to>
                    </p:set>
                    <p:animEffect transition="in" filter="barn(outVertical)">
                      <p:cBhvr>
                        <p:cTn dur="500"/>
                        <p:tgtEl>
                          <p:spTgt spid="58"/>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Mai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1"/>
            <a:ext cx="5638800" cy="353524"/>
          </a:xfrm>
          <a:prstGeom prst="rect">
            <a:avLst/>
          </a:prstGeom>
        </p:spPr>
        <p:txBody>
          <a:bodyPr wrap="none" lIns="0" tIns="0" rIns="0" bIns="0" anchor="ctr">
            <a:noAutofit/>
          </a:bodyPr>
          <a:lstStyle>
            <a:lvl1pPr algn="ctr">
              <a:defRPr sz="1999" b="1" baseline="0">
                <a:solidFill>
                  <a:schemeClr val="tx1">
                    <a:lumMod val="50000"/>
                    <a:lumOff val="50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099" b="1" baseline="0">
                <a:solidFill>
                  <a:schemeClr val="bg1">
                    <a:lumMod val="75000"/>
                  </a:schemeClr>
                </a:solidFill>
              </a:defRPr>
            </a:lvl1pPr>
            <a:lvl2pPr marL="457200" indent="0">
              <a:buNone/>
              <a:defRPr sz="1200"/>
            </a:lvl2pPr>
            <a:lvl3pPr marL="914400" indent="0">
              <a:buNone/>
              <a:defRPr sz="1001"/>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172429331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Free Blank With Footer">
    <p:spTree>
      <p:nvGrpSpPr>
        <p:cNvPr id="1" name=""/>
        <p:cNvGrpSpPr/>
        <p:nvPr/>
      </p:nvGrpSpPr>
      <p:grpSpPr>
        <a:xfrm>
          <a:off x="0" y="0"/>
          <a:ext cx="0" cy="0"/>
          <a:chOff x="0" y="0"/>
          <a:chExt cx="0" cy="0"/>
        </a:xfrm>
      </p:grpSpPr>
      <p:sp>
        <p:nvSpPr>
          <p:cNvPr id="4" name="Round Same Side Corner Rectangle 3"/>
          <p:cNvSpPr/>
          <p:nvPr userDrawn="1"/>
        </p:nvSpPr>
        <p:spPr>
          <a:xfrm rot="16200000" flipH="1">
            <a:off x="8798359" y="4748931"/>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black">
                  <a:lumMod val="50000"/>
                  <a:lumOff val="50000"/>
                </a:prstClr>
              </a:solidFill>
            </a:endParaRPr>
          </a:p>
        </p:txBody>
      </p:sp>
      <p:sp>
        <p:nvSpPr>
          <p:cNvPr id="5" name="Slide Number Placeholder 4"/>
          <p:cNvSpPr>
            <a:spLocks noGrp="1"/>
          </p:cNvSpPr>
          <p:nvPr>
            <p:ph type="sldNum" sz="quarter" idx="12"/>
          </p:nvPr>
        </p:nvSpPr>
        <p:spPr>
          <a:xfrm>
            <a:off x="8746832" y="4806538"/>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340713005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4" name="Shape 4403"/>
          <p:cNvSpPr/>
          <p:nvPr userDrawn="1"/>
        </p:nvSpPr>
        <p:spPr>
          <a:xfrm>
            <a:off x="1848406" y="1420966"/>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1"/>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16" name="Title 15"/>
          <p:cNvSpPr>
            <a:spLocks noGrp="1"/>
          </p:cNvSpPr>
          <p:nvPr>
            <p:ph type="title"/>
          </p:nvPr>
        </p:nvSpPr>
        <p:spPr>
          <a:xfrm>
            <a:off x="1143000" y="462689"/>
            <a:ext cx="6858000" cy="401859"/>
          </a:xfrm>
        </p:spPr>
        <p:txBody>
          <a:bodyPr>
            <a:normAutofit/>
          </a:bodyPr>
          <a:lstStyle>
            <a:lvl1pPr algn="ctr">
              <a:defRPr sz="3000" b="0">
                <a:solidFill>
                  <a:schemeClr val="bg1"/>
                </a:solidFill>
                <a:latin typeface="Source Sans Pro" panose="020B0503030403020204" pitchFamily="34"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0" y="964082"/>
            <a:ext cx="6858000" cy="186062"/>
          </a:xfrm>
        </p:spPr>
        <p:txBody>
          <a:bodyPr lIns="0" tIns="0" rIns="0" bIns="0">
            <a:normAutofit/>
          </a:bodyPr>
          <a:lstStyle>
            <a:lvl1pPr marL="0" indent="0" algn="ctr">
              <a:lnSpc>
                <a:spcPts val="1050"/>
              </a:lnSpc>
              <a:buNone/>
              <a:defRPr sz="788">
                <a:solidFill>
                  <a:schemeClr val="tx2"/>
                </a:solidFill>
              </a:defRPr>
            </a:lvl1pPr>
          </a:lstStyle>
          <a:p>
            <a:pPr lvl="0"/>
            <a:r>
              <a:rPr lang="en-GB" dirty="0"/>
              <a:t>write your relevant text here</a:t>
            </a:r>
          </a:p>
        </p:txBody>
      </p:sp>
      <p:sp>
        <p:nvSpPr>
          <p:cNvPr id="44" name="Picture Placeholder 6"/>
          <p:cNvSpPr>
            <a:spLocks noGrp="1"/>
          </p:cNvSpPr>
          <p:nvPr>
            <p:ph type="pic" sz="quarter" idx="24"/>
          </p:nvPr>
        </p:nvSpPr>
        <p:spPr>
          <a:xfrm>
            <a:off x="1848406" y="2428512"/>
            <a:ext cx="1654670" cy="1021643"/>
          </a:xfrm>
          <a:prstGeom prst="rect">
            <a:avLst/>
          </a:prstGeom>
          <a:noFill/>
          <a:ln w="6350">
            <a:solidFill>
              <a:schemeClr val="accent1"/>
            </a:solidFill>
          </a:ln>
        </p:spPr>
        <p:txBody>
          <a:bodyPr>
            <a:normAutofit/>
          </a:bodyPr>
          <a:lstStyle>
            <a:lvl1pPr>
              <a:defRPr sz="1050"/>
            </a:lvl1pPr>
          </a:lstStyle>
          <a:p>
            <a:endParaRPr lang="en-GB" dirty="0"/>
          </a:p>
        </p:txBody>
      </p:sp>
      <p:sp>
        <p:nvSpPr>
          <p:cNvPr id="21" name="Text Placeholder 17"/>
          <p:cNvSpPr>
            <a:spLocks noGrp="1"/>
          </p:cNvSpPr>
          <p:nvPr>
            <p:ph type="body" sz="quarter" idx="36" hasCustomPrompt="1"/>
          </p:nvPr>
        </p:nvSpPr>
        <p:spPr>
          <a:xfrm>
            <a:off x="1954185" y="1530898"/>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30" name="Picture Placeholder 6"/>
          <p:cNvSpPr>
            <a:spLocks noGrp="1"/>
          </p:cNvSpPr>
          <p:nvPr>
            <p:ph type="pic" sz="quarter" idx="38"/>
          </p:nvPr>
        </p:nvSpPr>
        <p:spPr>
          <a:xfrm>
            <a:off x="5690665" y="2428512"/>
            <a:ext cx="1654670" cy="1021643"/>
          </a:xfrm>
          <a:prstGeom prst="rect">
            <a:avLst/>
          </a:prstGeom>
          <a:noFill/>
          <a:ln w="6350">
            <a:solidFill>
              <a:schemeClr val="accent4"/>
            </a:solidFill>
          </a:ln>
        </p:spPr>
        <p:txBody>
          <a:bodyPr>
            <a:normAutofit/>
          </a:bodyPr>
          <a:lstStyle>
            <a:lvl1pPr>
              <a:defRPr sz="1050"/>
            </a:lvl1pPr>
          </a:lstStyle>
          <a:p>
            <a:endParaRPr lang="en-GB" dirty="0"/>
          </a:p>
        </p:txBody>
      </p:sp>
      <p:sp>
        <p:nvSpPr>
          <p:cNvPr id="31" name="Picture Placeholder 6"/>
          <p:cNvSpPr>
            <a:spLocks noGrp="1"/>
          </p:cNvSpPr>
          <p:nvPr>
            <p:ph type="pic" sz="quarter" idx="39"/>
          </p:nvPr>
        </p:nvSpPr>
        <p:spPr>
          <a:xfrm>
            <a:off x="3769536" y="2428512"/>
            <a:ext cx="1654670" cy="1021643"/>
          </a:xfrm>
          <a:prstGeom prst="rect">
            <a:avLst/>
          </a:prstGeom>
          <a:noFill/>
          <a:ln w="6350">
            <a:solidFill>
              <a:schemeClr val="accent2"/>
            </a:solidFill>
          </a:ln>
        </p:spPr>
        <p:txBody>
          <a:bodyPr>
            <a:normAutofit/>
          </a:bodyPr>
          <a:lstStyle>
            <a:lvl1pPr>
              <a:defRPr sz="1050"/>
            </a:lvl1pPr>
          </a:lstStyle>
          <a:p>
            <a:endParaRPr lang="en-GB" dirty="0"/>
          </a:p>
        </p:txBody>
      </p:sp>
      <p:sp>
        <p:nvSpPr>
          <p:cNvPr id="17" name="Shape 2733"/>
          <p:cNvSpPr/>
          <p:nvPr userDrawn="1"/>
        </p:nvSpPr>
        <p:spPr>
          <a:xfrm>
            <a:off x="4392229" y="892905"/>
            <a:ext cx="359543" cy="16200"/>
          </a:xfrm>
          <a:prstGeom prst="rect">
            <a:avLst/>
          </a:prstGeom>
          <a:solidFill>
            <a:schemeClr val="accent1"/>
          </a:solidFill>
          <a:ln w="12700">
            <a:miter lim="400000"/>
          </a:ln>
        </p:spPr>
        <p:txBody>
          <a:bodyPr lIns="38100" tIns="38100" rIns="38100" bIns="38100" anchor="ctr"/>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18" name="Text Placeholder 17"/>
          <p:cNvSpPr>
            <a:spLocks noGrp="1"/>
          </p:cNvSpPr>
          <p:nvPr>
            <p:ph type="body" sz="quarter" idx="46" hasCustomPrompt="1"/>
          </p:nvPr>
        </p:nvSpPr>
        <p:spPr>
          <a:xfrm>
            <a:off x="1836965" y="3572804"/>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
        <p:nvSpPr>
          <p:cNvPr id="25" name="Text Placeholder 17"/>
          <p:cNvSpPr>
            <a:spLocks noGrp="1"/>
          </p:cNvSpPr>
          <p:nvPr>
            <p:ph type="body" sz="quarter" idx="47" hasCustomPrompt="1"/>
          </p:nvPr>
        </p:nvSpPr>
        <p:spPr>
          <a:xfrm>
            <a:off x="3769536" y="2149457"/>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
        <p:nvSpPr>
          <p:cNvPr id="26" name="Shape 4403"/>
          <p:cNvSpPr/>
          <p:nvPr userDrawn="1"/>
        </p:nvSpPr>
        <p:spPr>
          <a:xfrm rot="10800000">
            <a:off x="4161214" y="3450154"/>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2"/>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7" name="Text Placeholder 17"/>
          <p:cNvSpPr>
            <a:spLocks noGrp="1"/>
          </p:cNvSpPr>
          <p:nvPr>
            <p:ph type="body" sz="quarter" idx="48" hasCustomPrompt="1"/>
          </p:nvPr>
        </p:nvSpPr>
        <p:spPr>
          <a:xfrm>
            <a:off x="4266993" y="3784822"/>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28" name="Shape 4403"/>
          <p:cNvSpPr/>
          <p:nvPr userDrawn="1"/>
        </p:nvSpPr>
        <p:spPr>
          <a:xfrm>
            <a:off x="5887271" y="1420966"/>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5"/>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8" name="Text Placeholder 17"/>
          <p:cNvSpPr>
            <a:spLocks noGrp="1"/>
          </p:cNvSpPr>
          <p:nvPr>
            <p:ph type="body" sz="quarter" idx="49" hasCustomPrompt="1"/>
          </p:nvPr>
        </p:nvSpPr>
        <p:spPr>
          <a:xfrm>
            <a:off x="5993050" y="1530898"/>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39" name="Text Placeholder 17"/>
          <p:cNvSpPr>
            <a:spLocks noGrp="1"/>
          </p:cNvSpPr>
          <p:nvPr>
            <p:ph type="body" sz="quarter" idx="50" hasCustomPrompt="1"/>
          </p:nvPr>
        </p:nvSpPr>
        <p:spPr>
          <a:xfrm>
            <a:off x="5875830" y="3572804"/>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Tree>
    <p:extLst>
      <p:ext uri="{BB962C8B-B14F-4D97-AF65-F5344CB8AC3E}">
        <p14:creationId xmlns:p14="http://schemas.microsoft.com/office/powerpoint/2010/main" val="314800860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p:cTn id="12"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3">
                                            <p:txEl>
                                              <p:pRg st="0" end="0"/>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18">
                                            <p:txEl>
                                              <p:pRg st="0" end="0"/>
                                            </p:txEl>
                                          </p:spTgt>
                                        </p:tgtEl>
                                        <p:attrNameLst>
                                          <p:attrName>style.visibility</p:attrName>
                                        </p:attrNameLst>
                                      </p:cBhvr>
                                      <p:to>
                                        <p:strVal val="visible"/>
                                      </p:to>
                                    </p:set>
                                    <p:anim calcmode="lin" valueType="num">
                                      <p:cBhvr>
                                        <p:cTn id="28"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8">
                                            <p:txEl>
                                              <p:pRg st="0" end="0"/>
                                            </p:txEl>
                                          </p:spTgt>
                                        </p:tgtEl>
                                      </p:cBhvr>
                                    </p:animEffect>
                                  </p:childTnLst>
                                </p:cTn>
                              </p:par>
                            </p:childTnLst>
                          </p:cTn>
                        </p:par>
                        <p:par>
                          <p:cTn id="31" fill="hold">
                            <p:stCondLst>
                              <p:cond delay="2000"/>
                            </p:stCondLst>
                            <p:childTnLst>
                              <p:par>
                                <p:cTn id="32" presetID="22" presetClass="entr" presetSubtype="4"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Effect transition="in" filter="fade">
                                      <p:cBhvr>
                                        <p:cTn id="38" dur="500"/>
                                        <p:tgtEl>
                                          <p:spTgt spid="21">
                                            <p:txEl>
                                              <p:pRg st="0" end="0"/>
                                            </p:txEl>
                                          </p:spTgt>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Effect transition="in" filter="fade">
                                      <p:cBhvr>
                                        <p:cTn id="44" dur="500"/>
                                        <p:tgtEl>
                                          <p:spTgt spid="31"/>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25">
                                            <p:txEl>
                                              <p:pRg st="0" end="0"/>
                                            </p:txEl>
                                          </p:spTgt>
                                        </p:tgtEl>
                                        <p:attrNameLst>
                                          <p:attrName>style.visibility</p:attrName>
                                        </p:attrNameLst>
                                      </p:cBhvr>
                                      <p:to>
                                        <p:strVal val="visible"/>
                                      </p:to>
                                    </p:set>
                                    <p:anim calcmode="lin" valueType="num">
                                      <p:cBhvr>
                                        <p:cTn id="48"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25">
                                            <p:txEl>
                                              <p:pRg st="0" end="0"/>
                                            </p:txEl>
                                          </p:spTgt>
                                        </p:tgtEl>
                                      </p:cBhvr>
                                    </p:animEffec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up)">
                                      <p:cBhvr>
                                        <p:cTn id="54" dur="500"/>
                                        <p:tgtEl>
                                          <p:spTgt spid="26"/>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7">
                                            <p:txEl>
                                              <p:pRg st="0" end="0"/>
                                            </p:txEl>
                                          </p:spTgt>
                                        </p:tgtEl>
                                        <p:attrNameLst>
                                          <p:attrName>style.visibility</p:attrName>
                                        </p:attrNameLst>
                                      </p:cBhvr>
                                      <p:to>
                                        <p:strVal val="visible"/>
                                      </p:to>
                                    </p:set>
                                    <p:animEffect transition="in" filter="fade">
                                      <p:cBhvr>
                                        <p:cTn id="58" dur="500"/>
                                        <p:tgtEl>
                                          <p:spTgt spid="27">
                                            <p:txEl>
                                              <p:pRg st="0" end="0"/>
                                            </p:txEl>
                                          </p:spTgt>
                                        </p:tgtEl>
                                      </p:cBhvr>
                                    </p:animEffect>
                                  </p:childTnLst>
                                </p:cTn>
                              </p:par>
                            </p:childTnLst>
                          </p:cTn>
                        </p:par>
                        <p:par>
                          <p:cTn id="59" fill="hold">
                            <p:stCondLst>
                              <p:cond delay="5000"/>
                            </p:stCondLst>
                            <p:childTnLst>
                              <p:par>
                                <p:cTn id="60" presetID="53" presetClass="entr" presetSubtype="16" fill="hold" grpId="0" nodeType="after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childTnLst>
                          </p:cTn>
                        </p:par>
                        <p:par>
                          <p:cTn id="65" fill="hold">
                            <p:stCondLst>
                              <p:cond delay="5500"/>
                            </p:stCondLst>
                            <p:childTnLst>
                              <p:par>
                                <p:cTn id="66" presetID="53" presetClass="entr" presetSubtype="16" fill="hold" grpId="0" nodeType="afterEffect">
                                  <p:stCondLst>
                                    <p:cond delay="0"/>
                                  </p:stCondLst>
                                  <p:childTnLst>
                                    <p:set>
                                      <p:cBhvr>
                                        <p:cTn id="67" dur="1" fill="hold">
                                          <p:stCondLst>
                                            <p:cond delay="0"/>
                                          </p:stCondLst>
                                        </p:cTn>
                                        <p:tgtEl>
                                          <p:spTgt spid="39">
                                            <p:txEl>
                                              <p:pRg st="0" end="0"/>
                                            </p:txEl>
                                          </p:spTgt>
                                        </p:tgtEl>
                                        <p:attrNameLst>
                                          <p:attrName>style.visibility</p:attrName>
                                        </p:attrNameLst>
                                      </p:cBhvr>
                                      <p:to>
                                        <p:strVal val="visible"/>
                                      </p:to>
                                    </p:set>
                                    <p:anim calcmode="lin" valueType="num">
                                      <p:cBhvr>
                                        <p:cTn id="68" dur="5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9">
                                            <p:txEl>
                                              <p:pRg st="0" end="0"/>
                                            </p:txEl>
                                          </p:spTgt>
                                        </p:tgtEl>
                                      </p:cBhvr>
                                    </p:animEffect>
                                  </p:childTnLst>
                                </p:cTn>
                              </p:par>
                            </p:childTnLst>
                          </p:cTn>
                        </p:par>
                        <p:par>
                          <p:cTn id="71" fill="hold">
                            <p:stCondLst>
                              <p:cond delay="6000"/>
                            </p:stCondLst>
                            <p:childTnLst>
                              <p:par>
                                <p:cTn id="72" presetID="22" presetClass="entr" presetSubtype="4"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down)">
                                      <p:cBhvr>
                                        <p:cTn id="74" dur="500"/>
                                        <p:tgtEl>
                                          <p:spTgt spid="28"/>
                                        </p:tgtEl>
                                      </p:cBhvr>
                                    </p:animEffect>
                                  </p:childTnLst>
                                </p:cTn>
                              </p:par>
                            </p:childTnLst>
                          </p:cTn>
                        </p:par>
                        <p:par>
                          <p:cTn id="75" fill="hold">
                            <p:stCondLst>
                              <p:cond delay="6500"/>
                            </p:stCondLst>
                            <p:childTnLst>
                              <p:par>
                                <p:cTn id="76" presetID="10" presetClass="entr" presetSubtype="0" fill="hold" grpId="0" nodeType="afterEffect">
                                  <p:stCondLst>
                                    <p:cond delay="0"/>
                                  </p:stCondLst>
                                  <p:childTnLst>
                                    <p:set>
                                      <p:cBhvr>
                                        <p:cTn id="77" dur="1" fill="hold">
                                          <p:stCondLst>
                                            <p:cond delay="0"/>
                                          </p:stCondLst>
                                        </p:cTn>
                                        <p:tgtEl>
                                          <p:spTgt spid="38">
                                            <p:txEl>
                                              <p:pRg st="0" end="0"/>
                                            </p:txEl>
                                          </p:spTgt>
                                        </p:tgtEl>
                                        <p:attrNameLst>
                                          <p:attrName>style.visibility</p:attrName>
                                        </p:attrNameLst>
                                      </p:cBhvr>
                                      <p:to>
                                        <p:strVal val="visible"/>
                                      </p:to>
                                    </p:set>
                                    <p:animEffect transition="in" filter="fade">
                                      <p:cBhvr>
                                        <p:cTn id="78"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6" grpId="0"/>
      <p:bldP spid="23" grpId="0" build="p">
        <p:tmplLst>
          <p:tmpl lvl="1">
            <p:tnLst>
              <p:par>
                <p:cTn presetID="53" presetClass="entr" presetSubtype="16"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Effect transition="in" filter="fade">
                      <p:cBhvr>
                        <p:cTn dur="500"/>
                        <p:tgtEl>
                          <p:spTgt spid="23"/>
                        </p:tgtEl>
                      </p:cBhvr>
                    </p:animEffect>
                  </p:childTnLst>
                </p:cTn>
              </p:par>
            </p:tnLst>
          </p:tmpl>
        </p:tmplLst>
      </p:bldP>
      <p:bldP spid="44" grpId="0" animBg="1"/>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30" grpId="0" animBg="1"/>
      <p:bldP spid="31" grpId="0" animBg="1"/>
      <p:bldP spid="17" grpId="0" animBg="1"/>
      <p:bldP spid="18" grpId="0" build="p">
        <p:tmplLst>
          <p:tmpl lvl="1">
            <p:tnLst>
              <p:par>
                <p:cTn presetID="53" presetClass="entr" presetSubtype="16"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animEffect transition="in" filter="fade">
                      <p:cBhvr>
                        <p:cTn dur="500"/>
                        <p:tgtEl>
                          <p:spTgt spid="18"/>
                        </p:tgtEl>
                      </p:cBhvr>
                    </p:animEffect>
                  </p:childTnLst>
                </p:cTn>
              </p:par>
            </p:tnLst>
          </p:tmpl>
        </p:tmplLst>
      </p:bldP>
      <p:bldP spid="25" grpId="0" build="p">
        <p:tmplLst>
          <p:tmpl lvl="1">
            <p:tnLst>
              <p:par>
                <p:cTn presetID="53" presetClass="entr" presetSubtype="1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animBg="1"/>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500" fill="hold"/>
                        <p:tgtEl>
                          <p:spTgt spid="39"/>
                        </p:tgtEl>
                        <p:attrNameLst>
                          <p:attrName>ppt_w</p:attrName>
                        </p:attrNameLst>
                      </p:cBhvr>
                      <p:tavLst>
                        <p:tav tm="0">
                          <p:val>
                            <p:fltVal val="0"/>
                          </p:val>
                        </p:tav>
                        <p:tav tm="100000">
                          <p:val>
                            <p:strVal val="#ppt_w"/>
                          </p:val>
                        </p:tav>
                      </p:tavLst>
                    </p:anim>
                    <p:anim calcmode="lin" valueType="num">
                      <p:cBhvr>
                        <p:cTn dur="500" fill="hold"/>
                        <p:tgtEl>
                          <p:spTgt spid="39"/>
                        </p:tgtEl>
                        <p:attrNameLst>
                          <p:attrName>ppt_h</p:attrName>
                        </p:attrNameLst>
                      </p:cBhvr>
                      <p:tavLst>
                        <p:tav tm="0">
                          <p:val>
                            <p:fltVal val="0"/>
                          </p:val>
                        </p:tav>
                        <p:tav tm="100000">
                          <p:val>
                            <p:strVal val="#ppt_h"/>
                          </p:val>
                        </p:tav>
                      </p:tavLst>
                    </p:anim>
                    <p:animEffect transition="in" filter="fade">
                      <p:cBhvr>
                        <p:cTn dur="500"/>
                        <p:tgtEl>
                          <p:spTgt spid="3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54231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159669" y="1357313"/>
            <a:ext cx="2605088" cy="1532335"/>
          </a:xfrm>
        </p:spPr>
        <p:txBody>
          <a:bodyPr>
            <a:normAutofit/>
          </a:bodyPr>
          <a:lstStyle>
            <a:lvl1pPr>
              <a:defRPr sz="1350">
                <a:solidFill>
                  <a:schemeClr val="accent1"/>
                </a:solidFill>
              </a:defRPr>
            </a:lvl1pPr>
          </a:lstStyle>
          <a:p>
            <a:endParaRPr lang="id-ID"/>
          </a:p>
        </p:txBody>
      </p:sp>
      <p:sp>
        <p:nvSpPr>
          <p:cNvPr id="9" name="Picture Placeholder 2"/>
          <p:cNvSpPr>
            <a:spLocks noGrp="1"/>
          </p:cNvSpPr>
          <p:nvPr>
            <p:ph type="pic" sz="quarter" idx="11"/>
          </p:nvPr>
        </p:nvSpPr>
        <p:spPr>
          <a:xfrm>
            <a:off x="5389430" y="1357313"/>
            <a:ext cx="2605088" cy="1532335"/>
          </a:xfrm>
        </p:spPr>
        <p:txBody>
          <a:bodyPr>
            <a:normAutofit/>
          </a:bodyPr>
          <a:lstStyle>
            <a:lvl1pPr>
              <a:defRPr sz="1350">
                <a:solidFill>
                  <a:schemeClr val="accent1"/>
                </a:solidFill>
              </a:defRPr>
            </a:lvl1pPr>
          </a:lstStyle>
          <a:p>
            <a:endParaRPr lang="id-ID"/>
          </a:p>
        </p:txBody>
      </p:sp>
    </p:spTree>
    <p:extLst>
      <p:ext uri="{BB962C8B-B14F-4D97-AF65-F5344CB8AC3E}">
        <p14:creationId xmlns:p14="http://schemas.microsoft.com/office/powerpoint/2010/main" val="34825082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92423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hasCustomPrompt="1"/>
          </p:nvPr>
        </p:nvSpPr>
        <p:spPr>
          <a:xfrm>
            <a:off x="6286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hasCustomPrompt="1"/>
          </p:nvPr>
        </p:nvSpPr>
        <p:spPr>
          <a:xfrm>
            <a:off x="46291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44135593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44546A"/>
                </a:solidFill>
                <a:latin typeface="Source Sans Pro" panose="020B0503030403020204" pitchFamily="34" charset="0"/>
              </a:rPr>
              <a:t>www.yourcompany.com | powerpoint template</a:t>
            </a:r>
            <a:endParaRPr lang="en-US" sz="675" dirty="0">
              <a:solidFill>
                <a:srgbClr val="44546A"/>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lang="es-SV" smtClean="0">
                <a:solidFill>
                  <a:srgbClr val="44546A"/>
                </a:solidFill>
              </a:rPr>
              <a:pPr/>
              <a:t>‹#›</a:t>
            </a:fld>
            <a:endParaRPr lang="es-SV">
              <a:solidFill>
                <a:srgbClr val="44546A"/>
              </a:solidFill>
            </a:endParaRPr>
          </a:p>
        </p:txBody>
      </p:sp>
      <p:cxnSp>
        <p:nvCxnSpPr>
          <p:cNvPr id="10"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7143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Image Layout 0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
            <a:ext cx="9144000" cy="122024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0"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1F1F1F"/>
                </a:solidFill>
                <a:latin typeface="Source Sans Pro" panose="020B0503030403020204" pitchFamily="34" charset="0"/>
              </a:rPr>
              <a:t>www.yourcompany.com | powerpoint template</a:t>
            </a:r>
            <a:endParaRPr lang="en-US" sz="675" dirty="0">
              <a:solidFill>
                <a:srgbClr val="1F1F1F"/>
              </a:solidFill>
              <a:latin typeface="Source Sans Pro" panose="020B0503030403020204" pitchFamily="34" charset="0"/>
            </a:endParaRPr>
          </a:p>
        </p:txBody>
      </p:sp>
      <p:sp>
        <p:nvSpPr>
          <p:cNvPr id="11" name="Marcador de número de diapositiva 5"/>
          <p:cNvSpPr>
            <a:spLocks noGrp="1"/>
          </p:cNvSpPr>
          <p:nvPr>
            <p:ph type="sldNum" sz="quarter" idx="12"/>
          </p:nvPr>
        </p:nvSpPr>
        <p:spPr>
          <a:xfrm>
            <a:off x="6812615" y="4767307"/>
            <a:ext cx="2057266" cy="273812"/>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4"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05558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ppt_x"/>
                                          </p:val>
                                        </p:tav>
                                        <p:tav tm="100000">
                                          <p:val>
                                            <p:strVal val="#ppt_x"/>
                                          </p:val>
                                        </p:tav>
                                      </p:tavLst>
                                    </p:anim>
                                    <p:anim calcmode="lin" valueType="num">
                                      <p:cBhvr additive="base">
                                        <p:cTn id="12" dur="1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Lst>
  </p:timing>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9144000" cy="51435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110656266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Image Layout 06">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44546A"/>
                </a:solidFill>
                <a:latin typeface="Source Sans Pro" panose="020B0503030403020204" pitchFamily="34" charset="0"/>
              </a:rPr>
              <a:t>www.yourcompany.com | powerpoint template</a:t>
            </a:r>
            <a:endParaRPr lang="en-US" sz="675" dirty="0">
              <a:solidFill>
                <a:srgbClr val="44546A"/>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lang="es-SV" smtClean="0">
                <a:solidFill>
                  <a:srgbClr val="44546A"/>
                </a:solidFill>
              </a:rPr>
              <a:pPr/>
              <a:t>‹#›</a:t>
            </a:fld>
            <a:endParaRPr lang="es-SV">
              <a:solidFill>
                <a:srgbClr val="44546A"/>
              </a:solidFill>
            </a:endParaRPr>
          </a:p>
        </p:txBody>
      </p:sp>
      <p:cxnSp>
        <p:nvCxnSpPr>
          <p:cNvPr id="10"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9144000" cy="2158984"/>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56652624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86664892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hasCustomPrompt="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94862040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47876458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hasCustomPrompt="1"/>
          </p:nvPr>
        </p:nvSpPr>
        <p:spPr>
          <a:xfrm>
            <a:off x="6286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hasCustomPrompt="1"/>
          </p:nvPr>
        </p:nvSpPr>
        <p:spPr>
          <a:xfrm>
            <a:off x="46291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139193950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a:t>Haga clic para modificar el estilo de título del patrón</a:t>
            </a:r>
          </a:p>
        </p:txBody>
      </p:sp>
      <p:sp>
        <p:nvSpPr>
          <p:cNvPr id="3" name="Marcador de texto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hasCustomPrompt="1"/>
          </p:nvPr>
        </p:nvSpPr>
        <p:spPr>
          <a:xfrm>
            <a:off x="629842" y="1878806"/>
            <a:ext cx="3868340"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hasCustomPrompt="1"/>
          </p:nvPr>
        </p:nvSpPr>
        <p:spPr>
          <a:xfrm>
            <a:off x="4629150" y="1878806"/>
            <a:ext cx="3887391"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ES" dirty="0">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55796752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ES" dirty="0">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149985621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a:t>Haga clic para modificar el estilo de título del patrón</a:t>
            </a:r>
          </a:p>
        </p:txBody>
      </p:sp>
      <p:sp>
        <p:nvSpPr>
          <p:cNvPr id="3" name="Marcador de texto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hasCustomPrompt="1"/>
          </p:nvPr>
        </p:nvSpPr>
        <p:spPr>
          <a:xfrm>
            <a:off x="629842" y="1878806"/>
            <a:ext cx="3868340"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hasCustomPrompt="1"/>
          </p:nvPr>
        </p:nvSpPr>
        <p:spPr>
          <a:xfrm>
            <a:off x="4629150" y="1878806"/>
            <a:ext cx="3887391"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ES" dirty="0">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15574880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3" name="Marcador de pie de página 2"/>
          <p:cNvSpPr>
            <a:spLocks noGrp="1"/>
          </p:cNvSpPr>
          <p:nvPr>
            <p:ph type="ftr" sz="quarter" idx="11"/>
          </p:nvPr>
        </p:nvSpPr>
        <p:spPr/>
        <p:txBody>
          <a:bodyPr/>
          <a:lstStyle/>
          <a:p>
            <a:endParaRPr lang="es-ES" dirty="0">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64480825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78417490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dirty="0"/>
          </a:p>
        </p:txBody>
      </p:sp>
      <p:sp>
        <p:nvSpPr>
          <p:cNvPr id="4" name="Marcador de texto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64963374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hasCustomPrompt="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117615075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a:t>Haga clic para modificar el estilo de título del patrón</a:t>
            </a:r>
          </a:p>
        </p:txBody>
      </p:sp>
      <p:sp>
        <p:nvSpPr>
          <p:cNvPr id="3" name="Marcador de texto vertical 2"/>
          <p:cNvSpPr>
            <a:spLocks noGrp="1"/>
          </p:cNvSpPr>
          <p:nvPr>
            <p:ph type="body" orient="vert" idx="1" hasCustomPrompt="1"/>
          </p:nvPr>
        </p:nvSpPr>
        <p:spPr>
          <a:xfrm>
            <a:off x="628650" y="273844"/>
            <a:ext cx="5800725" cy="435887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84142123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2514600" y="713942"/>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1"/>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206760154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18" name="Text Placeholder 17"/>
          <p:cNvSpPr>
            <a:spLocks noGrp="1"/>
          </p:cNvSpPr>
          <p:nvPr>
            <p:ph type="body" sz="quarter" idx="14" hasCustomPrompt="1"/>
          </p:nvPr>
        </p:nvSpPr>
        <p:spPr>
          <a:xfrm>
            <a:off x="1143000" y="2249078"/>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19" name="Text Placeholder 17"/>
          <p:cNvSpPr>
            <a:spLocks noGrp="1"/>
          </p:cNvSpPr>
          <p:nvPr>
            <p:ph type="body" sz="quarter" idx="15" hasCustomPrompt="1"/>
          </p:nvPr>
        </p:nvSpPr>
        <p:spPr>
          <a:xfrm>
            <a:off x="5553075" y="2250255"/>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21" name="Content Placeholder 20"/>
          <p:cNvSpPr>
            <a:spLocks noGrp="1"/>
          </p:cNvSpPr>
          <p:nvPr>
            <p:ph sz="quarter" idx="16" hasCustomPrompt="1"/>
          </p:nvPr>
        </p:nvSpPr>
        <p:spPr>
          <a:xfrm>
            <a:off x="1143000" y="1910642"/>
            <a:ext cx="3533775" cy="219075"/>
          </a:xfrm>
        </p:spPr>
        <p:txBody>
          <a:bodyPr lIns="0" tIns="0" rIns="0" bIns="0">
            <a:normAutofit/>
          </a:bodyPr>
          <a:lstStyle>
            <a:lvl1pPr marL="0" indent="0">
              <a:buNone/>
              <a:defRPr sz="1050">
                <a:solidFill>
                  <a:schemeClr val="bg1">
                    <a:lumMod val="95000"/>
                  </a:schemeClr>
                </a:solidFill>
                <a:latin typeface="Sinkin Sans 300 Light" pitchFamily="50" charset="0"/>
              </a:defRPr>
            </a:lvl1pPr>
          </a:lstStyle>
          <a:p>
            <a:pPr lvl="0"/>
            <a:r>
              <a:rPr lang="en-GB" dirty="0"/>
              <a:t>Click to edit Content Heading</a:t>
            </a:r>
          </a:p>
        </p:txBody>
      </p:sp>
      <p:sp>
        <p:nvSpPr>
          <p:cNvPr id="22" name="Content Placeholder 20"/>
          <p:cNvSpPr>
            <a:spLocks noGrp="1"/>
          </p:cNvSpPr>
          <p:nvPr>
            <p:ph sz="quarter" idx="17" hasCustomPrompt="1"/>
          </p:nvPr>
        </p:nvSpPr>
        <p:spPr>
          <a:xfrm>
            <a:off x="4900613" y="1910642"/>
            <a:ext cx="3100388" cy="219075"/>
          </a:xfrm>
        </p:spPr>
        <p:txBody>
          <a:bodyPr lIns="0" tIns="0" rIns="0" bIns="0">
            <a:normAutofit/>
          </a:bodyPr>
          <a:lstStyle>
            <a:lvl1pPr marL="0" indent="0">
              <a:buNone/>
              <a:defRPr sz="1050">
                <a:solidFill>
                  <a:schemeClr val="bg1">
                    <a:lumMod val="95000"/>
                  </a:schemeClr>
                </a:solidFill>
                <a:latin typeface="Sinkin Sans 300 Light" pitchFamily="50" charset="0"/>
              </a:defRPr>
            </a:lvl1pPr>
          </a:lstStyle>
          <a:p>
            <a:pPr lvl="0"/>
            <a:r>
              <a:rPr lang="en-GB" dirty="0"/>
              <a:t>Click to edit Content Heading</a:t>
            </a:r>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Tree>
    <p:extLst>
      <p:ext uri="{BB962C8B-B14F-4D97-AF65-F5344CB8AC3E}">
        <p14:creationId xmlns:p14="http://schemas.microsoft.com/office/powerpoint/2010/main" val="95497240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33" name="Rectangle 32"/>
          <p:cNvSpPr/>
          <p:nvPr/>
        </p:nvSpPr>
        <p:spPr>
          <a:xfrm>
            <a:off x="3828856" y="2148947"/>
            <a:ext cx="1519272" cy="12086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6" name="Rectangle 45"/>
          <p:cNvSpPr/>
          <p:nvPr userDrawn="1"/>
        </p:nvSpPr>
        <p:spPr>
          <a:xfrm>
            <a:off x="5415694" y="2148947"/>
            <a:ext cx="1519272" cy="12086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9" name="Content Placeholder 20"/>
          <p:cNvSpPr>
            <a:spLocks noGrp="1"/>
          </p:cNvSpPr>
          <p:nvPr>
            <p:ph sz="quarter" idx="16"/>
          </p:nvPr>
        </p:nvSpPr>
        <p:spPr>
          <a:xfrm>
            <a:off x="3929539"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10" name="Text Placeholder 17"/>
          <p:cNvSpPr>
            <a:spLocks noGrp="1"/>
          </p:cNvSpPr>
          <p:nvPr>
            <p:ph type="body" sz="quarter" idx="21"/>
          </p:nvPr>
        </p:nvSpPr>
        <p:spPr>
          <a:xfrm>
            <a:off x="3922147"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37" name="Picture Placeholder 2"/>
          <p:cNvSpPr>
            <a:spLocks noGrp="1"/>
          </p:cNvSpPr>
          <p:nvPr>
            <p:ph type="pic" sz="quarter" idx="23"/>
          </p:nvPr>
        </p:nvSpPr>
        <p:spPr>
          <a:xfrm>
            <a:off x="856282" y="2157413"/>
            <a:ext cx="1186172" cy="1543051"/>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40" name="Shape 987"/>
          <p:cNvSpPr/>
          <p:nvPr userDrawn="1"/>
        </p:nvSpPr>
        <p:spPr>
          <a:xfrm>
            <a:off x="795942" y="1985963"/>
            <a:ext cx="1317968" cy="1885950"/>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lumMod val="75000"/>
            </a:schemeClr>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3" name="Picture Placeholder 2"/>
          <p:cNvSpPr>
            <a:spLocks noGrp="1"/>
          </p:cNvSpPr>
          <p:nvPr>
            <p:ph type="pic" sz="quarter" idx="22"/>
          </p:nvPr>
        </p:nvSpPr>
        <p:spPr>
          <a:xfrm>
            <a:off x="2094640" y="1885950"/>
            <a:ext cx="1305691" cy="1819275"/>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39" name="Shape 987"/>
          <p:cNvSpPr/>
          <p:nvPr userDrawn="1"/>
        </p:nvSpPr>
        <p:spPr>
          <a:xfrm>
            <a:off x="2032925" y="1714500"/>
            <a:ext cx="1429122" cy="2171700"/>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2"/>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41" name="Rectangle 40"/>
          <p:cNvSpPr/>
          <p:nvPr userDrawn="1"/>
        </p:nvSpPr>
        <p:spPr>
          <a:xfrm>
            <a:off x="6997105" y="2148947"/>
            <a:ext cx="1519272" cy="12086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8" name="Shape 4385"/>
          <p:cNvSpPr/>
          <p:nvPr userDrawn="1"/>
        </p:nvSpPr>
        <p:spPr>
          <a:xfrm>
            <a:off x="7590622" y="2314743"/>
            <a:ext cx="332239" cy="298608"/>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49" name="Shape 4487"/>
          <p:cNvSpPr/>
          <p:nvPr userDrawn="1"/>
        </p:nvSpPr>
        <p:spPr>
          <a:xfrm>
            <a:off x="4501211" y="2358065"/>
            <a:ext cx="174563" cy="211962"/>
          </a:xfrm>
          <a:custGeom>
            <a:avLst/>
            <a:gdLst/>
            <a:ahLst/>
            <a:cxnLst>
              <a:cxn ang="0">
                <a:pos x="wd2" y="hd2"/>
              </a:cxn>
              <a:cxn ang="5400000">
                <a:pos x="wd2" y="hd2"/>
              </a:cxn>
              <a:cxn ang="10800000">
                <a:pos x="wd2" y="hd2"/>
              </a:cxn>
              <a:cxn ang="16200000">
                <a:pos x="wd2" y="hd2"/>
              </a:cxn>
            </a:cxnLst>
            <a:rect l="0" t="0" r="r" b="b"/>
            <a:pathLst>
              <a:path w="21600" h="21600" extrusionOk="0">
                <a:moveTo>
                  <a:pt x="7715" y="5337"/>
                </a:moveTo>
                <a:cubicBezTo>
                  <a:pt x="7715" y="3501"/>
                  <a:pt x="8945" y="2541"/>
                  <a:pt x="10801" y="2541"/>
                </a:cubicBezTo>
                <a:cubicBezTo>
                  <a:pt x="12655" y="2541"/>
                  <a:pt x="13887" y="3501"/>
                  <a:pt x="13887" y="5337"/>
                </a:cubicBezTo>
                <a:lnTo>
                  <a:pt x="13887" y="7624"/>
                </a:lnTo>
                <a:lnTo>
                  <a:pt x="7715" y="7624"/>
                </a:lnTo>
                <a:cubicBezTo>
                  <a:pt x="7715" y="7624"/>
                  <a:pt x="7715" y="5337"/>
                  <a:pt x="7715" y="5337"/>
                </a:cubicBezTo>
                <a:close/>
                <a:moveTo>
                  <a:pt x="19748" y="7624"/>
                </a:moveTo>
                <a:lnTo>
                  <a:pt x="16972" y="7624"/>
                </a:lnTo>
                <a:lnTo>
                  <a:pt x="16972" y="5844"/>
                </a:lnTo>
                <a:cubicBezTo>
                  <a:pt x="16972" y="2163"/>
                  <a:pt x="14912" y="0"/>
                  <a:pt x="10801" y="0"/>
                </a:cubicBezTo>
                <a:cubicBezTo>
                  <a:pt x="6688" y="0"/>
                  <a:pt x="4630" y="2163"/>
                  <a:pt x="4630" y="5844"/>
                </a:cubicBezTo>
                <a:lnTo>
                  <a:pt x="4630" y="7624"/>
                </a:lnTo>
                <a:lnTo>
                  <a:pt x="1544" y="7624"/>
                </a:lnTo>
                <a:cubicBezTo>
                  <a:pt x="691" y="7624"/>
                  <a:pt x="0" y="8447"/>
                  <a:pt x="0" y="9148"/>
                </a:cubicBezTo>
                <a:lnTo>
                  <a:pt x="0" y="19059"/>
                </a:lnTo>
                <a:cubicBezTo>
                  <a:pt x="0" y="19758"/>
                  <a:pt x="661" y="20505"/>
                  <a:pt x="1469" y="20719"/>
                </a:cubicBezTo>
                <a:lnTo>
                  <a:pt x="3314" y="21210"/>
                </a:lnTo>
                <a:cubicBezTo>
                  <a:pt x="4122" y="21424"/>
                  <a:pt x="5478" y="21600"/>
                  <a:pt x="6326" y="21600"/>
                </a:cubicBezTo>
                <a:lnTo>
                  <a:pt x="15274" y="21600"/>
                </a:lnTo>
                <a:cubicBezTo>
                  <a:pt x="16123" y="21600"/>
                  <a:pt x="17478" y="21424"/>
                  <a:pt x="18286" y="21210"/>
                </a:cubicBezTo>
                <a:lnTo>
                  <a:pt x="20132" y="20719"/>
                </a:lnTo>
                <a:cubicBezTo>
                  <a:pt x="20939" y="20505"/>
                  <a:pt x="21600" y="19758"/>
                  <a:pt x="21600" y="19059"/>
                </a:cubicBezTo>
                <a:lnTo>
                  <a:pt x="21600" y="9148"/>
                </a:lnTo>
                <a:cubicBezTo>
                  <a:pt x="21600" y="8447"/>
                  <a:pt x="20601" y="7624"/>
                  <a:pt x="19748" y="7624"/>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54" name="Shape 4454"/>
          <p:cNvSpPr/>
          <p:nvPr userDrawn="1"/>
        </p:nvSpPr>
        <p:spPr>
          <a:xfrm>
            <a:off x="6058519" y="2366707"/>
            <a:ext cx="233622" cy="194678"/>
          </a:xfrm>
          <a:custGeom>
            <a:avLst/>
            <a:gdLst/>
            <a:ahLst/>
            <a:cxnLst>
              <a:cxn ang="0">
                <a:pos x="wd2" y="hd2"/>
              </a:cxn>
              <a:cxn ang="5400000">
                <a:pos x="wd2" y="hd2"/>
              </a:cxn>
              <a:cxn ang="10800000">
                <a:pos x="wd2" y="hd2"/>
              </a:cxn>
              <a:cxn ang="16200000">
                <a:pos x="wd2" y="hd2"/>
              </a:cxn>
            </a:cxnLst>
            <a:rect l="0" t="0" r="r" b="b"/>
            <a:pathLst>
              <a:path w="21452" h="21600" extrusionOk="0">
                <a:moveTo>
                  <a:pt x="19451" y="15878"/>
                </a:moveTo>
                <a:lnTo>
                  <a:pt x="19142" y="18042"/>
                </a:lnTo>
                <a:cubicBezTo>
                  <a:pt x="19049" y="18872"/>
                  <a:pt x="18431" y="19552"/>
                  <a:pt x="17766" y="19552"/>
                </a:cubicBezTo>
                <a:lnTo>
                  <a:pt x="3686" y="19552"/>
                </a:lnTo>
                <a:cubicBezTo>
                  <a:pt x="3021" y="19552"/>
                  <a:pt x="2403" y="18872"/>
                  <a:pt x="2310" y="18042"/>
                </a:cubicBezTo>
                <a:lnTo>
                  <a:pt x="2001" y="15878"/>
                </a:lnTo>
                <a:cubicBezTo>
                  <a:pt x="1909" y="15047"/>
                  <a:pt x="2377" y="14368"/>
                  <a:pt x="3041" y="14368"/>
                </a:cubicBezTo>
                <a:lnTo>
                  <a:pt x="18411" y="14368"/>
                </a:lnTo>
                <a:cubicBezTo>
                  <a:pt x="19075" y="14368"/>
                  <a:pt x="19543" y="15047"/>
                  <a:pt x="19451" y="15878"/>
                </a:cubicBezTo>
                <a:close/>
                <a:moveTo>
                  <a:pt x="21075" y="12098"/>
                </a:moveTo>
                <a:lnTo>
                  <a:pt x="17323" y="1309"/>
                </a:lnTo>
                <a:cubicBezTo>
                  <a:pt x="17026" y="590"/>
                  <a:pt x="16239" y="0"/>
                  <a:pt x="15575" y="0"/>
                </a:cubicBezTo>
                <a:lnTo>
                  <a:pt x="5877" y="0"/>
                </a:lnTo>
                <a:cubicBezTo>
                  <a:pt x="5213" y="0"/>
                  <a:pt x="4426" y="590"/>
                  <a:pt x="4129" y="1309"/>
                </a:cubicBezTo>
                <a:lnTo>
                  <a:pt x="378" y="12098"/>
                </a:lnTo>
                <a:cubicBezTo>
                  <a:pt x="80" y="12817"/>
                  <a:pt x="-74" y="14056"/>
                  <a:pt x="35" y="14850"/>
                </a:cubicBezTo>
                <a:lnTo>
                  <a:pt x="846" y="20157"/>
                </a:lnTo>
                <a:cubicBezTo>
                  <a:pt x="956" y="20950"/>
                  <a:pt x="1589" y="21600"/>
                  <a:pt x="2254" y="21600"/>
                </a:cubicBezTo>
                <a:lnTo>
                  <a:pt x="19198" y="21600"/>
                </a:lnTo>
                <a:cubicBezTo>
                  <a:pt x="19863" y="21600"/>
                  <a:pt x="20496" y="20950"/>
                  <a:pt x="20606" y="20157"/>
                </a:cubicBezTo>
                <a:lnTo>
                  <a:pt x="21417" y="14850"/>
                </a:lnTo>
                <a:cubicBezTo>
                  <a:pt x="21526" y="14056"/>
                  <a:pt x="21372" y="12817"/>
                  <a:pt x="21075" y="12098"/>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55" name="Content Placeholder 20"/>
          <p:cNvSpPr>
            <a:spLocks noGrp="1"/>
          </p:cNvSpPr>
          <p:nvPr>
            <p:ph sz="quarter" idx="24"/>
          </p:nvPr>
        </p:nvSpPr>
        <p:spPr>
          <a:xfrm>
            <a:off x="5516377"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6" name="Text Placeholder 17"/>
          <p:cNvSpPr>
            <a:spLocks noGrp="1"/>
          </p:cNvSpPr>
          <p:nvPr>
            <p:ph type="body" sz="quarter" idx="25"/>
          </p:nvPr>
        </p:nvSpPr>
        <p:spPr>
          <a:xfrm>
            <a:off x="5508985"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7" name="Content Placeholder 20"/>
          <p:cNvSpPr>
            <a:spLocks noGrp="1"/>
          </p:cNvSpPr>
          <p:nvPr>
            <p:ph sz="quarter" idx="26"/>
          </p:nvPr>
        </p:nvSpPr>
        <p:spPr>
          <a:xfrm>
            <a:off x="7097788"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8" name="Text Placeholder 17"/>
          <p:cNvSpPr>
            <a:spLocks noGrp="1"/>
          </p:cNvSpPr>
          <p:nvPr>
            <p:ph type="body" sz="quarter" idx="27"/>
          </p:nvPr>
        </p:nvSpPr>
        <p:spPr>
          <a:xfrm>
            <a:off x="7090396"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9" name="Content Placeholder 20"/>
          <p:cNvSpPr>
            <a:spLocks noGrp="1"/>
          </p:cNvSpPr>
          <p:nvPr>
            <p:ph sz="quarter" idx="28"/>
          </p:nvPr>
        </p:nvSpPr>
        <p:spPr>
          <a:xfrm>
            <a:off x="3842258" y="1733486"/>
            <a:ext cx="4674119" cy="252477"/>
          </a:xfrm>
        </p:spPr>
        <p:txBody>
          <a:bodyPr lIns="0" tIns="0" rIns="0" bIns="0" anchor="ctr">
            <a:normAutofit/>
          </a:bodyPr>
          <a:lstStyle>
            <a:lvl1pPr marL="0" indent="0" algn="l">
              <a:buNone/>
              <a:defRPr sz="1050" b="1">
                <a:solidFill>
                  <a:schemeClr val="bg1">
                    <a:lumMod val="95000"/>
                  </a:schemeClr>
                </a:solidFill>
                <a:latin typeface="Sinkin Sans 300 Light" pitchFamily="50" charset="0"/>
              </a:defRPr>
            </a:lvl1pPr>
          </a:lstStyle>
          <a:p>
            <a:pPr lvl="0"/>
            <a:endParaRPr lang="en-GB" dirty="0"/>
          </a:p>
        </p:txBody>
      </p:sp>
      <p:sp>
        <p:nvSpPr>
          <p:cNvPr id="60" name="Text Placeholder 17"/>
          <p:cNvSpPr>
            <a:spLocks noGrp="1"/>
          </p:cNvSpPr>
          <p:nvPr>
            <p:ph type="body" sz="quarter" idx="29"/>
          </p:nvPr>
        </p:nvSpPr>
        <p:spPr>
          <a:xfrm>
            <a:off x="3922147"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
        <p:nvSpPr>
          <p:cNvPr id="61" name="Text Placeholder 17"/>
          <p:cNvSpPr>
            <a:spLocks noGrp="1"/>
          </p:cNvSpPr>
          <p:nvPr>
            <p:ph type="body" sz="quarter" idx="30"/>
          </p:nvPr>
        </p:nvSpPr>
        <p:spPr>
          <a:xfrm>
            <a:off x="5508985"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
        <p:nvSpPr>
          <p:cNvPr id="62" name="Text Placeholder 17"/>
          <p:cNvSpPr>
            <a:spLocks noGrp="1"/>
          </p:cNvSpPr>
          <p:nvPr>
            <p:ph type="body" sz="quarter" idx="31"/>
          </p:nvPr>
        </p:nvSpPr>
        <p:spPr>
          <a:xfrm>
            <a:off x="7090396"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Tree>
    <p:extLst>
      <p:ext uri="{BB962C8B-B14F-4D97-AF65-F5344CB8AC3E}">
        <p14:creationId xmlns:p14="http://schemas.microsoft.com/office/powerpoint/2010/main" val="374243827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2" presetClass="entr" presetSubtype="8" accel="44000" decel="5600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0-#ppt_w/2"/>
                                          </p:val>
                                        </p:tav>
                                        <p:tav tm="100000">
                                          <p:val>
                                            <p:strVal val="#ppt_x"/>
                                          </p:val>
                                        </p:tav>
                                      </p:tavLst>
                                    </p:anim>
                                    <p:anim calcmode="lin" valueType="num">
                                      <p:cBhvr additive="base">
                                        <p:cTn id="16" dur="500" fill="hold"/>
                                        <p:tgtEl>
                                          <p:spTgt spid="40"/>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2000"/>
                            </p:stCondLst>
                            <p:childTnLst>
                              <p:par>
                                <p:cTn id="22" presetID="2" presetClass="entr" presetSubtype="8" accel="44000" decel="56000"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0-#ppt_w/2"/>
                                          </p:val>
                                        </p:tav>
                                        <p:tav tm="100000">
                                          <p:val>
                                            <p:strVal val="#ppt_x"/>
                                          </p:val>
                                        </p:tav>
                                      </p:tavLst>
                                    </p:anim>
                                    <p:anim calcmode="lin" valueType="num">
                                      <p:cBhvr additive="base">
                                        <p:cTn id="25" dur="500" fill="hold"/>
                                        <p:tgtEl>
                                          <p:spTgt spid="39"/>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p:stCondLst>
                              <p:cond delay="3000"/>
                            </p:stCondLst>
                            <p:childTnLst>
                              <p:par>
                                <p:cTn id="31" presetID="22" presetClass="entr" presetSubtype="8" fill="hold" grpId="0" nodeType="afterEffect" nodePh="1">
                                  <p:stCondLst>
                                    <p:cond delay="0"/>
                                  </p:stCondLst>
                                  <p:endCondLst>
                                    <p:cond evt="begin" delay="0">
                                      <p:tn val="31"/>
                                    </p:cond>
                                  </p:endCondLst>
                                  <p:childTnLst>
                                    <p:set>
                                      <p:cBhvr>
                                        <p:cTn id="32" dur="1" fill="hold">
                                          <p:stCondLst>
                                            <p:cond delay="0"/>
                                          </p:stCondLst>
                                        </p:cTn>
                                        <p:tgtEl>
                                          <p:spTgt spid="59">
                                            <p:txEl>
                                              <p:pRg st="0" end="0"/>
                                            </p:txEl>
                                          </p:spTgt>
                                        </p:tgtEl>
                                        <p:attrNameLst>
                                          <p:attrName>style.visibility</p:attrName>
                                        </p:attrNameLst>
                                      </p:cBhvr>
                                      <p:to>
                                        <p:strVal val="visible"/>
                                      </p:to>
                                    </p:set>
                                    <p:animEffect transition="in" filter="wipe(left)">
                                      <p:cBhvr>
                                        <p:cTn id="33" dur="500"/>
                                        <p:tgtEl>
                                          <p:spTgt spid="59">
                                            <p:txEl>
                                              <p:pRg st="0" end="0"/>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par>
                          <p:cTn id="38" fill="hold">
                            <p:stCondLst>
                              <p:cond delay="4000"/>
                            </p:stCondLst>
                            <p:childTnLst>
                              <p:par>
                                <p:cTn id="39" presetID="49" presetClass="entr" presetSubtype="0" decel="100000" fill="hold" grpId="0" nodeType="after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 calcmode="lin" valueType="num">
                                      <p:cBhvr>
                                        <p:cTn id="43" dur="500" fill="hold"/>
                                        <p:tgtEl>
                                          <p:spTgt spid="49"/>
                                        </p:tgtEl>
                                        <p:attrNameLst>
                                          <p:attrName>style.rotation</p:attrName>
                                        </p:attrNameLst>
                                      </p:cBhvr>
                                      <p:tavLst>
                                        <p:tav tm="0">
                                          <p:val>
                                            <p:fltVal val="360"/>
                                          </p:val>
                                        </p:tav>
                                        <p:tav tm="100000">
                                          <p:val>
                                            <p:fltVal val="0"/>
                                          </p:val>
                                        </p:tav>
                                      </p:tavLst>
                                    </p:anim>
                                    <p:animEffect transition="in" filter="fade">
                                      <p:cBhvr>
                                        <p:cTn id="44" dur="500"/>
                                        <p:tgtEl>
                                          <p:spTgt spid="49"/>
                                        </p:tgtEl>
                                      </p:cBhvr>
                                    </p:animEffect>
                                  </p:childTnLst>
                                </p:cTn>
                              </p:par>
                            </p:childTnLst>
                          </p:cTn>
                        </p:par>
                        <p:par>
                          <p:cTn id="45" fill="hold">
                            <p:stCondLst>
                              <p:cond delay="4500"/>
                            </p:stCondLst>
                            <p:childTnLst>
                              <p:par>
                                <p:cTn id="46" presetID="22" presetClass="entr" presetSubtype="1" fill="hold" grpId="0" nodeType="afterEffect" nodePh="1">
                                  <p:stCondLst>
                                    <p:cond delay="0"/>
                                  </p:stCondLst>
                                  <p:endCondLst>
                                    <p:cond evt="begin" delay="0">
                                      <p:tn val="46"/>
                                    </p:cond>
                                  </p:endCondLst>
                                  <p:childTnLst>
                                    <p:set>
                                      <p:cBhvr>
                                        <p:cTn id="47" dur="1" fill="hold">
                                          <p:stCondLst>
                                            <p:cond delay="0"/>
                                          </p:stCondLst>
                                        </p:cTn>
                                        <p:tgtEl>
                                          <p:spTgt spid="9">
                                            <p:txEl>
                                              <p:pRg st="0" end="0"/>
                                            </p:txEl>
                                          </p:spTgt>
                                        </p:tgtEl>
                                        <p:attrNameLst>
                                          <p:attrName>style.visibility</p:attrName>
                                        </p:attrNameLst>
                                      </p:cBhvr>
                                      <p:to>
                                        <p:strVal val="visible"/>
                                      </p:to>
                                    </p:set>
                                    <p:animEffect transition="in" filter="wipe(up)">
                                      <p:cBhvr>
                                        <p:cTn id="48" dur="500"/>
                                        <p:tgtEl>
                                          <p:spTgt spid="9">
                                            <p:txEl>
                                              <p:pRg st="0" end="0"/>
                                            </p:txEl>
                                          </p:spTgt>
                                        </p:tgtEl>
                                      </p:cBhvr>
                                    </p:animEffect>
                                  </p:childTnLst>
                                </p:cTn>
                              </p:par>
                            </p:childTnLst>
                          </p:cTn>
                        </p:par>
                        <p:par>
                          <p:cTn id="49" fill="hold">
                            <p:stCondLst>
                              <p:cond delay="5000"/>
                            </p:stCondLst>
                            <p:childTnLst>
                              <p:par>
                                <p:cTn id="50" presetID="9" presetClass="entr" presetSubtype="0" fill="hold" grpId="0" nodeType="afterEffect" nodePh="1">
                                  <p:stCondLst>
                                    <p:cond delay="0"/>
                                  </p:stCondLst>
                                  <p:endCondLst>
                                    <p:cond evt="begin" delay="0">
                                      <p:tn val="50"/>
                                    </p:cond>
                                  </p:end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dissolve">
                                      <p:cBhvr>
                                        <p:cTn id="52" dur="500"/>
                                        <p:tgtEl>
                                          <p:spTgt spid="10">
                                            <p:txEl>
                                              <p:pRg st="0" end="0"/>
                                            </p:txEl>
                                          </p:spTgt>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childTnLst>
                          </p:cTn>
                        </p:par>
                        <p:par>
                          <p:cTn id="57" fill="hold">
                            <p:stCondLst>
                              <p:cond delay="6000"/>
                            </p:stCondLst>
                            <p:childTnLst>
                              <p:par>
                                <p:cTn id="58" presetID="49" presetClass="entr" presetSubtype="0" decel="100000" fill="hold" grpId="0" nodeType="afterEffect">
                                  <p:stCondLst>
                                    <p:cond delay="0"/>
                                  </p:stCondLst>
                                  <p:childTnLst>
                                    <p:set>
                                      <p:cBhvr>
                                        <p:cTn id="59" dur="1" fill="hold">
                                          <p:stCondLst>
                                            <p:cond delay="0"/>
                                          </p:stCondLst>
                                        </p:cTn>
                                        <p:tgtEl>
                                          <p:spTgt spid="54"/>
                                        </p:tgtEl>
                                        <p:attrNameLst>
                                          <p:attrName>style.visibility</p:attrName>
                                        </p:attrNameLst>
                                      </p:cBhvr>
                                      <p:to>
                                        <p:strVal val="visible"/>
                                      </p:to>
                                    </p:set>
                                    <p:anim calcmode="lin" valueType="num">
                                      <p:cBhvr>
                                        <p:cTn id="60" dur="500" fill="hold"/>
                                        <p:tgtEl>
                                          <p:spTgt spid="54"/>
                                        </p:tgtEl>
                                        <p:attrNameLst>
                                          <p:attrName>ppt_w</p:attrName>
                                        </p:attrNameLst>
                                      </p:cBhvr>
                                      <p:tavLst>
                                        <p:tav tm="0">
                                          <p:val>
                                            <p:fltVal val="0"/>
                                          </p:val>
                                        </p:tav>
                                        <p:tav tm="100000">
                                          <p:val>
                                            <p:strVal val="#ppt_w"/>
                                          </p:val>
                                        </p:tav>
                                      </p:tavLst>
                                    </p:anim>
                                    <p:anim calcmode="lin" valueType="num">
                                      <p:cBhvr>
                                        <p:cTn id="61" dur="500" fill="hold"/>
                                        <p:tgtEl>
                                          <p:spTgt spid="54"/>
                                        </p:tgtEl>
                                        <p:attrNameLst>
                                          <p:attrName>ppt_h</p:attrName>
                                        </p:attrNameLst>
                                      </p:cBhvr>
                                      <p:tavLst>
                                        <p:tav tm="0">
                                          <p:val>
                                            <p:fltVal val="0"/>
                                          </p:val>
                                        </p:tav>
                                        <p:tav tm="100000">
                                          <p:val>
                                            <p:strVal val="#ppt_h"/>
                                          </p:val>
                                        </p:tav>
                                      </p:tavLst>
                                    </p:anim>
                                    <p:anim calcmode="lin" valueType="num">
                                      <p:cBhvr>
                                        <p:cTn id="62" dur="500" fill="hold"/>
                                        <p:tgtEl>
                                          <p:spTgt spid="54"/>
                                        </p:tgtEl>
                                        <p:attrNameLst>
                                          <p:attrName>style.rotation</p:attrName>
                                        </p:attrNameLst>
                                      </p:cBhvr>
                                      <p:tavLst>
                                        <p:tav tm="0">
                                          <p:val>
                                            <p:fltVal val="360"/>
                                          </p:val>
                                        </p:tav>
                                        <p:tav tm="100000">
                                          <p:val>
                                            <p:fltVal val="0"/>
                                          </p:val>
                                        </p:tav>
                                      </p:tavLst>
                                    </p:anim>
                                    <p:animEffect transition="in" filter="fade">
                                      <p:cBhvr>
                                        <p:cTn id="63" dur="500"/>
                                        <p:tgtEl>
                                          <p:spTgt spid="54"/>
                                        </p:tgtEl>
                                      </p:cBhvr>
                                    </p:animEffect>
                                  </p:childTnLst>
                                </p:cTn>
                              </p:par>
                            </p:childTnLst>
                          </p:cTn>
                        </p:par>
                        <p:par>
                          <p:cTn id="64" fill="hold">
                            <p:stCondLst>
                              <p:cond delay="6500"/>
                            </p:stCondLst>
                            <p:childTnLst>
                              <p:par>
                                <p:cTn id="65" presetID="22" presetClass="entr" presetSubtype="1" fill="hold" grpId="0" nodeType="afterEffect" nodePh="1">
                                  <p:stCondLst>
                                    <p:cond delay="0"/>
                                  </p:stCondLst>
                                  <p:endCondLst>
                                    <p:cond evt="begin" delay="0">
                                      <p:tn val="65"/>
                                    </p:cond>
                                  </p:endCondLst>
                                  <p:childTnLst>
                                    <p:set>
                                      <p:cBhvr>
                                        <p:cTn id="66" dur="1" fill="hold">
                                          <p:stCondLst>
                                            <p:cond delay="0"/>
                                          </p:stCondLst>
                                        </p:cTn>
                                        <p:tgtEl>
                                          <p:spTgt spid="55">
                                            <p:txEl>
                                              <p:pRg st="0" end="0"/>
                                            </p:txEl>
                                          </p:spTgt>
                                        </p:tgtEl>
                                        <p:attrNameLst>
                                          <p:attrName>style.visibility</p:attrName>
                                        </p:attrNameLst>
                                      </p:cBhvr>
                                      <p:to>
                                        <p:strVal val="visible"/>
                                      </p:to>
                                    </p:set>
                                    <p:animEffect transition="in" filter="wipe(up)">
                                      <p:cBhvr>
                                        <p:cTn id="67" dur="500"/>
                                        <p:tgtEl>
                                          <p:spTgt spid="55">
                                            <p:txEl>
                                              <p:pRg st="0" end="0"/>
                                            </p:txEl>
                                          </p:spTgt>
                                        </p:tgtEl>
                                      </p:cBhvr>
                                    </p:animEffect>
                                  </p:childTnLst>
                                </p:cTn>
                              </p:par>
                            </p:childTnLst>
                          </p:cTn>
                        </p:par>
                        <p:par>
                          <p:cTn id="68" fill="hold">
                            <p:stCondLst>
                              <p:cond delay="7000"/>
                            </p:stCondLst>
                            <p:childTnLst>
                              <p:par>
                                <p:cTn id="69" presetID="9" presetClass="entr" presetSubtype="0" fill="hold" grpId="0" nodeType="afterEffect" nodePh="1">
                                  <p:stCondLst>
                                    <p:cond delay="0"/>
                                  </p:stCondLst>
                                  <p:endCondLst>
                                    <p:cond evt="begin" delay="0">
                                      <p:tn val="69"/>
                                    </p:cond>
                                  </p:endCondLst>
                                  <p:childTnLst>
                                    <p:set>
                                      <p:cBhvr>
                                        <p:cTn id="70" dur="1" fill="hold">
                                          <p:stCondLst>
                                            <p:cond delay="0"/>
                                          </p:stCondLst>
                                        </p:cTn>
                                        <p:tgtEl>
                                          <p:spTgt spid="56">
                                            <p:txEl>
                                              <p:pRg st="0" end="0"/>
                                            </p:txEl>
                                          </p:spTgt>
                                        </p:tgtEl>
                                        <p:attrNameLst>
                                          <p:attrName>style.visibility</p:attrName>
                                        </p:attrNameLst>
                                      </p:cBhvr>
                                      <p:to>
                                        <p:strVal val="visible"/>
                                      </p:to>
                                    </p:set>
                                    <p:animEffect transition="in" filter="dissolve">
                                      <p:cBhvr>
                                        <p:cTn id="71" dur="500"/>
                                        <p:tgtEl>
                                          <p:spTgt spid="56">
                                            <p:txEl>
                                              <p:pRg st="0" end="0"/>
                                            </p:txEl>
                                          </p:spTgt>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childTnLst>
                          </p:cTn>
                        </p:par>
                        <p:par>
                          <p:cTn id="76" fill="hold">
                            <p:stCondLst>
                              <p:cond delay="8000"/>
                            </p:stCondLst>
                            <p:childTnLst>
                              <p:par>
                                <p:cTn id="77" presetID="49" presetClass="entr" presetSubtype="0" decel="100000" fill="hold" grpId="0" nodeType="afterEffect">
                                  <p:stCondLst>
                                    <p:cond delay="0"/>
                                  </p:stCondLst>
                                  <p:childTnLst>
                                    <p:set>
                                      <p:cBhvr>
                                        <p:cTn id="78" dur="1" fill="hold">
                                          <p:stCondLst>
                                            <p:cond delay="0"/>
                                          </p:stCondLst>
                                        </p:cTn>
                                        <p:tgtEl>
                                          <p:spTgt spid="48"/>
                                        </p:tgtEl>
                                        <p:attrNameLst>
                                          <p:attrName>style.visibility</p:attrName>
                                        </p:attrNameLst>
                                      </p:cBhvr>
                                      <p:to>
                                        <p:strVal val="visible"/>
                                      </p:to>
                                    </p:set>
                                    <p:anim calcmode="lin" valueType="num">
                                      <p:cBhvr>
                                        <p:cTn id="79" dur="500" fill="hold"/>
                                        <p:tgtEl>
                                          <p:spTgt spid="48"/>
                                        </p:tgtEl>
                                        <p:attrNameLst>
                                          <p:attrName>ppt_w</p:attrName>
                                        </p:attrNameLst>
                                      </p:cBhvr>
                                      <p:tavLst>
                                        <p:tav tm="0">
                                          <p:val>
                                            <p:fltVal val="0"/>
                                          </p:val>
                                        </p:tav>
                                        <p:tav tm="100000">
                                          <p:val>
                                            <p:strVal val="#ppt_w"/>
                                          </p:val>
                                        </p:tav>
                                      </p:tavLst>
                                    </p:anim>
                                    <p:anim calcmode="lin" valueType="num">
                                      <p:cBhvr>
                                        <p:cTn id="80" dur="500" fill="hold"/>
                                        <p:tgtEl>
                                          <p:spTgt spid="48"/>
                                        </p:tgtEl>
                                        <p:attrNameLst>
                                          <p:attrName>ppt_h</p:attrName>
                                        </p:attrNameLst>
                                      </p:cBhvr>
                                      <p:tavLst>
                                        <p:tav tm="0">
                                          <p:val>
                                            <p:fltVal val="0"/>
                                          </p:val>
                                        </p:tav>
                                        <p:tav tm="100000">
                                          <p:val>
                                            <p:strVal val="#ppt_h"/>
                                          </p:val>
                                        </p:tav>
                                      </p:tavLst>
                                    </p:anim>
                                    <p:anim calcmode="lin" valueType="num">
                                      <p:cBhvr>
                                        <p:cTn id="81" dur="500" fill="hold"/>
                                        <p:tgtEl>
                                          <p:spTgt spid="48"/>
                                        </p:tgtEl>
                                        <p:attrNameLst>
                                          <p:attrName>style.rotation</p:attrName>
                                        </p:attrNameLst>
                                      </p:cBhvr>
                                      <p:tavLst>
                                        <p:tav tm="0">
                                          <p:val>
                                            <p:fltVal val="360"/>
                                          </p:val>
                                        </p:tav>
                                        <p:tav tm="100000">
                                          <p:val>
                                            <p:fltVal val="0"/>
                                          </p:val>
                                        </p:tav>
                                      </p:tavLst>
                                    </p:anim>
                                    <p:animEffect transition="in" filter="fade">
                                      <p:cBhvr>
                                        <p:cTn id="82" dur="500"/>
                                        <p:tgtEl>
                                          <p:spTgt spid="48"/>
                                        </p:tgtEl>
                                      </p:cBhvr>
                                    </p:animEffect>
                                  </p:childTnLst>
                                </p:cTn>
                              </p:par>
                            </p:childTnLst>
                          </p:cTn>
                        </p:par>
                        <p:par>
                          <p:cTn id="83" fill="hold">
                            <p:stCondLst>
                              <p:cond delay="8500"/>
                            </p:stCondLst>
                            <p:childTnLst>
                              <p:par>
                                <p:cTn id="84" presetID="22" presetClass="entr" presetSubtype="1" fill="hold" grpId="0" nodeType="afterEffect" nodePh="1">
                                  <p:stCondLst>
                                    <p:cond delay="0"/>
                                  </p:stCondLst>
                                  <p:endCondLst>
                                    <p:cond evt="begin" delay="0">
                                      <p:tn val="84"/>
                                    </p:cond>
                                  </p:endCondLst>
                                  <p:childTnLst>
                                    <p:set>
                                      <p:cBhvr>
                                        <p:cTn id="85" dur="1" fill="hold">
                                          <p:stCondLst>
                                            <p:cond delay="0"/>
                                          </p:stCondLst>
                                        </p:cTn>
                                        <p:tgtEl>
                                          <p:spTgt spid="57">
                                            <p:txEl>
                                              <p:pRg st="0" end="0"/>
                                            </p:txEl>
                                          </p:spTgt>
                                        </p:tgtEl>
                                        <p:attrNameLst>
                                          <p:attrName>style.visibility</p:attrName>
                                        </p:attrNameLst>
                                      </p:cBhvr>
                                      <p:to>
                                        <p:strVal val="visible"/>
                                      </p:to>
                                    </p:set>
                                    <p:animEffect transition="in" filter="wipe(up)">
                                      <p:cBhvr>
                                        <p:cTn id="86" dur="500"/>
                                        <p:tgtEl>
                                          <p:spTgt spid="57">
                                            <p:txEl>
                                              <p:pRg st="0" end="0"/>
                                            </p:txEl>
                                          </p:spTgt>
                                        </p:tgtEl>
                                      </p:cBhvr>
                                    </p:animEffect>
                                  </p:childTnLst>
                                </p:cTn>
                              </p:par>
                            </p:childTnLst>
                          </p:cTn>
                        </p:par>
                        <p:par>
                          <p:cTn id="87" fill="hold">
                            <p:stCondLst>
                              <p:cond delay="9000"/>
                            </p:stCondLst>
                            <p:childTnLst>
                              <p:par>
                                <p:cTn id="88" presetID="9" presetClass="entr" presetSubtype="0" fill="hold" grpId="0" nodeType="afterEffect" nodePh="1">
                                  <p:stCondLst>
                                    <p:cond delay="0"/>
                                  </p:stCondLst>
                                  <p:endCondLst>
                                    <p:cond evt="begin" delay="0">
                                      <p:tn val="88"/>
                                    </p:cond>
                                  </p:end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dissolve">
                                      <p:cBhvr>
                                        <p:cTn id="90" dur="500"/>
                                        <p:tgtEl>
                                          <p:spTgt spid="58">
                                            <p:txEl>
                                              <p:pRg st="0" end="0"/>
                                            </p:txEl>
                                          </p:spTgt>
                                        </p:tgtEl>
                                      </p:cBhvr>
                                    </p:animEffect>
                                  </p:childTnLst>
                                </p:cTn>
                              </p:par>
                            </p:childTnLst>
                          </p:cTn>
                        </p:par>
                        <p:par>
                          <p:cTn id="91" fill="hold">
                            <p:stCondLst>
                              <p:cond delay="9500"/>
                            </p:stCondLst>
                            <p:childTnLst>
                              <p:par>
                                <p:cTn id="92" presetID="9" presetClass="entr" presetSubtype="0" fill="hold" grpId="0" nodeType="afterEffect" nodePh="1">
                                  <p:stCondLst>
                                    <p:cond delay="0"/>
                                  </p:stCondLst>
                                  <p:endCondLst>
                                    <p:cond evt="begin" delay="0">
                                      <p:tn val="92"/>
                                    </p:cond>
                                  </p:endCondLst>
                                  <p:childTnLst>
                                    <p:set>
                                      <p:cBhvr>
                                        <p:cTn id="93" dur="1" fill="hold">
                                          <p:stCondLst>
                                            <p:cond delay="0"/>
                                          </p:stCondLst>
                                        </p:cTn>
                                        <p:tgtEl>
                                          <p:spTgt spid="60">
                                            <p:txEl>
                                              <p:pRg st="0" end="0"/>
                                            </p:txEl>
                                          </p:spTgt>
                                        </p:tgtEl>
                                        <p:attrNameLst>
                                          <p:attrName>style.visibility</p:attrName>
                                        </p:attrNameLst>
                                      </p:cBhvr>
                                      <p:to>
                                        <p:strVal val="visible"/>
                                      </p:to>
                                    </p:set>
                                    <p:animEffect transition="in" filter="dissolve">
                                      <p:cBhvr>
                                        <p:cTn id="94" dur="500"/>
                                        <p:tgtEl>
                                          <p:spTgt spid="60">
                                            <p:txEl>
                                              <p:pRg st="0" end="0"/>
                                            </p:txEl>
                                          </p:spTgt>
                                        </p:tgtEl>
                                      </p:cBhvr>
                                    </p:animEffect>
                                  </p:childTnLst>
                                </p:cTn>
                              </p:par>
                            </p:childTnLst>
                          </p:cTn>
                        </p:par>
                        <p:par>
                          <p:cTn id="95" fill="hold">
                            <p:stCondLst>
                              <p:cond delay="10000"/>
                            </p:stCondLst>
                            <p:childTnLst>
                              <p:par>
                                <p:cTn id="96" presetID="9" presetClass="entr" presetSubtype="0" fill="hold" grpId="0" nodeType="afterEffect" nodePh="1">
                                  <p:stCondLst>
                                    <p:cond delay="0"/>
                                  </p:stCondLst>
                                  <p:endCondLst>
                                    <p:cond evt="begin" delay="0">
                                      <p:tn val="96"/>
                                    </p:cond>
                                  </p:endCondLst>
                                  <p:childTnLst>
                                    <p:set>
                                      <p:cBhvr>
                                        <p:cTn id="97" dur="1" fill="hold">
                                          <p:stCondLst>
                                            <p:cond delay="0"/>
                                          </p:stCondLst>
                                        </p:cTn>
                                        <p:tgtEl>
                                          <p:spTgt spid="61">
                                            <p:txEl>
                                              <p:pRg st="0" end="0"/>
                                            </p:txEl>
                                          </p:spTgt>
                                        </p:tgtEl>
                                        <p:attrNameLst>
                                          <p:attrName>style.visibility</p:attrName>
                                        </p:attrNameLst>
                                      </p:cBhvr>
                                      <p:to>
                                        <p:strVal val="visible"/>
                                      </p:to>
                                    </p:set>
                                    <p:animEffect transition="in" filter="dissolve">
                                      <p:cBhvr>
                                        <p:cTn id="98" dur="500"/>
                                        <p:tgtEl>
                                          <p:spTgt spid="61">
                                            <p:txEl>
                                              <p:pRg st="0" end="0"/>
                                            </p:txEl>
                                          </p:spTgt>
                                        </p:tgtEl>
                                      </p:cBhvr>
                                    </p:animEffect>
                                  </p:childTnLst>
                                </p:cTn>
                              </p:par>
                            </p:childTnLst>
                          </p:cTn>
                        </p:par>
                        <p:par>
                          <p:cTn id="99" fill="hold">
                            <p:stCondLst>
                              <p:cond delay="10500"/>
                            </p:stCondLst>
                            <p:childTnLst>
                              <p:par>
                                <p:cTn id="100" presetID="9" presetClass="entr" presetSubtype="0" fill="hold" grpId="0" nodeType="afterEffect" nodePh="1">
                                  <p:stCondLst>
                                    <p:cond delay="0"/>
                                  </p:stCondLst>
                                  <p:endCondLst>
                                    <p:cond evt="begin" delay="0">
                                      <p:tn val="100"/>
                                    </p:cond>
                                  </p:endCondLst>
                                  <p:childTnLst>
                                    <p:set>
                                      <p:cBhvr>
                                        <p:cTn id="101" dur="1" fill="hold">
                                          <p:stCondLst>
                                            <p:cond delay="0"/>
                                          </p:stCondLst>
                                        </p:cTn>
                                        <p:tgtEl>
                                          <p:spTgt spid="62">
                                            <p:txEl>
                                              <p:pRg st="0" end="0"/>
                                            </p:txEl>
                                          </p:spTgt>
                                        </p:tgtEl>
                                        <p:attrNameLst>
                                          <p:attrName>style.visibility</p:attrName>
                                        </p:attrNameLst>
                                      </p:cBhvr>
                                      <p:to>
                                        <p:strVal val="visible"/>
                                      </p:to>
                                    </p:set>
                                    <p:animEffect transition="in" filter="dissolve">
                                      <p:cBhvr>
                                        <p:cTn id="102" dur="500"/>
                                        <p:tgtEl>
                                          <p:spTgt spid="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6" grpId="0" animBg="1"/>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9"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wipe(up)">
                      <p:cBhvr>
                        <p:cTn dur="500"/>
                        <p:tgtEl>
                          <p:spTgt spid="9"/>
                        </p:tgtEl>
                      </p:cBhvr>
                    </p:animEffect>
                  </p:childTnLst>
                </p:cTn>
              </p:par>
            </p:tnLst>
          </p:tmpl>
        </p:tmplLst>
      </p:bldP>
      <p:bldP spid="1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37" grpId="0" animBg="1"/>
      <p:bldP spid="40" grpId="0" animBg="1"/>
      <p:bldP spid="3" grpId="0" animBg="1"/>
      <p:bldP spid="39" grpId="0" animBg="1"/>
      <p:bldP spid="41" grpId="0" animBg="1"/>
      <p:bldP spid="48" grpId="0" animBg="1"/>
      <p:bldP spid="49" grpId="0" animBg="1"/>
      <p:bldP spid="54" grpId="0" animBg="1"/>
      <p:bldP spid="55"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5"/>
                        </p:tgtEl>
                        <p:attrNameLst>
                          <p:attrName>style.visibility</p:attrName>
                        </p:attrNameLst>
                      </p:cBhvr>
                      <p:to>
                        <p:strVal val="visible"/>
                      </p:to>
                    </p:set>
                    <p:animEffect transition="in" filter="wipe(up)">
                      <p:cBhvr>
                        <p:cTn dur="500"/>
                        <p:tgtEl>
                          <p:spTgt spid="55"/>
                        </p:tgtEl>
                      </p:cBhvr>
                    </p:animEffect>
                  </p:childTnLst>
                </p:cTn>
              </p:par>
            </p:tnLst>
          </p:tmpl>
        </p:tmplLst>
      </p:bldP>
      <p:bldP spid="56"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56"/>
                        </p:tgtEl>
                        <p:attrNameLst>
                          <p:attrName>style.visibility</p:attrName>
                        </p:attrNameLst>
                      </p:cBhvr>
                      <p:to>
                        <p:strVal val="visible"/>
                      </p:to>
                    </p:set>
                    <p:animEffect transition="in" filter="dissolve">
                      <p:cBhvr>
                        <p:cTn dur="500"/>
                        <p:tgtEl>
                          <p:spTgt spid="56"/>
                        </p:tgtEl>
                      </p:cBhvr>
                    </p:animEffect>
                  </p:childTnLst>
                </p:cTn>
              </p:par>
            </p:tnLst>
          </p:tmpl>
        </p:tmplLst>
      </p:bldP>
      <p:bldP spid="57"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7"/>
                        </p:tgtEl>
                        <p:attrNameLst>
                          <p:attrName>style.visibility</p:attrName>
                        </p:attrNameLst>
                      </p:cBhvr>
                      <p:to>
                        <p:strVal val="visible"/>
                      </p:to>
                    </p:set>
                    <p:animEffect transition="in" filter="wipe(up)">
                      <p:cBhvr>
                        <p:cTn dur="500"/>
                        <p:tgtEl>
                          <p:spTgt spid="57"/>
                        </p:tgtEl>
                      </p:cBhvr>
                    </p:animEffect>
                  </p:childTnLst>
                </p:cTn>
              </p:par>
            </p:tnLst>
          </p:tmpl>
        </p:tmplLst>
      </p:bldP>
      <p:bldP spid="58"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58"/>
                        </p:tgtEl>
                        <p:attrNameLst>
                          <p:attrName>style.visibility</p:attrName>
                        </p:attrNameLst>
                      </p:cBhvr>
                      <p:to>
                        <p:strVal val="visible"/>
                      </p:to>
                    </p:set>
                    <p:animEffect transition="in" filter="dissolve">
                      <p:cBhvr>
                        <p:cTn dur="500"/>
                        <p:tgtEl>
                          <p:spTgt spid="58"/>
                        </p:tgtEl>
                      </p:cBhvr>
                    </p:animEffect>
                  </p:childTnLst>
                </p:cTn>
              </p:par>
            </p:tnLst>
          </p:tmpl>
        </p:tmplLst>
      </p:bldP>
      <p:bldP spid="59" grpId="0" build="p">
        <p:tmplLst>
          <p:tmpl lvl="1">
            <p:tnLst>
              <p:par>
                <p:cTn presetID="22" presetClass="entr" presetSubtype="8" fill="hold" nodeType="afterEffect" nodePh="1">
                  <p:stCondLst>
                    <p:cond delay="0"/>
                  </p:stCondLst>
                  <p:endCondLst>
                    <p:cond delay="0"/>
                  </p:end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animEffect transition="in" filter="dissolve">
                      <p:cBhvr>
                        <p:cTn dur="500"/>
                        <p:tgtEl>
                          <p:spTgt spid="60"/>
                        </p:tgtEl>
                      </p:cBhvr>
                    </p:animEffect>
                  </p:childTnLst>
                </p:cTn>
              </p:par>
            </p:tnLst>
          </p:tmpl>
        </p:tmplLst>
      </p:bldP>
      <p:bldP spid="61"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animEffect transition="in" filter="dissolve">
                      <p:cBhvr>
                        <p:cTn dur="500"/>
                        <p:tgtEl>
                          <p:spTgt spid="61"/>
                        </p:tgtEl>
                      </p:cBhvr>
                    </p:animEffect>
                  </p:childTnLst>
                </p:cTn>
              </p:par>
            </p:tnLst>
          </p:tmpl>
        </p:tmplLst>
      </p:bldP>
      <p:bldP spid="62"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animEffect transition="in" filter="dissolve">
                      <p:cBhvr>
                        <p:cTn dur="500"/>
                        <p:tgtEl>
                          <p:spTgt spid="62"/>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3" name="Picture Placeholder 2"/>
          <p:cNvSpPr>
            <a:spLocks noGrp="1"/>
          </p:cNvSpPr>
          <p:nvPr>
            <p:ph type="pic" sz="quarter" idx="22"/>
          </p:nvPr>
        </p:nvSpPr>
        <p:spPr>
          <a:xfrm>
            <a:off x="3976461" y="1860947"/>
            <a:ext cx="1191077" cy="2057400"/>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31" name="Text Placeholder 17"/>
          <p:cNvSpPr>
            <a:spLocks noGrp="1"/>
          </p:cNvSpPr>
          <p:nvPr>
            <p:ph type="body" sz="quarter" idx="14" hasCustomPrompt="1"/>
          </p:nvPr>
        </p:nvSpPr>
        <p:spPr>
          <a:xfrm>
            <a:off x="627623" y="1857375"/>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32" name="Content Placeholder 20"/>
          <p:cNvSpPr>
            <a:spLocks noGrp="1"/>
          </p:cNvSpPr>
          <p:nvPr>
            <p:ph sz="quarter" idx="16" hasCustomPrompt="1"/>
          </p:nvPr>
        </p:nvSpPr>
        <p:spPr>
          <a:xfrm>
            <a:off x="970032" y="1635919"/>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Social Marketing</a:t>
            </a:r>
          </a:p>
        </p:txBody>
      </p:sp>
      <p:sp>
        <p:nvSpPr>
          <p:cNvPr id="33" name="Shape 987"/>
          <p:cNvSpPr/>
          <p:nvPr userDrawn="1"/>
        </p:nvSpPr>
        <p:spPr>
          <a:xfrm>
            <a:off x="3908189" y="1635920"/>
            <a:ext cx="1327622" cy="2507456"/>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66" name="Text Placeholder 17"/>
          <p:cNvSpPr>
            <a:spLocks noGrp="1"/>
          </p:cNvSpPr>
          <p:nvPr>
            <p:ph type="body" sz="quarter" idx="23" hasCustomPrompt="1"/>
          </p:nvPr>
        </p:nvSpPr>
        <p:spPr>
          <a:xfrm>
            <a:off x="627623" y="2819400"/>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67" name="Content Placeholder 20"/>
          <p:cNvSpPr>
            <a:spLocks noGrp="1"/>
          </p:cNvSpPr>
          <p:nvPr>
            <p:ph sz="quarter" idx="24" hasCustomPrompt="1"/>
          </p:nvPr>
        </p:nvSpPr>
        <p:spPr>
          <a:xfrm>
            <a:off x="970032" y="2600325"/>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Creativity</a:t>
            </a:r>
          </a:p>
        </p:txBody>
      </p:sp>
      <p:sp>
        <p:nvSpPr>
          <p:cNvPr id="68" name="Text Placeholder 17"/>
          <p:cNvSpPr>
            <a:spLocks noGrp="1"/>
          </p:cNvSpPr>
          <p:nvPr>
            <p:ph type="body" sz="quarter" idx="25" hasCustomPrompt="1"/>
          </p:nvPr>
        </p:nvSpPr>
        <p:spPr>
          <a:xfrm>
            <a:off x="627623" y="3790950"/>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69" name="Content Placeholder 20"/>
          <p:cNvSpPr>
            <a:spLocks noGrp="1"/>
          </p:cNvSpPr>
          <p:nvPr>
            <p:ph sz="quarter" idx="26" hasCustomPrompt="1"/>
          </p:nvPr>
        </p:nvSpPr>
        <p:spPr>
          <a:xfrm>
            <a:off x="970032" y="3571875"/>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Product Launch</a:t>
            </a:r>
          </a:p>
        </p:txBody>
      </p:sp>
      <p:sp>
        <p:nvSpPr>
          <p:cNvPr id="70" name="Text Placeholder 17"/>
          <p:cNvSpPr>
            <a:spLocks noGrp="1"/>
          </p:cNvSpPr>
          <p:nvPr>
            <p:ph type="body" sz="quarter" idx="27" hasCustomPrompt="1"/>
          </p:nvPr>
        </p:nvSpPr>
        <p:spPr>
          <a:xfrm>
            <a:off x="6287527" y="1852613"/>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1" name="Content Placeholder 20"/>
          <p:cNvSpPr>
            <a:spLocks noGrp="1"/>
          </p:cNvSpPr>
          <p:nvPr>
            <p:ph sz="quarter" idx="28" hasCustomPrompt="1"/>
          </p:nvPr>
        </p:nvSpPr>
        <p:spPr>
          <a:xfrm>
            <a:off x="6287528" y="1635919"/>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Planning Strategy</a:t>
            </a:r>
          </a:p>
        </p:txBody>
      </p:sp>
      <p:sp>
        <p:nvSpPr>
          <p:cNvPr id="72" name="Text Placeholder 17"/>
          <p:cNvSpPr>
            <a:spLocks noGrp="1"/>
          </p:cNvSpPr>
          <p:nvPr>
            <p:ph type="body" sz="quarter" idx="29" hasCustomPrompt="1"/>
          </p:nvPr>
        </p:nvSpPr>
        <p:spPr>
          <a:xfrm>
            <a:off x="6287527" y="2819400"/>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3" name="Content Placeholder 20"/>
          <p:cNvSpPr>
            <a:spLocks noGrp="1"/>
          </p:cNvSpPr>
          <p:nvPr>
            <p:ph sz="quarter" idx="30" hasCustomPrompt="1"/>
          </p:nvPr>
        </p:nvSpPr>
        <p:spPr>
          <a:xfrm>
            <a:off x="6287528" y="2600325"/>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Forum</a:t>
            </a:r>
          </a:p>
        </p:txBody>
      </p:sp>
      <p:sp>
        <p:nvSpPr>
          <p:cNvPr id="74" name="Text Placeholder 17"/>
          <p:cNvSpPr>
            <a:spLocks noGrp="1"/>
          </p:cNvSpPr>
          <p:nvPr>
            <p:ph type="body" sz="quarter" idx="31" hasCustomPrompt="1"/>
          </p:nvPr>
        </p:nvSpPr>
        <p:spPr>
          <a:xfrm>
            <a:off x="6287527" y="3790950"/>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5" name="Content Placeholder 20"/>
          <p:cNvSpPr>
            <a:spLocks noGrp="1"/>
          </p:cNvSpPr>
          <p:nvPr>
            <p:ph sz="quarter" idx="32" hasCustomPrompt="1"/>
          </p:nvPr>
        </p:nvSpPr>
        <p:spPr>
          <a:xfrm>
            <a:off x="6287528" y="3571875"/>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Advertising</a:t>
            </a:r>
          </a:p>
        </p:txBody>
      </p:sp>
      <p:grpSp>
        <p:nvGrpSpPr>
          <p:cNvPr id="4" name="Group 3"/>
          <p:cNvGrpSpPr/>
          <p:nvPr userDrawn="1"/>
        </p:nvGrpSpPr>
        <p:grpSpPr>
          <a:xfrm>
            <a:off x="3142878" y="1657350"/>
            <a:ext cx="400154" cy="2314575"/>
            <a:chOff x="4189412" y="2209800"/>
            <a:chExt cx="533400" cy="3086100"/>
          </a:xfrm>
        </p:grpSpPr>
        <p:sp>
          <p:nvSpPr>
            <p:cNvPr id="78" name="Flowchart: Connector 77"/>
            <p:cNvSpPr/>
            <p:nvPr userDrawn="1"/>
          </p:nvSpPr>
          <p:spPr>
            <a:xfrm>
              <a:off x="4189412" y="2209800"/>
              <a:ext cx="533400" cy="533400"/>
            </a:xfrm>
            <a:prstGeom prst="flowChart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9" name="Flowchart: Connector 78"/>
            <p:cNvSpPr/>
            <p:nvPr userDrawn="1"/>
          </p:nvSpPr>
          <p:spPr>
            <a:xfrm>
              <a:off x="4189412" y="3467100"/>
              <a:ext cx="533400" cy="53340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80" name="Flowchart: Connector 79"/>
            <p:cNvSpPr/>
            <p:nvPr userDrawn="1"/>
          </p:nvSpPr>
          <p:spPr>
            <a:xfrm>
              <a:off x="4189412" y="4762500"/>
              <a:ext cx="533400" cy="53340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24" name="Shape 4375"/>
            <p:cNvSpPr/>
            <p:nvPr userDrawn="1"/>
          </p:nvSpPr>
          <p:spPr>
            <a:xfrm>
              <a:off x="4361378" y="2415435"/>
              <a:ext cx="189469" cy="122130"/>
            </a:xfrm>
            <a:custGeom>
              <a:avLst/>
              <a:gdLst/>
              <a:ahLst/>
              <a:cxnLst>
                <a:cxn ang="0">
                  <a:pos x="wd2" y="hd2"/>
                </a:cxn>
                <a:cxn ang="5400000">
                  <a:pos x="wd2" y="hd2"/>
                </a:cxn>
                <a:cxn ang="10800000">
                  <a:pos x="wd2" y="hd2"/>
                </a:cxn>
                <a:cxn ang="16200000">
                  <a:pos x="wd2" y="hd2"/>
                </a:cxn>
              </a:cxnLst>
              <a:rect l="0" t="0" r="r" b="b"/>
              <a:pathLst>
                <a:path w="20779" h="21600" extrusionOk="0">
                  <a:moveTo>
                    <a:pt x="20331" y="5746"/>
                  </a:moveTo>
                  <a:cubicBezTo>
                    <a:pt x="19692" y="6285"/>
                    <a:pt x="11827" y="12917"/>
                    <a:pt x="11435" y="13248"/>
                  </a:cubicBezTo>
                  <a:cubicBezTo>
                    <a:pt x="11043" y="13577"/>
                    <a:pt x="10769" y="13620"/>
                    <a:pt x="10390" y="13620"/>
                  </a:cubicBezTo>
                  <a:cubicBezTo>
                    <a:pt x="10011" y="13620"/>
                    <a:pt x="9735" y="13577"/>
                    <a:pt x="9343" y="13248"/>
                  </a:cubicBezTo>
                  <a:cubicBezTo>
                    <a:pt x="8951" y="12917"/>
                    <a:pt x="1088" y="6285"/>
                    <a:pt x="448" y="5746"/>
                  </a:cubicBezTo>
                  <a:cubicBezTo>
                    <a:pt x="-3" y="5367"/>
                    <a:pt x="0" y="5811"/>
                    <a:pt x="0" y="6155"/>
                  </a:cubicBezTo>
                  <a:cubicBezTo>
                    <a:pt x="0" y="6498"/>
                    <a:pt x="0" y="19814"/>
                    <a:pt x="0" y="19814"/>
                  </a:cubicBezTo>
                  <a:cubicBezTo>
                    <a:pt x="0" y="20594"/>
                    <a:pt x="645" y="21600"/>
                    <a:pt x="1145" y="21600"/>
                  </a:cubicBezTo>
                  <a:lnTo>
                    <a:pt x="19633" y="21600"/>
                  </a:lnTo>
                  <a:cubicBezTo>
                    <a:pt x="20134" y="21600"/>
                    <a:pt x="20779" y="20594"/>
                    <a:pt x="20779" y="19814"/>
                  </a:cubicBezTo>
                  <a:cubicBezTo>
                    <a:pt x="20779" y="19814"/>
                    <a:pt x="20779" y="6498"/>
                    <a:pt x="20779" y="6155"/>
                  </a:cubicBezTo>
                  <a:cubicBezTo>
                    <a:pt x="20779" y="5811"/>
                    <a:pt x="20783" y="5367"/>
                    <a:pt x="20331" y="5746"/>
                  </a:cubicBezTo>
                  <a:close/>
                  <a:moveTo>
                    <a:pt x="687" y="2021"/>
                  </a:moveTo>
                  <a:cubicBezTo>
                    <a:pt x="1250" y="2510"/>
                    <a:pt x="9053" y="9271"/>
                    <a:pt x="9343" y="9524"/>
                  </a:cubicBezTo>
                  <a:cubicBezTo>
                    <a:pt x="9634" y="9775"/>
                    <a:pt x="10011" y="9897"/>
                    <a:pt x="10390" y="9897"/>
                  </a:cubicBezTo>
                  <a:cubicBezTo>
                    <a:pt x="10769" y="9897"/>
                    <a:pt x="11145" y="9775"/>
                    <a:pt x="11435" y="9524"/>
                  </a:cubicBezTo>
                  <a:cubicBezTo>
                    <a:pt x="11726" y="9271"/>
                    <a:pt x="19529" y="2510"/>
                    <a:pt x="20093" y="2021"/>
                  </a:cubicBezTo>
                  <a:cubicBezTo>
                    <a:pt x="20656" y="1534"/>
                    <a:pt x="21190" y="0"/>
                    <a:pt x="20154" y="0"/>
                  </a:cubicBezTo>
                  <a:lnTo>
                    <a:pt x="624" y="0"/>
                  </a:lnTo>
                  <a:cubicBezTo>
                    <a:pt x="-410" y="0"/>
                    <a:pt x="122" y="1534"/>
                    <a:pt x="687" y="2021"/>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8" name="Shape 4424"/>
            <p:cNvSpPr/>
            <p:nvPr userDrawn="1"/>
          </p:nvSpPr>
          <p:spPr>
            <a:xfrm>
              <a:off x="4341796" y="4909535"/>
              <a:ext cx="228632" cy="239331"/>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nvGrpSpPr>
            <p:cNvPr id="29" name="Group 28"/>
            <p:cNvGrpSpPr/>
            <p:nvPr userDrawn="1"/>
          </p:nvGrpSpPr>
          <p:grpSpPr>
            <a:xfrm>
              <a:off x="4346329" y="3623988"/>
              <a:ext cx="219567" cy="219625"/>
              <a:chOff x="5696095" y="2664662"/>
              <a:chExt cx="240998" cy="241061"/>
            </a:xfrm>
            <a:solidFill>
              <a:schemeClr val="bg1"/>
            </a:solidFill>
          </p:grpSpPr>
          <p:sp>
            <p:nvSpPr>
              <p:cNvPr id="30" name="Shape 4432"/>
              <p:cNvSpPr/>
              <p:nvPr/>
            </p:nvSpPr>
            <p:spPr>
              <a:xfrm>
                <a:off x="5696095" y="2664662"/>
                <a:ext cx="240998" cy="241061"/>
              </a:xfrm>
              <a:custGeom>
                <a:avLst/>
                <a:gdLst/>
                <a:ahLst/>
                <a:cxnLst>
                  <a:cxn ang="0">
                    <a:pos x="wd2" y="hd2"/>
                  </a:cxn>
                  <a:cxn ang="5400000">
                    <a:pos x="wd2" y="hd2"/>
                  </a:cxn>
                  <a:cxn ang="10800000">
                    <a:pos x="wd2" y="hd2"/>
                  </a:cxn>
                  <a:cxn ang="16200000">
                    <a:pos x="wd2" y="hd2"/>
                  </a:cxn>
                </a:cxnLst>
                <a:rect l="0" t="0" r="r" b="b"/>
                <a:pathLst>
                  <a:path w="21600" h="21600" extrusionOk="0">
                    <a:moveTo>
                      <a:pt x="10800" y="19252"/>
                    </a:moveTo>
                    <a:cubicBezTo>
                      <a:pt x="6132" y="19252"/>
                      <a:pt x="2348" y="15468"/>
                      <a:pt x="2348" y="10800"/>
                    </a:cubicBezTo>
                    <a:cubicBezTo>
                      <a:pt x="2348" y="6132"/>
                      <a:pt x="6132" y="2348"/>
                      <a:pt x="10800" y="2348"/>
                    </a:cubicBezTo>
                    <a:cubicBezTo>
                      <a:pt x="15469" y="2348"/>
                      <a:pt x="19252" y="6132"/>
                      <a:pt x="19252" y="10800"/>
                    </a:cubicBezTo>
                    <a:cubicBezTo>
                      <a:pt x="19252" y="15468"/>
                      <a:pt x="15469" y="19252"/>
                      <a:pt x="10800" y="19252"/>
                    </a:cubicBezTo>
                    <a:close/>
                    <a:moveTo>
                      <a:pt x="10800" y="0"/>
                    </a:moveTo>
                    <a:cubicBezTo>
                      <a:pt x="4836" y="0"/>
                      <a:pt x="0" y="4836"/>
                      <a:pt x="0" y="10800"/>
                    </a:cubicBezTo>
                    <a:cubicBezTo>
                      <a:pt x="0" y="16765"/>
                      <a:pt x="4836" y="21600"/>
                      <a:pt x="10800" y="21600"/>
                    </a:cubicBezTo>
                    <a:cubicBezTo>
                      <a:pt x="16765" y="21600"/>
                      <a:pt x="21600" y="16765"/>
                      <a:pt x="21600" y="10800"/>
                    </a:cubicBezTo>
                    <a:cubicBezTo>
                      <a:pt x="21600" y="4836"/>
                      <a:pt x="16765" y="0"/>
                      <a:pt x="10800" y="0"/>
                    </a:cubicBezTo>
                    <a:close/>
                  </a:path>
                </a:pathLst>
              </a:custGeom>
              <a:grp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4" name="Shape 4433"/>
              <p:cNvSpPr/>
              <p:nvPr/>
            </p:nvSpPr>
            <p:spPr>
              <a:xfrm>
                <a:off x="5809148" y="2713125"/>
                <a:ext cx="57570" cy="116540"/>
              </a:xfrm>
              <a:custGeom>
                <a:avLst/>
                <a:gdLst/>
                <a:ahLst/>
                <a:cxnLst>
                  <a:cxn ang="0">
                    <a:pos x="wd2" y="hd2"/>
                  </a:cxn>
                  <a:cxn ang="5400000">
                    <a:pos x="wd2" y="hd2"/>
                  </a:cxn>
                  <a:cxn ang="10800000">
                    <a:pos x="wd2" y="hd2"/>
                  </a:cxn>
                  <a:cxn ang="16200000">
                    <a:pos x="wd2" y="hd2"/>
                  </a:cxn>
                </a:cxnLst>
                <a:rect l="0" t="0" r="r" b="b"/>
                <a:pathLst>
                  <a:path w="21600" h="21600" extrusionOk="0">
                    <a:moveTo>
                      <a:pt x="6876" y="0"/>
                    </a:moveTo>
                    <a:lnTo>
                      <a:pt x="0" y="0"/>
                    </a:lnTo>
                    <a:lnTo>
                      <a:pt x="0" y="13331"/>
                    </a:lnTo>
                    <a:lnTo>
                      <a:pt x="16736" y="21600"/>
                    </a:lnTo>
                    <a:lnTo>
                      <a:pt x="21600" y="19196"/>
                    </a:lnTo>
                    <a:lnTo>
                      <a:pt x="6876" y="11921"/>
                    </a:lnTo>
                    <a:cubicBezTo>
                      <a:pt x="6876" y="11921"/>
                      <a:pt x="6876" y="0"/>
                      <a:pt x="6876" y="0"/>
                    </a:cubicBezTo>
                    <a:close/>
                  </a:path>
                </a:pathLst>
              </a:custGeom>
              <a:grp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grpSp>
      <p:grpSp>
        <p:nvGrpSpPr>
          <p:cNvPr id="5" name="Group 4"/>
          <p:cNvGrpSpPr/>
          <p:nvPr userDrawn="1"/>
        </p:nvGrpSpPr>
        <p:grpSpPr>
          <a:xfrm>
            <a:off x="5601549" y="1657350"/>
            <a:ext cx="400154" cy="2314575"/>
            <a:chOff x="7466786" y="2209800"/>
            <a:chExt cx="533400" cy="3086100"/>
          </a:xfrm>
        </p:grpSpPr>
        <p:sp>
          <p:nvSpPr>
            <p:cNvPr id="2" name="Flowchart: Connector 1"/>
            <p:cNvSpPr/>
            <p:nvPr userDrawn="1"/>
          </p:nvSpPr>
          <p:spPr>
            <a:xfrm>
              <a:off x="7466786" y="2209800"/>
              <a:ext cx="533400" cy="53340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6" name="Flowchart: Connector 75"/>
            <p:cNvSpPr/>
            <p:nvPr userDrawn="1"/>
          </p:nvSpPr>
          <p:spPr>
            <a:xfrm>
              <a:off x="7466786" y="3467100"/>
              <a:ext cx="533400" cy="533400"/>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7" name="Flowchart: Connector 76"/>
            <p:cNvSpPr/>
            <p:nvPr userDrawn="1"/>
          </p:nvSpPr>
          <p:spPr>
            <a:xfrm>
              <a:off x="7466786" y="4762500"/>
              <a:ext cx="533400" cy="533400"/>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25" name="Shape 4385"/>
            <p:cNvSpPr/>
            <p:nvPr userDrawn="1"/>
          </p:nvSpPr>
          <p:spPr>
            <a:xfrm>
              <a:off x="7606768" y="2364959"/>
              <a:ext cx="253436" cy="22308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6" name="Shape 4420"/>
            <p:cNvSpPr/>
            <p:nvPr userDrawn="1"/>
          </p:nvSpPr>
          <p:spPr>
            <a:xfrm>
              <a:off x="7656743" y="4904790"/>
              <a:ext cx="153487" cy="248820"/>
            </a:xfrm>
            <a:custGeom>
              <a:avLst/>
              <a:gdLst/>
              <a:ahLst/>
              <a:cxnLst>
                <a:cxn ang="0">
                  <a:pos x="wd2" y="hd2"/>
                </a:cxn>
                <a:cxn ang="5400000">
                  <a:pos x="wd2" y="hd2"/>
                </a:cxn>
                <a:cxn ang="10800000">
                  <a:pos x="wd2" y="hd2"/>
                </a:cxn>
                <a:cxn ang="16200000">
                  <a:pos x="wd2" y="hd2"/>
                </a:cxn>
              </a:cxnLst>
              <a:rect l="0" t="0" r="r" b="b"/>
              <a:pathLst>
                <a:path w="17648" h="21126" extrusionOk="0">
                  <a:moveTo>
                    <a:pt x="11560" y="0"/>
                  </a:moveTo>
                  <a:lnTo>
                    <a:pt x="9120" y="0"/>
                  </a:lnTo>
                  <a:lnTo>
                    <a:pt x="9120" y="14690"/>
                  </a:lnTo>
                  <a:cubicBezTo>
                    <a:pt x="7770" y="14305"/>
                    <a:pt x="6024" y="14300"/>
                    <a:pt x="4302" y="14763"/>
                  </a:cubicBezTo>
                  <a:cubicBezTo>
                    <a:pt x="1215" y="15592"/>
                    <a:pt x="-624" y="17611"/>
                    <a:pt x="195" y="19269"/>
                  </a:cubicBezTo>
                  <a:cubicBezTo>
                    <a:pt x="1012" y="20929"/>
                    <a:pt x="4176" y="21600"/>
                    <a:pt x="7262" y="20771"/>
                  </a:cubicBezTo>
                  <a:cubicBezTo>
                    <a:pt x="9884" y="20067"/>
                    <a:pt x="11598" y="18505"/>
                    <a:pt x="11556" y="17035"/>
                  </a:cubicBezTo>
                  <a:lnTo>
                    <a:pt x="11560" y="5021"/>
                  </a:lnTo>
                  <a:cubicBezTo>
                    <a:pt x="15816" y="5517"/>
                    <a:pt x="16107" y="9491"/>
                    <a:pt x="15598" y="10604"/>
                  </a:cubicBezTo>
                  <a:cubicBezTo>
                    <a:pt x="15403" y="11027"/>
                    <a:pt x="15744" y="11343"/>
                    <a:pt x="16387" y="10604"/>
                  </a:cubicBezTo>
                  <a:cubicBezTo>
                    <a:pt x="20976" y="5333"/>
                    <a:pt x="11560" y="3007"/>
                    <a:pt x="11560" y="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5" name="Shape 4479"/>
            <p:cNvSpPr/>
            <p:nvPr userDrawn="1"/>
          </p:nvSpPr>
          <p:spPr>
            <a:xfrm>
              <a:off x="7634417" y="3634706"/>
              <a:ext cx="198138" cy="198189"/>
            </a:xfrm>
            <a:custGeom>
              <a:avLst/>
              <a:gdLst/>
              <a:ahLst/>
              <a:cxnLst>
                <a:cxn ang="0">
                  <a:pos x="wd2" y="hd2"/>
                </a:cxn>
                <a:cxn ang="5400000">
                  <a:pos x="wd2" y="hd2"/>
                </a:cxn>
                <a:cxn ang="10800000">
                  <a:pos x="wd2" y="hd2"/>
                </a:cxn>
                <a:cxn ang="16200000">
                  <a:pos x="wd2" y="hd2"/>
                </a:cxn>
              </a:cxnLst>
              <a:rect l="0" t="0" r="r" b="b"/>
              <a:pathLst>
                <a:path w="21600" h="21600" extrusionOk="0">
                  <a:moveTo>
                    <a:pt x="7856" y="13527"/>
                  </a:moveTo>
                  <a:lnTo>
                    <a:pt x="21138" y="9731"/>
                  </a:lnTo>
                  <a:cubicBezTo>
                    <a:pt x="21392" y="9659"/>
                    <a:pt x="21600" y="9385"/>
                    <a:pt x="21600" y="9120"/>
                  </a:cubicBezTo>
                  <a:lnTo>
                    <a:pt x="21600" y="2520"/>
                  </a:lnTo>
                  <a:lnTo>
                    <a:pt x="4680" y="2520"/>
                  </a:lnTo>
                  <a:lnTo>
                    <a:pt x="4680" y="481"/>
                  </a:lnTo>
                  <a:cubicBezTo>
                    <a:pt x="4680" y="217"/>
                    <a:pt x="4465" y="0"/>
                    <a:pt x="4200" y="0"/>
                  </a:cubicBezTo>
                  <a:lnTo>
                    <a:pt x="480" y="0"/>
                  </a:lnTo>
                  <a:cubicBezTo>
                    <a:pt x="217" y="0"/>
                    <a:pt x="0" y="217"/>
                    <a:pt x="0" y="481"/>
                  </a:cubicBezTo>
                  <a:lnTo>
                    <a:pt x="0" y="2400"/>
                  </a:lnTo>
                  <a:lnTo>
                    <a:pt x="2332" y="2400"/>
                  </a:lnTo>
                  <a:lnTo>
                    <a:pt x="4693" y="13269"/>
                  </a:lnTo>
                  <a:lnTo>
                    <a:pt x="4920" y="14400"/>
                  </a:lnTo>
                  <a:lnTo>
                    <a:pt x="4920" y="16200"/>
                  </a:lnTo>
                  <a:cubicBezTo>
                    <a:pt x="4920" y="16463"/>
                    <a:pt x="5137" y="16680"/>
                    <a:pt x="5400" y="16680"/>
                  </a:cubicBezTo>
                  <a:lnTo>
                    <a:pt x="6001" y="16680"/>
                  </a:lnTo>
                  <a:lnTo>
                    <a:pt x="17999" y="16680"/>
                  </a:lnTo>
                  <a:lnTo>
                    <a:pt x="21119" y="16680"/>
                  </a:lnTo>
                  <a:cubicBezTo>
                    <a:pt x="21383" y="16680"/>
                    <a:pt x="21600" y="16463"/>
                    <a:pt x="21600" y="16200"/>
                  </a:cubicBezTo>
                  <a:lnTo>
                    <a:pt x="21600" y="14400"/>
                  </a:lnTo>
                  <a:lnTo>
                    <a:pt x="8103" y="14400"/>
                  </a:lnTo>
                  <a:cubicBezTo>
                    <a:pt x="6723" y="14400"/>
                    <a:pt x="6694" y="13860"/>
                    <a:pt x="7856" y="13527"/>
                  </a:cubicBezTo>
                  <a:close/>
                  <a:moveTo>
                    <a:pt x="15599" y="19200"/>
                  </a:moveTo>
                  <a:cubicBezTo>
                    <a:pt x="15599" y="20525"/>
                    <a:pt x="16674" y="21600"/>
                    <a:pt x="17999" y="21600"/>
                  </a:cubicBezTo>
                  <a:cubicBezTo>
                    <a:pt x="19326" y="21600"/>
                    <a:pt x="20399" y="20525"/>
                    <a:pt x="20399" y="19200"/>
                  </a:cubicBezTo>
                  <a:cubicBezTo>
                    <a:pt x="20399" y="17874"/>
                    <a:pt x="19326" y="16800"/>
                    <a:pt x="17999" y="16800"/>
                  </a:cubicBezTo>
                  <a:cubicBezTo>
                    <a:pt x="16674" y="16800"/>
                    <a:pt x="15599" y="17874"/>
                    <a:pt x="15599" y="19200"/>
                  </a:cubicBezTo>
                  <a:close/>
                  <a:moveTo>
                    <a:pt x="3599" y="19200"/>
                  </a:moveTo>
                  <a:cubicBezTo>
                    <a:pt x="3599" y="20525"/>
                    <a:pt x="4674" y="21600"/>
                    <a:pt x="6001" y="21600"/>
                  </a:cubicBezTo>
                  <a:cubicBezTo>
                    <a:pt x="7326" y="21600"/>
                    <a:pt x="8399" y="20525"/>
                    <a:pt x="8399" y="19200"/>
                  </a:cubicBezTo>
                  <a:cubicBezTo>
                    <a:pt x="8399" y="17874"/>
                    <a:pt x="7326" y="16800"/>
                    <a:pt x="6001" y="16800"/>
                  </a:cubicBezTo>
                  <a:cubicBezTo>
                    <a:pt x="4674" y="16800"/>
                    <a:pt x="3599" y="17874"/>
                    <a:pt x="3599" y="1920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spTree>
    <p:extLst>
      <p:ext uri="{BB962C8B-B14F-4D97-AF65-F5344CB8AC3E}">
        <p14:creationId xmlns:p14="http://schemas.microsoft.com/office/powerpoint/2010/main" val="387308742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2" presetClass="entr" presetSubtype="8" accel="46000" decel="5400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up)">
                                      <p:cBhvr>
                                        <p:cTn id="28" dur="500"/>
                                        <p:tgtEl>
                                          <p:spTgt spid="32">
                                            <p:txEl>
                                              <p:pRg st="0" end="0"/>
                                            </p:txEl>
                                          </p:spTgt>
                                        </p:tgtEl>
                                      </p:cBhvr>
                                    </p:animEffect>
                                  </p:childTnLst>
                                </p:cTn>
                              </p:par>
                            </p:childTnLst>
                          </p:cTn>
                        </p:par>
                        <p:par>
                          <p:cTn id="29" fill="hold">
                            <p:stCondLst>
                              <p:cond delay="3000"/>
                            </p:stCondLst>
                            <p:childTnLst>
                              <p:par>
                                <p:cTn id="30" presetID="9" presetClass="entr" presetSubtype="0" fill="hold" grpId="0" nodeType="afterEffect">
                                  <p:stCondLst>
                                    <p:cond delay="0"/>
                                  </p:stCondLst>
                                  <p:childTnLst>
                                    <p:set>
                                      <p:cBhvr>
                                        <p:cTn id="31" dur="1" fill="hold">
                                          <p:stCondLst>
                                            <p:cond delay="0"/>
                                          </p:stCondLst>
                                        </p:cTn>
                                        <p:tgtEl>
                                          <p:spTgt spid="31">
                                            <p:txEl>
                                              <p:pRg st="0" end="0"/>
                                            </p:txEl>
                                          </p:spTgt>
                                        </p:tgtEl>
                                        <p:attrNameLst>
                                          <p:attrName>style.visibility</p:attrName>
                                        </p:attrNameLst>
                                      </p:cBhvr>
                                      <p:to>
                                        <p:strVal val="visible"/>
                                      </p:to>
                                    </p:set>
                                    <p:animEffect transition="in" filter="dissolve">
                                      <p:cBhvr>
                                        <p:cTn id="32" dur="500"/>
                                        <p:tgtEl>
                                          <p:spTgt spid="31">
                                            <p:txEl>
                                              <p:pRg st="0" end="0"/>
                                            </p:txEl>
                                          </p:spTgt>
                                        </p:tgtEl>
                                      </p:cBhvr>
                                    </p:animEffect>
                                  </p:childTnLst>
                                </p:cTn>
                              </p:par>
                            </p:childTnLst>
                          </p:cTn>
                        </p:par>
                        <p:par>
                          <p:cTn id="33" fill="hold">
                            <p:stCondLst>
                              <p:cond delay="3500"/>
                            </p:stCondLst>
                            <p:childTnLst>
                              <p:par>
                                <p:cTn id="34" presetID="22" presetClass="entr" presetSubtype="1" fill="hold" grpId="0" nodeType="afterEffect">
                                  <p:stCondLst>
                                    <p:cond delay="0"/>
                                  </p:stCondLst>
                                  <p:childTnLst>
                                    <p:set>
                                      <p:cBhvr>
                                        <p:cTn id="35" dur="1" fill="hold">
                                          <p:stCondLst>
                                            <p:cond delay="0"/>
                                          </p:stCondLst>
                                        </p:cTn>
                                        <p:tgtEl>
                                          <p:spTgt spid="67">
                                            <p:txEl>
                                              <p:pRg st="0" end="0"/>
                                            </p:txEl>
                                          </p:spTgt>
                                        </p:tgtEl>
                                        <p:attrNameLst>
                                          <p:attrName>style.visibility</p:attrName>
                                        </p:attrNameLst>
                                      </p:cBhvr>
                                      <p:to>
                                        <p:strVal val="visible"/>
                                      </p:to>
                                    </p:set>
                                    <p:animEffect transition="in" filter="wipe(up)">
                                      <p:cBhvr>
                                        <p:cTn id="36" dur="500"/>
                                        <p:tgtEl>
                                          <p:spTgt spid="67">
                                            <p:txEl>
                                              <p:pRg st="0" end="0"/>
                                            </p:txEl>
                                          </p:spTgt>
                                        </p:tgtEl>
                                      </p:cBhvr>
                                    </p:animEffect>
                                  </p:childTnLst>
                                </p:cTn>
                              </p:par>
                            </p:childTnLst>
                          </p:cTn>
                        </p:par>
                        <p:par>
                          <p:cTn id="37" fill="hold">
                            <p:stCondLst>
                              <p:cond delay="4000"/>
                            </p:stCondLst>
                            <p:childTnLst>
                              <p:par>
                                <p:cTn id="38" presetID="9" presetClass="entr" presetSubtype="0" fill="hold" grpId="0" nodeType="afterEffect">
                                  <p:stCondLst>
                                    <p:cond delay="0"/>
                                  </p:stCondLst>
                                  <p:childTnLst>
                                    <p:set>
                                      <p:cBhvr>
                                        <p:cTn id="39" dur="1" fill="hold">
                                          <p:stCondLst>
                                            <p:cond delay="0"/>
                                          </p:stCondLst>
                                        </p:cTn>
                                        <p:tgtEl>
                                          <p:spTgt spid="66">
                                            <p:txEl>
                                              <p:pRg st="0" end="0"/>
                                            </p:txEl>
                                          </p:spTgt>
                                        </p:tgtEl>
                                        <p:attrNameLst>
                                          <p:attrName>style.visibility</p:attrName>
                                        </p:attrNameLst>
                                      </p:cBhvr>
                                      <p:to>
                                        <p:strVal val="visible"/>
                                      </p:to>
                                    </p:set>
                                    <p:animEffect transition="in" filter="dissolve">
                                      <p:cBhvr>
                                        <p:cTn id="40" dur="500"/>
                                        <p:tgtEl>
                                          <p:spTgt spid="66">
                                            <p:txEl>
                                              <p:pRg st="0" end="0"/>
                                            </p:txEl>
                                          </p:spTgt>
                                        </p:tgtEl>
                                      </p:cBhvr>
                                    </p:animEffect>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69">
                                            <p:txEl>
                                              <p:pRg st="0" end="0"/>
                                            </p:txEl>
                                          </p:spTgt>
                                        </p:tgtEl>
                                        <p:attrNameLst>
                                          <p:attrName>style.visibility</p:attrName>
                                        </p:attrNameLst>
                                      </p:cBhvr>
                                      <p:to>
                                        <p:strVal val="visible"/>
                                      </p:to>
                                    </p:set>
                                    <p:animEffect transition="in" filter="wipe(up)">
                                      <p:cBhvr>
                                        <p:cTn id="44" dur="500"/>
                                        <p:tgtEl>
                                          <p:spTgt spid="69">
                                            <p:txEl>
                                              <p:pRg st="0" end="0"/>
                                            </p:txEl>
                                          </p:spTgt>
                                        </p:tgtEl>
                                      </p:cBhvr>
                                    </p:animEffect>
                                  </p:childTnLst>
                                </p:cTn>
                              </p:par>
                            </p:childTnLst>
                          </p:cTn>
                        </p:par>
                        <p:par>
                          <p:cTn id="45" fill="hold">
                            <p:stCondLst>
                              <p:cond delay="5000"/>
                            </p:stCondLst>
                            <p:childTnLst>
                              <p:par>
                                <p:cTn id="46" presetID="9" presetClass="entr" presetSubtype="0" fill="hold" grpId="0" nodeType="afterEffect">
                                  <p:stCondLst>
                                    <p:cond delay="0"/>
                                  </p:stCondLst>
                                  <p:childTnLst>
                                    <p:set>
                                      <p:cBhvr>
                                        <p:cTn id="47" dur="1" fill="hold">
                                          <p:stCondLst>
                                            <p:cond delay="0"/>
                                          </p:stCondLst>
                                        </p:cTn>
                                        <p:tgtEl>
                                          <p:spTgt spid="68">
                                            <p:txEl>
                                              <p:pRg st="0" end="0"/>
                                            </p:txEl>
                                          </p:spTgt>
                                        </p:tgtEl>
                                        <p:attrNameLst>
                                          <p:attrName>style.visibility</p:attrName>
                                        </p:attrNameLst>
                                      </p:cBhvr>
                                      <p:to>
                                        <p:strVal val="visible"/>
                                      </p:to>
                                    </p:set>
                                    <p:animEffect transition="in" filter="dissolve">
                                      <p:cBhvr>
                                        <p:cTn id="48" dur="500"/>
                                        <p:tgtEl>
                                          <p:spTgt spid="68">
                                            <p:txEl>
                                              <p:pRg st="0" end="0"/>
                                            </p:txEl>
                                          </p:spTgt>
                                        </p:tgtEl>
                                      </p:cBhvr>
                                    </p:animEffect>
                                  </p:childTnLst>
                                </p:cTn>
                              </p:par>
                            </p:childTnLst>
                          </p:cTn>
                        </p:par>
                        <p:par>
                          <p:cTn id="49" fill="hold">
                            <p:stCondLst>
                              <p:cond delay="5500"/>
                            </p:stCondLst>
                            <p:childTnLst>
                              <p:par>
                                <p:cTn id="50" presetID="2" presetClass="entr" presetSubtype="2" accel="46000" decel="54000"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1+#ppt_w/2"/>
                                          </p:val>
                                        </p:tav>
                                        <p:tav tm="100000">
                                          <p:val>
                                            <p:strVal val="#ppt_x"/>
                                          </p:val>
                                        </p:tav>
                                      </p:tavLst>
                                    </p:anim>
                                    <p:anim calcmode="lin" valueType="num">
                                      <p:cBhvr additive="base">
                                        <p:cTn id="53" dur="500" fill="hold"/>
                                        <p:tgtEl>
                                          <p:spTgt spid="5"/>
                                        </p:tgtEl>
                                        <p:attrNameLst>
                                          <p:attrName>ppt_y</p:attrName>
                                        </p:attrNameLst>
                                      </p:cBhvr>
                                      <p:tavLst>
                                        <p:tav tm="0">
                                          <p:val>
                                            <p:strVal val="#ppt_y"/>
                                          </p:val>
                                        </p:tav>
                                        <p:tav tm="100000">
                                          <p:val>
                                            <p:strVal val="#ppt_y"/>
                                          </p:val>
                                        </p:tav>
                                      </p:tavLst>
                                    </p:anim>
                                  </p:childTnLst>
                                </p:cTn>
                              </p:par>
                            </p:childTnLst>
                          </p:cTn>
                        </p:par>
                        <p:par>
                          <p:cTn id="54" fill="hold">
                            <p:stCondLst>
                              <p:cond delay="6000"/>
                            </p:stCondLst>
                            <p:childTnLst>
                              <p:par>
                                <p:cTn id="55" presetID="22" presetClass="entr" presetSubtype="1" fill="hold" grpId="0" nodeType="afterEffect">
                                  <p:stCondLst>
                                    <p:cond delay="0"/>
                                  </p:stCondLst>
                                  <p:childTnLst>
                                    <p:set>
                                      <p:cBhvr>
                                        <p:cTn id="56" dur="1" fill="hold">
                                          <p:stCondLst>
                                            <p:cond delay="0"/>
                                          </p:stCondLst>
                                        </p:cTn>
                                        <p:tgtEl>
                                          <p:spTgt spid="71">
                                            <p:txEl>
                                              <p:pRg st="0" end="0"/>
                                            </p:txEl>
                                          </p:spTgt>
                                        </p:tgtEl>
                                        <p:attrNameLst>
                                          <p:attrName>style.visibility</p:attrName>
                                        </p:attrNameLst>
                                      </p:cBhvr>
                                      <p:to>
                                        <p:strVal val="visible"/>
                                      </p:to>
                                    </p:set>
                                    <p:animEffect transition="in" filter="wipe(up)">
                                      <p:cBhvr>
                                        <p:cTn id="57" dur="500"/>
                                        <p:tgtEl>
                                          <p:spTgt spid="71">
                                            <p:txEl>
                                              <p:pRg st="0" end="0"/>
                                            </p:txEl>
                                          </p:spTgt>
                                        </p:tgtEl>
                                      </p:cBhvr>
                                    </p:animEffect>
                                  </p:childTnLst>
                                </p:cTn>
                              </p:par>
                            </p:childTnLst>
                          </p:cTn>
                        </p:par>
                        <p:par>
                          <p:cTn id="58" fill="hold">
                            <p:stCondLst>
                              <p:cond delay="6500"/>
                            </p:stCondLst>
                            <p:childTnLst>
                              <p:par>
                                <p:cTn id="59" presetID="9" presetClass="entr" presetSubtype="0" fill="hold" grpId="0" nodeType="afterEffect">
                                  <p:stCondLst>
                                    <p:cond delay="0"/>
                                  </p:stCondLst>
                                  <p:childTnLst>
                                    <p:set>
                                      <p:cBhvr>
                                        <p:cTn id="60" dur="1" fill="hold">
                                          <p:stCondLst>
                                            <p:cond delay="0"/>
                                          </p:stCondLst>
                                        </p:cTn>
                                        <p:tgtEl>
                                          <p:spTgt spid="70">
                                            <p:txEl>
                                              <p:pRg st="0" end="0"/>
                                            </p:txEl>
                                          </p:spTgt>
                                        </p:tgtEl>
                                        <p:attrNameLst>
                                          <p:attrName>style.visibility</p:attrName>
                                        </p:attrNameLst>
                                      </p:cBhvr>
                                      <p:to>
                                        <p:strVal val="visible"/>
                                      </p:to>
                                    </p:set>
                                    <p:animEffect transition="in" filter="dissolve">
                                      <p:cBhvr>
                                        <p:cTn id="61" dur="500"/>
                                        <p:tgtEl>
                                          <p:spTgt spid="70">
                                            <p:txEl>
                                              <p:pRg st="0" end="0"/>
                                            </p:txEl>
                                          </p:spTgt>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73">
                                            <p:txEl>
                                              <p:pRg st="0" end="0"/>
                                            </p:txEl>
                                          </p:spTgt>
                                        </p:tgtEl>
                                        <p:attrNameLst>
                                          <p:attrName>style.visibility</p:attrName>
                                        </p:attrNameLst>
                                      </p:cBhvr>
                                      <p:to>
                                        <p:strVal val="visible"/>
                                      </p:to>
                                    </p:set>
                                    <p:animEffect transition="in" filter="wipe(up)">
                                      <p:cBhvr>
                                        <p:cTn id="65" dur="500"/>
                                        <p:tgtEl>
                                          <p:spTgt spid="73">
                                            <p:txEl>
                                              <p:pRg st="0" end="0"/>
                                            </p:txEl>
                                          </p:spTgt>
                                        </p:tgtEl>
                                      </p:cBhvr>
                                    </p:animEffect>
                                  </p:childTnLst>
                                </p:cTn>
                              </p:par>
                            </p:childTnLst>
                          </p:cTn>
                        </p:par>
                        <p:par>
                          <p:cTn id="66" fill="hold">
                            <p:stCondLst>
                              <p:cond delay="7500"/>
                            </p:stCondLst>
                            <p:childTnLst>
                              <p:par>
                                <p:cTn id="67" presetID="9" presetClass="entr" presetSubtype="0" fill="hold" grpId="0" nodeType="afterEffect">
                                  <p:stCondLst>
                                    <p:cond delay="0"/>
                                  </p:stCondLst>
                                  <p:childTnLst>
                                    <p:set>
                                      <p:cBhvr>
                                        <p:cTn id="68" dur="1" fill="hold">
                                          <p:stCondLst>
                                            <p:cond delay="0"/>
                                          </p:stCondLst>
                                        </p:cTn>
                                        <p:tgtEl>
                                          <p:spTgt spid="72">
                                            <p:txEl>
                                              <p:pRg st="0" end="0"/>
                                            </p:txEl>
                                          </p:spTgt>
                                        </p:tgtEl>
                                        <p:attrNameLst>
                                          <p:attrName>style.visibility</p:attrName>
                                        </p:attrNameLst>
                                      </p:cBhvr>
                                      <p:to>
                                        <p:strVal val="visible"/>
                                      </p:to>
                                    </p:set>
                                    <p:animEffect transition="in" filter="dissolve">
                                      <p:cBhvr>
                                        <p:cTn id="69" dur="500"/>
                                        <p:tgtEl>
                                          <p:spTgt spid="72">
                                            <p:txEl>
                                              <p:pRg st="0" end="0"/>
                                            </p:txEl>
                                          </p:spTgt>
                                        </p:tgtEl>
                                      </p:cBhvr>
                                    </p:animEffect>
                                  </p:childTnLst>
                                </p:cTn>
                              </p:par>
                            </p:childTnLst>
                          </p:cTn>
                        </p:par>
                        <p:par>
                          <p:cTn id="70" fill="hold">
                            <p:stCondLst>
                              <p:cond delay="8000"/>
                            </p:stCondLst>
                            <p:childTnLst>
                              <p:par>
                                <p:cTn id="71" presetID="22" presetClass="entr" presetSubtype="1" fill="hold" grpId="0" nodeType="afterEffect">
                                  <p:stCondLst>
                                    <p:cond delay="0"/>
                                  </p:stCondLst>
                                  <p:childTnLst>
                                    <p:set>
                                      <p:cBhvr>
                                        <p:cTn id="72" dur="1" fill="hold">
                                          <p:stCondLst>
                                            <p:cond delay="0"/>
                                          </p:stCondLst>
                                        </p:cTn>
                                        <p:tgtEl>
                                          <p:spTgt spid="75">
                                            <p:txEl>
                                              <p:pRg st="0" end="0"/>
                                            </p:txEl>
                                          </p:spTgt>
                                        </p:tgtEl>
                                        <p:attrNameLst>
                                          <p:attrName>style.visibility</p:attrName>
                                        </p:attrNameLst>
                                      </p:cBhvr>
                                      <p:to>
                                        <p:strVal val="visible"/>
                                      </p:to>
                                    </p:set>
                                    <p:animEffect transition="in" filter="wipe(up)">
                                      <p:cBhvr>
                                        <p:cTn id="73" dur="500"/>
                                        <p:tgtEl>
                                          <p:spTgt spid="75">
                                            <p:txEl>
                                              <p:pRg st="0" end="0"/>
                                            </p:txEl>
                                          </p:spTgt>
                                        </p:tgtEl>
                                      </p:cBhvr>
                                    </p:animEffect>
                                  </p:childTnLst>
                                </p:cTn>
                              </p:par>
                            </p:childTnLst>
                          </p:cTn>
                        </p:par>
                        <p:par>
                          <p:cTn id="74" fill="hold">
                            <p:stCondLst>
                              <p:cond delay="8500"/>
                            </p:stCondLst>
                            <p:childTnLst>
                              <p:par>
                                <p:cTn id="75" presetID="9" presetClass="entr" presetSubtype="0" fill="hold" grpId="0" nodeType="afterEffect">
                                  <p:stCondLst>
                                    <p:cond delay="0"/>
                                  </p:stCondLst>
                                  <p:childTnLst>
                                    <p:set>
                                      <p:cBhvr>
                                        <p:cTn id="76" dur="1" fill="hold">
                                          <p:stCondLst>
                                            <p:cond delay="0"/>
                                          </p:stCondLst>
                                        </p:cTn>
                                        <p:tgtEl>
                                          <p:spTgt spid="74">
                                            <p:txEl>
                                              <p:pRg st="0" end="0"/>
                                            </p:txEl>
                                          </p:spTgt>
                                        </p:tgtEl>
                                        <p:attrNameLst>
                                          <p:attrName>style.visibility</p:attrName>
                                        </p:attrNameLst>
                                      </p:cBhvr>
                                      <p:to>
                                        <p:strVal val="visible"/>
                                      </p:to>
                                    </p:set>
                                    <p:animEffect transition="in" filter="dissolve">
                                      <p:cBhvr>
                                        <p:cTn id="77" dur="500"/>
                                        <p:tgtEl>
                                          <p:spTgt spid="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 grpId="0" animBg="1"/>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22" presetClass="entr" presetSubtype="1"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animBg="1"/>
      <p:bldP spid="66" grpId="0" build="p">
        <p:tmplLst>
          <p:tmpl lvl="1">
            <p:tnLst>
              <p:par>
                <p:cTn presetID="9"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dissolve">
                      <p:cBhvr>
                        <p:cTn dur="500"/>
                        <p:tgtEl>
                          <p:spTgt spid="66"/>
                        </p:tgtEl>
                      </p:cBhvr>
                    </p:animEffect>
                  </p:childTnLst>
                </p:cTn>
              </p:par>
            </p:tnLst>
          </p:tmpl>
        </p:tmplLst>
      </p:bldP>
      <p:bldP spid="67" grpId="0" build="p">
        <p:tmplLst>
          <p:tmpl lvl="1">
            <p:tnLst>
              <p:par>
                <p:cTn presetID="22" presetClass="entr" presetSubtype="1"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up)">
                      <p:cBhvr>
                        <p:cTn dur="500"/>
                        <p:tgtEl>
                          <p:spTgt spid="67"/>
                        </p:tgtEl>
                      </p:cBhvr>
                    </p:animEffect>
                  </p:childTnLst>
                </p:cTn>
              </p:par>
            </p:tnLst>
          </p:tmpl>
        </p:tmplLst>
      </p:bldP>
      <p:bldP spid="68" grpId="0" build="p">
        <p:tmplLst>
          <p:tmpl lvl="1">
            <p:tnLst>
              <p:par>
                <p:cTn presetID="9"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dissolve">
                      <p:cBhvr>
                        <p:cTn dur="500"/>
                        <p:tgtEl>
                          <p:spTgt spid="68"/>
                        </p:tgtEl>
                      </p:cBhvr>
                    </p:animEffect>
                  </p:childTnLst>
                </p:cTn>
              </p:par>
            </p:tnLst>
          </p:tmpl>
        </p:tmplLst>
      </p:bldP>
      <p:bldP spid="69" grpId="0" build="p">
        <p:tmplLst>
          <p:tmpl lvl="1">
            <p:tnLst>
              <p:par>
                <p:cTn presetID="22" presetClass="entr" presetSubtype="1"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up)">
                      <p:cBhvr>
                        <p:cTn dur="500"/>
                        <p:tgtEl>
                          <p:spTgt spid="69"/>
                        </p:tgtEl>
                      </p:cBhvr>
                    </p:animEffect>
                  </p:childTnLst>
                </p:cTn>
              </p:par>
            </p:tnLst>
          </p:tmpl>
        </p:tmplLst>
      </p:bldP>
      <p:bldP spid="70" grpId="0" build="p">
        <p:tmplLst>
          <p:tmpl lvl="1">
            <p:tnLst>
              <p:par>
                <p:cTn presetID="9" presetClass="entr" presetSubtype="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dissolve">
                      <p:cBhvr>
                        <p:cTn dur="500"/>
                        <p:tgtEl>
                          <p:spTgt spid="70"/>
                        </p:tgtEl>
                      </p:cBhvr>
                    </p:animEffect>
                  </p:childTnLst>
                </p:cTn>
              </p:par>
            </p:tnLst>
          </p:tmpl>
        </p:tmplLst>
      </p:bldP>
      <p:bldP spid="71" grpId="0" build="p">
        <p:tmplLst>
          <p:tmpl lvl="1">
            <p:tnLst>
              <p:par>
                <p:cTn presetID="22" presetClass="entr" presetSubtype="1"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wipe(up)">
                      <p:cBhvr>
                        <p:cTn dur="500"/>
                        <p:tgtEl>
                          <p:spTgt spid="71"/>
                        </p:tgtEl>
                      </p:cBhvr>
                    </p:animEffect>
                  </p:childTnLst>
                </p:cTn>
              </p:par>
            </p:tnLst>
          </p:tmpl>
        </p:tmplLst>
      </p:bldP>
      <p:bldP spid="72" grpId="0" build="p">
        <p:tmplLst>
          <p:tmpl lvl="1">
            <p:tnLst>
              <p:par>
                <p:cTn presetID="9" presetClass="entr" presetSubtype="0"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dissolve">
                      <p:cBhvr>
                        <p:cTn dur="500"/>
                        <p:tgtEl>
                          <p:spTgt spid="72"/>
                        </p:tgtEl>
                      </p:cBhvr>
                    </p:animEffect>
                  </p:childTnLst>
                </p:cTn>
              </p:par>
            </p:tnLst>
          </p:tmpl>
        </p:tmplLst>
      </p:bldP>
      <p:bldP spid="73" grpId="0" build="p">
        <p:tmplLst>
          <p:tmpl lvl="1">
            <p:tnLst>
              <p:par>
                <p:cTn presetID="22" presetClass="entr" presetSubtype="1"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up)">
                      <p:cBhvr>
                        <p:cTn dur="500"/>
                        <p:tgtEl>
                          <p:spTgt spid="73"/>
                        </p:tgtEl>
                      </p:cBhvr>
                    </p:animEffect>
                  </p:childTnLst>
                </p:cTn>
              </p:par>
            </p:tnLst>
          </p:tmpl>
        </p:tmplLst>
      </p:bldP>
      <p:bldP spid="74" grpId="0" build="p">
        <p:tmplLst>
          <p:tmpl lvl="1">
            <p:tnLst>
              <p:par>
                <p:cTn presetID="9" presetClass="entr" presetSubtype="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dissolve">
                      <p:cBhvr>
                        <p:cTn dur="500"/>
                        <p:tgtEl>
                          <p:spTgt spid="74"/>
                        </p:tgtEl>
                      </p:cBhvr>
                    </p:animEffect>
                  </p:childTnLst>
                </p:cTn>
              </p:par>
            </p:tnLst>
          </p:tmpl>
        </p:tmplLst>
      </p:bldP>
      <p:bldP spid="75" grpId="0" build="p">
        <p:tmplLst>
          <p:tmpl lvl="1">
            <p:tnLst>
              <p:par>
                <p:cTn presetID="22" presetClass="entr" presetSubtype="1"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up)">
                      <p:cBhvr>
                        <p:cTn dur="500"/>
                        <p:tgtEl>
                          <p:spTgt spid="75"/>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3" name="Picture Placeholder 2"/>
          <p:cNvSpPr>
            <a:spLocks noGrp="1"/>
          </p:cNvSpPr>
          <p:nvPr>
            <p:ph type="pic" sz="quarter" idx="22"/>
          </p:nvPr>
        </p:nvSpPr>
        <p:spPr>
          <a:xfrm>
            <a:off x="3479147" y="1828801"/>
            <a:ext cx="2171873" cy="1337332"/>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grpSp>
        <p:nvGrpSpPr>
          <p:cNvPr id="31" name="Group 1996"/>
          <p:cNvGrpSpPr/>
          <p:nvPr userDrawn="1"/>
        </p:nvGrpSpPr>
        <p:grpSpPr>
          <a:xfrm>
            <a:off x="3371537" y="1731477"/>
            <a:ext cx="2387094" cy="1844595"/>
            <a:chOff x="0" y="0"/>
            <a:chExt cx="6009001" cy="5177561"/>
          </a:xfrm>
        </p:grpSpPr>
        <p:sp>
          <p:nvSpPr>
            <p:cNvPr id="32" name="Shape 1993"/>
            <p:cNvSpPr/>
            <p:nvPr/>
          </p:nvSpPr>
          <p:spPr>
            <a:xfrm>
              <a:off x="0" y="0"/>
              <a:ext cx="6009002" cy="43648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0800"/>
                    <a:pt x="21600" y="5400"/>
                    <a:pt x="21600" y="2700"/>
                  </a:cubicBezTo>
                  <a:cubicBezTo>
                    <a:pt x="21600" y="0"/>
                    <a:pt x="21600" y="0"/>
                    <a:pt x="21600" y="0"/>
                  </a:cubicBezTo>
                  <a:cubicBezTo>
                    <a:pt x="10800" y="0"/>
                    <a:pt x="5400" y="0"/>
                    <a:pt x="2700" y="0"/>
                  </a:cubicBezTo>
                  <a:cubicBezTo>
                    <a:pt x="0" y="0"/>
                    <a:pt x="0" y="0"/>
                    <a:pt x="0" y="0"/>
                  </a:cubicBezTo>
                  <a:cubicBezTo>
                    <a:pt x="0" y="10800"/>
                    <a:pt x="0" y="16200"/>
                    <a:pt x="0" y="18900"/>
                  </a:cubicBezTo>
                  <a:cubicBezTo>
                    <a:pt x="0" y="21600"/>
                    <a:pt x="0" y="21600"/>
                    <a:pt x="0" y="21600"/>
                  </a:cubicBezTo>
                  <a:cubicBezTo>
                    <a:pt x="7979" y="21600"/>
                    <a:pt x="11969" y="21600"/>
                    <a:pt x="13963" y="21600"/>
                  </a:cubicBezTo>
                  <a:cubicBezTo>
                    <a:pt x="15958" y="21600"/>
                    <a:pt x="15958" y="21600"/>
                    <a:pt x="15958" y="21600"/>
                  </a:cubicBezTo>
                  <a:lnTo>
                    <a:pt x="16764" y="21600"/>
                  </a:lnTo>
                  <a:lnTo>
                    <a:pt x="21600" y="21600"/>
                  </a:lnTo>
                  <a:close/>
                  <a:moveTo>
                    <a:pt x="1128" y="1683"/>
                  </a:moveTo>
                  <a:cubicBezTo>
                    <a:pt x="10800" y="1683"/>
                    <a:pt x="15636" y="1683"/>
                    <a:pt x="18054" y="1683"/>
                  </a:cubicBezTo>
                  <a:cubicBezTo>
                    <a:pt x="20472" y="1683"/>
                    <a:pt x="20472" y="1683"/>
                    <a:pt x="20472" y="1683"/>
                  </a:cubicBezTo>
                  <a:cubicBezTo>
                    <a:pt x="20472" y="10673"/>
                    <a:pt x="20472" y="15171"/>
                    <a:pt x="20472" y="17425"/>
                  </a:cubicBezTo>
                  <a:cubicBezTo>
                    <a:pt x="20472" y="19951"/>
                    <a:pt x="20472" y="19955"/>
                    <a:pt x="20472" y="19958"/>
                  </a:cubicBezTo>
                  <a:cubicBezTo>
                    <a:pt x="10800" y="19958"/>
                    <a:pt x="5964" y="19958"/>
                    <a:pt x="3546" y="19958"/>
                  </a:cubicBezTo>
                  <a:cubicBezTo>
                    <a:pt x="1128" y="19958"/>
                    <a:pt x="1128" y="19958"/>
                    <a:pt x="1128" y="19958"/>
                  </a:cubicBezTo>
                  <a:lnTo>
                    <a:pt x="1128" y="1683"/>
                  </a:lnTo>
                  <a:close/>
                </a:path>
              </a:pathLst>
            </a:cu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3" name="Shape 1994"/>
            <p:cNvSpPr/>
            <p:nvPr/>
          </p:nvSpPr>
          <p:spPr>
            <a:xfrm>
              <a:off x="2154169" y="4503985"/>
              <a:ext cx="1806422" cy="307709"/>
            </a:xfrm>
            <a:prstGeom prst="rect">
              <a:avLst/>
            </a:pr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4" name="Shape 1995"/>
            <p:cNvSpPr/>
            <p:nvPr/>
          </p:nvSpPr>
          <p:spPr>
            <a:xfrm>
              <a:off x="1266049" y="4950808"/>
              <a:ext cx="3582671" cy="226754"/>
            </a:xfrm>
            <a:prstGeom prst="rect">
              <a:avLst/>
            </a:pr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sp>
        <p:nvSpPr>
          <p:cNvPr id="35" name="Rectangle 34"/>
          <p:cNvSpPr/>
          <p:nvPr userDrawn="1"/>
        </p:nvSpPr>
        <p:spPr>
          <a:xfrm>
            <a:off x="1332956" y="1485900"/>
            <a:ext cx="1484562" cy="11004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6" name="Rectangle 35"/>
          <p:cNvSpPr/>
          <p:nvPr userDrawn="1"/>
        </p:nvSpPr>
        <p:spPr>
          <a:xfrm>
            <a:off x="1332956" y="2721187"/>
            <a:ext cx="1484562" cy="1100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7" name="Rectangle 36"/>
          <p:cNvSpPr/>
          <p:nvPr userDrawn="1"/>
        </p:nvSpPr>
        <p:spPr>
          <a:xfrm>
            <a:off x="6330700" y="1490366"/>
            <a:ext cx="1484562" cy="1100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9" name="Rectangle 38"/>
          <p:cNvSpPr/>
          <p:nvPr/>
        </p:nvSpPr>
        <p:spPr>
          <a:xfrm>
            <a:off x="6330700" y="2716721"/>
            <a:ext cx="1484562" cy="11004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6" name="Content Placeholder 20"/>
          <p:cNvSpPr>
            <a:spLocks noGrp="1"/>
          </p:cNvSpPr>
          <p:nvPr userDrawn="1">
            <p:ph sz="quarter" idx="16"/>
          </p:nvPr>
        </p:nvSpPr>
        <p:spPr>
          <a:xfrm>
            <a:off x="1416283" y="1702813"/>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47" name="Text Placeholder 17"/>
          <p:cNvSpPr>
            <a:spLocks noGrp="1"/>
          </p:cNvSpPr>
          <p:nvPr userDrawn="1">
            <p:ph type="body" sz="quarter" idx="21"/>
          </p:nvPr>
        </p:nvSpPr>
        <p:spPr>
          <a:xfrm>
            <a:off x="1408890" y="1962978"/>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48" name="Content Placeholder 20"/>
          <p:cNvSpPr>
            <a:spLocks noGrp="1"/>
          </p:cNvSpPr>
          <p:nvPr>
            <p:ph sz="quarter" idx="23"/>
          </p:nvPr>
        </p:nvSpPr>
        <p:spPr>
          <a:xfrm>
            <a:off x="1416283" y="2955074"/>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49" name="Text Placeholder 17"/>
          <p:cNvSpPr>
            <a:spLocks noGrp="1"/>
          </p:cNvSpPr>
          <p:nvPr>
            <p:ph type="body" sz="quarter" idx="24"/>
          </p:nvPr>
        </p:nvSpPr>
        <p:spPr>
          <a:xfrm>
            <a:off x="1408890" y="3215239"/>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4" name="Content Placeholder 20"/>
          <p:cNvSpPr>
            <a:spLocks noGrp="1"/>
          </p:cNvSpPr>
          <p:nvPr>
            <p:ph sz="quarter" idx="25"/>
          </p:nvPr>
        </p:nvSpPr>
        <p:spPr>
          <a:xfrm>
            <a:off x="6414028" y="1702813"/>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5" name="Text Placeholder 17"/>
          <p:cNvSpPr>
            <a:spLocks noGrp="1"/>
          </p:cNvSpPr>
          <p:nvPr>
            <p:ph type="body" sz="quarter" idx="26"/>
          </p:nvPr>
        </p:nvSpPr>
        <p:spPr>
          <a:xfrm>
            <a:off x="6406635" y="1962978"/>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6" name="Content Placeholder 20"/>
          <p:cNvSpPr>
            <a:spLocks noGrp="1"/>
          </p:cNvSpPr>
          <p:nvPr>
            <p:ph sz="quarter" idx="27"/>
          </p:nvPr>
        </p:nvSpPr>
        <p:spPr>
          <a:xfrm>
            <a:off x="6414028" y="2955074"/>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7" name="Text Placeholder 17"/>
          <p:cNvSpPr>
            <a:spLocks noGrp="1"/>
          </p:cNvSpPr>
          <p:nvPr>
            <p:ph type="body" sz="quarter" idx="28"/>
          </p:nvPr>
        </p:nvSpPr>
        <p:spPr>
          <a:xfrm>
            <a:off x="6406635" y="3215239"/>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8" name="Content Placeholder 20"/>
          <p:cNvSpPr>
            <a:spLocks noGrp="1"/>
          </p:cNvSpPr>
          <p:nvPr>
            <p:ph sz="quarter" idx="29"/>
          </p:nvPr>
        </p:nvSpPr>
        <p:spPr>
          <a:xfrm>
            <a:off x="2399736" y="4090923"/>
            <a:ext cx="4344530" cy="252477"/>
          </a:xfrm>
        </p:spPr>
        <p:txBody>
          <a:bodyPr lIns="0" tIns="0" rIns="0" bIns="0" anchor="ctr">
            <a:normAutofit/>
          </a:bodyPr>
          <a:lstStyle>
            <a:lvl1pPr marL="0" indent="0" algn="ctr">
              <a:buNone/>
              <a:defRPr sz="1050" b="1">
                <a:solidFill>
                  <a:schemeClr val="bg1">
                    <a:lumMod val="95000"/>
                  </a:schemeClr>
                </a:solidFill>
                <a:latin typeface="Sinkin Sans 300 Light" pitchFamily="50" charset="0"/>
              </a:defRPr>
            </a:lvl1pPr>
          </a:lstStyle>
          <a:p>
            <a:pPr lvl="0"/>
            <a:endParaRPr lang="en-GB" dirty="0"/>
          </a:p>
        </p:txBody>
      </p:sp>
    </p:spTree>
    <p:extLst>
      <p:ext uri="{BB962C8B-B14F-4D97-AF65-F5344CB8AC3E}">
        <p14:creationId xmlns:p14="http://schemas.microsoft.com/office/powerpoint/2010/main" val="271795951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2" presetClass="entr" presetSubtype="2" accel="54000" decel="4600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1+#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nodePh="1">
                                  <p:stCondLst>
                                    <p:cond delay="0"/>
                                  </p:stCondLst>
                                  <p:endCondLst>
                                    <p:cond evt="begin" delay="0">
                                      <p:tn val="26"/>
                                    </p:cond>
                                  </p:endCondLst>
                                  <p:childTnLst>
                                    <p:set>
                                      <p:cBhvr>
                                        <p:cTn id="27" dur="1" fill="hold">
                                          <p:stCondLst>
                                            <p:cond delay="0"/>
                                          </p:stCondLst>
                                        </p:cTn>
                                        <p:tgtEl>
                                          <p:spTgt spid="54">
                                            <p:txEl>
                                              <p:pRg st="0" end="0"/>
                                            </p:txEl>
                                          </p:spTgt>
                                        </p:tgtEl>
                                        <p:attrNameLst>
                                          <p:attrName>style.visibility</p:attrName>
                                        </p:attrNameLst>
                                      </p:cBhvr>
                                      <p:to>
                                        <p:strVal val="visible"/>
                                      </p:to>
                                    </p:set>
                                    <p:animEffect transition="in" filter="wipe(up)">
                                      <p:cBhvr>
                                        <p:cTn id="28" dur="500"/>
                                        <p:tgtEl>
                                          <p:spTgt spid="54">
                                            <p:txEl>
                                              <p:pRg st="0" end="0"/>
                                            </p:txEl>
                                          </p:spTgt>
                                        </p:tgtEl>
                                      </p:cBhvr>
                                    </p:animEffect>
                                  </p:childTnLst>
                                </p:cTn>
                              </p:par>
                            </p:childTnLst>
                          </p:cTn>
                        </p:par>
                        <p:par>
                          <p:cTn id="29" fill="hold">
                            <p:stCondLst>
                              <p:cond delay="3000"/>
                            </p:stCondLst>
                            <p:childTnLst>
                              <p:par>
                                <p:cTn id="30" presetID="10" presetClass="entr" presetSubtype="0" fill="hold" grpId="0" nodeType="afterEffect" nodePh="1">
                                  <p:stCondLst>
                                    <p:cond delay="0"/>
                                  </p:stCondLst>
                                  <p:endCondLst>
                                    <p:cond evt="begin" delay="0">
                                      <p:tn val="30"/>
                                    </p:cond>
                                  </p:endCondLst>
                                  <p:childTnLst>
                                    <p:set>
                                      <p:cBhvr>
                                        <p:cTn id="31" dur="1" fill="hold">
                                          <p:stCondLst>
                                            <p:cond delay="0"/>
                                          </p:stCondLst>
                                        </p:cTn>
                                        <p:tgtEl>
                                          <p:spTgt spid="55">
                                            <p:txEl>
                                              <p:pRg st="0" end="0"/>
                                            </p:txEl>
                                          </p:spTgt>
                                        </p:tgtEl>
                                        <p:attrNameLst>
                                          <p:attrName>style.visibility</p:attrName>
                                        </p:attrNameLst>
                                      </p:cBhvr>
                                      <p:to>
                                        <p:strVal val="visible"/>
                                      </p:to>
                                    </p:set>
                                    <p:animEffect transition="in" filter="fade">
                                      <p:cBhvr>
                                        <p:cTn id="32" dur="500"/>
                                        <p:tgtEl>
                                          <p:spTgt spid="55">
                                            <p:txEl>
                                              <p:pRg st="0" end="0"/>
                                            </p:txEl>
                                          </p:spTgt>
                                        </p:tgtEl>
                                      </p:cBhvr>
                                    </p:animEffect>
                                  </p:childTnLst>
                                </p:cTn>
                              </p:par>
                            </p:childTnLst>
                          </p:cTn>
                        </p:par>
                        <p:par>
                          <p:cTn id="33" fill="hold">
                            <p:stCondLst>
                              <p:cond delay="3500"/>
                            </p:stCondLst>
                            <p:childTnLst>
                              <p:par>
                                <p:cTn id="34" presetID="2" presetClass="entr" presetSubtype="8" accel="54000" decel="46000" fill="hold" grpId="0" nodeType="after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500" fill="hold"/>
                                        <p:tgtEl>
                                          <p:spTgt spid="35"/>
                                        </p:tgtEl>
                                        <p:attrNameLst>
                                          <p:attrName>ppt_x</p:attrName>
                                        </p:attrNameLst>
                                      </p:cBhvr>
                                      <p:tavLst>
                                        <p:tav tm="0">
                                          <p:val>
                                            <p:strVal val="0-#ppt_w/2"/>
                                          </p:val>
                                        </p:tav>
                                        <p:tav tm="100000">
                                          <p:val>
                                            <p:strVal val="#ppt_x"/>
                                          </p:val>
                                        </p:tav>
                                      </p:tavLst>
                                    </p:anim>
                                    <p:anim calcmode="lin" valueType="num">
                                      <p:cBhvr additive="base">
                                        <p:cTn id="37" dur="500" fill="hold"/>
                                        <p:tgtEl>
                                          <p:spTgt spid="35"/>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2" presetClass="entr" presetSubtype="1" fill="hold" grpId="0" nodeType="afterEffect" nodePh="1">
                                  <p:stCondLst>
                                    <p:cond delay="0"/>
                                  </p:stCondLst>
                                  <p:endCondLst>
                                    <p:cond evt="begin" delay="0">
                                      <p:tn val="39"/>
                                    </p:cond>
                                  </p:endCondLst>
                                  <p:childTnLst>
                                    <p:set>
                                      <p:cBhvr>
                                        <p:cTn id="40" dur="1" fill="hold">
                                          <p:stCondLst>
                                            <p:cond delay="0"/>
                                          </p:stCondLst>
                                        </p:cTn>
                                        <p:tgtEl>
                                          <p:spTgt spid="46">
                                            <p:txEl>
                                              <p:pRg st="0" end="0"/>
                                            </p:txEl>
                                          </p:spTgt>
                                        </p:tgtEl>
                                        <p:attrNameLst>
                                          <p:attrName>style.visibility</p:attrName>
                                        </p:attrNameLst>
                                      </p:cBhvr>
                                      <p:to>
                                        <p:strVal val="visible"/>
                                      </p:to>
                                    </p:set>
                                    <p:animEffect transition="in" filter="wipe(up)">
                                      <p:cBhvr>
                                        <p:cTn id="41" dur="500"/>
                                        <p:tgtEl>
                                          <p:spTgt spid="46">
                                            <p:txEl>
                                              <p:pRg st="0" end="0"/>
                                            </p:txEl>
                                          </p:spTgt>
                                        </p:tgtEl>
                                      </p:cBhvr>
                                    </p:animEffect>
                                  </p:childTnLst>
                                </p:cTn>
                              </p:par>
                            </p:childTnLst>
                          </p:cTn>
                        </p:par>
                        <p:par>
                          <p:cTn id="42" fill="hold">
                            <p:stCondLst>
                              <p:cond delay="4500"/>
                            </p:stCondLst>
                            <p:childTnLst>
                              <p:par>
                                <p:cTn id="43" presetID="10" presetClass="entr" presetSubtype="0" fill="hold" grpId="0" nodeType="afterEffect" nodePh="1">
                                  <p:stCondLst>
                                    <p:cond delay="0"/>
                                  </p:stCondLst>
                                  <p:endCondLst>
                                    <p:cond evt="begin" delay="0">
                                      <p:tn val="43"/>
                                    </p:cond>
                                  </p:endCondLst>
                                  <p:childTnLst>
                                    <p:set>
                                      <p:cBhvr>
                                        <p:cTn id="44" dur="1" fill="hold">
                                          <p:stCondLst>
                                            <p:cond delay="0"/>
                                          </p:stCondLst>
                                        </p:cTn>
                                        <p:tgtEl>
                                          <p:spTgt spid="47">
                                            <p:txEl>
                                              <p:pRg st="0" end="0"/>
                                            </p:txEl>
                                          </p:spTgt>
                                        </p:tgtEl>
                                        <p:attrNameLst>
                                          <p:attrName>style.visibility</p:attrName>
                                        </p:attrNameLst>
                                      </p:cBhvr>
                                      <p:to>
                                        <p:strVal val="visible"/>
                                      </p:to>
                                    </p:set>
                                    <p:animEffect transition="in" filter="fade">
                                      <p:cBhvr>
                                        <p:cTn id="45" dur="500"/>
                                        <p:tgtEl>
                                          <p:spTgt spid="47">
                                            <p:txEl>
                                              <p:pRg st="0" end="0"/>
                                            </p:txEl>
                                          </p:spTgt>
                                        </p:tgtEl>
                                      </p:cBhvr>
                                    </p:animEffect>
                                  </p:childTnLst>
                                </p:cTn>
                              </p:par>
                            </p:childTnLst>
                          </p:cTn>
                        </p:par>
                        <p:par>
                          <p:cTn id="46" fill="hold">
                            <p:stCondLst>
                              <p:cond delay="5000"/>
                            </p:stCondLst>
                            <p:childTnLst>
                              <p:par>
                                <p:cTn id="47" presetID="2" presetClass="entr" presetSubtype="2" accel="54000" decel="46000"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1+#ppt_w/2"/>
                                          </p:val>
                                        </p:tav>
                                        <p:tav tm="100000">
                                          <p:val>
                                            <p:strVal val="#ppt_x"/>
                                          </p:val>
                                        </p:tav>
                                      </p:tavLst>
                                    </p:anim>
                                    <p:anim calcmode="lin" valueType="num">
                                      <p:cBhvr additive="base">
                                        <p:cTn id="50" dur="500" fill="hold"/>
                                        <p:tgtEl>
                                          <p:spTgt spid="39"/>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22" presetClass="entr" presetSubtype="1" fill="hold" grpId="0" nodeType="afterEffect" nodePh="1">
                                  <p:stCondLst>
                                    <p:cond delay="0"/>
                                  </p:stCondLst>
                                  <p:endCondLst>
                                    <p:cond evt="begin" delay="0">
                                      <p:tn val="52"/>
                                    </p:cond>
                                  </p:endCondLst>
                                  <p:childTnLst>
                                    <p:set>
                                      <p:cBhvr>
                                        <p:cTn id="53" dur="1" fill="hold">
                                          <p:stCondLst>
                                            <p:cond delay="0"/>
                                          </p:stCondLst>
                                        </p:cTn>
                                        <p:tgtEl>
                                          <p:spTgt spid="56">
                                            <p:txEl>
                                              <p:pRg st="0" end="0"/>
                                            </p:txEl>
                                          </p:spTgt>
                                        </p:tgtEl>
                                        <p:attrNameLst>
                                          <p:attrName>style.visibility</p:attrName>
                                        </p:attrNameLst>
                                      </p:cBhvr>
                                      <p:to>
                                        <p:strVal val="visible"/>
                                      </p:to>
                                    </p:set>
                                    <p:animEffect transition="in" filter="wipe(up)">
                                      <p:cBhvr>
                                        <p:cTn id="54" dur="500"/>
                                        <p:tgtEl>
                                          <p:spTgt spid="56">
                                            <p:txEl>
                                              <p:pRg st="0" end="0"/>
                                            </p:txEl>
                                          </p:spTgt>
                                        </p:tgtEl>
                                      </p:cBhvr>
                                    </p:animEffect>
                                  </p:childTnLst>
                                </p:cTn>
                              </p:par>
                            </p:childTnLst>
                          </p:cTn>
                        </p:par>
                        <p:par>
                          <p:cTn id="55" fill="hold">
                            <p:stCondLst>
                              <p:cond delay="600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57">
                                            <p:txEl>
                                              <p:pRg st="0" end="0"/>
                                            </p:txEl>
                                          </p:spTgt>
                                        </p:tgtEl>
                                        <p:attrNameLst>
                                          <p:attrName>style.visibility</p:attrName>
                                        </p:attrNameLst>
                                      </p:cBhvr>
                                      <p:to>
                                        <p:strVal val="visible"/>
                                      </p:to>
                                    </p:set>
                                    <p:animEffect transition="in" filter="fade">
                                      <p:cBhvr>
                                        <p:cTn id="58" dur="500"/>
                                        <p:tgtEl>
                                          <p:spTgt spid="57">
                                            <p:txEl>
                                              <p:pRg st="0" end="0"/>
                                            </p:txEl>
                                          </p:spTgt>
                                        </p:tgtEl>
                                      </p:cBhvr>
                                    </p:animEffect>
                                  </p:childTnLst>
                                </p:cTn>
                              </p:par>
                            </p:childTnLst>
                          </p:cTn>
                        </p:par>
                        <p:par>
                          <p:cTn id="59" fill="hold">
                            <p:stCondLst>
                              <p:cond delay="6500"/>
                            </p:stCondLst>
                            <p:childTnLst>
                              <p:par>
                                <p:cTn id="60" presetID="2" presetClass="entr" presetSubtype="8" accel="54000" decel="46000"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fill="hold"/>
                                        <p:tgtEl>
                                          <p:spTgt spid="36"/>
                                        </p:tgtEl>
                                        <p:attrNameLst>
                                          <p:attrName>ppt_x</p:attrName>
                                        </p:attrNameLst>
                                      </p:cBhvr>
                                      <p:tavLst>
                                        <p:tav tm="0">
                                          <p:val>
                                            <p:strVal val="0-#ppt_w/2"/>
                                          </p:val>
                                        </p:tav>
                                        <p:tav tm="100000">
                                          <p:val>
                                            <p:strVal val="#ppt_x"/>
                                          </p:val>
                                        </p:tav>
                                      </p:tavLst>
                                    </p:anim>
                                    <p:anim calcmode="lin" valueType="num">
                                      <p:cBhvr additive="base">
                                        <p:cTn id="63" dur="500" fill="hold"/>
                                        <p:tgtEl>
                                          <p:spTgt spid="36"/>
                                        </p:tgtEl>
                                        <p:attrNameLst>
                                          <p:attrName>ppt_y</p:attrName>
                                        </p:attrNameLst>
                                      </p:cBhvr>
                                      <p:tavLst>
                                        <p:tav tm="0">
                                          <p:val>
                                            <p:strVal val="#ppt_y"/>
                                          </p:val>
                                        </p:tav>
                                        <p:tav tm="100000">
                                          <p:val>
                                            <p:strVal val="#ppt_y"/>
                                          </p:val>
                                        </p:tav>
                                      </p:tavLst>
                                    </p:anim>
                                  </p:childTnLst>
                                </p:cTn>
                              </p:par>
                            </p:childTnLst>
                          </p:cTn>
                        </p:par>
                        <p:par>
                          <p:cTn id="64" fill="hold">
                            <p:stCondLst>
                              <p:cond delay="7000"/>
                            </p:stCondLst>
                            <p:childTnLst>
                              <p:par>
                                <p:cTn id="65" presetID="22" presetClass="entr" presetSubtype="1" fill="hold" grpId="0" nodeType="afterEffect" nodePh="1">
                                  <p:stCondLst>
                                    <p:cond delay="0"/>
                                  </p:stCondLst>
                                  <p:endCondLst>
                                    <p:cond evt="begin" delay="0">
                                      <p:tn val="65"/>
                                    </p:cond>
                                  </p:end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wipe(up)">
                                      <p:cBhvr>
                                        <p:cTn id="67" dur="500"/>
                                        <p:tgtEl>
                                          <p:spTgt spid="48">
                                            <p:txEl>
                                              <p:pRg st="0" end="0"/>
                                            </p:txEl>
                                          </p:spTgt>
                                        </p:tgtEl>
                                      </p:cBhvr>
                                    </p:animEffect>
                                  </p:childTnLst>
                                </p:cTn>
                              </p:par>
                            </p:childTnLst>
                          </p:cTn>
                        </p:par>
                        <p:par>
                          <p:cTn id="68" fill="hold">
                            <p:stCondLst>
                              <p:cond delay="7500"/>
                            </p:stCondLst>
                            <p:childTnLst>
                              <p:par>
                                <p:cTn id="69" presetID="10" presetClass="entr" presetSubtype="0" fill="hold" grpId="0" nodeType="afterEffect" nodePh="1">
                                  <p:stCondLst>
                                    <p:cond delay="0"/>
                                  </p:stCondLst>
                                  <p:endCondLst>
                                    <p:cond evt="begin" delay="0">
                                      <p:tn val="69"/>
                                    </p:cond>
                                  </p:endCondLst>
                                  <p:childTnLst>
                                    <p:set>
                                      <p:cBhvr>
                                        <p:cTn id="70" dur="1" fill="hold">
                                          <p:stCondLst>
                                            <p:cond delay="0"/>
                                          </p:stCondLst>
                                        </p:cTn>
                                        <p:tgtEl>
                                          <p:spTgt spid="49">
                                            <p:txEl>
                                              <p:pRg st="0" end="0"/>
                                            </p:txEl>
                                          </p:spTgt>
                                        </p:tgtEl>
                                        <p:attrNameLst>
                                          <p:attrName>style.visibility</p:attrName>
                                        </p:attrNameLst>
                                      </p:cBhvr>
                                      <p:to>
                                        <p:strVal val="visible"/>
                                      </p:to>
                                    </p:set>
                                    <p:animEffect transition="in" filter="fade">
                                      <p:cBhvr>
                                        <p:cTn id="71" dur="500"/>
                                        <p:tgtEl>
                                          <p:spTgt spid="49">
                                            <p:txEl>
                                              <p:pRg st="0" end="0"/>
                                            </p:txEl>
                                          </p:spTgt>
                                        </p:tgtEl>
                                      </p:cBhvr>
                                    </p:animEffect>
                                  </p:childTnLst>
                                </p:cTn>
                              </p:par>
                            </p:childTnLst>
                          </p:cTn>
                        </p:par>
                        <p:par>
                          <p:cTn id="72" fill="hold">
                            <p:stCondLst>
                              <p:cond delay="8000"/>
                            </p:stCondLst>
                            <p:childTnLst>
                              <p:par>
                                <p:cTn id="73" presetID="16" presetClass="entr" presetSubtype="37" fill="hold" grpId="0" nodeType="afterEffect" nodePh="1">
                                  <p:stCondLst>
                                    <p:cond delay="0"/>
                                  </p:stCondLst>
                                  <p:endCondLst>
                                    <p:cond evt="begin" delay="0">
                                      <p:tn val="73"/>
                                    </p:cond>
                                  </p:endCondLst>
                                  <p:childTnLst>
                                    <p:set>
                                      <p:cBhvr>
                                        <p:cTn id="74" dur="1" fill="hold">
                                          <p:stCondLst>
                                            <p:cond delay="0"/>
                                          </p:stCondLst>
                                        </p:cTn>
                                        <p:tgtEl>
                                          <p:spTgt spid="58">
                                            <p:txEl>
                                              <p:pRg st="0" end="0"/>
                                            </p:txEl>
                                          </p:spTgt>
                                        </p:tgtEl>
                                        <p:attrNameLst>
                                          <p:attrName>style.visibility</p:attrName>
                                        </p:attrNameLst>
                                      </p:cBhvr>
                                      <p:to>
                                        <p:strVal val="visible"/>
                                      </p:to>
                                    </p:set>
                                    <p:animEffect transition="in" filter="barn(outVertical)">
                                      <p:cBhvr>
                                        <p:cTn id="75"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 grpId="0" animBg="1"/>
      <p:bldP spid="35" grpId="0" animBg="1"/>
      <p:bldP spid="36" grpId="0" animBg="1"/>
      <p:bldP spid="37" grpId="0" animBg="1"/>
      <p:bldP spid="39" grpId="0" animBg="1"/>
      <p:bldP spid="46"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4"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4"/>
                        </p:tgtEl>
                        <p:attrNameLst>
                          <p:attrName>style.visibility</p:attrName>
                        </p:attrNameLst>
                      </p:cBhvr>
                      <p:to>
                        <p:strVal val="visible"/>
                      </p:to>
                    </p:set>
                    <p:animEffect transition="in" filter="wipe(up)">
                      <p:cBhvr>
                        <p:cTn dur="500"/>
                        <p:tgtEl>
                          <p:spTgt spid="54"/>
                        </p:tgtEl>
                      </p:cBhvr>
                    </p:animEffect>
                  </p:childTnLst>
                </p:cTn>
              </p:par>
            </p:tnLst>
          </p:tmpl>
        </p:tmplLst>
      </p:bldP>
      <p:bldP spid="55"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6"/>
                        </p:tgtEl>
                        <p:attrNameLst>
                          <p:attrName>style.visibility</p:attrName>
                        </p:attrNameLst>
                      </p:cBhvr>
                      <p:to>
                        <p:strVal val="visible"/>
                      </p:to>
                    </p:set>
                    <p:animEffect transition="in" filter="wipe(up)">
                      <p:cBhvr>
                        <p:cTn dur="500"/>
                        <p:tgtEl>
                          <p:spTgt spid="56"/>
                        </p:tgtEl>
                      </p:cBhvr>
                    </p:animEffect>
                  </p:childTnLst>
                </p:cTn>
              </p:par>
            </p:tnLst>
          </p:tmpl>
        </p:tmplLst>
      </p:bldP>
      <p:bldP spid="57"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6" presetClass="entr" presetSubtype="37" fill="hold" nodeType="afterEffect" nodePh="1">
                  <p:stCondLst>
                    <p:cond delay="0"/>
                  </p:stCondLst>
                  <p:endCondLst>
                    <p:cond delay="0"/>
                  </p:endCondLst>
                  <p:childTnLst>
                    <p:set>
                      <p:cBhvr>
                        <p:cTn dur="1" fill="hold">
                          <p:stCondLst>
                            <p:cond delay="0"/>
                          </p:stCondLst>
                        </p:cTn>
                        <p:tgtEl>
                          <p:spTgt spid="58"/>
                        </p:tgtEl>
                        <p:attrNameLst>
                          <p:attrName>style.visibility</p:attrName>
                        </p:attrNameLst>
                      </p:cBhvr>
                      <p:to>
                        <p:strVal val="visible"/>
                      </p:to>
                    </p:set>
                    <p:animEffect transition="in" filter="barn(outVertical)">
                      <p:cBhvr>
                        <p:cTn dur="500"/>
                        <p:tgtEl>
                          <p:spTgt spid="5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ES" dirty="0">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3893133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Mai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1"/>
            <a:ext cx="5638800" cy="353524"/>
          </a:xfrm>
          <a:prstGeom prst="rect">
            <a:avLst/>
          </a:prstGeom>
        </p:spPr>
        <p:txBody>
          <a:bodyPr wrap="none" lIns="0" tIns="0" rIns="0" bIns="0" anchor="ctr">
            <a:noAutofit/>
          </a:bodyPr>
          <a:lstStyle>
            <a:lvl1pPr algn="ctr">
              <a:defRPr sz="1999" b="1" baseline="0">
                <a:solidFill>
                  <a:schemeClr val="tx1">
                    <a:lumMod val="50000"/>
                    <a:lumOff val="50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099" b="1" baseline="0">
                <a:solidFill>
                  <a:schemeClr val="bg1">
                    <a:lumMod val="75000"/>
                  </a:schemeClr>
                </a:solidFill>
              </a:defRPr>
            </a:lvl1pPr>
            <a:lvl2pPr marL="457200" indent="0">
              <a:buNone/>
              <a:defRPr sz="1200"/>
            </a:lvl2pPr>
            <a:lvl3pPr marL="914400" indent="0">
              <a:buNone/>
              <a:defRPr sz="1001"/>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396681489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5_Free Blank With Footer">
    <p:spTree>
      <p:nvGrpSpPr>
        <p:cNvPr id="1" name=""/>
        <p:cNvGrpSpPr/>
        <p:nvPr/>
      </p:nvGrpSpPr>
      <p:grpSpPr>
        <a:xfrm>
          <a:off x="0" y="0"/>
          <a:ext cx="0" cy="0"/>
          <a:chOff x="0" y="0"/>
          <a:chExt cx="0" cy="0"/>
        </a:xfrm>
      </p:grpSpPr>
      <p:sp>
        <p:nvSpPr>
          <p:cNvPr id="4" name="Round Same Side Corner Rectangle 3"/>
          <p:cNvSpPr/>
          <p:nvPr userDrawn="1"/>
        </p:nvSpPr>
        <p:spPr>
          <a:xfrm rot="16200000" flipH="1">
            <a:off x="8798359" y="4748931"/>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black">
                  <a:lumMod val="50000"/>
                  <a:lumOff val="50000"/>
                </a:prstClr>
              </a:solidFill>
            </a:endParaRPr>
          </a:p>
        </p:txBody>
      </p:sp>
      <p:sp>
        <p:nvSpPr>
          <p:cNvPr id="5" name="Slide Number Placeholder 4"/>
          <p:cNvSpPr>
            <a:spLocks noGrp="1"/>
          </p:cNvSpPr>
          <p:nvPr>
            <p:ph type="sldNum" sz="quarter" idx="12"/>
          </p:nvPr>
        </p:nvSpPr>
        <p:spPr>
          <a:xfrm>
            <a:off x="8746832" y="4806538"/>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339142754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4" name="Shape 4403"/>
          <p:cNvSpPr/>
          <p:nvPr userDrawn="1"/>
        </p:nvSpPr>
        <p:spPr>
          <a:xfrm>
            <a:off x="1848406" y="1420966"/>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1"/>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16" name="Title 15"/>
          <p:cNvSpPr>
            <a:spLocks noGrp="1"/>
          </p:cNvSpPr>
          <p:nvPr>
            <p:ph type="title"/>
          </p:nvPr>
        </p:nvSpPr>
        <p:spPr>
          <a:xfrm>
            <a:off x="1143000" y="462689"/>
            <a:ext cx="6858000" cy="401859"/>
          </a:xfrm>
        </p:spPr>
        <p:txBody>
          <a:bodyPr>
            <a:normAutofit/>
          </a:bodyPr>
          <a:lstStyle>
            <a:lvl1pPr algn="ctr">
              <a:defRPr sz="3000" b="0">
                <a:solidFill>
                  <a:schemeClr val="bg1"/>
                </a:solidFill>
                <a:latin typeface="Source Sans Pro" panose="020B0503030403020204" pitchFamily="34"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0" y="964082"/>
            <a:ext cx="6858000" cy="186062"/>
          </a:xfrm>
        </p:spPr>
        <p:txBody>
          <a:bodyPr lIns="0" tIns="0" rIns="0" bIns="0">
            <a:normAutofit/>
          </a:bodyPr>
          <a:lstStyle>
            <a:lvl1pPr marL="0" indent="0" algn="ctr">
              <a:lnSpc>
                <a:spcPts val="1050"/>
              </a:lnSpc>
              <a:buNone/>
              <a:defRPr sz="788">
                <a:solidFill>
                  <a:schemeClr val="tx2"/>
                </a:solidFill>
              </a:defRPr>
            </a:lvl1pPr>
          </a:lstStyle>
          <a:p>
            <a:pPr lvl="0"/>
            <a:r>
              <a:rPr lang="en-GB" dirty="0"/>
              <a:t>write your relevant text here</a:t>
            </a:r>
          </a:p>
        </p:txBody>
      </p:sp>
      <p:sp>
        <p:nvSpPr>
          <p:cNvPr id="44" name="Picture Placeholder 6"/>
          <p:cNvSpPr>
            <a:spLocks noGrp="1"/>
          </p:cNvSpPr>
          <p:nvPr>
            <p:ph type="pic" sz="quarter" idx="24"/>
          </p:nvPr>
        </p:nvSpPr>
        <p:spPr>
          <a:xfrm>
            <a:off x="1848406" y="2428512"/>
            <a:ext cx="1654670" cy="1021643"/>
          </a:xfrm>
          <a:prstGeom prst="rect">
            <a:avLst/>
          </a:prstGeom>
          <a:noFill/>
          <a:ln w="6350">
            <a:solidFill>
              <a:schemeClr val="accent1"/>
            </a:solidFill>
          </a:ln>
        </p:spPr>
        <p:txBody>
          <a:bodyPr>
            <a:normAutofit/>
          </a:bodyPr>
          <a:lstStyle>
            <a:lvl1pPr>
              <a:defRPr sz="1050"/>
            </a:lvl1pPr>
          </a:lstStyle>
          <a:p>
            <a:endParaRPr lang="en-GB" dirty="0"/>
          </a:p>
        </p:txBody>
      </p:sp>
      <p:sp>
        <p:nvSpPr>
          <p:cNvPr id="21" name="Text Placeholder 17"/>
          <p:cNvSpPr>
            <a:spLocks noGrp="1"/>
          </p:cNvSpPr>
          <p:nvPr>
            <p:ph type="body" sz="quarter" idx="36" hasCustomPrompt="1"/>
          </p:nvPr>
        </p:nvSpPr>
        <p:spPr>
          <a:xfrm>
            <a:off x="1954185" y="1530898"/>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30" name="Picture Placeholder 6"/>
          <p:cNvSpPr>
            <a:spLocks noGrp="1"/>
          </p:cNvSpPr>
          <p:nvPr>
            <p:ph type="pic" sz="quarter" idx="38"/>
          </p:nvPr>
        </p:nvSpPr>
        <p:spPr>
          <a:xfrm>
            <a:off x="5690665" y="2428512"/>
            <a:ext cx="1654670" cy="1021643"/>
          </a:xfrm>
          <a:prstGeom prst="rect">
            <a:avLst/>
          </a:prstGeom>
          <a:noFill/>
          <a:ln w="6350">
            <a:solidFill>
              <a:schemeClr val="accent4"/>
            </a:solidFill>
          </a:ln>
        </p:spPr>
        <p:txBody>
          <a:bodyPr>
            <a:normAutofit/>
          </a:bodyPr>
          <a:lstStyle>
            <a:lvl1pPr>
              <a:defRPr sz="1050"/>
            </a:lvl1pPr>
          </a:lstStyle>
          <a:p>
            <a:endParaRPr lang="en-GB" dirty="0"/>
          </a:p>
        </p:txBody>
      </p:sp>
      <p:sp>
        <p:nvSpPr>
          <p:cNvPr id="31" name="Picture Placeholder 6"/>
          <p:cNvSpPr>
            <a:spLocks noGrp="1"/>
          </p:cNvSpPr>
          <p:nvPr>
            <p:ph type="pic" sz="quarter" idx="39"/>
          </p:nvPr>
        </p:nvSpPr>
        <p:spPr>
          <a:xfrm>
            <a:off x="3769536" y="2428512"/>
            <a:ext cx="1654670" cy="1021643"/>
          </a:xfrm>
          <a:prstGeom prst="rect">
            <a:avLst/>
          </a:prstGeom>
          <a:noFill/>
          <a:ln w="6350">
            <a:solidFill>
              <a:schemeClr val="accent2"/>
            </a:solidFill>
          </a:ln>
        </p:spPr>
        <p:txBody>
          <a:bodyPr>
            <a:normAutofit/>
          </a:bodyPr>
          <a:lstStyle>
            <a:lvl1pPr>
              <a:defRPr sz="1050"/>
            </a:lvl1pPr>
          </a:lstStyle>
          <a:p>
            <a:endParaRPr lang="en-GB" dirty="0"/>
          </a:p>
        </p:txBody>
      </p:sp>
      <p:sp>
        <p:nvSpPr>
          <p:cNvPr id="17" name="Shape 2733"/>
          <p:cNvSpPr/>
          <p:nvPr userDrawn="1"/>
        </p:nvSpPr>
        <p:spPr>
          <a:xfrm>
            <a:off x="4392229" y="892905"/>
            <a:ext cx="359543" cy="16200"/>
          </a:xfrm>
          <a:prstGeom prst="rect">
            <a:avLst/>
          </a:prstGeom>
          <a:solidFill>
            <a:schemeClr val="accent1"/>
          </a:solidFill>
          <a:ln w="12700">
            <a:miter lim="400000"/>
          </a:ln>
        </p:spPr>
        <p:txBody>
          <a:bodyPr lIns="38100" tIns="38100" rIns="38100" bIns="38100" anchor="ctr"/>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18" name="Text Placeholder 17"/>
          <p:cNvSpPr>
            <a:spLocks noGrp="1"/>
          </p:cNvSpPr>
          <p:nvPr>
            <p:ph type="body" sz="quarter" idx="46" hasCustomPrompt="1"/>
          </p:nvPr>
        </p:nvSpPr>
        <p:spPr>
          <a:xfrm>
            <a:off x="1836965" y="3572804"/>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
        <p:nvSpPr>
          <p:cNvPr id="25" name="Text Placeholder 17"/>
          <p:cNvSpPr>
            <a:spLocks noGrp="1"/>
          </p:cNvSpPr>
          <p:nvPr>
            <p:ph type="body" sz="quarter" idx="47" hasCustomPrompt="1"/>
          </p:nvPr>
        </p:nvSpPr>
        <p:spPr>
          <a:xfrm>
            <a:off x="3769536" y="2149457"/>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
        <p:nvSpPr>
          <p:cNvPr id="26" name="Shape 4403"/>
          <p:cNvSpPr/>
          <p:nvPr userDrawn="1"/>
        </p:nvSpPr>
        <p:spPr>
          <a:xfrm rot="10800000">
            <a:off x="4161214" y="3450154"/>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2"/>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7" name="Text Placeholder 17"/>
          <p:cNvSpPr>
            <a:spLocks noGrp="1"/>
          </p:cNvSpPr>
          <p:nvPr>
            <p:ph type="body" sz="quarter" idx="48" hasCustomPrompt="1"/>
          </p:nvPr>
        </p:nvSpPr>
        <p:spPr>
          <a:xfrm>
            <a:off x="4266993" y="3784822"/>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28" name="Shape 4403"/>
          <p:cNvSpPr/>
          <p:nvPr userDrawn="1"/>
        </p:nvSpPr>
        <p:spPr>
          <a:xfrm>
            <a:off x="5887271" y="1420966"/>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5"/>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8" name="Text Placeholder 17"/>
          <p:cNvSpPr>
            <a:spLocks noGrp="1"/>
          </p:cNvSpPr>
          <p:nvPr>
            <p:ph type="body" sz="quarter" idx="49" hasCustomPrompt="1"/>
          </p:nvPr>
        </p:nvSpPr>
        <p:spPr>
          <a:xfrm>
            <a:off x="5993050" y="1530898"/>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39" name="Text Placeholder 17"/>
          <p:cNvSpPr>
            <a:spLocks noGrp="1"/>
          </p:cNvSpPr>
          <p:nvPr>
            <p:ph type="body" sz="quarter" idx="50" hasCustomPrompt="1"/>
          </p:nvPr>
        </p:nvSpPr>
        <p:spPr>
          <a:xfrm>
            <a:off x="5875830" y="3572804"/>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Tree>
    <p:extLst>
      <p:ext uri="{BB962C8B-B14F-4D97-AF65-F5344CB8AC3E}">
        <p14:creationId xmlns:p14="http://schemas.microsoft.com/office/powerpoint/2010/main" val="297798563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p:cTn id="12"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3">
                                            <p:txEl>
                                              <p:pRg st="0" end="0"/>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18">
                                            <p:txEl>
                                              <p:pRg st="0" end="0"/>
                                            </p:txEl>
                                          </p:spTgt>
                                        </p:tgtEl>
                                        <p:attrNameLst>
                                          <p:attrName>style.visibility</p:attrName>
                                        </p:attrNameLst>
                                      </p:cBhvr>
                                      <p:to>
                                        <p:strVal val="visible"/>
                                      </p:to>
                                    </p:set>
                                    <p:anim calcmode="lin" valueType="num">
                                      <p:cBhvr>
                                        <p:cTn id="28"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8">
                                            <p:txEl>
                                              <p:pRg st="0" end="0"/>
                                            </p:txEl>
                                          </p:spTgt>
                                        </p:tgtEl>
                                      </p:cBhvr>
                                    </p:animEffect>
                                  </p:childTnLst>
                                </p:cTn>
                              </p:par>
                            </p:childTnLst>
                          </p:cTn>
                        </p:par>
                        <p:par>
                          <p:cTn id="31" fill="hold">
                            <p:stCondLst>
                              <p:cond delay="2000"/>
                            </p:stCondLst>
                            <p:childTnLst>
                              <p:par>
                                <p:cTn id="32" presetID="22" presetClass="entr" presetSubtype="4"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Effect transition="in" filter="fade">
                                      <p:cBhvr>
                                        <p:cTn id="38" dur="500"/>
                                        <p:tgtEl>
                                          <p:spTgt spid="21">
                                            <p:txEl>
                                              <p:pRg st="0" end="0"/>
                                            </p:txEl>
                                          </p:spTgt>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Effect transition="in" filter="fade">
                                      <p:cBhvr>
                                        <p:cTn id="44" dur="500"/>
                                        <p:tgtEl>
                                          <p:spTgt spid="31"/>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25">
                                            <p:txEl>
                                              <p:pRg st="0" end="0"/>
                                            </p:txEl>
                                          </p:spTgt>
                                        </p:tgtEl>
                                        <p:attrNameLst>
                                          <p:attrName>style.visibility</p:attrName>
                                        </p:attrNameLst>
                                      </p:cBhvr>
                                      <p:to>
                                        <p:strVal val="visible"/>
                                      </p:to>
                                    </p:set>
                                    <p:anim calcmode="lin" valueType="num">
                                      <p:cBhvr>
                                        <p:cTn id="48"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25">
                                            <p:txEl>
                                              <p:pRg st="0" end="0"/>
                                            </p:txEl>
                                          </p:spTgt>
                                        </p:tgtEl>
                                      </p:cBhvr>
                                    </p:animEffec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up)">
                                      <p:cBhvr>
                                        <p:cTn id="54" dur="500"/>
                                        <p:tgtEl>
                                          <p:spTgt spid="26"/>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7">
                                            <p:txEl>
                                              <p:pRg st="0" end="0"/>
                                            </p:txEl>
                                          </p:spTgt>
                                        </p:tgtEl>
                                        <p:attrNameLst>
                                          <p:attrName>style.visibility</p:attrName>
                                        </p:attrNameLst>
                                      </p:cBhvr>
                                      <p:to>
                                        <p:strVal val="visible"/>
                                      </p:to>
                                    </p:set>
                                    <p:animEffect transition="in" filter="fade">
                                      <p:cBhvr>
                                        <p:cTn id="58" dur="500"/>
                                        <p:tgtEl>
                                          <p:spTgt spid="27">
                                            <p:txEl>
                                              <p:pRg st="0" end="0"/>
                                            </p:txEl>
                                          </p:spTgt>
                                        </p:tgtEl>
                                      </p:cBhvr>
                                    </p:animEffect>
                                  </p:childTnLst>
                                </p:cTn>
                              </p:par>
                            </p:childTnLst>
                          </p:cTn>
                        </p:par>
                        <p:par>
                          <p:cTn id="59" fill="hold">
                            <p:stCondLst>
                              <p:cond delay="5000"/>
                            </p:stCondLst>
                            <p:childTnLst>
                              <p:par>
                                <p:cTn id="60" presetID="53" presetClass="entr" presetSubtype="16" fill="hold" grpId="0" nodeType="after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childTnLst>
                          </p:cTn>
                        </p:par>
                        <p:par>
                          <p:cTn id="65" fill="hold">
                            <p:stCondLst>
                              <p:cond delay="5500"/>
                            </p:stCondLst>
                            <p:childTnLst>
                              <p:par>
                                <p:cTn id="66" presetID="53" presetClass="entr" presetSubtype="16" fill="hold" grpId="0" nodeType="afterEffect">
                                  <p:stCondLst>
                                    <p:cond delay="0"/>
                                  </p:stCondLst>
                                  <p:childTnLst>
                                    <p:set>
                                      <p:cBhvr>
                                        <p:cTn id="67" dur="1" fill="hold">
                                          <p:stCondLst>
                                            <p:cond delay="0"/>
                                          </p:stCondLst>
                                        </p:cTn>
                                        <p:tgtEl>
                                          <p:spTgt spid="39">
                                            <p:txEl>
                                              <p:pRg st="0" end="0"/>
                                            </p:txEl>
                                          </p:spTgt>
                                        </p:tgtEl>
                                        <p:attrNameLst>
                                          <p:attrName>style.visibility</p:attrName>
                                        </p:attrNameLst>
                                      </p:cBhvr>
                                      <p:to>
                                        <p:strVal val="visible"/>
                                      </p:to>
                                    </p:set>
                                    <p:anim calcmode="lin" valueType="num">
                                      <p:cBhvr>
                                        <p:cTn id="68" dur="5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9">
                                            <p:txEl>
                                              <p:pRg st="0" end="0"/>
                                            </p:txEl>
                                          </p:spTgt>
                                        </p:tgtEl>
                                      </p:cBhvr>
                                    </p:animEffect>
                                  </p:childTnLst>
                                </p:cTn>
                              </p:par>
                            </p:childTnLst>
                          </p:cTn>
                        </p:par>
                        <p:par>
                          <p:cTn id="71" fill="hold">
                            <p:stCondLst>
                              <p:cond delay="6000"/>
                            </p:stCondLst>
                            <p:childTnLst>
                              <p:par>
                                <p:cTn id="72" presetID="22" presetClass="entr" presetSubtype="4"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down)">
                                      <p:cBhvr>
                                        <p:cTn id="74" dur="500"/>
                                        <p:tgtEl>
                                          <p:spTgt spid="28"/>
                                        </p:tgtEl>
                                      </p:cBhvr>
                                    </p:animEffect>
                                  </p:childTnLst>
                                </p:cTn>
                              </p:par>
                            </p:childTnLst>
                          </p:cTn>
                        </p:par>
                        <p:par>
                          <p:cTn id="75" fill="hold">
                            <p:stCondLst>
                              <p:cond delay="6500"/>
                            </p:stCondLst>
                            <p:childTnLst>
                              <p:par>
                                <p:cTn id="76" presetID="10" presetClass="entr" presetSubtype="0" fill="hold" grpId="0" nodeType="afterEffect">
                                  <p:stCondLst>
                                    <p:cond delay="0"/>
                                  </p:stCondLst>
                                  <p:childTnLst>
                                    <p:set>
                                      <p:cBhvr>
                                        <p:cTn id="77" dur="1" fill="hold">
                                          <p:stCondLst>
                                            <p:cond delay="0"/>
                                          </p:stCondLst>
                                        </p:cTn>
                                        <p:tgtEl>
                                          <p:spTgt spid="38">
                                            <p:txEl>
                                              <p:pRg st="0" end="0"/>
                                            </p:txEl>
                                          </p:spTgt>
                                        </p:tgtEl>
                                        <p:attrNameLst>
                                          <p:attrName>style.visibility</p:attrName>
                                        </p:attrNameLst>
                                      </p:cBhvr>
                                      <p:to>
                                        <p:strVal val="visible"/>
                                      </p:to>
                                    </p:set>
                                    <p:animEffect transition="in" filter="fade">
                                      <p:cBhvr>
                                        <p:cTn id="78"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6" grpId="0"/>
      <p:bldP spid="23" grpId="0" build="p">
        <p:tmplLst>
          <p:tmpl lvl="1">
            <p:tnLst>
              <p:par>
                <p:cTn presetID="53" presetClass="entr" presetSubtype="16"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Effect transition="in" filter="fade">
                      <p:cBhvr>
                        <p:cTn dur="500"/>
                        <p:tgtEl>
                          <p:spTgt spid="23"/>
                        </p:tgtEl>
                      </p:cBhvr>
                    </p:animEffect>
                  </p:childTnLst>
                </p:cTn>
              </p:par>
            </p:tnLst>
          </p:tmpl>
        </p:tmplLst>
      </p:bldP>
      <p:bldP spid="44" grpId="0" animBg="1"/>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30" grpId="0" animBg="1"/>
      <p:bldP spid="31" grpId="0" animBg="1"/>
      <p:bldP spid="17" grpId="0" animBg="1"/>
      <p:bldP spid="18" grpId="0" build="p">
        <p:tmplLst>
          <p:tmpl lvl="1">
            <p:tnLst>
              <p:par>
                <p:cTn presetID="53" presetClass="entr" presetSubtype="16"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animEffect transition="in" filter="fade">
                      <p:cBhvr>
                        <p:cTn dur="500"/>
                        <p:tgtEl>
                          <p:spTgt spid="18"/>
                        </p:tgtEl>
                      </p:cBhvr>
                    </p:animEffect>
                  </p:childTnLst>
                </p:cTn>
              </p:par>
            </p:tnLst>
          </p:tmpl>
        </p:tmplLst>
      </p:bldP>
      <p:bldP spid="25" grpId="0" build="p">
        <p:tmplLst>
          <p:tmpl lvl="1">
            <p:tnLst>
              <p:par>
                <p:cTn presetID="53" presetClass="entr" presetSubtype="1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animBg="1"/>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500" fill="hold"/>
                        <p:tgtEl>
                          <p:spTgt spid="39"/>
                        </p:tgtEl>
                        <p:attrNameLst>
                          <p:attrName>ppt_w</p:attrName>
                        </p:attrNameLst>
                      </p:cBhvr>
                      <p:tavLst>
                        <p:tav tm="0">
                          <p:val>
                            <p:fltVal val="0"/>
                          </p:val>
                        </p:tav>
                        <p:tav tm="100000">
                          <p:val>
                            <p:strVal val="#ppt_w"/>
                          </p:val>
                        </p:tav>
                      </p:tavLst>
                    </p:anim>
                    <p:anim calcmode="lin" valueType="num">
                      <p:cBhvr>
                        <p:cTn dur="500" fill="hold"/>
                        <p:tgtEl>
                          <p:spTgt spid="39"/>
                        </p:tgtEl>
                        <p:attrNameLst>
                          <p:attrName>ppt_h</p:attrName>
                        </p:attrNameLst>
                      </p:cBhvr>
                      <p:tavLst>
                        <p:tav tm="0">
                          <p:val>
                            <p:fltVal val="0"/>
                          </p:val>
                        </p:tav>
                        <p:tav tm="100000">
                          <p:val>
                            <p:strVal val="#ppt_h"/>
                          </p:val>
                        </p:tav>
                      </p:tavLst>
                    </p:anim>
                    <p:animEffect transition="in" filter="fade">
                      <p:cBhvr>
                        <p:cTn dur="500"/>
                        <p:tgtEl>
                          <p:spTgt spid="39"/>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662457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159669" y="1357313"/>
            <a:ext cx="2605088" cy="1532335"/>
          </a:xfrm>
        </p:spPr>
        <p:txBody>
          <a:bodyPr>
            <a:normAutofit/>
          </a:bodyPr>
          <a:lstStyle>
            <a:lvl1pPr>
              <a:defRPr sz="1350">
                <a:solidFill>
                  <a:schemeClr val="accent1"/>
                </a:solidFill>
              </a:defRPr>
            </a:lvl1pPr>
          </a:lstStyle>
          <a:p>
            <a:endParaRPr lang="id-ID"/>
          </a:p>
        </p:txBody>
      </p:sp>
      <p:sp>
        <p:nvSpPr>
          <p:cNvPr id="9" name="Picture Placeholder 2"/>
          <p:cNvSpPr>
            <a:spLocks noGrp="1"/>
          </p:cNvSpPr>
          <p:nvPr>
            <p:ph type="pic" sz="quarter" idx="11"/>
          </p:nvPr>
        </p:nvSpPr>
        <p:spPr>
          <a:xfrm>
            <a:off x="5389430" y="1357313"/>
            <a:ext cx="2605088" cy="1532335"/>
          </a:xfrm>
        </p:spPr>
        <p:txBody>
          <a:bodyPr>
            <a:normAutofit/>
          </a:bodyPr>
          <a:lstStyle>
            <a:lvl1pPr>
              <a:defRPr sz="1350">
                <a:solidFill>
                  <a:schemeClr val="accent1"/>
                </a:solidFill>
              </a:defRPr>
            </a:lvl1pPr>
          </a:lstStyle>
          <a:p>
            <a:endParaRPr lang="id-ID"/>
          </a:p>
        </p:txBody>
      </p:sp>
    </p:spTree>
    <p:extLst>
      <p:ext uri="{BB962C8B-B14F-4D97-AF65-F5344CB8AC3E}">
        <p14:creationId xmlns:p14="http://schemas.microsoft.com/office/powerpoint/2010/main" val="354595218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846886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44546A"/>
                </a:solidFill>
                <a:latin typeface="Source Sans Pro" panose="020B0503030403020204" pitchFamily="34" charset="0"/>
              </a:rPr>
              <a:t>www.yourcompany.com | powerpoint template</a:t>
            </a:r>
            <a:endParaRPr lang="en-US" sz="675" dirty="0">
              <a:solidFill>
                <a:srgbClr val="44546A"/>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lang="es-SV" smtClean="0">
                <a:solidFill>
                  <a:srgbClr val="44546A"/>
                </a:solidFill>
              </a:rPr>
              <a:pPr/>
              <a:t>‹#›</a:t>
            </a:fld>
            <a:endParaRPr lang="es-SV">
              <a:solidFill>
                <a:srgbClr val="44546A"/>
              </a:solidFill>
            </a:endParaRPr>
          </a:p>
        </p:txBody>
      </p:sp>
      <p:cxnSp>
        <p:nvCxnSpPr>
          <p:cNvPr id="10"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031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Image Layout 0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
            <a:ext cx="9144000" cy="122024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0"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1F1F1F"/>
                </a:solidFill>
                <a:latin typeface="Source Sans Pro" panose="020B0503030403020204" pitchFamily="34" charset="0"/>
              </a:rPr>
              <a:t>www.yourcompany.com | powerpoint template</a:t>
            </a:r>
            <a:endParaRPr lang="en-US" sz="675" dirty="0">
              <a:solidFill>
                <a:srgbClr val="1F1F1F"/>
              </a:solidFill>
              <a:latin typeface="Source Sans Pro" panose="020B0503030403020204" pitchFamily="34" charset="0"/>
            </a:endParaRPr>
          </a:p>
        </p:txBody>
      </p:sp>
      <p:sp>
        <p:nvSpPr>
          <p:cNvPr id="11" name="Marcador de número de diapositiva 5"/>
          <p:cNvSpPr>
            <a:spLocks noGrp="1"/>
          </p:cNvSpPr>
          <p:nvPr>
            <p:ph type="sldNum" sz="quarter" idx="12"/>
          </p:nvPr>
        </p:nvSpPr>
        <p:spPr>
          <a:xfrm>
            <a:off x="6812615" y="4767307"/>
            <a:ext cx="2057266" cy="273812"/>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4"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77011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ppt_x"/>
                                          </p:val>
                                        </p:tav>
                                        <p:tav tm="100000">
                                          <p:val>
                                            <p:strVal val="#ppt_x"/>
                                          </p:val>
                                        </p:tav>
                                      </p:tavLst>
                                    </p:anim>
                                    <p:anim calcmode="lin" valueType="num">
                                      <p:cBhvr additive="base">
                                        <p:cTn id="12" dur="1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Lst>
  </p:timing>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9144000" cy="51435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350662049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Image Layout 06">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3028753" y="4767307"/>
            <a:ext cx="3086495" cy="273812"/>
          </a:xfrm>
          <a:prstGeom prst="rect">
            <a:avLst/>
          </a:prstGeom>
        </p:spPr>
        <p:txBody>
          <a:bodyPr anchor="ctr"/>
          <a:lstStyle>
            <a:lvl1pPr algn="ctr">
              <a:defRPr>
                <a:solidFill>
                  <a:schemeClr val="tx2"/>
                </a:solidFill>
              </a:defRPr>
            </a:lvl1pPr>
          </a:lstStyle>
          <a:p>
            <a:pPr>
              <a:lnSpc>
                <a:spcPct val="125000"/>
              </a:lnSpc>
            </a:pPr>
            <a:r>
              <a:rPr lang="it-IT" sz="675">
                <a:solidFill>
                  <a:srgbClr val="44546A"/>
                </a:solidFill>
                <a:latin typeface="Source Sans Pro" panose="020B0503030403020204" pitchFamily="34" charset="0"/>
              </a:rPr>
              <a:t>www.yourcompany.com | powerpoint template</a:t>
            </a:r>
            <a:endParaRPr lang="en-US" sz="675" dirty="0">
              <a:solidFill>
                <a:srgbClr val="44546A"/>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lang="es-SV" smtClean="0">
                <a:solidFill>
                  <a:srgbClr val="44546A"/>
                </a:solidFill>
              </a:rPr>
              <a:pPr/>
              <a:t>‹#›</a:t>
            </a:fld>
            <a:endParaRPr lang="es-SV">
              <a:solidFill>
                <a:srgbClr val="44546A"/>
              </a:solidFill>
            </a:endParaRPr>
          </a:p>
        </p:txBody>
      </p:sp>
      <p:cxnSp>
        <p:nvCxnSpPr>
          <p:cNvPr id="10" name="Conector recto 9"/>
          <p:cNvCxnSpPr/>
          <p:nvPr userDrawn="1"/>
        </p:nvCxnSpPr>
        <p:spPr>
          <a:xfrm>
            <a:off x="196956" y="4773830"/>
            <a:ext cx="875009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9144000" cy="2158984"/>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29740632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3" name="Marcador de pie de página 2"/>
          <p:cNvSpPr>
            <a:spLocks noGrp="1"/>
          </p:cNvSpPr>
          <p:nvPr>
            <p:ph type="ftr" sz="quarter" idx="11"/>
          </p:nvPr>
        </p:nvSpPr>
        <p:spPr/>
        <p:txBody>
          <a:bodyPr/>
          <a:lstStyle/>
          <a:p>
            <a:endParaRPr lang="es-ES" dirty="0">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402366236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791061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hasCustomPrompt="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97594558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22136871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hasCustomPrompt="1"/>
          </p:nvPr>
        </p:nvSpPr>
        <p:spPr>
          <a:xfrm>
            <a:off x="6286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hasCustomPrompt="1"/>
          </p:nvPr>
        </p:nvSpPr>
        <p:spPr>
          <a:xfrm>
            <a:off x="46291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89544773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a:t>Haga clic para modificar el estilo de título del patrón</a:t>
            </a:r>
          </a:p>
        </p:txBody>
      </p:sp>
      <p:sp>
        <p:nvSpPr>
          <p:cNvPr id="3" name="Marcador de texto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hasCustomPrompt="1"/>
          </p:nvPr>
        </p:nvSpPr>
        <p:spPr>
          <a:xfrm>
            <a:off x="629842" y="1878806"/>
            <a:ext cx="3868340"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hasCustomPrompt="1"/>
          </p:nvPr>
        </p:nvSpPr>
        <p:spPr>
          <a:xfrm>
            <a:off x="4629150" y="1878806"/>
            <a:ext cx="3887391"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ES" dirty="0">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62029762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ES" dirty="0">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417776361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3" name="Marcador de pie de página 2"/>
          <p:cNvSpPr>
            <a:spLocks noGrp="1"/>
          </p:cNvSpPr>
          <p:nvPr>
            <p:ph type="ftr" sz="quarter" idx="11"/>
          </p:nvPr>
        </p:nvSpPr>
        <p:spPr/>
        <p:txBody>
          <a:bodyPr/>
          <a:lstStyle/>
          <a:p>
            <a:endParaRPr lang="es-ES" dirty="0">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122674329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62166897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dirty="0"/>
          </a:p>
        </p:txBody>
      </p:sp>
      <p:sp>
        <p:nvSpPr>
          <p:cNvPr id="4" name="Marcador de texto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55078779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hasCustomPrompt="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73995437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dirty="0">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190683378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a:t>Haga clic para modificar el estilo de título del patrón</a:t>
            </a:r>
          </a:p>
        </p:txBody>
      </p:sp>
      <p:sp>
        <p:nvSpPr>
          <p:cNvPr id="3" name="Marcador de texto vertical 2"/>
          <p:cNvSpPr>
            <a:spLocks noGrp="1"/>
          </p:cNvSpPr>
          <p:nvPr>
            <p:ph type="body" orient="vert" idx="1" hasCustomPrompt="1"/>
          </p:nvPr>
        </p:nvSpPr>
        <p:spPr>
          <a:xfrm>
            <a:off x="628650" y="273844"/>
            <a:ext cx="5800725" cy="435887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62FC5E-D5AF-4D07-9FBC-7E3824851F9E}" type="datetimeFigureOut">
              <a:rPr lang="es-ES" smtClean="0">
                <a:solidFill>
                  <a:prstClr val="black">
                    <a:tint val="75000"/>
                  </a:prstClr>
                </a:solidFill>
              </a:rPr>
              <a:pPr/>
              <a:t>21/01/2018</a:t>
            </a:fld>
            <a:endParaRPr lang="es-ES"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6F5C631-4678-4CD5-9176-4470F9C2BF62}"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168014642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2514600" y="713942"/>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1"/>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34651774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18" name="Text Placeholder 17"/>
          <p:cNvSpPr>
            <a:spLocks noGrp="1"/>
          </p:cNvSpPr>
          <p:nvPr>
            <p:ph type="body" sz="quarter" idx="14" hasCustomPrompt="1"/>
          </p:nvPr>
        </p:nvSpPr>
        <p:spPr>
          <a:xfrm>
            <a:off x="1143000" y="2249078"/>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19" name="Text Placeholder 17"/>
          <p:cNvSpPr>
            <a:spLocks noGrp="1"/>
          </p:cNvSpPr>
          <p:nvPr>
            <p:ph type="body" sz="quarter" idx="15" hasCustomPrompt="1"/>
          </p:nvPr>
        </p:nvSpPr>
        <p:spPr>
          <a:xfrm>
            <a:off x="5553075" y="2250255"/>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21" name="Content Placeholder 20"/>
          <p:cNvSpPr>
            <a:spLocks noGrp="1"/>
          </p:cNvSpPr>
          <p:nvPr>
            <p:ph sz="quarter" idx="16" hasCustomPrompt="1"/>
          </p:nvPr>
        </p:nvSpPr>
        <p:spPr>
          <a:xfrm>
            <a:off x="1143000" y="1910642"/>
            <a:ext cx="3533775" cy="219075"/>
          </a:xfrm>
        </p:spPr>
        <p:txBody>
          <a:bodyPr lIns="0" tIns="0" rIns="0" bIns="0">
            <a:normAutofit/>
          </a:bodyPr>
          <a:lstStyle>
            <a:lvl1pPr marL="0" indent="0">
              <a:buNone/>
              <a:defRPr sz="1050">
                <a:solidFill>
                  <a:schemeClr val="bg1">
                    <a:lumMod val="95000"/>
                  </a:schemeClr>
                </a:solidFill>
                <a:latin typeface="Sinkin Sans 300 Light" pitchFamily="50" charset="0"/>
              </a:defRPr>
            </a:lvl1pPr>
          </a:lstStyle>
          <a:p>
            <a:pPr lvl="0"/>
            <a:r>
              <a:rPr lang="en-GB" dirty="0"/>
              <a:t>Click to edit Content Heading</a:t>
            </a:r>
          </a:p>
        </p:txBody>
      </p:sp>
      <p:sp>
        <p:nvSpPr>
          <p:cNvPr id="22" name="Content Placeholder 20"/>
          <p:cNvSpPr>
            <a:spLocks noGrp="1"/>
          </p:cNvSpPr>
          <p:nvPr>
            <p:ph sz="quarter" idx="17" hasCustomPrompt="1"/>
          </p:nvPr>
        </p:nvSpPr>
        <p:spPr>
          <a:xfrm>
            <a:off x="4900613" y="1910642"/>
            <a:ext cx="3100388" cy="219075"/>
          </a:xfrm>
        </p:spPr>
        <p:txBody>
          <a:bodyPr lIns="0" tIns="0" rIns="0" bIns="0">
            <a:normAutofit/>
          </a:bodyPr>
          <a:lstStyle>
            <a:lvl1pPr marL="0" indent="0">
              <a:buNone/>
              <a:defRPr sz="1050">
                <a:solidFill>
                  <a:schemeClr val="bg1">
                    <a:lumMod val="95000"/>
                  </a:schemeClr>
                </a:solidFill>
                <a:latin typeface="Sinkin Sans 300 Light" pitchFamily="50" charset="0"/>
              </a:defRPr>
            </a:lvl1pPr>
          </a:lstStyle>
          <a:p>
            <a:pPr lvl="0"/>
            <a:r>
              <a:rPr lang="en-GB" dirty="0"/>
              <a:t>Click to edit Content Heading</a:t>
            </a:r>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Tree>
    <p:extLst>
      <p:ext uri="{BB962C8B-B14F-4D97-AF65-F5344CB8AC3E}">
        <p14:creationId xmlns:p14="http://schemas.microsoft.com/office/powerpoint/2010/main" val="217571354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33" name="Rectangle 32"/>
          <p:cNvSpPr/>
          <p:nvPr/>
        </p:nvSpPr>
        <p:spPr>
          <a:xfrm>
            <a:off x="3828856" y="2148947"/>
            <a:ext cx="1519272" cy="12086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6" name="Rectangle 45"/>
          <p:cNvSpPr/>
          <p:nvPr userDrawn="1"/>
        </p:nvSpPr>
        <p:spPr>
          <a:xfrm>
            <a:off x="5415694" y="2148947"/>
            <a:ext cx="1519272" cy="12086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9" name="Content Placeholder 20"/>
          <p:cNvSpPr>
            <a:spLocks noGrp="1"/>
          </p:cNvSpPr>
          <p:nvPr>
            <p:ph sz="quarter" idx="16"/>
          </p:nvPr>
        </p:nvSpPr>
        <p:spPr>
          <a:xfrm>
            <a:off x="3929539"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10" name="Text Placeholder 17"/>
          <p:cNvSpPr>
            <a:spLocks noGrp="1"/>
          </p:cNvSpPr>
          <p:nvPr>
            <p:ph type="body" sz="quarter" idx="21"/>
          </p:nvPr>
        </p:nvSpPr>
        <p:spPr>
          <a:xfrm>
            <a:off x="3922147"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37" name="Picture Placeholder 2"/>
          <p:cNvSpPr>
            <a:spLocks noGrp="1"/>
          </p:cNvSpPr>
          <p:nvPr>
            <p:ph type="pic" sz="quarter" idx="23"/>
          </p:nvPr>
        </p:nvSpPr>
        <p:spPr>
          <a:xfrm>
            <a:off x="856282" y="2157413"/>
            <a:ext cx="1186172" cy="1543051"/>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40" name="Shape 987"/>
          <p:cNvSpPr/>
          <p:nvPr userDrawn="1"/>
        </p:nvSpPr>
        <p:spPr>
          <a:xfrm>
            <a:off x="795942" y="1985963"/>
            <a:ext cx="1317968" cy="1885950"/>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lumMod val="75000"/>
            </a:schemeClr>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3" name="Picture Placeholder 2"/>
          <p:cNvSpPr>
            <a:spLocks noGrp="1"/>
          </p:cNvSpPr>
          <p:nvPr>
            <p:ph type="pic" sz="quarter" idx="22"/>
          </p:nvPr>
        </p:nvSpPr>
        <p:spPr>
          <a:xfrm>
            <a:off x="2094640" y="1885950"/>
            <a:ext cx="1305691" cy="1819275"/>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39" name="Shape 987"/>
          <p:cNvSpPr/>
          <p:nvPr userDrawn="1"/>
        </p:nvSpPr>
        <p:spPr>
          <a:xfrm>
            <a:off x="2032925" y="1714500"/>
            <a:ext cx="1429122" cy="2171700"/>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2"/>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41" name="Rectangle 40"/>
          <p:cNvSpPr/>
          <p:nvPr userDrawn="1"/>
        </p:nvSpPr>
        <p:spPr>
          <a:xfrm>
            <a:off x="6997105" y="2148947"/>
            <a:ext cx="1519272" cy="12086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8" name="Shape 4385"/>
          <p:cNvSpPr/>
          <p:nvPr userDrawn="1"/>
        </p:nvSpPr>
        <p:spPr>
          <a:xfrm>
            <a:off x="7590622" y="2314743"/>
            <a:ext cx="332239" cy="298608"/>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49" name="Shape 4487"/>
          <p:cNvSpPr/>
          <p:nvPr userDrawn="1"/>
        </p:nvSpPr>
        <p:spPr>
          <a:xfrm>
            <a:off x="4501211" y="2358065"/>
            <a:ext cx="174563" cy="211962"/>
          </a:xfrm>
          <a:custGeom>
            <a:avLst/>
            <a:gdLst/>
            <a:ahLst/>
            <a:cxnLst>
              <a:cxn ang="0">
                <a:pos x="wd2" y="hd2"/>
              </a:cxn>
              <a:cxn ang="5400000">
                <a:pos x="wd2" y="hd2"/>
              </a:cxn>
              <a:cxn ang="10800000">
                <a:pos x="wd2" y="hd2"/>
              </a:cxn>
              <a:cxn ang="16200000">
                <a:pos x="wd2" y="hd2"/>
              </a:cxn>
            </a:cxnLst>
            <a:rect l="0" t="0" r="r" b="b"/>
            <a:pathLst>
              <a:path w="21600" h="21600" extrusionOk="0">
                <a:moveTo>
                  <a:pt x="7715" y="5337"/>
                </a:moveTo>
                <a:cubicBezTo>
                  <a:pt x="7715" y="3501"/>
                  <a:pt x="8945" y="2541"/>
                  <a:pt x="10801" y="2541"/>
                </a:cubicBezTo>
                <a:cubicBezTo>
                  <a:pt x="12655" y="2541"/>
                  <a:pt x="13887" y="3501"/>
                  <a:pt x="13887" y="5337"/>
                </a:cubicBezTo>
                <a:lnTo>
                  <a:pt x="13887" y="7624"/>
                </a:lnTo>
                <a:lnTo>
                  <a:pt x="7715" y="7624"/>
                </a:lnTo>
                <a:cubicBezTo>
                  <a:pt x="7715" y="7624"/>
                  <a:pt x="7715" y="5337"/>
                  <a:pt x="7715" y="5337"/>
                </a:cubicBezTo>
                <a:close/>
                <a:moveTo>
                  <a:pt x="19748" y="7624"/>
                </a:moveTo>
                <a:lnTo>
                  <a:pt x="16972" y="7624"/>
                </a:lnTo>
                <a:lnTo>
                  <a:pt x="16972" y="5844"/>
                </a:lnTo>
                <a:cubicBezTo>
                  <a:pt x="16972" y="2163"/>
                  <a:pt x="14912" y="0"/>
                  <a:pt x="10801" y="0"/>
                </a:cubicBezTo>
                <a:cubicBezTo>
                  <a:pt x="6688" y="0"/>
                  <a:pt x="4630" y="2163"/>
                  <a:pt x="4630" y="5844"/>
                </a:cubicBezTo>
                <a:lnTo>
                  <a:pt x="4630" y="7624"/>
                </a:lnTo>
                <a:lnTo>
                  <a:pt x="1544" y="7624"/>
                </a:lnTo>
                <a:cubicBezTo>
                  <a:pt x="691" y="7624"/>
                  <a:pt x="0" y="8447"/>
                  <a:pt x="0" y="9148"/>
                </a:cubicBezTo>
                <a:lnTo>
                  <a:pt x="0" y="19059"/>
                </a:lnTo>
                <a:cubicBezTo>
                  <a:pt x="0" y="19758"/>
                  <a:pt x="661" y="20505"/>
                  <a:pt x="1469" y="20719"/>
                </a:cubicBezTo>
                <a:lnTo>
                  <a:pt x="3314" y="21210"/>
                </a:lnTo>
                <a:cubicBezTo>
                  <a:pt x="4122" y="21424"/>
                  <a:pt x="5478" y="21600"/>
                  <a:pt x="6326" y="21600"/>
                </a:cubicBezTo>
                <a:lnTo>
                  <a:pt x="15274" y="21600"/>
                </a:lnTo>
                <a:cubicBezTo>
                  <a:pt x="16123" y="21600"/>
                  <a:pt x="17478" y="21424"/>
                  <a:pt x="18286" y="21210"/>
                </a:cubicBezTo>
                <a:lnTo>
                  <a:pt x="20132" y="20719"/>
                </a:lnTo>
                <a:cubicBezTo>
                  <a:pt x="20939" y="20505"/>
                  <a:pt x="21600" y="19758"/>
                  <a:pt x="21600" y="19059"/>
                </a:cubicBezTo>
                <a:lnTo>
                  <a:pt x="21600" y="9148"/>
                </a:lnTo>
                <a:cubicBezTo>
                  <a:pt x="21600" y="8447"/>
                  <a:pt x="20601" y="7624"/>
                  <a:pt x="19748" y="7624"/>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54" name="Shape 4454"/>
          <p:cNvSpPr/>
          <p:nvPr userDrawn="1"/>
        </p:nvSpPr>
        <p:spPr>
          <a:xfrm>
            <a:off x="6058519" y="2366707"/>
            <a:ext cx="233622" cy="194678"/>
          </a:xfrm>
          <a:custGeom>
            <a:avLst/>
            <a:gdLst/>
            <a:ahLst/>
            <a:cxnLst>
              <a:cxn ang="0">
                <a:pos x="wd2" y="hd2"/>
              </a:cxn>
              <a:cxn ang="5400000">
                <a:pos x="wd2" y="hd2"/>
              </a:cxn>
              <a:cxn ang="10800000">
                <a:pos x="wd2" y="hd2"/>
              </a:cxn>
              <a:cxn ang="16200000">
                <a:pos x="wd2" y="hd2"/>
              </a:cxn>
            </a:cxnLst>
            <a:rect l="0" t="0" r="r" b="b"/>
            <a:pathLst>
              <a:path w="21452" h="21600" extrusionOk="0">
                <a:moveTo>
                  <a:pt x="19451" y="15878"/>
                </a:moveTo>
                <a:lnTo>
                  <a:pt x="19142" y="18042"/>
                </a:lnTo>
                <a:cubicBezTo>
                  <a:pt x="19049" y="18872"/>
                  <a:pt x="18431" y="19552"/>
                  <a:pt x="17766" y="19552"/>
                </a:cubicBezTo>
                <a:lnTo>
                  <a:pt x="3686" y="19552"/>
                </a:lnTo>
                <a:cubicBezTo>
                  <a:pt x="3021" y="19552"/>
                  <a:pt x="2403" y="18872"/>
                  <a:pt x="2310" y="18042"/>
                </a:cubicBezTo>
                <a:lnTo>
                  <a:pt x="2001" y="15878"/>
                </a:lnTo>
                <a:cubicBezTo>
                  <a:pt x="1909" y="15047"/>
                  <a:pt x="2377" y="14368"/>
                  <a:pt x="3041" y="14368"/>
                </a:cubicBezTo>
                <a:lnTo>
                  <a:pt x="18411" y="14368"/>
                </a:lnTo>
                <a:cubicBezTo>
                  <a:pt x="19075" y="14368"/>
                  <a:pt x="19543" y="15047"/>
                  <a:pt x="19451" y="15878"/>
                </a:cubicBezTo>
                <a:close/>
                <a:moveTo>
                  <a:pt x="21075" y="12098"/>
                </a:moveTo>
                <a:lnTo>
                  <a:pt x="17323" y="1309"/>
                </a:lnTo>
                <a:cubicBezTo>
                  <a:pt x="17026" y="590"/>
                  <a:pt x="16239" y="0"/>
                  <a:pt x="15575" y="0"/>
                </a:cubicBezTo>
                <a:lnTo>
                  <a:pt x="5877" y="0"/>
                </a:lnTo>
                <a:cubicBezTo>
                  <a:pt x="5213" y="0"/>
                  <a:pt x="4426" y="590"/>
                  <a:pt x="4129" y="1309"/>
                </a:cubicBezTo>
                <a:lnTo>
                  <a:pt x="378" y="12098"/>
                </a:lnTo>
                <a:cubicBezTo>
                  <a:pt x="80" y="12817"/>
                  <a:pt x="-74" y="14056"/>
                  <a:pt x="35" y="14850"/>
                </a:cubicBezTo>
                <a:lnTo>
                  <a:pt x="846" y="20157"/>
                </a:lnTo>
                <a:cubicBezTo>
                  <a:pt x="956" y="20950"/>
                  <a:pt x="1589" y="21600"/>
                  <a:pt x="2254" y="21600"/>
                </a:cubicBezTo>
                <a:lnTo>
                  <a:pt x="19198" y="21600"/>
                </a:lnTo>
                <a:cubicBezTo>
                  <a:pt x="19863" y="21600"/>
                  <a:pt x="20496" y="20950"/>
                  <a:pt x="20606" y="20157"/>
                </a:cubicBezTo>
                <a:lnTo>
                  <a:pt x="21417" y="14850"/>
                </a:lnTo>
                <a:cubicBezTo>
                  <a:pt x="21526" y="14056"/>
                  <a:pt x="21372" y="12817"/>
                  <a:pt x="21075" y="12098"/>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55" name="Content Placeholder 20"/>
          <p:cNvSpPr>
            <a:spLocks noGrp="1"/>
          </p:cNvSpPr>
          <p:nvPr>
            <p:ph sz="quarter" idx="24"/>
          </p:nvPr>
        </p:nvSpPr>
        <p:spPr>
          <a:xfrm>
            <a:off x="5516377"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6" name="Text Placeholder 17"/>
          <p:cNvSpPr>
            <a:spLocks noGrp="1"/>
          </p:cNvSpPr>
          <p:nvPr>
            <p:ph type="body" sz="quarter" idx="25"/>
          </p:nvPr>
        </p:nvSpPr>
        <p:spPr>
          <a:xfrm>
            <a:off x="5508985"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7" name="Content Placeholder 20"/>
          <p:cNvSpPr>
            <a:spLocks noGrp="1"/>
          </p:cNvSpPr>
          <p:nvPr>
            <p:ph sz="quarter" idx="26"/>
          </p:nvPr>
        </p:nvSpPr>
        <p:spPr>
          <a:xfrm>
            <a:off x="7097788" y="2688399"/>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8" name="Text Placeholder 17"/>
          <p:cNvSpPr>
            <a:spLocks noGrp="1"/>
          </p:cNvSpPr>
          <p:nvPr>
            <p:ph type="body" sz="quarter" idx="27"/>
          </p:nvPr>
        </p:nvSpPr>
        <p:spPr>
          <a:xfrm>
            <a:off x="7090396" y="2929827"/>
            <a:ext cx="1332691" cy="299000"/>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9" name="Content Placeholder 20"/>
          <p:cNvSpPr>
            <a:spLocks noGrp="1"/>
          </p:cNvSpPr>
          <p:nvPr>
            <p:ph sz="quarter" idx="28"/>
          </p:nvPr>
        </p:nvSpPr>
        <p:spPr>
          <a:xfrm>
            <a:off x="3842258" y="1733486"/>
            <a:ext cx="4674119" cy="252477"/>
          </a:xfrm>
        </p:spPr>
        <p:txBody>
          <a:bodyPr lIns="0" tIns="0" rIns="0" bIns="0" anchor="ctr">
            <a:normAutofit/>
          </a:bodyPr>
          <a:lstStyle>
            <a:lvl1pPr marL="0" indent="0" algn="l">
              <a:buNone/>
              <a:defRPr sz="1050" b="1">
                <a:solidFill>
                  <a:schemeClr val="bg1">
                    <a:lumMod val="95000"/>
                  </a:schemeClr>
                </a:solidFill>
                <a:latin typeface="Sinkin Sans 300 Light" pitchFamily="50" charset="0"/>
              </a:defRPr>
            </a:lvl1pPr>
          </a:lstStyle>
          <a:p>
            <a:pPr lvl="0"/>
            <a:endParaRPr lang="en-GB" dirty="0"/>
          </a:p>
        </p:txBody>
      </p:sp>
      <p:sp>
        <p:nvSpPr>
          <p:cNvPr id="60" name="Text Placeholder 17"/>
          <p:cNvSpPr>
            <a:spLocks noGrp="1"/>
          </p:cNvSpPr>
          <p:nvPr>
            <p:ph type="body" sz="quarter" idx="29"/>
          </p:nvPr>
        </p:nvSpPr>
        <p:spPr>
          <a:xfrm>
            <a:off x="3922147"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
        <p:nvSpPr>
          <p:cNvPr id="61" name="Text Placeholder 17"/>
          <p:cNvSpPr>
            <a:spLocks noGrp="1"/>
          </p:cNvSpPr>
          <p:nvPr>
            <p:ph type="body" sz="quarter" idx="30"/>
          </p:nvPr>
        </p:nvSpPr>
        <p:spPr>
          <a:xfrm>
            <a:off x="5508985"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
        <p:nvSpPr>
          <p:cNvPr id="62" name="Text Placeholder 17"/>
          <p:cNvSpPr>
            <a:spLocks noGrp="1"/>
          </p:cNvSpPr>
          <p:nvPr>
            <p:ph type="body" sz="quarter" idx="31"/>
          </p:nvPr>
        </p:nvSpPr>
        <p:spPr>
          <a:xfrm>
            <a:off x="7090396" y="3550444"/>
            <a:ext cx="1332691" cy="628650"/>
          </a:xfrm>
        </p:spPr>
        <p:txBody>
          <a:bodyPr lIns="0" tIns="0" rIns="0" bIns="0" anchor="t">
            <a:normAutofit/>
          </a:bodyPr>
          <a:lstStyle>
            <a:lvl1pPr marL="0" indent="0" algn="ctr">
              <a:lnSpc>
                <a:spcPct val="150000"/>
              </a:lnSpc>
              <a:buNone/>
              <a:defRPr sz="713">
                <a:solidFill>
                  <a:schemeClr val="bg1">
                    <a:lumMod val="95000"/>
                  </a:schemeClr>
                </a:solidFill>
                <a:latin typeface="Sinkin Sans 300 Light" pitchFamily="50" charset="0"/>
              </a:defRPr>
            </a:lvl1pPr>
          </a:lstStyle>
          <a:p>
            <a:pPr lvl="0"/>
            <a:endParaRPr lang="en-US" dirty="0"/>
          </a:p>
        </p:txBody>
      </p:sp>
    </p:spTree>
    <p:extLst>
      <p:ext uri="{BB962C8B-B14F-4D97-AF65-F5344CB8AC3E}">
        <p14:creationId xmlns:p14="http://schemas.microsoft.com/office/powerpoint/2010/main" val="21126862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2" presetClass="entr" presetSubtype="8" accel="44000" decel="5600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0-#ppt_w/2"/>
                                          </p:val>
                                        </p:tav>
                                        <p:tav tm="100000">
                                          <p:val>
                                            <p:strVal val="#ppt_x"/>
                                          </p:val>
                                        </p:tav>
                                      </p:tavLst>
                                    </p:anim>
                                    <p:anim calcmode="lin" valueType="num">
                                      <p:cBhvr additive="base">
                                        <p:cTn id="16" dur="500" fill="hold"/>
                                        <p:tgtEl>
                                          <p:spTgt spid="40"/>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2000"/>
                            </p:stCondLst>
                            <p:childTnLst>
                              <p:par>
                                <p:cTn id="22" presetID="2" presetClass="entr" presetSubtype="8" accel="44000" decel="56000"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0-#ppt_w/2"/>
                                          </p:val>
                                        </p:tav>
                                        <p:tav tm="100000">
                                          <p:val>
                                            <p:strVal val="#ppt_x"/>
                                          </p:val>
                                        </p:tav>
                                      </p:tavLst>
                                    </p:anim>
                                    <p:anim calcmode="lin" valueType="num">
                                      <p:cBhvr additive="base">
                                        <p:cTn id="25" dur="500" fill="hold"/>
                                        <p:tgtEl>
                                          <p:spTgt spid="39"/>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p:stCondLst>
                              <p:cond delay="3000"/>
                            </p:stCondLst>
                            <p:childTnLst>
                              <p:par>
                                <p:cTn id="31" presetID="22" presetClass="entr" presetSubtype="8" fill="hold" grpId="0" nodeType="afterEffect" nodePh="1">
                                  <p:stCondLst>
                                    <p:cond delay="0"/>
                                  </p:stCondLst>
                                  <p:endCondLst>
                                    <p:cond evt="begin" delay="0">
                                      <p:tn val="31"/>
                                    </p:cond>
                                  </p:endCondLst>
                                  <p:childTnLst>
                                    <p:set>
                                      <p:cBhvr>
                                        <p:cTn id="32" dur="1" fill="hold">
                                          <p:stCondLst>
                                            <p:cond delay="0"/>
                                          </p:stCondLst>
                                        </p:cTn>
                                        <p:tgtEl>
                                          <p:spTgt spid="59">
                                            <p:txEl>
                                              <p:pRg st="0" end="0"/>
                                            </p:txEl>
                                          </p:spTgt>
                                        </p:tgtEl>
                                        <p:attrNameLst>
                                          <p:attrName>style.visibility</p:attrName>
                                        </p:attrNameLst>
                                      </p:cBhvr>
                                      <p:to>
                                        <p:strVal val="visible"/>
                                      </p:to>
                                    </p:set>
                                    <p:animEffect transition="in" filter="wipe(left)">
                                      <p:cBhvr>
                                        <p:cTn id="33" dur="500"/>
                                        <p:tgtEl>
                                          <p:spTgt spid="59">
                                            <p:txEl>
                                              <p:pRg st="0" end="0"/>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par>
                          <p:cTn id="38" fill="hold">
                            <p:stCondLst>
                              <p:cond delay="4000"/>
                            </p:stCondLst>
                            <p:childTnLst>
                              <p:par>
                                <p:cTn id="39" presetID="49" presetClass="entr" presetSubtype="0" decel="100000" fill="hold" grpId="0" nodeType="after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 calcmode="lin" valueType="num">
                                      <p:cBhvr>
                                        <p:cTn id="43" dur="500" fill="hold"/>
                                        <p:tgtEl>
                                          <p:spTgt spid="49"/>
                                        </p:tgtEl>
                                        <p:attrNameLst>
                                          <p:attrName>style.rotation</p:attrName>
                                        </p:attrNameLst>
                                      </p:cBhvr>
                                      <p:tavLst>
                                        <p:tav tm="0">
                                          <p:val>
                                            <p:fltVal val="360"/>
                                          </p:val>
                                        </p:tav>
                                        <p:tav tm="100000">
                                          <p:val>
                                            <p:fltVal val="0"/>
                                          </p:val>
                                        </p:tav>
                                      </p:tavLst>
                                    </p:anim>
                                    <p:animEffect transition="in" filter="fade">
                                      <p:cBhvr>
                                        <p:cTn id="44" dur="500"/>
                                        <p:tgtEl>
                                          <p:spTgt spid="49"/>
                                        </p:tgtEl>
                                      </p:cBhvr>
                                    </p:animEffect>
                                  </p:childTnLst>
                                </p:cTn>
                              </p:par>
                            </p:childTnLst>
                          </p:cTn>
                        </p:par>
                        <p:par>
                          <p:cTn id="45" fill="hold">
                            <p:stCondLst>
                              <p:cond delay="4500"/>
                            </p:stCondLst>
                            <p:childTnLst>
                              <p:par>
                                <p:cTn id="46" presetID="22" presetClass="entr" presetSubtype="1" fill="hold" grpId="0" nodeType="afterEffect" nodePh="1">
                                  <p:stCondLst>
                                    <p:cond delay="0"/>
                                  </p:stCondLst>
                                  <p:endCondLst>
                                    <p:cond evt="begin" delay="0">
                                      <p:tn val="46"/>
                                    </p:cond>
                                  </p:endCondLst>
                                  <p:childTnLst>
                                    <p:set>
                                      <p:cBhvr>
                                        <p:cTn id="47" dur="1" fill="hold">
                                          <p:stCondLst>
                                            <p:cond delay="0"/>
                                          </p:stCondLst>
                                        </p:cTn>
                                        <p:tgtEl>
                                          <p:spTgt spid="9">
                                            <p:txEl>
                                              <p:pRg st="0" end="0"/>
                                            </p:txEl>
                                          </p:spTgt>
                                        </p:tgtEl>
                                        <p:attrNameLst>
                                          <p:attrName>style.visibility</p:attrName>
                                        </p:attrNameLst>
                                      </p:cBhvr>
                                      <p:to>
                                        <p:strVal val="visible"/>
                                      </p:to>
                                    </p:set>
                                    <p:animEffect transition="in" filter="wipe(up)">
                                      <p:cBhvr>
                                        <p:cTn id="48" dur="500"/>
                                        <p:tgtEl>
                                          <p:spTgt spid="9">
                                            <p:txEl>
                                              <p:pRg st="0" end="0"/>
                                            </p:txEl>
                                          </p:spTgt>
                                        </p:tgtEl>
                                      </p:cBhvr>
                                    </p:animEffect>
                                  </p:childTnLst>
                                </p:cTn>
                              </p:par>
                            </p:childTnLst>
                          </p:cTn>
                        </p:par>
                        <p:par>
                          <p:cTn id="49" fill="hold">
                            <p:stCondLst>
                              <p:cond delay="5000"/>
                            </p:stCondLst>
                            <p:childTnLst>
                              <p:par>
                                <p:cTn id="50" presetID="9" presetClass="entr" presetSubtype="0" fill="hold" grpId="0" nodeType="afterEffect" nodePh="1">
                                  <p:stCondLst>
                                    <p:cond delay="0"/>
                                  </p:stCondLst>
                                  <p:endCondLst>
                                    <p:cond evt="begin" delay="0">
                                      <p:tn val="50"/>
                                    </p:cond>
                                  </p:end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dissolve">
                                      <p:cBhvr>
                                        <p:cTn id="52" dur="500"/>
                                        <p:tgtEl>
                                          <p:spTgt spid="10">
                                            <p:txEl>
                                              <p:pRg st="0" end="0"/>
                                            </p:txEl>
                                          </p:spTgt>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childTnLst>
                          </p:cTn>
                        </p:par>
                        <p:par>
                          <p:cTn id="57" fill="hold">
                            <p:stCondLst>
                              <p:cond delay="6000"/>
                            </p:stCondLst>
                            <p:childTnLst>
                              <p:par>
                                <p:cTn id="58" presetID="49" presetClass="entr" presetSubtype="0" decel="100000" fill="hold" grpId="0" nodeType="afterEffect">
                                  <p:stCondLst>
                                    <p:cond delay="0"/>
                                  </p:stCondLst>
                                  <p:childTnLst>
                                    <p:set>
                                      <p:cBhvr>
                                        <p:cTn id="59" dur="1" fill="hold">
                                          <p:stCondLst>
                                            <p:cond delay="0"/>
                                          </p:stCondLst>
                                        </p:cTn>
                                        <p:tgtEl>
                                          <p:spTgt spid="54"/>
                                        </p:tgtEl>
                                        <p:attrNameLst>
                                          <p:attrName>style.visibility</p:attrName>
                                        </p:attrNameLst>
                                      </p:cBhvr>
                                      <p:to>
                                        <p:strVal val="visible"/>
                                      </p:to>
                                    </p:set>
                                    <p:anim calcmode="lin" valueType="num">
                                      <p:cBhvr>
                                        <p:cTn id="60" dur="500" fill="hold"/>
                                        <p:tgtEl>
                                          <p:spTgt spid="54"/>
                                        </p:tgtEl>
                                        <p:attrNameLst>
                                          <p:attrName>ppt_w</p:attrName>
                                        </p:attrNameLst>
                                      </p:cBhvr>
                                      <p:tavLst>
                                        <p:tav tm="0">
                                          <p:val>
                                            <p:fltVal val="0"/>
                                          </p:val>
                                        </p:tav>
                                        <p:tav tm="100000">
                                          <p:val>
                                            <p:strVal val="#ppt_w"/>
                                          </p:val>
                                        </p:tav>
                                      </p:tavLst>
                                    </p:anim>
                                    <p:anim calcmode="lin" valueType="num">
                                      <p:cBhvr>
                                        <p:cTn id="61" dur="500" fill="hold"/>
                                        <p:tgtEl>
                                          <p:spTgt spid="54"/>
                                        </p:tgtEl>
                                        <p:attrNameLst>
                                          <p:attrName>ppt_h</p:attrName>
                                        </p:attrNameLst>
                                      </p:cBhvr>
                                      <p:tavLst>
                                        <p:tav tm="0">
                                          <p:val>
                                            <p:fltVal val="0"/>
                                          </p:val>
                                        </p:tav>
                                        <p:tav tm="100000">
                                          <p:val>
                                            <p:strVal val="#ppt_h"/>
                                          </p:val>
                                        </p:tav>
                                      </p:tavLst>
                                    </p:anim>
                                    <p:anim calcmode="lin" valueType="num">
                                      <p:cBhvr>
                                        <p:cTn id="62" dur="500" fill="hold"/>
                                        <p:tgtEl>
                                          <p:spTgt spid="54"/>
                                        </p:tgtEl>
                                        <p:attrNameLst>
                                          <p:attrName>style.rotation</p:attrName>
                                        </p:attrNameLst>
                                      </p:cBhvr>
                                      <p:tavLst>
                                        <p:tav tm="0">
                                          <p:val>
                                            <p:fltVal val="360"/>
                                          </p:val>
                                        </p:tav>
                                        <p:tav tm="100000">
                                          <p:val>
                                            <p:fltVal val="0"/>
                                          </p:val>
                                        </p:tav>
                                      </p:tavLst>
                                    </p:anim>
                                    <p:animEffect transition="in" filter="fade">
                                      <p:cBhvr>
                                        <p:cTn id="63" dur="500"/>
                                        <p:tgtEl>
                                          <p:spTgt spid="54"/>
                                        </p:tgtEl>
                                      </p:cBhvr>
                                    </p:animEffect>
                                  </p:childTnLst>
                                </p:cTn>
                              </p:par>
                            </p:childTnLst>
                          </p:cTn>
                        </p:par>
                        <p:par>
                          <p:cTn id="64" fill="hold">
                            <p:stCondLst>
                              <p:cond delay="6500"/>
                            </p:stCondLst>
                            <p:childTnLst>
                              <p:par>
                                <p:cTn id="65" presetID="22" presetClass="entr" presetSubtype="1" fill="hold" grpId="0" nodeType="afterEffect" nodePh="1">
                                  <p:stCondLst>
                                    <p:cond delay="0"/>
                                  </p:stCondLst>
                                  <p:endCondLst>
                                    <p:cond evt="begin" delay="0">
                                      <p:tn val="65"/>
                                    </p:cond>
                                  </p:endCondLst>
                                  <p:childTnLst>
                                    <p:set>
                                      <p:cBhvr>
                                        <p:cTn id="66" dur="1" fill="hold">
                                          <p:stCondLst>
                                            <p:cond delay="0"/>
                                          </p:stCondLst>
                                        </p:cTn>
                                        <p:tgtEl>
                                          <p:spTgt spid="55">
                                            <p:txEl>
                                              <p:pRg st="0" end="0"/>
                                            </p:txEl>
                                          </p:spTgt>
                                        </p:tgtEl>
                                        <p:attrNameLst>
                                          <p:attrName>style.visibility</p:attrName>
                                        </p:attrNameLst>
                                      </p:cBhvr>
                                      <p:to>
                                        <p:strVal val="visible"/>
                                      </p:to>
                                    </p:set>
                                    <p:animEffect transition="in" filter="wipe(up)">
                                      <p:cBhvr>
                                        <p:cTn id="67" dur="500"/>
                                        <p:tgtEl>
                                          <p:spTgt spid="55">
                                            <p:txEl>
                                              <p:pRg st="0" end="0"/>
                                            </p:txEl>
                                          </p:spTgt>
                                        </p:tgtEl>
                                      </p:cBhvr>
                                    </p:animEffect>
                                  </p:childTnLst>
                                </p:cTn>
                              </p:par>
                            </p:childTnLst>
                          </p:cTn>
                        </p:par>
                        <p:par>
                          <p:cTn id="68" fill="hold">
                            <p:stCondLst>
                              <p:cond delay="7000"/>
                            </p:stCondLst>
                            <p:childTnLst>
                              <p:par>
                                <p:cTn id="69" presetID="9" presetClass="entr" presetSubtype="0" fill="hold" grpId="0" nodeType="afterEffect" nodePh="1">
                                  <p:stCondLst>
                                    <p:cond delay="0"/>
                                  </p:stCondLst>
                                  <p:endCondLst>
                                    <p:cond evt="begin" delay="0">
                                      <p:tn val="69"/>
                                    </p:cond>
                                  </p:endCondLst>
                                  <p:childTnLst>
                                    <p:set>
                                      <p:cBhvr>
                                        <p:cTn id="70" dur="1" fill="hold">
                                          <p:stCondLst>
                                            <p:cond delay="0"/>
                                          </p:stCondLst>
                                        </p:cTn>
                                        <p:tgtEl>
                                          <p:spTgt spid="56">
                                            <p:txEl>
                                              <p:pRg st="0" end="0"/>
                                            </p:txEl>
                                          </p:spTgt>
                                        </p:tgtEl>
                                        <p:attrNameLst>
                                          <p:attrName>style.visibility</p:attrName>
                                        </p:attrNameLst>
                                      </p:cBhvr>
                                      <p:to>
                                        <p:strVal val="visible"/>
                                      </p:to>
                                    </p:set>
                                    <p:animEffect transition="in" filter="dissolve">
                                      <p:cBhvr>
                                        <p:cTn id="71" dur="500"/>
                                        <p:tgtEl>
                                          <p:spTgt spid="56">
                                            <p:txEl>
                                              <p:pRg st="0" end="0"/>
                                            </p:txEl>
                                          </p:spTgt>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childTnLst>
                          </p:cTn>
                        </p:par>
                        <p:par>
                          <p:cTn id="76" fill="hold">
                            <p:stCondLst>
                              <p:cond delay="8000"/>
                            </p:stCondLst>
                            <p:childTnLst>
                              <p:par>
                                <p:cTn id="77" presetID="49" presetClass="entr" presetSubtype="0" decel="100000" fill="hold" grpId="0" nodeType="afterEffect">
                                  <p:stCondLst>
                                    <p:cond delay="0"/>
                                  </p:stCondLst>
                                  <p:childTnLst>
                                    <p:set>
                                      <p:cBhvr>
                                        <p:cTn id="78" dur="1" fill="hold">
                                          <p:stCondLst>
                                            <p:cond delay="0"/>
                                          </p:stCondLst>
                                        </p:cTn>
                                        <p:tgtEl>
                                          <p:spTgt spid="48"/>
                                        </p:tgtEl>
                                        <p:attrNameLst>
                                          <p:attrName>style.visibility</p:attrName>
                                        </p:attrNameLst>
                                      </p:cBhvr>
                                      <p:to>
                                        <p:strVal val="visible"/>
                                      </p:to>
                                    </p:set>
                                    <p:anim calcmode="lin" valueType="num">
                                      <p:cBhvr>
                                        <p:cTn id="79" dur="500" fill="hold"/>
                                        <p:tgtEl>
                                          <p:spTgt spid="48"/>
                                        </p:tgtEl>
                                        <p:attrNameLst>
                                          <p:attrName>ppt_w</p:attrName>
                                        </p:attrNameLst>
                                      </p:cBhvr>
                                      <p:tavLst>
                                        <p:tav tm="0">
                                          <p:val>
                                            <p:fltVal val="0"/>
                                          </p:val>
                                        </p:tav>
                                        <p:tav tm="100000">
                                          <p:val>
                                            <p:strVal val="#ppt_w"/>
                                          </p:val>
                                        </p:tav>
                                      </p:tavLst>
                                    </p:anim>
                                    <p:anim calcmode="lin" valueType="num">
                                      <p:cBhvr>
                                        <p:cTn id="80" dur="500" fill="hold"/>
                                        <p:tgtEl>
                                          <p:spTgt spid="48"/>
                                        </p:tgtEl>
                                        <p:attrNameLst>
                                          <p:attrName>ppt_h</p:attrName>
                                        </p:attrNameLst>
                                      </p:cBhvr>
                                      <p:tavLst>
                                        <p:tav tm="0">
                                          <p:val>
                                            <p:fltVal val="0"/>
                                          </p:val>
                                        </p:tav>
                                        <p:tav tm="100000">
                                          <p:val>
                                            <p:strVal val="#ppt_h"/>
                                          </p:val>
                                        </p:tav>
                                      </p:tavLst>
                                    </p:anim>
                                    <p:anim calcmode="lin" valueType="num">
                                      <p:cBhvr>
                                        <p:cTn id="81" dur="500" fill="hold"/>
                                        <p:tgtEl>
                                          <p:spTgt spid="48"/>
                                        </p:tgtEl>
                                        <p:attrNameLst>
                                          <p:attrName>style.rotation</p:attrName>
                                        </p:attrNameLst>
                                      </p:cBhvr>
                                      <p:tavLst>
                                        <p:tav tm="0">
                                          <p:val>
                                            <p:fltVal val="360"/>
                                          </p:val>
                                        </p:tav>
                                        <p:tav tm="100000">
                                          <p:val>
                                            <p:fltVal val="0"/>
                                          </p:val>
                                        </p:tav>
                                      </p:tavLst>
                                    </p:anim>
                                    <p:animEffect transition="in" filter="fade">
                                      <p:cBhvr>
                                        <p:cTn id="82" dur="500"/>
                                        <p:tgtEl>
                                          <p:spTgt spid="48"/>
                                        </p:tgtEl>
                                      </p:cBhvr>
                                    </p:animEffect>
                                  </p:childTnLst>
                                </p:cTn>
                              </p:par>
                            </p:childTnLst>
                          </p:cTn>
                        </p:par>
                        <p:par>
                          <p:cTn id="83" fill="hold">
                            <p:stCondLst>
                              <p:cond delay="8500"/>
                            </p:stCondLst>
                            <p:childTnLst>
                              <p:par>
                                <p:cTn id="84" presetID="22" presetClass="entr" presetSubtype="1" fill="hold" grpId="0" nodeType="afterEffect" nodePh="1">
                                  <p:stCondLst>
                                    <p:cond delay="0"/>
                                  </p:stCondLst>
                                  <p:endCondLst>
                                    <p:cond evt="begin" delay="0">
                                      <p:tn val="84"/>
                                    </p:cond>
                                  </p:endCondLst>
                                  <p:childTnLst>
                                    <p:set>
                                      <p:cBhvr>
                                        <p:cTn id="85" dur="1" fill="hold">
                                          <p:stCondLst>
                                            <p:cond delay="0"/>
                                          </p:stCondLst>
                                        </p:cTn>
                                        <p:tgtEl>
                                          <p:spTgt spid="57">
                                            <p:txEl>
                                              <p:pRg st="0" end="0"/>
                                            </p:txEl>
                                          </p:spTgt>
                                        </p:tgtEl>
                                        <p:attrNameLst>
                                          <p:attrName>style.visibility</p:attrName>
                                        </p:attrNameLst>
                                      </p:cBhvr>
                                      <p:to>
                                        <p:strVal val="visible"/>
                                      </p:to>
                                    </p:set>
                                    <p:animEffect transition="in" filter="wipe(up)">
                                      <p:cBhvr>
                                        <p:cTn id="86" dur="500"/>
                                        <p:tgtEl>
                                          <p:spTgt spid="57">
                                            <p:txEl>
                                              <p:pRg st="0" end="0"/>
                                            </p:txEl>
                                          </p:spTgt>
                                        </p:tgtEl>
                                      </p:cBhvr>
                                    </p:animEffect>
                                  </p:childTnLst>
                                </p:cTn>
                              </p:par>
                            </p:childTnLst>
                          </p:cTn>
                        </p:par>
                        <p:par>
                          <p:cTn id="87" fill="hold">
                            <p:stCondLst>
                              <p:cond delay="9000"/>
                            </p:stCondLst>
                            <p:childTnLst>
                              <p:par>
                                <p:cTn id="88" presetID="9" presetClass="entr" presetSubtype="0" fill="hold" grpId="0" nodeType="afterEffect" nodePh="1">
                                  <p:stCondLst>
                                    <p:cond delay="0"/>
                                  </p:stCondLst>
                                  <p:endCondLst>
                                    <p:cond evt="begin" delay="0">
                                      <p:tn val="88"/>
                                    </p:cond>
                                  </p:end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dissolve">
                                      <p:cBhvr>
                                        <p:cTn id="90" dur="500"/>
                                        <p:tgtEl>
                                          <p:spTgt spid="58">
                                            <p:txEl>
                                              <p:pRg st="0" end="0"/>
                                            </p:txEl>
                                          </p:spTgt>
                                        </p:tgtEl>
                                      </p:cBhvr>
                                    </p:animEffect>
                                  </p:childTnLst>
                                </p:cTn>
                              </p:par>
                            </p:childTnLst>
                          </p:cTn>
                        </p:par>
                        <p:par>
                          <p:cTn id="91" fill="hold">
                            <p:stCondLst>
                              <p:cond delay="9500"/>
                            </p:stCondLst>
                            <p:childTnLst>
                              <p:par>
                                <p:cTn id="92" presetID="9" presetClass="entr" presetSubtype="0" fill="hold" grpId="0" nodeType="afterEffect" nodePh="1">
                                  <p:stCondLst>
                                    <p:cond delay="0"/>
                                  </p:stCondLst>
                                  <p:endCondLst>
                                    <p:cond evt="begin" delay="0">
                                      <p:tn val="92"/>
                                    </p:cond>
                                  </p:endCondLst>
                                  <p:childTnLst>
                                    <p:set>
                                      <p:cBhvr>
                                        <p:cTn id="93" dur="1" fill="hold">
                                          <p:stCondLst>
                                            <p:cond delay="0"/>
                                          </p:stCondLst>
                                        </p:cTn>
                                        <p:tgtEl>
                                          <p:spTgt spid="60">
                                            <p:txEl>
                                              <p:pRg st="0" end="0"/>
                                            </p:txEl>
                                          </p:spTgt>
                                        </p:tgtEl>
                                        <p:attrNameLst>
                                          <p:attrName>style.visibility</p:attrName>
                                        </p:attrNameLst>
                                      </p:cBhvr>
                                      <p:to>
                                        <p:strVal val="visible"/>
                                      </p:to>
                                    </p:set>
                                    <p:animEffect transition="in" filter="dissolve">
                                      <p:cBhvr>
                                        <p:cTn id="94" dur="500"/>
                                        <p:tgtEl>
                                          <p:spTgt spid="60">
                                            <p:txEl>
                                              <p:pRg st="0" end="0"/>
                                            </p:txEl>
                                          </p:spTgt>
                                        </p:tgtEl>
                                      </p:cBhvr>
                                    </p:animEffect>
                                  </p:childTnLst>
                                </p:cTn>
                              </p:par>
                            </p:childTnLst>
                          </p:cTn>
                        </p:par>
                        <p:par>
                          <p:cTn id="95" fill="hold">
                            <p:stCondLst>
                              <p:cond delay="10000"/>
                            </p:stCondLst>
                            <p:childTnLst>
                              <p:par>
                                <p:cTn id="96" presetID="9" presetClass="entr" presetSubtype="0" fill="hold" grpId="0" nodeType="afterEffect" nodePh="1">
                                  <p:stCondLst>
                                    <p:cond delay="0"/>
                                  </p:stCondLst>
                                  <p:endCondLst>
                                    <p:cond evt="begin" delay="0">
                                      <p:tn val="96"/>
                                    </p:cond>
                                  </p:endCondLst>
                                  <p:childTnLst>
                                    <p:set>
                                      <p:cBhvr>
                                        <p:cTn id="97" dur="1" fill="hold">
                                          <p:stCondLst>
                                            <p:cond delay="0"/>
                                          </p:stCondLst>
                                        </p:cTn>
                                        <p:tgtEl>
                                          <p:spTgt spid="61">
                                            <p:txEl>
                                              <p:pRg st="0" end="0"/>
                                            </p:txEl>
                                          </p:spTgt>
                                        </p:tgtEl>
                                        <p:attrNameLst>
                                          <p:attrName>style.visibility</p:attrName>
                                        </p:attrNameLst>
                                      </p:cBhvr>
                                      <p:to>
                                        <p:strVal val="visible"/>
                                      </p:to>
                                    </p:set>
                                    <p:animEffect transition="in" filter="dissolve">
                                      <p:cBhvr>
                                        <p:cTn id="98" dur="500"/>
                                        <p:tgtEl>
                                          <p:spTgt spid="61">
                                            <p:txEl>
                                              <p:pRg st="0" end="0"/>
                                            </p:txEl>
                                          </p:spTgt>
                                        </p:tgtEl>
                                      </p:cBhvr>
                                    </p:animEffect>
                                  </p:childTnLst>
                                </p:cTn>
                              </p:par>
                            </p:childTnLst>
                          </p:cTn>
                        </p:par>
                        <p:par>
                          <p:cTn id="99" fill="hold">
                            <p:stCondLst>
                              <p:cond delay="10500"/>
                            </p:stCondLst>
                            <p:childTnLst>
                              <p:par>
                                <p:cTn id="100" presetID="9" presetClass="entr" presetSubtype="0" fill="hold" grpId="0" nodeType="afterEffect" nodePh="1">
                                  <p:stCondLst>
                                    <p:cond delay="0"/>
                                  </p:stCondLst>
                                  <p:endCondLst>
                                    <p:cond evt="begin" delay="0">
                                      <p:tn val="100"/>
                                    </p:cond>
                                  </p:endCondLst>
                                  <p:childTnLst>
                                    <p:set>
                                      <p:cBhvr>
                                        <p:cTn id="101" dur="1" fill="hold">
                                          <p:stCondLst>
                                            <p:cond delay="0"/>
                                          </p:stCondLst>
                                        </p:cTn>
                                        <p:tgtEl>
                                          <p:spTgt spid="62">
                                            <p:txEl>
                                              <p:pRg st="0" end="0"/>
                                            </p:txEl>
                                          </p:spTgt>
                                        </p:tgtEl>
                                        <p:attrNameLst>
                                          <p:attrName>style.visibility</p:attrName>
                                        </p:attrNameLst>
                                      </p:cBhvr>
                                      <p:to>
                                        <p:strVal val="visible"/>
                                      </p:to>
                                    </p:set>
                                    <p:animEffect transition="in" filter="dissolve">
                                      <p:cBhvr>
                                        <p:cTn id="102" dur="500"/>
                                        <p:tgtEl>
                                          <p:spTgt spid="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6" grpId="0" animBg="1"/>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9"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wipe(up)">
                      <p:cBhvr>
                        <p:cTn dur="500"/>
                        <p:tgtEl>
                          <p:spTgt spid="9"/>
                        </p:tgtEl>
                      </p:cBhvr>
                    </p:animEffect>
                  </p:childTnLst>
                </p:cTn>
              </p:par>
            </p:tnLst>
          </p:tmpl>
        </p:tmplLst>
      </p:bldP>
      <p:bldP spid="1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37" grpId="0" animBg="1"/>
      <p:bldP spid="40" grpId="0" animBg="1"/>
      <p:bldP spid="3" grpId="0" animBg="1"/>
      <p:bldP spid="39" grpId="0" animBg="1"/>
      <p:bldP spid="41" grpId="0" animBg="1"/>
      <p:bldP spid="48" grpId="0" animBg="1"/>
      <p:bldP spid="49" grpId="0" animBg="1"/>
      <p:bldP spid="54" grpId="0" animBg="1"/>
      <p:bldP spid="55"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5"/>
                        </p:tgtEl>
                        <p:attrNameLst>
                          <p:attrName>style.visibility</p:attrName>
                        </p:attrNameLst>
                      </p:cBhvr>
                      <p:to>
                        <p:strVal val="visible"/>
                      </p:to>
                    </p:set>
                    <p:animEffect transition="in" filter="wipe(up)">
                      <p:cBhvr>
                        <p:cTn dur="500"/>
                        <p:tgtEl>
                          <p:spTgt spid="55"/>
                        </p:tgtEl>
                      </p:cBhvr>
                    </p:animEffect>
                  </p:childTnLst>
                </p:cTn>
              </p:par>
            </p:tnLst>
          </p:tmpl>
        </p:tmplLst>
      </p:bldP>
      <p:bldP spid="56"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56"/>
                        </p:tgtEl>
                        <p:attrNameLst>
                          <p:attrName>style.visibility</p:attrName>
                        </p:attrNameLst>
                      </p:cBhvr>
                      <p:to>
                        <p:strVal val="visible"/>
                      </p:to>
                    </p:set>
                    <p:animEffect transition="in" filter="dissolve">
                      <p:cBhvr>
                        <p:cTn dur="500"/>
                        <p:tgtEl>
                          <p:spTgt spid="56"/>
                        </p:tgtEl>
                      </p:cBhvr>
                    </p:animEffect>
                  </p:childTnLst>
                </p:cTn>
              </p:par>
            </p:tnLst>
          </p:tmpl>
        </p:tmplLst>
      </p:bldP>
      <p:bldP spid="57"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7"/>
                        </p:tgtEl>
                        <p:attrNameLst>
                          <p:attrName>style.visibility</p:attrName>
                        </p:attrNameLst>
                      </p:cBhvr>
                      <p:to>
                        <p:strVal val="visible"/>
                      </p:to>
                    </p:set>
                    <p:animEffect transition="in" filter="wipe(up)">
                      <p:cBhvr>
                        <p:cTn dur="500"/>
                        <p:tgtEl>
                          <p:spTgt spid="57"/>
                        </p:tgtEl>
                      </p:cBhvr>
                    </p:animEffect>
                  </p:childTnLst>
                </p:cTn>
              </p:par>
            </p:tnLst>
          </p:tmpl>
        </p:tmplLst>
      </p:bldP>
      <p:bldP spid="58"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58"/>
                        </p:tgtEl>
                        <p:attrNameLst>
                          <p:attrName>style.visibility</p:attrName>
                        </p:attrNameLst>
                      </p:cBhvr>
                      <p:to>
                        <p:strVal val="visible"/>
                      </p:to>
                    </p:set>
                    <p:animEffect transition="in" filter="dissolve">
                      <p:cBhvr>
                        <p:cTn dur="500"/>
                        <p:tgtEl>
                          <p:spTgt spid="58"/>
                        </p:tgtEl>
                      </p:cBhvr>
                    </p:animEffect>
                  </p:childTnLst>
                </p:cTn>
              </p:par>
            </p:tnLst>
          </p:tmpl>
        </p:tmplLst>
      </p:bldP>
      <p:bldP spid="59" grpId="0" build="p">
        <p:tmplLst>
          <p:tmpl lvl="1">
            <p:tnLst>
              <p:par>
                <p:cTn presetID="22" presetClass="entr" presetSubtype="8" fill="hold" nodeType="afterEffect" nodePh="1">
                  <p:stCondLst>
                    <p:cond delay="0"/>
                  </p:stCondLst>
                  <p:endCondLst>
                    <p:cond delay="0"/>
                  </p:end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animEffect transition="in" filter="dissolve">
                      <p:cBhvr>
                        <p:cTn dur="500"/>
                        <p:tgtEl>
                          <p:spTgt spid="60"/>
                        </p:tgtEl>
                      </p:cBhvr>
                    </p:animEffect>
                  </p:childTnLst>
                </p:cTn>
              </p:par>
            </p:tnLst>
          </p:tmpl>
        </p:tmplLst>
      </p:bldP>
      <p:bldP spid="61"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animEffect transition="in" filter="dissolve">
                      <p:cBhvr>
                        <p:cTn dur="500"/>
                        <p:tgtEl>
                          <p:spTgt spid="61"/>
                        </p:tgtEl>
                      </p:cBhvr>
                    </p:animEffect>
                  </p:childTnLst>
                </p:cTn>
              </p:par>
            </p:tnLst>
          </p:tmpl>
        </p:tmplLst>
      </p:bldP>
      <p:bldP spid="62"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animEffect transition="in" filter="dissolve">
                      <p:cBhvr>
                        <p:cTn dur="500"/>
                        <p:tgtEl>
                          <p:spTgt spid="62"/>
                        </p:tgtEl>
                      </p:cBhvr>
                    </p:animEffect>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3" name="Picture Placeholder 2"/>
          <p:cNvSpPr>
            <a:spLocks noGrp="1"/>
          </p:cNvSpPr>
          <p:nvPr>
            <p:ph type="pic" sz="quarter" idx="22"/>
          </p:nvPr>
        </p:nvSpPr>
        <p:spPr>
          <a:xfrm>
            <a:off x="3976461" y="1860947"/>
            <a:ext cx="1191077" cy="2057400"/>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sp>
        <p:nvSpPr>
          <p:cNvPr id="31" name="Text Placeholder 17"/>
          <p:cNvSpPr>
            <a:spLocks noGrp="1"/>
          </p:cNvSpPr>
          <p:nvPr>
            <p:ph type="body" sz="quarter" idx="14" hasCustomPrompt="1"/>
          </p:nvPr>
        </p:nvSpPr>
        <p:spPr>
          <a:xfrm>
            <a:off x="627623" y="1857375"/>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32" name="Content Placeholder 20"/>
          <p:cNvSpPr>
            <a:spLocks noGrp="1"/>
          </p:cNvSpPr>
          <p:nvPr>
            <p:ph sz="quarter" idx="16" hasCustomPrompt="1"/>
          </p:nvPr>
        </p:nvSpPr>
        <p:spPr>
          <a:xfrm>
            <a:off x="970032" y="1635919"/>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Social Marketing</a:t>
            </a:r>
          </a:p>
        </p:txBody>
      </p:sp>
      <p:sp>
        <p:nvSpPr>
          <p:cNvPr id="33" name="Shape 987"/>
          <p:cNvSpPr/>
          <p:nvPr userDrawn="1"/>
        </p:nvSpPr>
        <p:spPr>
          <a:xfrm>
            <a:off x="3908189" y="1635920"/>
            <a:ext cx="1327622" cy="2507456"/>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66" name="Text Placeholder 17"/>
          <p:cNvSpPr>
            <a:spLocks noGrp="1"/>
          </p:cNvSpPr>
          <p:nvPr>
            <p:ph type="body" sz="quarter" idx="23" hasCustomPrompt="1"/>
          </p:nvPr>
        </p:nvSpPr>
        <p:spPr>
          <a:xfrm>
            <a:off x="627623" y="2819400"/>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67" name="Content Placeholder 20"/>
          <p:cNvSpPr>
            <a:spLocks noGrp="1"/>
          </p:cNvSpPr>
          <p:nvPr>
            <p:ph sz="quarter" idx="24" hasCustomPrompt="1"/>
          </p:nvPr>
        </p:nvSpPr>
        <p:spPr>
          <a:xfrm>
            <a:off x="970032" y="2600325"/>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Creativity</a:t>
            </a:r>
          </a:p>
        </p:txBody>
      </p:sp>
      <p:sp>
        <p:nvSpPr>
          <p:cNvPr id="68" name="Text Placeholder 17"/>
          <p:cNvSpPr>
            <a:spLocks noGrp="1"/>
          </p:cNvSpPr>
          <p:nvPr>
            <p:ph type="body" sz="quarter" idx="25" hasCustomPrompt="1"/>
          </p:nvPr>
        </p:nvSpPr>
        <p:spPr>
          <a:xfrm>
            <a:off x="627623" y="3790950"/>
            <a:ext cx="2228850" cy="609600"/>
          </a:xfrm>
        </p:spPr>
        <p:txBody>
          <a:bodyPr lIns="0" tIns="0" rIns="0" bIns="0">
            <a:normAutofit/>
          </a:bodyPr>
          <a:lstStyle>
            <a:lvl1pPr marL="0" indent="0" algn="r">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69" name="Content Placeholder 20"/>
          <p:cNvSpPr>
            <a:spLocks noGrp="1"/>
          </p:cNvSpPr>
          <p:nvPr>
            <p:ph sz="quarter" idx="26" hasCustomPrompt="1"/>
          </p:nvPr>
        </p:nvSpPr>
        <p:spPr>
          <a:xfrm>
            <a:off x="970032" y="3571875"/>
            <a:ext cx="1886441" cy="219075"/>
          </a:xfrm>
        </p:spPr>
        <p:txBody>
          <a:bodyPr lIns="0" tIns="0" rIns="0" bIns="0">
            <a:normAutofit/>
          </a:bodyPr>
          <a:lstStyle>
            <a:lvl1pPr marL="0" indent="0" algn="r">
              <a:buNone/>
              <a:defRPr sz="1050" b="1">
                <a:solidFill>
                  <a:schemeClr val="bg1">
                    <a:lumMod val="95000"/>
                  </a:schemeClr>
                </a:solidFill>
                <a:latin typeface="Sinkin Sans 300 Light" pitchFamily="50" charset="0"/>
              </a:defRPr>
            </a:lvl1pPr>
          </a:lstStyle>
          <a:p>
            <a:pPr lvl="0"/>
            <a:r>
              <a:rPr lang="en-GB" dirty="0"/>
              <a:t>Product Launch</a:t>
            </a:r>
          </a:p>
        </p:txBody>
      </p:sp>
      <p:sp>
        <p:nvSpPr>
          <p:cNvPr id="70" name="Text Placeholder 17"/>
          <p:cNvSpPr>
            <a:spLocks noGrp="1"/>
          </p:cNvSpPr>
          <p:nvPr>
            <p:ph type="body" sz="quarter" idx="27" hasCustomPrompt="1"/>
          </p:nvPr>
        </p:nvSpPr>
        <p:spPr>
          <a:xfrm>
            <a:off x="6287527" y="1852613"/>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1" name="Content Placeholder 20"/>
          <p:cNvSpPr>
            <a:spLocks noGrp="1"/>
          </p:cNvSpPr>
          <p:nvPr>
            <p:ph sz="quarter" idx="28" hasCustomPrompt="1"/>
          </p:nvPr>
        </p:nvSpPr>
        <p:spPr>
          <a:xfrm>
            <a:off x="6287528" y="1635919"/>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Planning Strategy</a:t>
            </a:r>
          </a:p>
        </p:txBody>
      </p:sp>
      <p:sp>
        <p:nvSpPr>
          <p:cNvPr id="72" name="Text Placeholder 17"/>
          <p:cNvSpPr>
            <a:spLocks noGrp="1"/>
          </p:cNvSpPr>
          <p:nvPr>
            <p:ph type="body" sz="quarter" idx="29" hasCustomPrompt="1"/>
          </p:nvPr>
        </p:nvSpPr>
        <p:spPr>
          <a:xfrm>
            <a:off x="6287527" y="2819400"/>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3" name="Content Placeholder 20"/>
          <p:cNvSpPr>
            <a:spLocks noGrp="1"/>
          </p:cNvSpPr>
          <p:nvPr>
            <p:ph sz="quarter" idx="30" hasCustomPrompt="1"/>
          </p:nvPr>
        </p:nvSpPr>
        <p:spPr>
          <a:xfrm>
            <a:off x="6287528" y="2600325"/>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Forum</a:t>
            </a:r>
          </a:p>
        </p:txBody>
      </p:sp>
      <p:sp>
        <p:nvSpPr>
          <p:cNvPr id="74" name="Text Placeholder 17"/>
          <p:cNvSpPr>
            <a:spLocks noGrp="1"/>
          </p:cNvSpPr>
          <p:nvPr>
            <p:ph type="body" sz="quarter" idx="31" hasCustomPrompt="1"/>
          </p:nvPr>
        </p:nvSpPr>
        <p:spPr>
          <a:xfrm>
            <a:off x="6287527" y="3790950"/>
            <a:ext cx="2228850" cy="609600"/>
          </a:xfrm>
        </p:spPr>
        <p:txBody>
          <a:bodyPr lIns="0" tIns="0" rIns="0" bIns="0">
            <a:normAutofit/>
          </a:bodyPr>
          <a:lstStyle>
            <a:lvl1pPr marL="0" indent="0">
              <a:lnSpc>
                <a:spcPts val="1275"/>
              </a:lnSpc>
              <a:buNone/>
              <a:defRPr sz="713">
                <a:solidFill>
                  <a:schemeClr val="bg1">
                    <a:lumMod val="95000"/>
                  </a:schemeClr>
                </a:solidFill>
                <a:latin typeface="Sinkin Sans 300 Light" pitchFamily="50"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mollis</a:t>
            </a:r>
            <a:r>
              <a:rPr lang="en-US" dirty="0"/>
              <a:t> </a:t>
            </a:r>
            <a:r>
              <a:rPr lang="en-US" dirty="0" err="1"/>
              <a:t>vehicula</a:t>
            </a:r>
            <a:r>
              <a:rPr lang="en-US" dirty="0"/>
              <a:t> ligula</a:t>
            </a:r>
          </a:p>
        </p:txBody>
      </p:sp>
      <p:sp>
        <p:nvSpPr>
          <p:cNvPr id="75" name="Content Placeholder 20"/>
          <p:cNvSpPr>
            <a:spLocks noGrp="1"/>
          </p:cNvSpPr>
          <p:nvPr>
            <p:ph sz="quarter" idx="32" hasCustomPrompt="1"/>
          </p:nvPr>
        </p:nvSpPr>
        <p:spPr>
          <a:xfrm>
            <a:off x="6287528" y="3571875"/>
            <a:ext cx="1886441" cy="219075"/>
          </a:xfrm>
        </p:spPr>
        <p:txBody>
          <a:bodyPr lIns="0" tIns="0" rIns="0" bIns="0">
            <a:normAutofit/>
          </a:bodyPr>
          <a:lstStyle>
            <a:lvl1pPr marL="0" indent="0">
              <a:buNone/>
              <a:defRPr sz="1050" b="1">
                <a:solidFill>
                  <a:schemeClr val="bg1">
                    <a:lumMod val="95000"/>
                  </a:schemeClr>
                </a:solidFill>
                <a:latin typeface="Sinkin Sans 300 Light" pitchFamily="50" charset="0"/>
              </a:defRPr>
            </a:lvl1pPr>
          </a:lstStyle>
          <a:p>
            <a:pPr lvl="0"/>
            <a:r>
              <a:rPr lang="en-GB" dirty="0"/>
              <a:t>Advertising</a:t>
            </a:r>
          </a:p>
        </p:txBody>
      </p:sp>
      <p:grpSp>
        <p:nvGrpSpPr>
          <p:cNvPr id="4" name="Group 3"/>
          <p:cNvGrpSpPr/>
          <p:nvPr userDrawn="1"/>
        </p:nvGrpSpPr>
        <p:grpSpPr>
          <a:xfrm>
            <a:off x="3142878" y="1657350"/>
            <a:ext cx="400154" cy="2314575"/>
            <a:chOff x="4189412" y="2209800"/>
            <a:chExt cx="533400" cy="3086100"/>
          </a:xfrm>
        </p:grpSpPr>
        <p:sp>
          <p:nvSpPr>
            <p:cNvPr id="78" name="Flowchart: Connector 77"/>
            <p:cNvSpPr/>
            <p:nvPr userDrawn="1"/>
          </p:nvSpPr>
          <p:spPr>
            <a:xfrm>
              <a:off x="4189412" y="2209800"/>
              <a:ext cx="533400" cy="533400"/>
            </a:xfrm>
            <a:prstGeom prst="flowChart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9" name="Flowchart: Connector 78"/>
            <p:cNvSpPr/>
            <p:nvPr userDrawn="1"/>
          </p:nvSpPr>
          <p:spPr>
            <a:xfrm>
              <a:off x="4189412" y="3467100"/>
              <a:ext cx="533400" cy="53340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80" name="Flowchart: Connector 79"/>
            <p:cNvSpPr/>
            <p:nvPr userDrawn="1"/>
          </p:nvSpPr>
          <p:spPr>
            <a:xfrm>
              <a:off x="4189412" y="4762500"/>
              <a:ext cx="533400" cy="53340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24" name="Shape 4375"/>
            <p:cNvSpPr/>
            <p:nvPr userDrawn="1"/>
          </p:nvSpPr>
          <p:spPr>
            <a:xfrm>
              <a:off x="4361378" y="2415435"/>
              <a:ext cx="189469" cy="122130"/>
            </a:xfrm>
            <a:custGeom>
              <a:avLst/>
              <a:gdLst/>
              <a:ahLst/>
              <a:cxnLst>
                <a:cxn ang="0">
                  <a:pos x="wd2" y="hd2"/>
                </a:cxn>
                <a:cxn ang="5400000">
                  <a:pos x="wd2" y="hd2"/>
                </a:cxn>
                <a:cxn ang="10800000">
                  <a:pos x="wd2" y="hd2"/>
                </a:cxn>
                <a:cxn ang="16200000">
                  <a:pos x="wd2" y="hd2"/>
                </a:cxn>
              </a:cxnLst>
              <a:rect l="0" t="0" r="r" b="b"/>
              <a:pathLst>
                <a:path w="20779" h="21600" extrusionOk="0">
                  <a:moveTo>
                    <a:pt x="20331" y="5746"/>
                  </a:moveTo>
                  <a:cubicBezTo>
                    <a:pt x="19692" y="6285"/>
                    <a:pt x="11827" y="12917"/>
                    <a:pt x="11435" y="13248"/>
                  </a:cubicBezTo>
                  <a:cubicBezTo>
                    <a:pt x="11043" y="13577"/>
                    <a:pt x="10769" y="13620"/>
                    <a:pt x="10390" y="13620"/>
                  </a:cubicBezTo>
                  <a:cubicBezTo>
                    <a:pt x="10011" y="13620"/>
                    <a:pt x="9735" y="13577"/>
                    <a:pt x="9343" y="13248"/>
                  </a:cubicBezTo>
                  <a:cubicBezTo>
                    <a:pt x="8951" y="12917"/>
                    <a:pt x="1088" y="6285"/>
                    <a:pt x="448" y="5746"/>
                  </a:cubicBezTo>
                  <a:cubicBezTo>
                    <a:pt x="-3" y="5367"/>
                    <a:pt x="0" y="5811"/>
                    <a:pt x="0" y="6155"/>
                  </a:cubicBezTo>
                  <a:cubicBezTo>
                    <a:pt x="0" y="6498"/>
                    <a:pt x="0" y="19814"/>
                    <a:pt x="0" y="19814"/>
                  </a:cubicBezTo>
                  <a:cubicBezTo>
                    <a:pt x="0" y="20594"/>
                    <a:pt x="645" y="21600"/>
                    <a:pt x="1145" y="21600"/>
                  </a:cubicBezTo>
                  <a:lnTo>
                    <a:pt x="19633" y="21600"/>
                  </a:lnTo>
                  <a:cubicBezTo>
                    <a:pt x="20134" y="21600"/>
                    <a:pt x="20779" y="20594"/>
                    <a:pt x="20779" y="19814"/>
                  </a:cubicBezTo>
                  <a:cubicBezTo>
                    <a:pt x="20779" y="19814"/>
                    <a:pt x="20779" y="6498"/>
                    <a:pt x="20779" y="6155"/>
                  </a:cubicBezTo>
                  <a:cubicBezTo>
                    <a:pt x="20779" y="5811"/>
                    <a:pt x="20783" y="5367"/>
                    <a:pt x="20331" y="5746"/>
                  </a:cubicBezTo>
                  <a:close/>
                  <a:moveTo>
                    <a:pt x="687" y="2021"/>
                  </a:moveTo>
                  <a:cubicBezTo>
                    <a:pt x="1250" y="2510"/>
                    <a:pt x="9053" y="9271"/>
                    <a:pt x="9343" y="9524"/>
                  </a:cubicBezTo>
                  <a:cubicBezTo>
                    <a:pt x="9634" y="9775"/>
                    <a:pt x="10011" y="9897"/>
                    <a:pt x="10390" y="9897"/>
                  </a:cubicBezTo>
                  <a:cubicBezTo>
                    <a:pt x="10769" y="9897"/>
                    <a:pt x="11145" y="9775"/>
                    <a:pt x="11435" y="9524"/>
                  </a:cubicBezTo>
                  <a:cubicBezTo>
                    <a:pt x="11726" y="9271"/>
                    <a:pt x="19529" y="2510"/>
                    <a:pt x="20093" y="2021"/>
                  </a:cubicBezTo>
                  <a:cubicBezTo>
                    <a:pt x="20656" y="1534"/>
                    <a:pt x="21190" y="0"/>
                    <a:pt x="20154" y="0"/>
                  </a:cubicBezTo>
                  <a:lnTo>
                    <a:pt x="624" y="0"/>
                  </a:lnTo>
                  <a:cubicBezTo>
                    <a:pt x="-410" y="0"/>
                    <a:pt x="122" y="1534"/>
                    <a:pt x="687" y="2021"/>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8" name="Shape 4424"/>
            <p:cNvSpPr/>
            <p:nvPr userDrawn="1"/>
          </p:nvSpPr>
          <p:spPr>
            <a:xfrm>
              <a:off x="4341796" y="4909535"/>
              <a:ext cx="228632" cy="239331"/>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nvGrpSpPr>
            <p:cNvPr id="29" name="Group 28"/>
            <p:cNvGrpSpPr/>
            <p:nvPr userDrawn="1"/>
          </p:nvGrpSpPr>
          <p:grpSpPr>
            <a:xfrm>
              <a:off x="4346329" y="3623988"/>
              <a:ext cx="219567" cy="219625"/>
              <a:chOff x="5696095" y="2664662"/>
              <a:chExt cx="240998" cy="241061"/>
            </a:xfrm>
            <a:solidFill>
              <a:schemeClr val="bg1"/>
            </a:solidFill>
          </p:grpSpPr>
          <p:sp>
            <p:nvSpPr>
              <p:cNvPr id="30" name="Shape 4432"/>
              <p:cNvSpPr/>
              <p:nvPr/>
            </p:nvSpPr>
            <p:spPr>
              <a:xfrm>
                <a:off x="5696095" y="2664662"/>
                <a:ext cx="240998" cy="241061"/>
              </a:xfrm>
              <a:custGeom>
                <a:avLst/>
                <a:gdLst/>
                <a:ahLst/>
                <a:cxnLst>
                  <a:cxn ang="0">
                    <a:pos x="wd2" y="hd2"/>
                  </a:cxn>
                  <a:cxn ang="5400000">
                    <a:pos x="wd2" y="hd2"/>
                  </a:cxn>
                  <a:cxn ang="10800000">
                    <a:pos x="wd2" y="hd2"/>
                  </a:cxn>
                  <a:cxn ang="16200000">
                    <a:pos x="wd2" y="hd2"/>
                  </a:cxn>
                </a:cxnLst>
                <a:rect l="0" t="0" r="r" b="b"/>
                <a:pathLst>
                  <a:path w="21600" h="21600" extrusionOk="0">
                    <a:moveTo>
                      <a:pt x="10800" y="19252"/>
                    </a:moveTo>
                    <a:cubicBezTo>
                      <a:pt x="6132" y="19252"/>
                      <a:pt x="2348" y="15468"/>
                      <a:pt x="2348" y="10800"/>
                    </a:cubicBezTo>
                    <a:cubicBezTo>
                      <a:pt x="2348" y="6132"/>
                      <a:pt x="6132" y="2348"/>
                      <a:pt x="10800" y="2348"/>
                    </a:cubicBezTo>
                    <a:cubicBezTo>
                      <a:pt x="15469" y="2348"/>
                      <a:pt x="19252" y="6132"/>
                      <a:pt x="19252" y="10800"/>
                    </a:cubicBezTo>
                    <a:cubicBezTo>
                      <a:pt x="19252" y="15468"/>
                      <a:pt x="15469" y="19252"/>
                      <a:pt x="10800" y="19252"/>
                    </a:cubicBezTo>
                    <a:close/>
                    <a:moveTo>
                      <a:pt x="10800" y="0"/>
                    </a:moveTo>
                    <a:cubicBezTo>
                      <a:pt x="4836" y="0"/>
                      <a:pt x="0" y="4836"/>
                      <a:pt x="0" y="10800"/>
                    </a:cubicBezTo>
                    <a:cubicBezTo>
                      <a:pt x="0" y="16765"/>
                      <a:pt x="4836" y="21600"/>
                      <a:pt x="10800" y="21600"/>
                    </a:cubicBezTo>
                    <a:cubicBezTo>
                      <a:pt x="16765" y="21600"/>
                      <a:pt x="21600" y="16765"/>
                      <a:pt x="21600" y="10800"/>
                    </a:cubicBezTo>
                    <a:cubicBezTo>
                      <a:pt x="21600" y="4836"/>
                      <a:pt x="16765" y="0"/>
                      <a:pt x="10800" y="0"/>
                    </a:cubicBezTo>
                    <a:close/>
                  </a:path>
                </a:pathLst>
              </a:custGeom>
              <a:grp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4" name="Shape 4433"/>
              <p:cNvSpPr/>
              <p:nvPr/>
            </p:nvSpPr>
            <p:spPr>
              <a:xfrm>
                <a:off x="5809148" y="2713125"/>
                <a:ext cx="57570" cy="116540"/>
              </a:xfrm>
              <a:custGeom>
                <a:avLst/>
                <a:gdLst/>
                <a:ahLst/>
                <a:cxnLst>
                  <a:cxn ang="0">
                    <a:pos x="wd2" y="hd2"/>
                  </a:cxn>
                  <a:cxn ang="5400000">
                    <a:pos x="wd2" y="hd2"/>
                  </a:cxn>
                  <a:cxn ang="10800000">
                    <a:pos x="wd2" y="hd2"/>
                  </a:cxn>
                  <a:cxn ang="16200000">
                    <a:pos x="wd2" y="hd2"/>
                  </a:cxn>
                </a:cxnLst>
                <a:rect l="0" t="0" r="r" b="b"/>
                <a:pathLst>
                  <a:path w="21600" h="21600" extrusionOk="0">
                    <a:moveTo>
                      <a:pt x="6876" y="0"/>
                    </a:moveTo>
                    <a:lnTo>
                      <a:pt x="0" y="0"/>
                    </a:lnTo>
                    <a:lnTo>
                      <a:pt x="0" y="13331"/>
                    </a:lnTo>
                    <a:lnTo>
                      <a:pt x="16736" y="21600"/>
                    </a:lnTo>
                    <a:lnTo>
                      <a:pt x="21600" y="19196"/>
                    </a:lnTo>
                    <a:lnTo>
                      <a:pt x="6876" y="11921"/>
                    </a:lnTo>
                    <a:cubicBezTo>
                      <a:pt x="6876" y="11921"/>
                      <a:pt x="6876" y="0"/>
                      <a:pt x="6876" y="0"/>
                    </a:cubicBezTo>
                    <a:close/>
                  </a:path>
                </a:pathLst>
              </a:custGeom>
              <a:grp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grpSp>
      <p:grpSp>
        <p:nvGrpSpPr>
          <p:cNvPr id="5" name="Group 4"/>
          <p:cNvGrpSpPr/>
          <p:nvPr userDrawn="1"/>
        </p:nvGrpSpPr>
        <p:grpSpPr>
          <a:xfrm>
            <a:off x="5601549" y="1657350"/>
            <a:ext cx="400154" cy="2314575"/>
            <a:chOff x="7466786" y="2209800"/>
            <a:chExt cx="533400" cy="3086100"/>
          </a:xfrm>
        </p:grpSpPr>
        <p:sp>
          <p:nvSpPr>
            <p:cNvPr id="2" name="Flowchart: Connector 1"/>
            <p:cNvSpPr/>
            <p:nvPr userDrawn="1"/>
          </p:nvSpPr>
          <p:spPr>
            <a:xfrm>
              <a:off x="7466786" y="2209800"/>
              <a:ext cx="533400" cy="53340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6" name="Flowchart: Connector 75"/>
            <p:cNvSpPr/>
            <p:nvPr userDrawn="1"/>
          </p:nvSpPr>
          <p:spPr>
            <a:xfrm>
              <a:off x="7466786" y="3467100"/>
              <a:ext cx="533400" cy="533400"/>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77" name="Flowchart: Connector 76"/>
            <p:cNvSpPr/>
            <p:nvPr userDrawn="1"/>
          </p:nvSpPr>
          <p:spPr>
            <a:xfrm>
              <a:off x="7466786" y="4762500"/>
              <a:ext cx="533400" cy="533400"/>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25" name="Shape 4385"/>
            <p:cNvSpPr/>
            <p:nvPr userDrawn="1"/>
          </p:nvSpPr>
          <p:spPr>
            <a:xfrm>
              <a:off x="7606768" y="2364959"/>
              <a:ext cx="253436" cy="22308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6" name="Shape 4420"/>
            <p:cNvSpPr/>
            <p:nvPr userDrawn="1"/>
          </p:nvSpPr>
          <p:spPr>
            <a:xfrm>
              <a:off x="7656743" y="4904790"/>
              <a:ext cx="153487" cy="248820"/>
            </a:xfrm>
            <a:custGeom>
              <a:avLst/>
              <a:gdLst/>
              <a:ahLst/>
              <a:cxnLst>
                <a:cxn ang="0">
                  <a:pos x="wd2" y="hd2"/>
                </a:cxn>
                <a:cxn ang="5400000">
                  <a:pos x="wd2" y="hd2"/>
                </a:cxn>
                <a:cxn ang="10800000">
                  <a:pos x="wd2" y="hd2"/>
                </a:cxn>
                <a:cxn ang="16200000">
                  <a:pos x="wd2" y="hd2"/>
                </a:cxn>
              </a:cxnLst>
              <a:rect l="0" t="0" r="r" b="b"/>
              <a:pathLst>
                <a:path w="17648" h="21126" extrusionOk="0">
                  <a:moveTo>
                    <a:pt x="11560" y="0"/>
                  </a:moveTo>
                  <a:lnTo>
                    <a:pt x="9120" y="0"/>
                  </a:lnTo>
                  <a:lnTo>
                    <a:pt x="9120" y="14690"/>
                  </a:lnTo>
                  <a:cubicBezTo>
                    <a:pt x="7770" y="14305"/>
                    <a:pt x="6024" y="14300"/>
                    <a:pt x="4302" y="14763"/>
                  </a:cubicBezTo>
                  <a:cubicBezTo>
                    <a:pt x="1215" y="15592"/>
                    <a:pt x="-624" y="17611"/>
                    <a:pt x="195" y="19269"/>
                  </a:cubicBezTo>
                  <a:cubicBezTo>
                    <a:pt x="1012" y="20929"/>
                    <a:pt x="4176" y="21600"/>
                    <a:pt x="7262" y="20771"/>
                  </a:cubicBezTo>
                  <a:cubicBezTo>
                    <a:pt x="9884" y="20067"/>
                    <a:pt x="11598" y="18505"/>
                    <a:pt x="11556" y="17035"/>
                  </a:cubicBezTo>
                  <a:lnTo>
                    <a:pt x="11560" y="5021"/>
                  </a:lnTo>
                  <a:cubicBezTo>
                    <a:pt x="15816" y="5517"/>
                    <a:pt x="16107" y="9491"/>
                    <a:pt x="15598" y="10604"/>
                  </a:cubicBezTo>
                  <a:cubicBezTo>
                    <a:pt x="15403" y="11027"/>
                    <a:pt x="15744" y="11343"/>
                    <a:pt x="16387" y="10604"/>
                  </a:cubicBezTo>
                  <a:cubicBezTo>
                    <a:pt x="20976" y="5333"/>
                    <a:pt x="11560" y="3007"/>
                    <a:pt x="11560" y="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5" name="Shape 4479"/>
            <p:cNvSpPr/>
            <p:nvPr userDrawn="1"/>
          </p:nvSpPr>
          <p:spPr>
            <a:xfrm>
              <a:off x="7634417" y="3634706"/>
              <a:ext cx="198138" cy="198189"/>
            </a:xfrm>
            <a:custGeom>
              <a:avLst/>
              <a:gdLst/>
              <a:ahLst/>
              <a:cxnLst>
                <a:cxn ang="0">
                  <a:pos x="wd2" y="hd2"/>
                </a:cxn>
                <a:cxn ang="5400000">
                  <a:pos x="wd2" y="hd2"/>
                </a:cxn>
                <a:cxn ang="10800000">
                  <a:pos x="wd2" y="hd2"/>
                </a:cxn>
                <a:cxn ang="16200000">
                  <a:pos x="wd2" y="hd2"/>
                </a:cxn>
              </a:cxnLst>
              <a:rect l="0" t="0" r="r" b="b"/>
              <a:pathLst>
                <a:path w="21600" h="21600" extrusionOk="0">
                  <a:moveTo>
                    <a:pt x="7856" y="13527"/>
                  </a:moveTo>
                  <a:lnTo>
                    <a:pt x="21138" y="9731"/>
                  </a:lnTo>
                  <a:cubicBezTo>
                    <a:pt x="21392" y="9659"/>
                    <a:pt x="21600" y="9385"/>
                    <a:pt x="21600" y="9120"/>
                  </a:cubicBezTo>
                  <a:lnTo>
                    <a:pt x="21600" y="2520"/>
                  </a:lnTo>
                  <a:lnTo>
                    <a:pt x="4680" y="2520"/>
                  </a:lnTo>
                  <a:lnTo>
                    <a:pt x="4680" y="481"/>
                  </a:lnTo>
                  <a:cubicBezTo>
                    <a:pt x="4680" y="217"/>
                    <a:pt x="4465" y="0"/>
                    <a:pt x="4200" y="0"/>
                  </a:cubicBezTo>
                  <a:lnTo>
                    <a:pt x="480" y="0"/>
                  </a:lnTo>
                  <a:cubicBezTo>
                    <a:pt x="217" y="0"/>
                    <a:pt x="0" y="217"/>
                    <a:pt x="0" y="481"/>
                  </a:cubicBezTo>
                  <a:lnTo>
                    <a:pt x="0" y="2400"/>
                  </a:lnTo>
                  <a:lnTo>
                    <a:pt x="2332" y="2400"/>
                  </a:lnTo>
                  <a:lnTo>
                    <a:pt x="4693" y="13269"/>
                  </a:lnTo>
                  <a:lnTo>
                    <a:pt x="4920" y="14400"/>
                  </a:lnTo>
                  <a:lnTo>
                    <a:pt x="4920" y="16200"/>
                  </a:lnTo>
                  <a:cubicBezTo>
                    <a:pt x="4920" y="16463"/>
                    <a:pt x="5137" y="16680"/>
                    <a:pt x="5400" y="16680"/>
                  </a:cubicBezTo>
                  <a:lnTo>
                    <a:pt x="6001" y="16680"/>
                  </a:lnTo>
                  <a:lnTo>
                    <a:pt x="17999" y="16680"/>
                  </a:lnTo>
                  <a:lnTo>
                    <a:pt x="21119" y="16680"/>
                  </a:lnTo>
                  <a:cubicBezTo>
                    <a:pt x="21383" y="16680"/>
                    <a:pt x="21600" y="16463"/>
                    <a:pt x="21600" y="16200"/>
                  </a:cubicBezTo>
                  <a:lnTo>
                    <a:pt x="21600" y="14400"/>
                  </a:lnTo>
                  <a:lnTo>
                    <a:pt x="8103" y="14400"/>
                  </a:lnTo>
                  <a:cubicBezTo>
                    <a:pt x="6723" y="14400"/>
                    <a:pt x="6694" y="13860"/>
                    <a:pt x="7856" y="13527"/>
                  </a:cubicBezTo>
                  <a:close/>
                  <a:moveTo>
                    <a:pt x="15599" y="19200"/>
                  </a:moveTo>
                  <a:cubicBezTo>
                    <a:pt x="15599" y="20525"/>
                    <a:pt x="16674" y="21600"/>
                    <a:pt x="17999" y="21600"/>
                  </a:cubicBezTo>
                  <a:cubicBezTo>
                    <a:pt x="19326" y="21600"/>
                    <a:pt x="20399" y="20525"/>
                    <a:pt x="20399" y="19200"/>
                  </a:cubicBezTo>
                  <a:cubicBezTo>
                    <a:pt x="20399" y="17874"/>
                    <a:pt x="19326" y="16800"/>
                    <a:pt x="17999" y="16800"/>
                  </a:cubicBezTo>
                  <a:cubicBezTo>
                    <a:pt x="16674" y="16800"/>
                    <a:pt x="15599" y="17874"/>
                    <a:pt x="15599" y="19200"/>
                  </a:cubicBezTo>
                  <a:close/>
                  <a:moveTo>
                    <a:pt x="3599" y="19200"/>
                  </a:moveTo>
                  <a:cubicBezTo>
                    <a:pt x="3599" y="20525"/>
                    <a:pt x="4674" y="21600"/>
                    <a:pt x="6001" y="21600"/>
                  </a:cubicBezTo>
                  <a:cubicBezTo>
                    <a:pt x="7326" y="21600"/>
                    <a:pt x="8399" y="20525"/>
                    <a:pt x="8399" y="19200"/>
                  </a:cubicBezTo>
                  <a:cubicBezTo>
                    <a:pt x="8399" y="17874"/>
                    <a:pt x="7326" y="16800"/>
                    <a:pt x="6001" y="16800"/>
                  </a:cubicBezTo>
                  <a:cubicBezTo>
                    <a:pt x="4674" y="16800"/>
                    <a:pt x="3599" y="17874"/>
                    <a:pt x="3599" y="19200"/>
                  </a:cubicBezTo>
                  <a:close/>
                </a:path>
              </a:pathLst>
            </a:custGeom>
            <a:solidFill>
              <a:schemeClr val="bg1"/>
            </a:solidFill>
            <a:ln w="12700">
              <a:miter lim="400000"/>
            </a:ln>
          </p:spPr>
          <p:txBody>
            <a:bodyPr lIns="38100" tIns="38100" rIns="38100" bIns="38100"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spTree>
    <p:extLst>
      <p:ext uri="{BB962C8B-B14F-4D97-AF65-F5344CB8AC3E}">
        <p14:creationId xmlns:p14="http://schemas.microsoft.com/office/powerpoint/2010/main" val="57136993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2" presetClass="entr" presetSubtype="8" accel="46000" decel="5400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up)">
                                      <p:cBhvr>
                                        <p:cTn id="28" dur="500"/>
                                        <p:tgtEl>
                                          <p:spTgt spid="32">
                                            <p:txEl>
                                              <p:pRg st="0" end="0"/>
                                            </p:txEl>
                                          </p:spTgt>
                                        </p:tgtEl>
                                      </p:cBhvr>
                                    </p:animEffect>
                                  </p:childTnLst>
                                </p:cTn>
                              </p:par>
                            </p:childTnLst>
                          </p:cTn>
                        </p:par>
                        <p:par>
                          <p:cTn id="29" fill="hold">
                            <p:stCondLst>
                              <p:cond delay="3000"/>
                            </p:stCondLst>
                            <p:childTnLst>
                              <p:par>
                                <p:cTn id="30" presetID="9" presetClass="entr" presetSubtype="0" fill="hold" grpId="0" nodeType="afterEffect">
                                  <p:stCondLst>
                                    <p:cond delay="0"/>
                                  </p:stCondLst>
                                  <p:childTnLst>
                                    <p:set>
                                      <p:cBhvr>
                                        <p:cTn id="31" dur="1" fill="hold">
                                          <p:stCondLst>
                                            <p:cond delay="0"/>
                                          </p:stCondLst>
                                        </p:cTn>
                                        <p:tgtEl>
                                          <p:spTgt spid="31">
                                            <p:txEl>
                                              <p:pRg st="0" end="0"/>
                                            </p:txEl>
                                          </p:spTgt>
                                        </p:tgtEl>
                                        <p:attrNameLst>
                                          <p:attrName>style.visibility</p:attrName>
                                        </p:attrNameLst>
                                      </p:cBhvr>
                                      <p:to>
                                        <p:strVal val="visible"/>
                                      </p:to>
                                    </p:set>
                                    <p:animEffect transition="in" filter="dissolve">
                                      <p:cBhvr>
                                        <p:cTn id="32" dur="500"/>
                                        <p:tgtEl>
                                          <p:spTgt spid="31">
                                            <p:txEl>
                                              <p:pRg st="0" end="0"/>
                                            </p:txEl>
                                          </p:spTgt>
                                        </p:tgtEl>
                                      </p:cBhvr>
                                    </p:animEffect>
                                  </p:childTnLst>
                                </p:cTn>
                              </p:par>
                            </p:childTnLst>
                          </p:cTn>
                        </p:par>
                        <p:par>
                          <p:cTn id="33" fill="hold">
                            <p:stCondLst>
                              <p:cond delay="3500"/>
                            </p:stCondLst>
                            <p:childTnLst>
                              <p:par>
                                <p:cTn id="34" presetID="22" presetClass="entr" presetSubtype="1" fill="hold" grpId="0" nodeType="afterEffect">
                                  <p:stCondLst>
                                    <p:cond delay="0"/>
                                  </p:stCondLst>
                                  <p:childTnLst>
                                    <p:set>
                                      <p:cBhvr>
                                        <p:cTn id="35" dur="1" fill="hold">
                                          <p:stCondLst>
                                            <p:cond delay="0"/>
                                          </p:stCondLst>
                                        </p:cTn>
                                        <p:tgtEl>
                                          <p:spTgt spid="67">
                                            <p:txEl>
                                              <p:pRg st="0" end="0"/>
                                            </p:txEl>
                                          </p:spTgt>
                                        </p:tgtEl>
                                        <p:attrNameLst>
                                          <p:attrName>style.visibility</p:attrName>
                                        </p:attrNameLst>
                                      </p:cBhvr>
                                      <p:to>
                                        <p:strVal val="visible"/>
                                      </p:to>
                                    </p:set>
                                    <p:animEffect transition="in" filter="wipe(up)">
                                      <p:cBhvr>
                                        <p:cTn id="36" dur="500"/>
                                        <p:tgtEl>
                                          <p:spTgt spid="67">
                                            <p:txEl>
                                              <p:pRg st="0" end="0"/>
                                            </p:txEl>
                                          </p:spTgt>
                                        </p:tgtEl>
                                      </p:cBhvr>
                                    </p:animEffect>
                                  </p:childTnLst>
                                </p:cTn>
                              </p:par>
                            </p:childTnLst>
                          </p:cTn>
                        </p:par>
                        <p:par>
                          <p:cTn id="37" fill="hold">
                            <p:stCondLst>
                              <p:cond delay="4000"/>
                            </p:stCondLst>
                            <p:childTnLst>
                              <p:par>
                                <p:cTn id="38" presetID="9" presetClass="entr" presetSubtype="0" fill="hold" grpId="0" nodeType="afterEffect">
                                  <p:stCondLst>
                                    <p:cond delay="0"/>
                                  </p:stCondLst>
                                  <p:childTnLst>
                                    <p:set>
                                      <p:cBhvr>
                                        <p:cTn id="39" dur="1" fill="hold">
                                          <p:stCondLst>
                                            <p:cond delay="0"/>
                                          </p:stCondLst>
                                        </p:cTn>
                                        <p:tgtEl>
                                          <p:spTgt spid="66">
                                            <p:txEl>
                                              <p:pRg st="0" end="0"/>
                                            </p:txEl>
                                          </p:spTgt>
                                        </p:tgtEl>
                                        <p:attrNameLst>
                                          <p:attrName>style.visibility</p:attrName>
                                        </p:attrNameLst>
                                      </p:cBhvr>
                                      <p:to>
                                        <p:strVal val="visible"/>
                                      </p:to>
                                    </p:set>
                                    <p:animEffect transition="in" filter="dissolve">
                                      <p:cBhvr>
                                        <p:cTn id="40" dur="500"/>
                                        <p:tgtEl>
                                          <p:spTgt spid="66">
                                            <p:txEl>
                                              <p:pRg st="0" end="0"/>
                                            </p:txEl>
                                          </p:spTgt>
                                        </p:tgtEl>
                                      </p:cBhvr>
                                    </p:animEffect>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69">
                                            <p:txEl>
                                              <p:pRg st="0" end="0"/>
                                            </p:txEl>
                                          </p:spTgt>
                                        </p:tgtEl>
                                        <p:attrNameLst>
                                          <p:attrName>style.visibility</p:attrName>
                                        </p:attrNameLst>
                                      </p:cBhvr>
                                      <p:to>
                                        <p:strVal val="visible"/>
                                      </p:to>
                                    </p:set>
                                    <p:animEffect transition="in" filter="wipe(up)">
                                      <p:cBhvr>
                                        <p:cTn id="44" dur="500"/>
                                        <p:tgtEl>
                                          <p:spTgt spid="69">
                                            <p:txEl>
                                              <p:pRg st="0" end="0"/>
                                            </p:txEl>
                                          </p:spTgt>
                                        </p:tgtEl>
                                      </p:cBhvr>
                                    </p:animEffect>
                                  </p:childTnLst>
                                </p:cTn>
                              </p:par>
                            </p:childTnLst>
                          </p:cTn>
                        </p:par>
                        <p:par>
                          <p:cTn id="45" fill="hold">
                            <p:stCondLst>
                              <p:cond delay="5000"/>
                            </p:stCondLst>
                            <p:childTnLst>
                              <p:par>
                                <p:cTn id="46" presetID="9" presetClass="entr" presetSubtype="0" fill="hold" grpId="0" nodeType="afterEffect">
                                  <p:stCondLst>
                                    <p:cond delay="0"/>
                                  </p:stCondLst>
                                  <p:childTnLst>
                                    <p:set>
                                      <p:cBhvr>
                                        <p:cTn id="47" dur="1" fill="hold">
                                          <p:stCondLst>
                                            <p:cond delay="0"/>
                                          </p:stCondLst>
                                        </p:cTn>
                                        <p:tgtEl>
                                          <p:spTgt spid="68">
                                            <p:txEl>
                                              <p:pRg st="0" end="0"/>
                                            </p:txEl>
                                          </p:spTgt>
                                        </p:tgtEl>
                                        <p:attrNameLst>
                                          <p:attrName>style.visibility</p:attrName>
                                        </p:attrNameLst>
                                      </p:cBhvr>
                                      <p:to>
                                        <p:strVal val="visible"/>
                                      </p:to>
                                    </p:set>
                                    <p:animEffect transition="in" filter="dissolve">
                                      <p:cBhvr>
                                        <p:cTn id="48" dur="500"/>
                                        <p:tgtEl>
                                          <p:spTgt spid="68">
                                            <p:txEl>
                                              <p:pRg st="0" end="0"/>
                                            </p:txEl>
                                          </p:spTgt>
                                        </p:tgtEl>
                                      </p:cBhvr>
                                    </p:animEffect>
                                  </p:childTnLst>
                                </p:cTn>
                              </p:par>
                            </p:childTnLst>
                          </p:cTn>
                        </p:par>
                        <p:par>
                          <p:cTn id="49" fill="hold">
                            <p:stCondLst>
                              <p:cond delay="5500"/>
                            </p:stCondLst>
                            <p:childTnLst>
                              <p:par>
                                <p:cTn id="50" presetID="2" presetClass="entr" presetSubtype="2" accel="46000" decel="54000"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1+#ppt_w/2"/>
                                          </p:val>
                                        </p:tav>
                                        <p:tav tm="100000">
                                          <p:val>
                                            <p:strVal val="#ppt_x"/>
                                          </p:val>
                                        </p:tav>
                                      </p:tavLst>
                                    </p:anim>
                                    <p:anim calcmode="lin" valueType="num">
                                      <p:cBhvr additive="base">
                                        <p:cTn id="53" dur="500" fill="hold"/>
                                        <p:tgtEl>
                                          <p:spTgt spid="5"/>
                                        </p:tgtEl>
                                        <p:attrNameLst>
                                          <p:attrName>ppt_y</p:attrName>
                                        </p:attrNameLst>
                                      </p:cBhvr>
                                      <p:tavLst>
                                        <p:tav tm="0">
                                          <p:val>
                                            <p:strVal val="#ppt_y"/>
                                          </p:val>
                                        </p:tav>
                                        <p:tav tm="100000">
                                          <p:val>
                                            <p:strVal val="#ppt_y"/>
                                          </p:val>
                                        </p:tav>
                                      </p:tavLst>
                                    </p:anim>
                                  </p:childTnLst>
                                </p:cTn>
                              </p:par>
                            </p:childTnLst>
                          </p:cTn>
                        </p:par>
                        <p:par>
                          <p:cTn id="54" fill="hold">
                            <p:stCondLst>
                              <p:cond delay="6000"/>
                            </p:stCondLst>
                            <p:childTnLst>
                              <p:par>
                                <p:cTn id="55" presetID="22" presetClass="entr" presetSubtype="1" fill="hold" grpId="0" nodeType="afterEffect">
                                  <p:stCondLst>
                                    <p:cond delay="0"/>
                                  </p:stCondLst>
                                  <p:childTnLst>
                                    <p:set>
                                      <p:cBhvr>
                                        <p:cTn id="56" dur="1" fill="hold">
                                          <p:stCondLst>
                                            <p:cond delay="0"/>
                                          </p:stCondLst>
                                        </p:cTn>
                                        <p:tgtEl>
                                          <p:spTgt spid="71">
                                            <p:txEl>
                                              <p:pRg st="0" end="0"/>
                                            </p:txEl>
                                          </p:spTgt>
                                        </p:tgtEl>
                                        <p:attrNameLst>
                                          <p:attrName>style.visibility</p:attrName>
                                        </p:attrNameLst>
                                      </p:cBhvr>
                                      <p:to>
                                        <p:strVal val="visible"/>
                                      </p:to>
                                    </p:set>
                                    <p:animEffect transition="in" filter="wipe(up)">
                                      <p:cBhvr>
                                        <p:cTn id="57" dur="500"/>
                                        <p:tgtEl>
                                          <p:spTgt spid="71">
                                            <p:txEl>
                                              <p:pRg st="0" end="0"/>
                                            </p:txEl>
                                          </p:spTgt>
                                        </p:tgtEl>
                                      </p:cBhvr>
                                    </p:animEffect>
                                  </p:childTnLst>
                                </p:cTn>
                              </p:par>
                            </p:childTnLst>
                          </p:cTn>
                        </p:par>
                        <p:par>
                          <p:cTn id="58" fill="hold">
                            <p:stCondLst>
                              <p:cond delay="6500"/>
                            </p:stCondLst>
                            <p:childTnLst>
                              <p:par>
                                <p:cTn id="59" presetID="9" presetClass="entr" presetSubtype="0" fill="hold" grpId="0" nodeType="afterEffect">
                                  <p:stCondLst>
                                    <p:cond delay="0"/>
                                  </p:stCondLst>
                                  <p:childTnLst>
                                    <p:set>
                                      <p:cBhvr>
                                        <p:cTn id="60" dur="1" fill="hold">
                                          <p:stCondLst>
                                            <p:cond delay="0"/>
                                          </p:stCondLst>
                                        </p:cTn>
                                        <p:tgtEl>
                                          <p:spTgt spid="70">
                                            <p:txEl>
                                              <p:pRg st="0" end="0"/>
                                            </p:txEl>
                                          </p:spTgt>
                                        </p:tgtEl>
                                        <p:attrNameLst>
                                          <p:attrName>style.visibility</p:attrName>
                                        </p:attrNameLst>
                                      </p:cBhvr>
                                      <p:to>
                                        <p:strVal val="visible"/>
                                      </p:to>
                                    </p:set>
                                    <p:animEffect transition="in" filter="dissolve">
                                      <p:cBhvr>
                                        <p:cTn id="61" dur="500"/>
                                        <p:tgtEl>
                                          <p:spTgt spid="70">
                                            <p:txEl>
                                              <p:pRg st="0" end="0"/>
                                            </p:txEl>
                                          </p:spTgt>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73">
                                            <p:txEl>
                                              <p:pRg st="0" end="0"/>
                                            </p:txEl>
                                          </p:spTgt>
                                        </p:tgtEl>
                                        <p:attrNameLst>
                                          <p:attrName>style.visibility</p:attrName>
                                        </p:attrNameLst>
                                      </p:cBhvr>
                                      <p:to>
                                        <p:strVal val="visible"/>
                                      </p:to>
                                    </p:set>
                                    <p:animEffect transition="in" filter="wipe(up)">
                                      <p:cBhvr>
                                        <p:cTn id="65" dur="500"/>
                                        <p:tgtEl>
                                          <p:spTgt spid="73">
                                            <p:txEl>
                                              <p:pRg st="0" end="0"/>
                                            </p:txEl>
                                          </p:spTgt>
                                        </p:tgtEl>
                                      </p:cBhvr>
                                    </p:animEffect>
                                  </p:childTnLst>
                                </p:cTn>
                              </p:par>
                            </p:childTnLst>
                          </p:cTn>
                        </p:par>
                        <p:par>
                          <p:cTn id="66" fill="hold">
                            <p:stCondLst>
                              <p:cond delay="7500"/>
                            </p:stCondLst>
                            <p:childTnLst>
                              <p:par>
                                <p:cTn id="67" presetID="9" presetClass="entr" presetSubtype="0" fill="hold" grpId="0" nodeType="afterEffect">
                                  <p:stCondLst>
                                    <p:cond delay="0"/>
                                  </p:stCondLst>
                                  <p:childTnLst>
                                    <p:set>
                                      <p:cBhvr>
                                        <p:cTn id="68" dur="1" fill="hold">
                                          <p:stCondLst>
                                            <p:cond delay="0"/>
                                          </p:stCondLst>
                                        </p:cTn>
                                        <p:tgtEl>
                                          <p:spTgt spid="72">
                                            <p:txEl>
                                              <p:pRg st="0" end="0"/>
                                            </p:txEl>
                                          </p:spTgt>
                                        </p:tgtEl>
                                        <p:attrNameLst>
                                          <p:attrName>style.visibility</p:attrName>
                                        </p:attrNameLst>
                                      </p:cBhvr>
                                      <p:to>
                                        <p:strVal val="visible"/>
                                      </p:to>
                                    </p:set>
                                    <p:animEffect transition="in" filter="dissolve">
                                      <p:cBhvr>
                                        <p:cTn id="69" dur="500"/>
                                        <p:tgtEl>
                                          <p:spTgt spid="72">
                                            <p:txEl>
                                              <p:pRg st="0" end="0"/>
                                            </p:txEl>
                                          </p:spTgt>
                                        </p:tgtEl>
                                      </p:cBhvr>
                                    </p:animEffect>
                                  </p:childTnLst>
                                </p:cTn>
                              </p:par>
                            </p:childTnLst>
                          </p:cTn>
                        </p:par>
                        <p:par>
                          <p:cTn id="70" fill="hold">
                            <p:stCondLst>
                              <p:cond delay="8000"/>
                            </p:stCondLst>
                            <p:childTnLst>
                              <p:par>
                                <p:cTn id="71" presetID="22" presetClass="entr" presetSubtype="1" fill="hold" grpId="0" nodeType="afterEffect">
                                  <p:stCondLst>
                                    <p:cond delay="0"/>
                                  </p:stCondLst>
                                  <p:childTnLst>
                                    <p:set>
                                      <p:cBhvr>
                                        <p:cTn id="72" dur="1" fill="hold">
                                          <p:stCondLst>
                                            <p:cond delay="0"/>
                                          </p:stCondLst>
                                        </p:cTn>
                                        <p:tgtEl>
                                          <p:spTgt spid="75">
                                            <p:txEl>
                                              <p:pRg st="0" end="0"/>
                                            </p:txEl>
                                          </p:spTgt>
                                        </p:tgtEl>
                                        <p:attrNameLst>
                                          <p:attrName>style.visibility</p:attrName>
                                        </p:attrNameLst>
                                      </p:cBhvr>
                                      <p:to>
                                        <p:strVal val="visible"/>
                                      </p:to>
                                    </p:set>
                                    <p:animEffect transition="in" filter="wipe(up)">
                                      <p:cBhvr>
                                        <p:cTn id="73" dur="500"/>
                                        <p:tgtEl>
                                          <p:spTgt spid="75">
                                            <p:txEl>
                                              <p:pRg st="0" end="0"/>
                                            </p:txEl>
                                          </p:spTgt>
                                        </p:tgtEl>
                                      </p:cBhvr>
                                    </p:animEffect>
                                  </p:childTnLst>
                                </p:cTn>
                              </p:par>
                            </p:childTnLst>
                          </p:cTn>
                        </p:par>
                        <p:par>
                          <p:cTn id="74" fill="hold">
                            <p:stCondLst>
                              <p:cond delay="8500"/>
                            </p:stCondLst>
                            <p:childTnLst>
                              <p:par>
                                <p:cTn id="75" presetID="9" presetClass="entr" presetSubtype="0" fill="hold" grpId="0" nodeType="afterEffect">
                                  <p:stCondLst>
                                    <p:cond delay="0"/>
                                  </p:stCondLst>
                                  <p:childTnLst>
                                    <p:set>
                                      <p:cBhvr>
                                        <p:cTn id="76" dur="1" fill="hold">
                                          <p:stCondLst>
                                            <p:cond delay="0"/>
                                          </p:stCondLst>
                                        </p:cTn>
                                        <p:tgtEl>
                                          <p:spTgt spid="74">
                                            <p:txEl>
                                              <p:pRg st="0" end="0"/>
                                            </p:txEl>
                                          </p:spTgt>
                                        </p:tgtEl>
                                        <p:attrNameLst>
                                          <p:attrName>style.visibility</p:attrName>
                                        </p:attrNameLst>
                                      </p:cBhvr>
                                      <p:to>
                                        <p:strVal val="visible"/>
                                      </p:to>
                                    </p:set>
                                    <p:animEffect transition="in" filter="dissolve">
                                      <p:cBhvr>
                                        <p:cTn id="77" dur="500"/>
                                        <p:tgtEl>
                                          <p:spTgt spid="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 grpId="0" animBg="1"/>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22" presetClass="entr" presetSubtype="1"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animBg="1"/>
      <p:bldP spid="66" grpId="0" build="p">
        <p:tmplLst>
          <p:tmpl lvl="1">
            <p:tnLst>
              <p:par>
                <p:cTn presetID="9"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dissolve">
                      <p:cBhvr>
                        <p:cTn dur="500"/>
                        <p:tgtEl>
                          <p:spTgt spid="66"/>
                        </p:tgtEl>
                      </p:cBhvr>
                    </p:animEffect>
                  </p:childTnLst>
                </p:cTn>
              </p:par>
            </p:tnLst>
          </p:tmpl>
        </p:tmplLst>
      </p:bldP>
      <p:bldP spid="67" grpId="0" build="p">
        <p:tmplLst>
          <p:tmpl lvl="1">
            <p:tnLst>
              <p:par>
                <p:cTn presetID="22" presetClass="entr" presetSubtype="1"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up)">
                      <p:cBhvr>
                        <p:cTn dur="500"/>
                        <p:tgtEl>
                          <p:spTgt spid="67"/>
                        </p:tgtEl>
                      </p:cBhvr>
                    </p:animEffect>
                  </p:childTnLst>
                </p:cTn>
              </p:par>
            </p:tnLst>
          </p:tmpl>
        </p:tmplLst>
      </p:bldP>
      <p:bldP spid="68" grpId="0" build="p">
        <p:tmplLst>
          <p:tmpl lvl="1">
            <p:tnLst>
              <p:par>
                <p:cTn presetID="9"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dissolve">
                      <p:cBhvr>
                        <p:cTn dur="500"/>
                        <p:tgtEl>
                          <p:spTgt spid="68"/>
                        </p:tgtEl>
                      </p:cBhvr>
                    </p:animEffect>
                  </p:childTnLst>
                </p:cTn>
              </p:par>
            </p:tnLst>
          </p:tmpl>
        </p:tmplLst>
      </p:bldP>
      <p:bldP spid="69" grpId="0" build="p">
        <p:tmplLst>
          <p:tmpl lvl="1">
            <p:tnLst>
              <p:par>
                <p:cTn presetID="22" presetClass="entr" presetSubtype="1"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up)">
                      <p:cBhvr>
                        <p:cTn dur="500"/>
                        <p:tgtEl>
                          <p:spTgt spid="69"/>
                        </p:tgtEl>
                      </p:cBhvr>
                    </p:animEffect>
                  </p:childTnLst>
                </p:cTn>
              </p:par>
            </p:tnLst>
          </p:tmpl>
        </p:tmplLst>
      </p:bldP>
      <p:bldP spid="70" grpId="0" build="p">
        <p:tmplLst>
          <p:tmpl lvl="1">
            <p:tnLst>
              <p:par>
                <p:cTn presetID="9" presetClass="entr" presetSubtype="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dissolve">
                      <p:cBhvr>
                        <p:cTn dur="500"/>
                        <p:tgtEl>
                          <p:spTgt spid="70"/>
                        </p:tgtEl>
                      </p:cBhvr>
                    </p:animEffect>
                  </p:childTnLst>
                </p:cTn>
              </p:par>
            </p:tnLst>
          </p:tmpl>
        </p:tmplLst>
      </p:bldP>
      <p:bldP spid="71" grpId="0" build="p">
        <p:tmplLst>
          <p:tmpl lvl="1">
            <p:tnLst>
              <p:par>
                <p:cTn presetID="22" presetClass="entr" presetSubtype="1"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wipe(up)">
                      <p:cBhvr>
                        <p:cTn dur="500"/>
                        <p:tgtEl>
                          <p:spTgt spid="71"/>
                        </p:tgtEl>
                      </p:cBhvr>
                    </p:animEffect>
                  </p:childTnLst>
                </p:cTn>
              </p:par>
            </p:tnLst>
          </p:tmpl>
        </p:tmplLst>
      </p:bldP>
      <p:bldP spid="72" grpId="0" build="p">
        <p:tmplLst>
          <p:tmpl lvl="1">
            <p:tnLst>
              <p:par>
                <p:cTn presetID="9" presetClass="entr" presetSubtype="0"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dissolve">
                      <p:cBhvr>
                        <p:cTn dur="500"/>
                        <p:tgtEl>
                          <p:spTgt spid="72"/>
                        </p:tgtEl>
                      </p:cBhvr>
                    </p:animEffect>
                  </p:childTnLst>
                </p:cTn>
              </p:par>
            </p:tnLst>
          </p:tmpl>
        </p:tmplLst>
      </p:bldP>
      <p:bldP spid="73" grpId="0" build="p">
        <p:tmplLst>
          <p:tmpl lvl="1">
            <p:tnLst>
              <p:par>
                <p:cTn presetID="22" presetClass="entr" presetSubtype="1"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up)">
                      <p:cBhvr>
                        <p:cTn dur="500"/>
                        <p:tgtEl>
                          <p:spTgt spid="73"/>
                        </p:tgtEl>
                      </p:cBhvr>
                    </p:animEffect>
                  </p:childTnLst>
                </p:cTn>
              </p:par>
            </p:tnLst>
          </p:tmpl>
        </p:tmplLst>
      </p:bldP>
      <p:bldP spid="74" grpId="0" build="p">
        <p:tmplLst>
          <p:tmpl lvl="1">
            <p:tnLst>
              <p:par>
                <p:cTn presetID="9" presetClass="entr" presetSubtype="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dissolve">
                      <p:cBhvr>
                        <p:cTn dur="500"/>
                        <p:tgtEl>
                          <p:spTgt spid="74"/>
                        </p:tgtEl>
                      </p:cBhvr>
                    </p:animEffect>
                  </p:childTnLst>
                </p:cTn>
              </p:par>
            </p:tnLst>
          </p:tmpl>
        </p:tmplLst>
      </p:bldP>
      <p:bldP spid="75" grpId="0" build="p">
        <p:tmplLst>
          <p:tmpl lvl="1">
            <p:tnLst>
              <p:par>
                <p:cTn presetID="22" presetClass="entr" presetSubtype="1"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up)">
                      <p:cBhvr>
                        <p:cTn dur="500"/>
                        <p:tgtEl>
                          <p:spTgt spid="75"/>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143001" y="502445"/>
            <a:ext cx="6858000" cy="401859"/>
          </a:xfrm>
        </p:spPr>
        <p:txBody>
          <a:bodyPr>
            <a:noAutofit/>
          </a:bodyPr>
          <a:lstStyle>
            <a:lvl1pPr algn="ctr">
              <a:defRPr sz="2700" b="0">
                <a:solidFill>
                  <a:schemeClr val="bg1">
                    <a:lumMod val="95000"/>
                  </a:schemeClr>
                </a:solidFill>
                <a:latin typeface="Sinkin Sans 200 X Light" pitchFamily="50"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1" y="964082"/>
            <a:ext cx="6858000" cy="186062"/>
          </a:xfrm>
        </p:spPr>
        <p:txBody>
          <a:bodyPr lIns="0" tIns="0" rIns="0" bIns="0">
            <a:normAutofit/>
          </a:bodyPr>
          <a:lstStyle>
            <a:lvl1pPr marL="0" indent="0" algn="ctr">
              <a:lnSpc>
                <a:spcPts val="1050"/>
              </a:lnSpc>
              <a:buNone/>
              <a:defRPr sz="750">
                <a:solidFill>
                  <a:schemeClr val="bg1">
                    <a:lumMod val="95000"/>
                  </a:schemeClr>
                </a:solidFill>
                <a:latin typeface="Sinkin Sans 300 Light" pitchFamily="50" charset="0"/>
              </a:defRPr>
            </a:lvl1pPr>
          </a:lstStyle>
          <a:p>
            <a:pPr lvl="0"/>
            <a:r>
              <a:rPr lang="en-GB" dirty="0"/>
              <a:t>write your relevant text here</a:t>
            </a:r>
          </a:p>
        </p:txBody>
      </p:sp>
      <p:sp>
        <p:nvSpPr>
          <p:cNvPr id="3" name="Picture Placeholder 2"/>
          <p:cNvSpPr>
            <a:spLocks noGrp="1"/>
          </p:cNvSpPr>
          <p:nvPr>
            <p:ph type="pic" sz="quarter" idx="22"/>
          </p:nvPr>
        </p:nvSpPr>
        <p:spPr>
          <a:xfrm>
            <a:off x="3479147" y="1828801"/>
            <a:ext cx="2171873" cy="1337332"/>
          </a:xfrm>
          <a:solidFill>
            <a:schemeClr val="tx1">
              <a:lumMod val="75000"/>
              <a:lumOff val="25000"/>
            </a:schemeClr>
          </a:solidFill>
          <a:ln w="28575">
            <a:noFill/>
          </a:ln>
        </p:spPr>
        <p:txBody>
          <a:bodyPr>
            <a:normAutofit/>
          </a:bodyPr>
          <a:lstStyle>
            <a:lvl1pPr marL="0" indent="0">
              <a:buNone/>
              <a:defRPr sz="1050">
                <a:solidFill>
                  <a:schemeClr val="bg1">
                    <a:lumMod val="50000"/>
                  </a:schemeClr>
                </a:solidFill>
                <a:latin typeface="Sinkin Sans 300 Light" pitchFamily="50" charset="0"/>
              </a:defRPr>
            </a:lvl1pPr>
          </a:lstStyle>
          <a:p>
            <a:endParaRPr lang="en-US" dirty="0"/>
          </a:p>
        </p:txBody>
      </p:sp>
      <p:grpSp>
        <p:nvGrpSpPr>
          <p:cNvPr id="31" name="Group 1996"/>
          <p:cNvGrpSpPr/>
          <p:nvPr userDrawn="1"/>
        </p:nvGrpSpPr>
        <p:grpSpPr>
          <a:xfrm>
            <a:off x="3371537" y="1731477"/>
            <a:ext cx="2387094" cy="1844595"/>
            <a:chOff x="0" y="0"/>
            <a:chExt cx="6009001" cy="5177561"/>
          </a:xfrm>
        </p:grpSpPr>
        <p:sp>
          <p:nvSpPr>
            <p:cNvPr id="32" name="Shape 1993"/>
            <p:cNvSpPr/>
            <p:nvPr/>
          </p:nvSpPr>
          <p:spPr>
            <a:xfrm>
              <a:off x="0" y="0"/>
              <a:ext cx="6009002" cy="43648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0800"/>
                    <a:pt x="21600" y="5400"/>
                    <a:pt x="21600" y="2700"/>
                  </a:cubicBezTo>
                  <a:cubicBezTo>
                    <a:pt x="21600" y="0"/>
                    <a:pt x="21600" y="0"/>
                    <a:pt x="21600" y="0"/>
                  </a:cubicBezTo>
                  <a:cubicBezTo>
                    <a:pt x="10800" y="0"/>
                    <a:pt x="5400" y="0"/>
                    <a:pt x="2700" y="0"/>
                  </a:cubicBezTo>
                  <a:cubicBezTo>
                    <a:pt x="0" y="0"/>
                    <a:pt x="0" y="0"/>
                    <a:pt x="0" y="0"/>
                  </a:cubicBezTo>
                  <a:cubicBezTo>
                    <a:pt x="0" y="10800"/>
                    <a:pt x="0" y="16200"/>
                    <a:pt x="0" y="18900"/>
                  </a:cubicBezTo>
                  <a:cubicBezTo>
                    <a:pt x="0" y="21600"/>
                    <a:pt x="0" y="21600"/>
                    <a:pt x="0" y="21600"/>
                  </a:cubicBezTo>
                  <a:cubicBezTo>
                    <a:pt x="7979" y="21600"/>
                    <a:pt x="11969" y="21600"/>
                    <a:pt x="13963" y="21600"/>
                  </a:cubicBezTo>
                  <a:cubicBezTo>
                    <a:pt x="15958" y="21600"/>
                    <a:pt x="15958" y="21600"/>
                    <a:pt x="15958" y="21600"/>
                  </a:cubicBezTo>
                  <a:lnTo>
                    <a:pt x="16764" y="21600"/>
                  </a:lnTo>
                  <a:lnTo>
                    <a:pt x="21600" y="21600"/>
                  </a:lnTo>
                  <a:close/>
                  <a:moveTo>
                    <a:pt x="1128" y="1683"/>
                  </a:moveTo>
                  <a:cubicBezTo>
                    <a:pt x="10800" y="1683"/>
                    <a:pt x="15636" y="1683"/>
                    <a:pt x="18054" y="1683"/>
                  </a:cubicBezTo>
                  <a:cubicBezTo>
                    <a:pt x="20472" y="1683"/>
                    <a:pt x="20472" y="1683"/>
                    <a:pt x="20472" y="1683"/>
                  </a:cubicBezTo>
                  <a:cubicBezTo>
                    <a:pt x="20472" y="10673"/>
                    <a:pt x="20472" y="15171"/>
                    <a:pt x="20472" y="17425"/>
                  </a:cubicBezTo>
                  <a:cubicBezTo>
                    <a:pt x="20472" y="19951"/>
                    <a:pt x="20472" y="19955"/>
                    <a:pt x="20472" y="19958"/>
                  </a:cubicBezTo>
                  <a:cubicBezTo>
                    <a:pt x="10800" y="19958"/>
                    <a:pt x="5964" y="19958"/>
                    <a:pt x="3546" y="19958"/>
                  </a:cubicBezTo>
                  <a:cubicBezTo>
                    <a:pt x="1128" y="19958"/>
                    <a:pt x="1128" y="19958"/>
                    <a:pt x="1128" y="19958"/>
                  </a:cubicBezTo>
                  <a:lnTo>
                    <a:pt x="1128" y="1683"/>
                  </a:lnTo>
                  <a:close/>
                </a:path>
              </a:pathLst>
            </a:cu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3" name="Shape 1994"/>
            <p:cNvSpPr/>
            <p:nvPr/>
          </p:nvSpPr>
          <p:spPr>
            <a:xfrm>
              <a:off x="2154169" y="4503985"/>
              <a:ext cx="1806422" cy="307709"/>
            </a:xfrm>
            <a:prstGeom prst="rect">
              <a:avLst/>
            </a:pr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4" name="Shape 1995"/>
            <p:cNvSpPr/>
            <p:nvPr/>
          </p:nvSpPr>
          <p:spPr>
            <a:xfrm>
              <a:off x="1266049" y="4950808"/>
              <a:ext cx="3582671" cy="226754"/>
            </a:xfrm>
            <a:prstGeom prst="rect">
              <a:avLst/>
            </a:prstGeom>
            <a:solidFill>
              <a:schemeClr val="accent1"/>
            </a:solidFill>
            <a:ln w="12700" cap="flat">
              <a:noFill/>
              <a:miter lim="400000"/>
            </a:ln>
            <a:effectLst/>
          </p:spPr>
          <p:txBody>
            <a:bodyPr wrap="square" lIns="0" tIns="0" rIns="0" bIns="0" numCol="1" anchor="t">
              <a:noAutofit/>
            </a:bodyP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sp>
        <p:nvSpPr>
          <p:cNvPr id="35" name="Rectangle 34"/>
          <p:cNvSpPr/>
          <p:nvPr userDrawn="1"/>
        </p:nvSpPr>
        <p:spPr>
          <a:xfrm>
            <a:off x="1332956" y="1485900"/>
            <a:ext cx="1484562" cy="11004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6" name="Rectangle 35"/>
          <p:cNvSpPr/>
          <p:nvPr userDrawn="1"/>
        </p:nvSpPr>
        <p:spPr>
          <a:xfrm>
            <a:off x="1332956" y="2721187"/>
            <a:ext cx="1484562" cy="1100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7" name="Rectangle 36"/>
          <p:cNvSpPr/>
          <p:nvPr userDrawn="1"/>
        </p:nvSpPr>
        <p:spPr>
          <a:xfrm>
            <a:off x="6330700" y="1490366"/>
            <a:ext cx="1484562" cy="1100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9" name="Rectangle 38"/>
          <p:cNvSpPr/>
          <p:nvPr/>
        </p:nvSpPr>
        <p:spPr>
          <a:xfrm>
            <a:off x="6330700" y="2716721"/>
            <a:ext cx="1484562" cy="11004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6" name="Content Placeholder 20"/>
          <p:cNvSpPr>
            <a:spLocks noGrp="1"/>
          </p:cNvSpPr>
          <p:nvPr userDrawn="1">
            <p:ph sz="quarter" idx="16"/>
          </p:nvPr>
        </p:nvSpPr>
        <p:spPr>
          <a:xfrm>
            <a:off x="1416283" y="1702813"/>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47" name="Text Placeholder 17"/>
          <p:cNvSpPr>
            <a:spLocks noGrp="1"/>
          </p:cNvSpPr>
          <p:nvPr userDrawn="1">
            <p:ph type="body" sz="quarter" idx="21"/>
          </p:nvPr>
        </p:nvSpPr>
        <p:spPr>
          <a:xfrm>
            <a:off x="1408890" y="1962978"/>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48" name="Content Placeholder 20"/>
          <p:cNvSpPr>
            <a:spLocks noGrp="1"/>
          </p:cNvSpPr>
          <p:nvPr>
            <p:ph sz="quarter" idx="23"/>
          </p:nvPr>
        </p:nvSpPr>
        <p:spPr>
          <a:xfrm>
            <a:off x="1416283" y="2955074"/>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49" name="Text Placeholder 17"/>
          <p:cNvSpPr>
            <a:spLocks noGrp="1"/>
          </p:cNvSpPr>
          <p:nvPr>
            <p:ph type="body" sz="quarter" idx="24"/>
          </p:nvPr>
        </p:nvSpPr>
        <p:spPr>
          <a:xfrm>
            <a:off x="1408890" y="3215239"/>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4" name="Content Placeholder 20"/>
          <p:cNvSpPr>
            <a:spLocks noGrp="1"/>
          </p:cNvSpPr>
          <p:nvPr>
            <p:ph sz="quarter" idx="25"/>
          </p:nvPr>
        </p:nvSpPr>
        <p:spPr>
          <a:xfrm>
            <a:off x="6414028" y="1702813"/>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5" name="Text Placeholder 17"/>
          <p:cNvSpPr>
            <a:spLocks noGrp="1"/>
          </p:cNvSpPr>
          <p:nvPr>
            <p:ph type="body" sz="quarter" idx="26"/>
          </p:nvPr>
        </p:nvSpPr>
        <p:spPr>
          <a:xfrm>
            <a:off x="6406635" y="1962978"/>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6" name="Content Placeholder 20"/>
          <p:cNvSpPr>
            <a:spLocks noGrp="1"/>
          </p:cNvSpPr>
          <p:nvPr>
            <p:ph sz="quarter" idx="27"/>
          </p:nvPr>
        </p:nvSpPr>
        <p:spPr>
          <a:xfrm>
            <a:off x="6414028" y="2955074"/>
            <a:ext cx="1317905" cy="252477"/>
          </a:xfrm>
        </p:spPr>
        <p:txBody>
          <a:bodyPr lIns="0" tIns="0" rIns="0" bIns="0" anchor="ctr">
            <a:normAutofit/>
          </a:bodyPr>
          <a:lstStyle>
            <a:lvl1pPr marL="0" indent="0" algn="ctr">
              <a:buNone/>
              <a:defRPr sz="1050">
                <a:solidFill>
                  <a:schemeClr val="bg1"/>
                </a:solidFill>
                <a:latin typeface="Sinkin Sans 300 Light" pitchFamily="50" charset="0"/>
              </a:defRPr>
            </a:lvl1pPr>
          </a:lstStyle>
          <a:p>
            <a:pPr lvl="0"/>
            <a:endParaRPr lang="en-GB" dirty="0"/>
          </a:p>
        </p:txBody>
      </p:sp>
      <p:sp>
        <p:nvSpPr>
          <p:cNvPr id="57" name="Text Placeholder 17"/>
          <p:cNvSpPr>
            <a:spLocks noGrp="1"/>
          </p:cNvSpPr>
          <p:nvPr>
            <p:ph type="body" sz="quarter" idx="28"/>
          </p:nvPr>
        </p:nvSpPr>
        <p:spPr>
          <a:xfrm>
            <a:off x="6406635" y="3215239"/>
            <a:ext cx="1332691" cy="346798"/>
          </a:xfrm>
        </p:spPr>
        <p:txBody>
          <a:bodyPr lIns="0" tIns="0" rIns="0" bIns="0" anchor="ctr">
            <a:normAutofit/>
          </a:bodyPr>
          <a:lstStyle>
            <a:lvl1pPr marL="0" indent="0" algn="ctr">
              <a:lnSpc>
                <a:spcPct val="150000"/>
              </a:lnSpc>
              <a:buNone/>
              <a:defRPr sz="713">
                <a:solidFill>
                  <a:schemeClr val="bg1"/>
                </a:solidFill>
                <a:latin typeface="Sinkin Sans 300 Light" pitchFamily="50" charset="0"/>
              </a:defRPr>
            </a:lvl1pPr>
          </a:lstStyle>
          <a:p>
            <a:pPr lvl="0"/>
            <a:endParaRPr lang="en-US" dirty="0"/>
          </a:p>
        </p:txBody>
      </p:sp>
      <p:sp>
        <p:nvSpPr>
          <p:cNvPr id="58" name="Content Placeholder 20"/>
          <p:cNvSpPr>
            <a:spLocks noGrp="1"/>
          </p:cNvSpPr>
          <p:nvPr>
            <p:ph sz="quarter" idx="29"/>
          </p:nvPr>
        </p:nvSpPr>
        <p:spPr>
          <a:xfrm>
            <a:off x="2399736" y="4090923"/>
            <a:ext cx="4344530" cy="252477"/>
          </a:xfrm>
        </p:spPr>
        <p:txBody>
          <a:bodyPr lIns="0" tIns="0" rIns="0" bIns="0" anchor="ctr">
            <a:normAutofit/>
          </a:bodyPr>
          <a:lstStyle>
            <a:lvl1pPr marL="0" indent="0" algn="ctr">
              <a:buNone/>
              <a:defRPr sz="1050" b="1">
                <a:solidFill>
                  <a:schemeClr val="bg1">
                    <a:lumMod val="95000"/>
                  </a:schemeClr>
                </a:solidFill>
                <a:latin typeface="Sinkin Sans 300 Light" pitchFamily="50" charset="0"/>
              </a:defRPr>
            </a:lvl1pPr>
          </a:lstStyle>
          <a:p>
            <a:pPr lvl="0"/>
            <a:endParaRPr lang="en-GB" dirty="0"/>
          </a:p>
        </p:txBody>
      </p:sp>
    </p:spTree>
    <p:extLst>
      <p:ext uri="{BB962C8B-B14F-4D97-AF65-F5344CB8AC3E}">
        <p14:creationId xmlns:p14="http://schemas.microsoft.com/office/powerpoint/2010/main" val="233565080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2" presetClass="entr" presetSubtype="2" accel="54000" decel="4600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1+#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nodePh="1">
                                  <p:stCondLst>
                                    <p:cond delay="0"/>
                                  </p:stCondLst>
                                  <p:endCondLst>
                                    <p:cond evt="begin" delay="0">
                                      <p:tn val="26"/>
                                    </p:cond>
                                  </p:endCondLst>
                                  <p:childTnLst>
                                    <p:set>
                                      <p:cBhvr>
                                        <p:cTn id="27" dur="1" fill="hold">
                                          <p:stCondLst>
                                            <p:cond delay="0"/>
                                          </p:stCondLst>
                                        </p:cTn>
                                        <p:tgtEl>
                                          <p:spTgt spid="54">
                                            <p:txEl>
                                              <p:pRg st="0" end="0"/>
                                            </p:txEl>
                                          </p:spTgt>
                                        </p:tgtEl>
                                        <p:attrNameLst>
                                          <p:attrName>style.visibility</p:attrName>
                                        </p:attrNameLst>
                                      </p:cBhvr>
                                      <p:to>
                                        <p:strVal val="visible"/>
                                      </p:to>
                                    </p:set>
                                    <p:animEffect transition="in" filter="wipe(up)">
                                      <p:cBhvr>
                                        <p:cTn id="28" dur="500"/>
                                        <p:tgtEl>
                                          <p:spTgt spid="54">
                                            <p:txEl>
                                              <p:pRg st="0" end="0"/>
                                            </p:txEl>
                                          </p:spTgt>
                                        </p:tgtEl>
                                      </p:cBhvr>
                                    </p:animEffect>
                                  </p:childTnLst>
                                </p:cTn>
                              </p:par>
                            </p:childTnLst>
                          </p:cTn>
                        </p:par>
                        <p:par>
                          <p:cTn id="29" fill="hold">
                            <p:stCondLst>
                              <p:cond delay="3000"/>
                            </p:stCondLst>
                            <p:childTnLst>
                              <p:par>
                                <p:cTn id="30" presetID="10" presetClass="entr" presetSubtype="0" fill="hold" grpId="0" nodeType="afterEffect" nodePh="1">
                                  <p:stCondLst>
                                    <p:cond delay="0"/>
                                  </p:stCondLst>
                                  <p:endCondLst>
                                    <p:cond evt="begin" delay="0">
                                      <p:tn val="30"/>
                                    </p:cond>
                                  </p:endCondLst>
                                  <p:childTnLst>
                                    <p:set>
                                      <p:cBhvr>
                                        <p:cTn id="31" dur="1" fill="hold">
                                          <p:stCondLst>
                                            <p:cond delay="0"/>
                                          </p:stCondLst>
                                        </p:cTn>
                                        <p:tgtEl>
                                          <p:spTgt spid="55">
                                            <p:txEl>
                                              <p:pRg st="0" end="0"/>
                                            </p:txEl>
                                          </p:spTgt>
                                        </p:tgtEl>
                                        <p:attrNameLst>
                                          <p:attrName>style.visibility</p:attrName>
                                        </p:attrNameLst>
                                      </p:cBhvr>
                                      <p:to>
                                        <p:strVal val="visible"/>
                                      </p:to>
                                    </p:set>
                                    <p:animEffect transition="in" filter="fade">
                                      <p:cBhvr>
                                        <p:cTn id="32" dur="500"/>
                                        <p:tgtEl>
                                          <p:spTgt spid="55">
                                            <p:txEl>
                                              <p:pRg st="0" end="0"/>
                                            </p:txEl>
                                          </p:spTgt>
                                        </p:tgtEl>
                                      </p:cBhvr>
                                    </p:animEffect>
                                  </p:childTnLst>
                                </p:cTn>
                              </p:par>
                            </p:childTnLst>
                          </p:cTn>
                        </p:par>
                        <p:par>
                          <p:cTn id="33" fill="hold">
                            <p:stCondLst>
                              <p:cond delay="3500"/>
                            </p:stCondLst>
                            <p:childTnLst>
                              <p:par>
                                <p:cTn id="34" presetID="2" presetClass="entr" presetSubtype="8" accel="54000" decel="46000" fill="hold" grpId="0" nodeType="after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500" fill="hold"/>
                                        <p:tgtEl>
                                          <p:spTgt spid="35"/>
                                        </p:tgtEl>
                                        <p:attrNameLst>
                                          <p:attrName>ppt_x</p:attrName>
                                        </p:attrNameLst>
                                      </p:cBhvr>
                                      <p:tavLst>
                                        <p:tav tm="0">
                                          <p:val>
                                            <p:strVal val="0-#ppt_w/2"/>
                                          </p:val>
                                        </p:tav>
                                        <p:tav tm="100000">
                                          <p:val>
                                            <p:strVal val="#ppt_x"/>
                                          </p:val>
                                        </p:tav>
                                      </p:tavLst>
                                    </p:anim>
                                    <p:anim calcmode="lin" valueType="num">
                                      <p:cBhvr additive="base">
                                        <p:cTn id="37" dur="500" fill="hold"/>
                                        <p:tgtEl>
                                          <p:spTgt spid="35"/>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2" presetClass="entr" presetSubtype="1" fill="hold" grpId="0" nodeType="afterEffect" nodePh="1">
                                  <p:stCondLst>
                                    <p:cond delay="0"/>
                                  </p:stCondLst>
                                  <p:endCondLst>
                                    <p:cond evt="begin" delay="0">
                                      <p:tn val="39"/>
                                    </p:cond>
                                  </p:endCondLst>
                                  <p:childTnLst>
                                    <p:set>
                                      <p:cBhvr>
                                        <p:cTn id="40" dur="1" fill="hold">
                                          <p:stCondLst>
                                            <p:cond delay="0"/>
                                          </p:stCondLst>
                                        </p:cTn>
                                        <p:tgtEl>
                                          <p:spTgt spid="46">
                                            <p:txEl>
                                              <p:pRg st="0" end="0"/>
                                            </p:txEl>
                                          </p:spTgt>
                                        </p:tgtEl>
                                        <p:attrNameLst>
                                          <p:attrName>style.visibility</p:attrName>
                                        </p:attrNameLst>
                                      </p:cBhvr>
                                      <p:to>
                                        <p:strVal val="visible"/>
                                      </p:to>
                                    </p:set>
                                    <p:animEffect transition="in" filter="wipe(up)">
                                      <p:cBhvr>
                                        <p:cTn id="41" dur="500"/>
                                        <p:tgtEl>
                                          <p:spTgt spid="46">
                                            <p:txEl>
                                              <p:pRg st="0" end="0"/>
                                            </p:txEl>
                                          </p:spTgt>
                                        </p:tgtEl>
                                      </p:cBhvr>
                                    </p:animEffect>
                                  </p:childTnLst>
                                </p:cTn>
                              </p:par>
                            </p:childTnLst>
                          </p:cTn>
                        </p:par>
                        <p:par>
                          <p:cTn id="42" fill="hold">
                            <p:stCondLst>
                              <p:cond delay="4500"/>
                            </p:stCondLst>
                            <p:childTnLst>
                              <p:par>
                                <p:cTn id="43" presetID="10" presetClass="entr" presetSubtype="0" fill="hold" grpId="0" nodeType="afterEffect" nodePh="1">
                                  <p:stCondLst>
                                    <p:cond delay="0"/>
                                  </p:stCondLst>
                                  <p:endCondLst>
                                    <p:cond evt="begin" delay="0">
                                      <p:tn val="43"/>
                                    </p:cond>
                                  </p:endCondLst>
                                  <p:childTnLst>
                                    <p:set>
                                      <p:cBhvr>
                                        <p:cTn id="44" dur="1" fill="hold">
                                          <p:stCondLst>
                                            <p:cond delay="0"/>
                                          </p:stCondLst>
                                        </p:cTn>
                                        <p:tgtEl>
                                          <p:spTgt spid="47">
                                            <p:txEl>
                                              <p:pRg st="0" end="0"/>
                                            </p:txEl>
                                          </p:spTgt>
                                        </p:tgtEl>
                                        <p:attrNameLst>
                                          <p:attrName>style.visibility</p:attrName>
                                        </p:attrNameLst>
                                      </p:cBhvr>
                                      <p:to>
                                        <p:strVal val="visible"/>
                                      </p:to>
                                    </p:set>
                                    <p:animEffect transition="in" filter="fade">
                                      <p:cBhvr>
                                        <p:cTn id="45" dur="500"/>
                                        <p:tgtEl>
                                          <p:spTgt spid="47">
                                            <p:txEl>
                                              <p:pRg st="0" end="0"/>
                                            </p:txEl>
                                          </p:spTgt>
                                        </p:tgtEl>
                                      </p:cBhvr>
                                    </p:animEffect>
                                  </p:childTnLst>
                                </p:cTn>
                              </p:par>
                            </p:childTnLst>
                          </p:cTn>
                        </p:par>
                        <p:par>
                          <p:cTn id="46" fill="hold">
                            <p:stCondLst>
                              <p:cond delay="5000"/>
                            </p:stCondLst>
                            <p:childTnLst>
                              <p:par>
                                <p:cTn id="47" presetID="2" presetClass="entr" presetSubtype="2" accel="54000" decel="46000"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1+#ppt_w/2"/>
                                          </p:val>
                                        </p:tav>
                                        <p:tav tm="100000">
                                          <p:val>
                                            <p:strVal val="#ppt_x"/>
                                          </p:val>
                                        </p:tav>
                                      </p:tavLst>
                                    </p:anim>
                                    <p:anim calcmode="lin" valueType="num">
                                      <p:cBhvr additive="base">
                                        <p:cTn id="50" dur="500" fill="hold"/>
                                        <p:tgtEl>
                                          <p:spTgt spid="39"/>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22" presetClass="entr" presetSubtype="1" fill="hold" grpId="0" nodeType="afterEffect" nodePh="1">
                                  <p:stCondLst>
                                    <p:cond delay="0"/>
                                  </p:stCondLst>
                                  <p:endCondLst>
                                    <p:cond evt="begin" delay="0">
                                      <p:tn val="52"/>
                                    </p:cond>
                                  </p:endCondLst>
                                  <p:childTnLst>
                                    <p:set>
                                      <p:cBhvr>
                                        <p:cTn id="53" dur="1" fill="hold">
                                          <p:stCondLst>
                                            <p:cond delay="0"/>
                                          </p:stCondLst>
                                        </p:cTn>
                                        <p:tgtEl>
                                          <p:spTgt spid="56">
                                            <p:txEl>
                                              <p:pRg st="0" end="0"/>
                                            </p:txEl>
                                          </p:spTgt>
                                        </p:tgtEl>
                                        <p:attrNameLst>
                                          <p:attrName>style.visibility</p:attrName>
                                        </p:attrNameLst>
                                      </p:cBhvr>
                                      <p:to>
                                        <p:strVal val="visible"/>
                                      </p:to>
                                    </p:set>
                                    <p:animEffect transition="in" filter="wipe(up)">
                                      <p:cBhvr>
                                        <p:cTn id="54" dur="500"/>
                                        <p:tgtEl>
                                          <p:spTgt spid="56">
                                            <p:txEl>
                                              <p:pRg st="0" end="0"/>
                                            </p:txEl>
                                          </p:spTgt>
                                        </p:tgtEl>
                                      </p:cBhvr>
                                    </p:animEffect>
                                  </p:childTnLst>
                                </p:cTn>
                              </p:par>
                            </p:childTnLst>
                          </p:cTn>
                        </p:par>
                        <p:par>
                          <p:cTn id="55" fill="hold">
                            <p:stCondLst>
                              <p:cond delay="600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57">
                                            <p:txEl>
                                              <p:pRg st="0" end="0"/>
                                            </p:txEl>
                                          </p:spTgt>
                                        </p:tgtEl>
                                        <p:attrNameLst>
                                          <p:attrName>style.visibility</p:attrName>
                                        </p:attrNameLst>
                                      </p:cBhvr>
                                      <p:to>
                                        <p:strVal val="visible"/>
                                      </p:to>
                                    </p:set>
                                    <p:animEffect transition="in" filter="fade">
                                      <p:cBhvr>
                                        <p:cTn id="58" dur="500"/>
                                        <p:tgtEl>
                                          <p:spTgt spid="57">
                                            <p:txEl>
                                              <p:pRg st="0" end="0"/>
                                            </p:txEl>
                                          </p:spTgt>
                                        </p:tgtEl>
                                      </p:cBhvr>
                                    </p:animEffect>
                                  </p:childTnLst>
                                </p:cTn>
                              </p:par>
                            </p:childTnLst>
                          </p:cTn>
                        </p:par>
                        <p:par>
                          <p:cTn id="59" fill="hold">
                            <p:stCondLst>
                              <p:cond delay="6500"/>
                            </p:stCondLst>
                            <p:childTnLst>
                              <p:par>
                                <p:cTn id="60" presetID="2" presetClass="entr" presetSubtype="8" accel="54000" decel="46000"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fill="hold"/>
                                        <p:tgtEl>
                                          <p:spTgt spid="36"/>
                                        </p:tgtEl>
                                        <p:attrNameLst>
                                          <p:attrName>ppt_x</p:attrName>
                                        </p:attrNameLst>
                                      </p:cBhvr>
                                      <p:tavLst>
                                        <p:tav tm="0">
                                          <p:val>
                                            <p:strVal val="0-#ppt_w/2"/>
                                          </p:val>
                                        </p:tav>
                                        <p:tav tm="100000">
                                          <p:val>
                                            <p:strVal val="#ppt_x"/>
                                          </p:val>
                                        </p:tav>
                                      </p:tavLst>
                                    </p:anim>
                                    <p:anim calcmode="lin" valueType="num">
                                      <p:cBhvr additive="base">
                                        <p:cTn id="63" dur="500" fill="hold"/>
                                        <p:tgtEl>
                                          <p:spTgt spid="36"/>
                                        </p:tgtEl>
                                        <p:attrNameLst>
                                          <p:attrName>ppt_y</p:attrName>
                                        </p:attrNameLst>
                                      </p:cBhvr>
                                      <p:tavLst>
                                        <p:tav tm="0">
                                          <p:val>
                                            <p:strVal val="#ppt_y"/>
                                          </p:val>
                                        </p:tav>
                                        <p:tav tm="100000">
                                          <p:val>
                                            <p:strVal val="#ppt_y"/>
                                          </p:val>
                                        </p:tav>
                                      </p:tavLst>
                                    </p:anim>
                                  </p:childTnLst>
                                </p:cTn>
                              </p:par>
                            </p:childTnLst>
                          </p:cTn>
                        </p:par>
                        <p:par>
                          <p:cTn id="64" fill="hold">
                            <p:stCondLst>
                              <p:cond delay="7000"/>
                            </p:stCondLst>
                            <p:childTnLst>
                              <p:par>
                                <p:cTn id="65" presetID="22" presetClass="entr" presetSubtype="1" fill="hold" grpId="0" nodeType="afterEffect" nodePh="1">
                                  <p:stCondLst>
                                    <p:cond delay="0"/>
                                  </p:stCondLst>
                                  <p:endCondLst>
                                    <p:cond evt="begin" delay="0">
                                      <p:tn val="65"/>
                                    </p:cond>
                                  </p:end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wipe(up)">
                                      <p:cBhvr>
                                        <p:cTn id="67" dur="500"/>
                                        <p:tgtEl>
                                          <p:spTgt spid="48">
                                            <p:txEl>
                                              <p:pRg st="0" end="0"/>
                                            </p:txEl>
                                          </p:spTgt>
                                        </p:tgtEl>
                                      </p:cBhvr>
                                    </p:animEffect>
                                  </p:childTnLst>
                                </p:cTn>
                              </p:par>
                            </p:childTnLst>
                          </p:cTn>
                        </p:par>
                        <p:par>
                          <p:cTn id="68" fill="hold">
                            <p:stCondLst>
                              <p:cond delay="7500"/>
                            </p:stCondLst>
                            <p:childTnLst>
                              <p:par>
                                <p:cTn id="69" presetID="10" presetClass="entr" presetSubtype="0" fill="hold" grpId="0" nodeType="afterEffect" nodePh="1">
                                  <p:stCondLst>
                                    <p:cond delay="0"/>
                                  </p:stCondLst>
                                  <p:endCondLst>
                                    <p:cond evt="begin" delay="0">
                                      <p:tn val="69"/>
                                    </p:cond>
                                  </p:endCondLst>
                                  <p:childTnLst>
                                    <p:set>
                                      <p:cBhvr>
                                        <p:cTn id="70" dur="1" fill="hold">
                                          <p:stCondLst>
                                            <p:cond delay="0"/>
                                          </p:stCondLst>
                                        </p:cTn>
                                        <p:tgtEl>
                                          <p:spTgt spid="49">
                                            <p:txEl>
                                              <p:pRg st="0" end="0"/>
                                            </p:txEl>
                                          </p:spTgt>
                                        </p:tgtEl>
                                        <p:attrNameLst>
                                          <p:attrName>style.visibility</p:attrName>
                                        </p:attrNameLst>
                                      </p:cBhvr>
                                      <p:to>
                                        <p:strVal val="visible"/>
                                      </p:to>
                                    </p:set>
                                    <p:animEffect transition="in" filter="fade">
                                      <p:cBhvr>
                                        <p:cTn id="71" dur="500"/>
                                        <p:tgtEl>
                                          <p:spTgt spid="49">
                                            <p:txEl>
                                              <p:pRg st="0" end="0"/>
                                            </p:txEl>
                                          </p:spTgt>
                                        </p:tgtEl>
                                      </p:cBhvr>
                                    </p:animEffect>
                                  </p:childTnLst>
                                </p:cTn>
                              </p:par>
                            </p:childTnLst>
                          </p:cTn>
                        </p:par>
                        <p:par>
                          <p:cTn id="72" fill="hold">
                            <p:stCondLst>
                              <p:cond delay="8000"/>
                            </p:stCondLst>
                            <p:childTnLst>
                              <p:par>
                                <p:cTn id="73" presetID="16" presetClass="entr" presetSubtype="37" fill="hold" grpId="0" nodeType="afterEffect" nodePh="1">
                                  <p:stCondLst>
                                    <p:cond delay="0"/>
                                  </p:stCondLst>
                                  <p:endCondLst>
                                    <p:cond evt="begin" delay="0">
                                      <p:tn val="73"/>
                                    </p:cond>
                                  </p:endCondLst>
                                  <p:childTnLst>
                                    <p:set>
                                      <p:cBhvr>
                                        <p:cTn id="74" dur="1" fill="hold">
                                          <p:stCondLst>
                                            <p:cond delay="0"/>
                                          </p:stCondLst>
                                        </p:cTn>
                                        <p:tgtEl>
                                          <p:spTgt spid="58">
                                            <p:txEl>
                                              <p:pRg st="0" end="0"/>
                                            </p:txEl>
                                          </p:spTgt>
                                        </p:tgtEl>
                                        <p:attrNameLst>
                                          <p:attrName>style.visibility</p:attrName>
                                        </p:attrNameLst>
                                      </p:cBhvr>
                                      <p:to>
                                        <p:strVal val="visible"/>
                                      </p:to>
                                    </p:set>
                                    <p:animEffect transition="in" filter="barn(outVertical)">
                                      <p:cBhvr>
                                        <p:cTn id="75"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 grpId="0" animBg="1"/>
      <p:bldP spid="35" grpId="0" animBg="1"/>
      <p:bldP spid="36" grpId="0" animBg="1"/>
      <p:bldP spid="37" grpId="0" animBg="1"/>
      <p:bldP spid="39" grpId="0" animBg="1"/>
      <p:bldP spid="46"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4"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4"/>
                        </p:tgtEl>
                        <p:attrNameLst>
                          <p:attrName>style.visibility</p:attrName>
                        </p:attrNameLst>
                      </p:cBhvr>
                      <p:to>
                        <p:strVal val="visible"/>
                      </p:to>
                    </p:set>
                    <p:animEffect transition="in" filter="wipe(up)">
                      <p:cBhvr>
                        <p:cTn dur="500"/>
                        <p:tgtEl>
                          <p:spTgt spid="54"/>
                        </p:tgtEl>
                      </p:cBhvr>
                    </p:animEffect>
                  </p:childTnLst>
                </p:cTn>
              </p:par>
            </p:tnLst>
          </p:tmpl>
        </p:tmplLst>
      </p:bldP>
      <p:bldP spid="55"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22" presetClass="entr" presetSubtype="1" fill="hold" nodeType="afterEffect" nodePh="1">
                  <p:stCondLst>
                    <p:cond delay="0"/>
                  </p:stCondLst>
                  <p:endCondLst>
                    <p:cond delay="0"/>
                  </p:endCondLst>
                  <p:childTnLst>
                    <p:set>
                      <p:cBhvr>
                        <p:cTn dur="1" fill="hold">
                          <p:stCondLst>
                            <p:cond delay="0"/>
                          </p:stCondLst>
                        </p:cTn>
                        <p:tgtEl>
                          <p:spTgt spid="56"/>
                        </p:tgtEl>
                        <p:attrNameLst>
                          <p:attrName>style.visibility</p:attrName>
                        </p:attrNameLst>
                      </p:cBhvr>
                      <p:to>
                        <p:strVal val="visible"/>
                      </p:to>
                    </p:set>
                    <p:animEffect transition="in" filter="wipe(up)">
                      <p:cBhvr>
                        <p:cTn dur="500"/>
                        <p:tgtEl>
                          <p:spTgt spid="56"/>
                        </p:tgtEl>
                      </p:cBhvr>
                    </p:animEffect>
                  </p:childTnLst>
                </p:cTn>
              </p:par>
            </p:tnLst>
          </p:tmpl>
        </p:tmplLst>
      </p:bldP>
      <p:bldP spid="57"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6" presetClass="entr" presetSubtype="37" fill="hold" nodeType="afterEffect" nodePh="1">
                  <p:stCondLst>
                    <p:cond delay="0"/>
                  </p:stCondLst>
                  <p:endCondLst>
                    <p:cond delay="0"/>
                  </p:endCondLst>
                  <p:childTnLst>
                    <p:set>
                      <p:cBhvr>
                        <p:cTn dur="1" fill="hold">
                          <p:stCondLst>
                            <p:cond delay="0"/>
                          </p:stCondLst>
                        </p:cTn>
                        <p:tgtEl>
                          <p:spTgt spid="58"/>
                        </p:tgtEl>
                        <p:attrNameLst>
                          <p:attrName>style.visibility</p:attrName>
                        </p:attrNameLst>
                      </p:cBhvr>
                      <p:to>
                        <p:strVal val="visible"/>
                      </p:to>
                    </p:set>
                    <p:animEffect transition="in" filter="barn(outVertical)">
                      <p:cBhvr>
                        <p:cTn dur="500"/>
                        <p:tgtEl>
                          <p:spTgt spid="58"/>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Mai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1"/>
            <a:ext cx="5638800" cy="353524"/>
          </a:xfrm>
          <a:prstGeom prst="rect">
            <a:avLst/>
          </a:prstGeom>
        </p:spPr>
        <p:txBody>
          <a:bodyPr wrap="none" lIns="0" tIns="0" rIns="0" bIns="0" anchor="ctr">
            <a:noAutofit/>
          </a:bodyPr>
          <a:lstStyle>
            <a:lvl1pPr algn="ctr">
              <a:defRPr sz="1999" b="1" baseline="0">
                <a:solidFill>
                  <a:schemeClr val="tx1">
                    <a:lumMod val="50000"/>
                    <a:lumOff val="50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099" b="1" baseline="0">
                <a:solidFill>
                  <a:schemeClr val="bg1">
                    <a:lumMod val="75000"/>
                  </a:schemeClr>
                </a:solidFill>
              </a:defRPr>
            </a:lvl1pPr>
            <a:lvl2pPr marL="457200" indent="0">
              <a:buNone/>
              <a:defRPr sz="1200"/>
            </a:lvl2pPr>
            <a:lvl3pPr marL="914400" indent="0">
              <a:buNone/>
              <a:defRPr sz="1001"/>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300231507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5_Free Blank With Footer">
    <p:spTree>
      <p:nvGrpSpPr>
        <p:cNvPr id="1" name=""/>
        <p:cNvGrpSpPr/>
        <p:nvPr/>
      </p:nvGrpSpPr>
      <p:grpSpPr>
        <a:xfrm>
          <a:off x="0" y="0"/>
          <a:ext cx="0" cy="0"/>
          <a:chOff x="0" y="0"/>
          <a:chExt cx="0" cy="0"/>
        </a:xfrm>
      </p:grpSpPr>
      <p:sp>
        <p:nvSpPr>
          <p:cNvPr id="4" name="Round Same Side Corner Rectangle 3"/>
          <p:cNvSpPr/>
          <p:nvPr userDrawn="1"/>
        </p:nvSpPr>
        <p:spPr>
          <a:xfrm rot="16200000" flipH="1">
            <a:off x="8798359" y="4748931"/>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black">
                  <a:lumMod val="50000"/>
                  <a:lumOff val="50000"/>
                </a:prstClr>
              </a:solidFill>
            </a:endParaRPr>
          </a:p>
        </p:txBody>
      </p:sp>
      <p:sp>
        <p:nvSpPr>
          <p:cNvPr id="5" name="Slide Number Placeholder 4"/>
          <p:cNvSpPr>
            <a:spLocks noGrp="1"/>
          </p:cNvSpPr>
          <p:nvPr>
            <p:ph type="sldNum" sz="quarter" idx="12"/>
          </p:nvPr>
        </p:nvSpPr>
        <p:spPr>
          <a:xfrm>
            <a:off x="8746832" y="4806538"/>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114601383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4" name="Shape 4403"/>
          <p:cNvSpPr/>
          <p:nvPr userDrawn="1"/>
        </p:nvSpPr>
        <p:spPr>
          <a:xfrm>
            <a:off x="1848406" y="1420966"/>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1"/>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16" name="Title 15"/>
          <p:cNvSpPr>
            <a:spLocks noGrp="1"/>
          </p:cNvSpPr>
          <p:nvPr>
            <p:ph type="title"/>
          </p:nvPr>
        </p:nvSpPr>
        <p:spPr>
          <a:xfrm>
            <a:off x="1143000" y="462689"/>
            <a:ext cx="6858000" cy="401859"/>
          </a:xfrm>
        </p:spPr>
        <p:txBody>
          <a:bodyPr>
            <a:normAutofit/>
          </a:bodyPr>
          <a:lstStyle>
            <a:lvl1pPr algn="ctr">
              <a:defRPr sz="3000" b="0">
                <a:solidFill>
                  <a:schemeClr val="bg1"/>
                </a:solidFill>
                <a:latin typeface="Source Sans Pro" panose="020B0503030403020204" pitchFamily="34" charset="0"/>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143000" y="964082"/>
            <a:ext cx="6858000" cy="186062"/>
          </a:xfrm>
        </p:spPr>
        <p:txBody>
          <a:bodyPr lIns="0" tIns="0" rIns="0" bIns="0">
            <a:normAutofit/>
          </a:bodyPr>
          <a:lstStyle>
            <a:lvl1pPr marL="0" indent="0" algn="ctr">
              <a:lnSpc>
                <a:spcPts val="1050"/>
              </a:lnSpc>
              <a:buNone/>
              <a:defRPr sz="788">
                <a:solidFill>
                  <a:schemeClr val="tx2"/>
                </a:solidFill>
              </a:defRPr>
            </a:lvl1pPr>
          </a:lstStyle>
          <a:p>
            <a:pPr lvl="0"/>
            <a:r>
              <a:rPr lang="en-GB" dirty="0"/>
              <a:t>write your relevant text here</a:t>
            </a:r>
          </a:p>
        </p:txBody>
      </p:sp>
      <p:sp>
        <p:nvSpPr>
          <p:cNvPr id="44" name="Picture Placeholder 6"/>
          <p:cNvSpPr>
            <a:spLocks noGrp="1"/>
          </p:cNvSpPr>
          <p:nvPr>
            <p:ph type="pic" sz="quarter" idx="24"/>
          </p:nvPr>
        </p:nvSpPr>
        <p:spPr>
          <a:xfrm>
            <a:off x="1848406" y="2428512"/>
            <a:ext cx="1654670" cy="1021643"/>
          </a:xfrm>
          <a:prstGeom prst="rect">
            <a:avLst/>
          </a:prstGeom>
          <a:noFill/>
          <a:ln w="6350">
            <a:solidFill>
              <a:schemeClr val="accent1"/>
            </a:solidFill>
          </a:ln>
        </p:spPr>
        <p:txBody>
          <a:bodyPr>
            <a:normAutofit/>
          </a:bodyPr>
          <a:lstStyle>
            <a:lvl1pPr>
              <a:defRPr sz="1050"/>
            </a:lvl1pPr>
          </a:lstStyle>
          <a:p>
            <a:endParaRPr lang="en-GB" dirty="0"/>
          </a:p>
        </p:txBody>
      </p:sp>
      <p:sp>
        <p:nvSpPr>
          <p:cNvPr id="21" name="Text Placeholder 17"/>
          <p:cNvSpPr>
            <a:spLocks noGrp="1"/>
          </p:cNvSpPr>
          <p:nvPr>
            <p:ph type="body" sz="quarter" idx="36" hasCustomPrompt="1"/>
          </p:nvPr>
        </p:nvSpPr>
        <p:spPr>
          <a:xfrm>
            <a:off x="1954185" y="1530898"/>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30" name="Picture Placeholder 6"/>
          <p:cNvSpPr>
            <a:spLocks noGrp="1"/>
          </p:cNvSpPr>
          <p:nvPr>
            <p:ph type="pic" sz="quarter" idx="38"/>
          </p:nvPr>
        </p:nvSpPr>
        <p:spPr>
          <a:xfrm>
            <a:off x="5690665" y="2428512"/>
            <a:ext cx="1654670" cy="1021643"/>
          </a:xfrm>
          <a:prstGeom prst="rect">
            <a:avLst/>
          </a:prstGeom>
          <a:noFill/>
          <a:ln w="6350">
            <a:solidFill>
              <a:schemeClr val="accent4"/>
            </a:solidFill>
          </a:ln>
        </p:spPr>
        <p:txBody>
          <a:bodyPr>
            <a:normAutofit/>
          </a:bodyPr>
          <a:lstStyle>
            <a:lvl1pPr>
              <a:defRPr sz="1050"/>
            </a:lvl1pPr>
          </a:lstStyle>
          <a:p>
            <a:endParaRPr lang="en-GB" dirty="0"/>
          </a:p>
        </p:txBody>
      </p:sp>
      <p:sp>
        <p:nvSpPr>
          <p:cNvPr id="31" name="Picture Placeholder 6"/>
          <p:cNvSpPr>
            <a:spLocks noGrp="1"/>
          </p:cNvSpPr>
          <p:nvPr>
            <p:ph type="pic" sz="quarter" idx="39"/>
          </p:nvPr>
        </p:nvSpPr>
        <p:spPr>
          <a:xfrm>
            <a:off x="3769536" y="2428512"/>
            <a:ext cx="1654670" cy="1021643"/>
          </a:xfrm>
          <a:prstGeom prst="rect">
            <a:avLst/>
          </a:prstGeom>
          <a:noFill/>
          <a:ln w="6350">
            <a:solidFill>
              <a:schemeClr val="accent2"/>
            </a:solidFill>
          </a:ln>
        </p:spPr>
        <p:txBody>
          <a:bodyPr>
            <a:normAutofit/>
          </a:bodyPr>
          <a:lstStyle>
            <a:lvl1pPr>
              <a:defRPr sz="1050"/>
            </a:lvl1pPr>
          </a:lstStyle>
          <a:p>
            <a:endParaRPr lang="en-GB" dirty="0"/>
          </a:p>
        </p:txBody>
      </p:sp>
      <p:sp>
        <p:nvSpPr>
          <p:cNvPr id="17" name="Shape 2733"/>
          <p:cNvSpPr/>
          <p:nvPr userDrawn="1"/>
        </p:nvSpPr>
        <p:spPr>
          <a:xfrm>
            <a:off x="4392229" y="892905"/>
            <a:ext cx="359543" cy="16200"/>
          </a:xfrm>
          <a:prstGeom prst="rect">
            <a:avLst/>
          </a:prstGeom>
          <a:solidFill>
            <a:schemeClr val="accent1"/>
          </a:solidFill>
          <a:ln w="12700">
            <a:miter lim="400000"/>
          </a:ln>
        </p:spPr>
        <p:txBody>
          <a:bodyPr lIns="38100" tIns="38100" rIns="38100" bIns="38100" anchor="ctr"/>
          <a:lstStyle/>
          <a:p>
            <a:pPr defTabSz="685800">
              <a:defRPr sz="3200">
                <a:solidFill>
                  <a:srgbClr val="FFFFFF"/>
                </a:solidFill>
                <a:latin typeface="+mn-lt"/>
                <a:ea typeface="+mn-ea"/>
                <a:cs typeface="+mn-cs"/>
                <a:sym typeface="Helvetica Light"/>
              </a:defRPr>
            </a:pPr>
            <a:endParaRPr sz="2400">
              <a:solidFill>
                <a:srgbClr val="FFFFFF"/>
              </a:solidFill>
              <a:sym typeface="Helvetica Light"/>
            </a:endParaRPr>
          </a:p>
        </p:txBody>
      </p:sp>
      <p:sp>
        <p:nvSpPr>
          <p:cNvPr id="18" name="Text Placeholder 17"/>
          <p:cNvSpPr>
            <a:spLocks noGrp="1"/>
          </p:cNvSpPr>
          <p:nvPr>
            <p:ph type="body" sz="quarter" idx="46" hasCustomPrompt="1"/>
          </p:nvPr>
        </p:nvSpPr>
        <p:spPr>
          <a:xfrm>
            <a:off x="1836965" y="3572804"/>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
        <p:nvSpPr>
          <p:cNvPr id="25" name="Text Placeholder 17"/>
          <p:cNvSpPr>
            <a:spLocks noGrp="1"/>
          </p:cNvSpPr>
          <p:nvPr>
            <p:ph type="body" sz="quarter" idx="47" hasCustomPrompt="1"/>
          </p:nvPr>
        </p:nvSpPr>
        <p:spPr>
          <a:xfrm>
            <a:off x="3769536" y="2149457"/>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
        <p:nvSpPr>
          <p:cNvPr id="26" name="Shape 4403"/>
          <p:cNvSpPr/>
          <p:nvPr userDrawn="1"/>
        </p:nvSpPr>
        <p:spPr>
          <a:xfrm rot="10800000">
            <a:off x="4161214" y="3450154"/>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2"/>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7" name="Text Placeholder 17"/>
          <p:cNvSpPr>
            <a:spLocks noGrp="1"/>
          </p:cNvSpPr>
          <p:nvPr>
            <p:ph type="body" sz="quarter" idx="48" hasCustomPrompt="1"/>
          </p:nvPr>
        </p:nvSpPr>
        <p:spPr>
          <a:xfrm>
            <a:off x="4266993" y="3784822"/>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28" name="Shape 4403"/>
          <p:cNvSpPr/>
          <p:nvPr userDrawn="1"/>
        </p:nvSpPr>
        <p:spPr>
          <a:xfrm>
            <a:off x="5887271" y="1420966"/>
            <a:ext cx="1274434" cy="10075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accent5"/>
          </a:solidFill>
          <a:ln w="12700">
            <a:miter lim="400000"/>
          </a:ln>
          <a:effectLst/>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8" name="Text Placeholder 17"/>
          <p:cNvSpPr>
            <a:spLocks noGrp="1"/>
          </p:cNvSpPr>
          <p:nvPr>
            <p:ph type="body" sz="quarter" idx="49" hasCustomPrompt="1"/>
          </p:nvPr>
        </p:nvSpPr>
        <p:spPr>
          <a:xfrm>
            <a:off x="5993050" y="1530898"/>
            <a:ext cx="1106416" cy="559631"/>
          </a:xfrm>
        </p:spPr>
        <p:txBody>
          <a:bodyPr lIns="0" tIns="0" rIns="0" bIns="0" anchor="t">
            <a:normAutofit/>
          </a:bodyPr>
          <a:lstStyle>
            <a:lvl1pPr marL="0" indent="0" algn="l">
              <a:lnSpc>
                <a:spcPts val="1275"/>
              </a:lnSpc>
              <a:buNone/>
              <a:defRPr sz="900">
                <a:solidFill>
                  <a:schemeClr val="bg1"/>
                </a:solidFill>
              </a:defRPr>
            </a:lvl1pPr>
          </a:lstStyle>
          <a:p>
            <a:pPr lvl="0"/>
            <a:r>
              <a:rPr lang="id-ID" dirty="0"/>
              <a:t>Logo ini didesain pada tahun 2001 oleh samuel rizal, sekarang</a:t>
            </a:r>
          </a:p>
        </p:txBody>
      </p:sp>
      <p:sp>
        <p:nvSpPr>
          <p:cNvPr id="39" name="Text Placeholder 17"/>
          <p:cNvSpPr>
            <a:spLocks noGrp="1"/>
          </p:cNvSpPr>
          <p:nvPr>
            <p:ph type="body" sz="quarter" idx="50" hasCustomPrompt="1"/>
          </p:nvPr>
        </p:nvSpPr>
        <p:spPr>
          <a:xfrm>
            <a:off x="5875830" y="3572804"/>
            <a:ext cx="1666112" cy="173727"/>
          </a:xfrm>
        </p:spPr>
        <p:txBody>
          <a:bodyPr lIns="0" tIns="0" rIns="0" bIns="0" anchor="t">
            <a:normAutofit/>
          </a:bodyPr>
          <a:lstStyle>
            <a:lvl1pPr marL="0" indent="0" algn="l">
              <a:lnSpc>
                <a:spcPts val="1275"/>
              </a:lnSpc>
              <a:buNone/>
              <a:defRPr sz="1200" b="1" baseline="0">
                <a:solidFill>
                  <a:schemeClr val="bg1"/>
                </a:solidFill>
              </a:defRPr>
            </a:lvl1pPr>
          </a:lstStyle>
          <a:p>
            <a:pPr lvl="0"/>
            <a:r>
              <a:rPr lang="id-ID" dirty="0"/>
              <a:t>Logo 01</a:t>
            </a:r>
          </a:p>
        </p:txBody>
      </p:sp>
    </p:spTree>
    <p:extLst>
      <p:ext uri="{BB962C8B-B14F-4D97-AF65-F5344CB8AC3E}">
        <p14:creationId xmlns:p14="http://schemas.microsoft.com/office/powerpoint/2010/main" val="402221270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p:cTn id="12"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3">
                                            <p:txEl>
                                              <p:pRg st="0" end="0"/>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18">
                                            <p:txEl>
                                              <p:pRg st="0" end="0"/>
                                            </p:txEl>
                                          </p:spTgt>
                                        </p:tgtEl>
                                        <p:attrNameLst>
                                          <p:attrName>style.visibility</p:attrName>
                                        </p:attrNameLst>
                                      </p:cBhvr>
                                      <p:to>
                                        <p:strVal val="visible"/>
                                      </p:to>
                                    </p:set>
                                    <p:anim calcmode="lin" valueType="num">
                                      <p:cBhvr>
                                        <p:cTn id="28"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8">
                                            <p:txEl>
                                              <p:pRg st="0" end="0"/>
                                            </p:txEl>
                                          </p:spTgt>
                                        </p:tgtEl>
                                      </p:cBhvr>
                                    </p:animEffect>
                                  </p:childTnLst>
                                </p:cTn>
                              </p:par>
                            </p:childTnLst>
                          </p:cTn>
                        </p:par>
                        <p:par>
                          <p:cTn id="31" fill="hold">
                            <p:stCondLst>
                              <p:cond delay="2000"/>
                            </p:stCondLst>
                            <p:childTnLst>
                              <p:par>
                                <p:cTn id="32" presetID="22" presetClass="entr" presetSubtype="4"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Effect transition="in" filter="fade">
                                      <p:cBhvr>
                                        <p:cTn id="38" dur="500"/>
                                        <p:tgtEl>
                                          <p:spTgt spid="21">
                                            <p:txEl>
                                              <p:pRg st="0" end="0"/>
                                            </p:txEl>
                                          </p:spTgt>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Effect transition="in" filter="fade">
                                      <p:cBhvr>
                                        <p:cTn id="44" dur="500"/>
                                        <p:tgtEl>
                                          <p:spTgt spid="31"/>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25">
                                            <p:txEl>
                                              <p:pRg st="0" end="0"/>
                                            </p:txEl>
                                          </p:spTgt>
                                        </p:tgtEl>
                                        <p:attrNameLst>
                                          <p:attrName>style.visibility</p:attrName>
                                        </p:attrNameLst>
                                      </p:cBhvr>
                                      <p:to>
                                        <p:strVal val="visible"/>
                                      </p:to>
                                    </p:set>
                                    <p:anim calcmode="lin" valueType="num">
                                      <p:cBhvr>
                                        <p:cTn id="48"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25">
                                            <p:txEl>
                                              <p:pRg st="0" end="0"/>
                                            </p:txEl>
                                          </p:spTgt>
                                        </p:tgtEl>
                                      </p:cBhvr>
                                    </p:animEffec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up)">
                                      <p:cBhvr>
                                        <p:cTn id="54" dur="500"/>
                                        <p:tgtEl>
                                          <p:spTgt spid="26"/>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7">
                                            <p:txEl>
                                              <p:pRg st="0" end="0"/>
                                            </p:txEl>
                                          </p:spTgt>
                                        </p:tgtEl>
                                        <p:attrNameLst>
                                          <p:attrName>style.visibility</p:attrName>
                                        </p:attrNameLst>
                                      </p:cBhvr>
                                      <p:to>
                                        <p:strVal val="visible"/>
                                      </p:to>
                                    </p:set>
                                    <p:animEffect transition="in" filter="fade">
                                      <p:cBhvr>
                                        <p:cTn id="58" dur="500"/>
                                        <p:tgtEl>
                                          <p:spTgt spid="27">
                                            <p:txEl>
                                              <p:pRg st="0" end="0"/>
                                            </p:txEl>
                                          </p:spTgt>
                                        </p:tgtEl>
                                      </p:cBhvr>
                                    </p:animEffect>
                                  </p:childTnLst>
                                </p:cTn>
                              </p:par>
                            </p:childTnLst>
                          </p:cTn>
                        </p:par>
                        <p:par>
                          <p:cTn id="59" fill="hold">
                            <p:stCondLst>
                              <p:cond delay="5000"/>
                            </p:stCondLst>
                            <p:childTnLst>
                              <p:par>
                                <p:cTn id="60" presetID="53" presetClass="entr" presetSubtype="16" fill="hold" grpId="0" nodeType="after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childTnLst>
                          </p:cTn>
                        </p:par>
                        <p:par>
                          <p:cTn id="65" fill="hold">
                            <p:stCondLst>
                              <p:cond delay="5500"/>
                            </p:stCondLst>
                            <p:childTnLst>
                              <p:par>
                                <p:cTn id="66" presetID="53" presetClass="entr" presetSubtype="16" fill="hold" grpId="0" nodeType="afterEffect">
                                  <p:stCondLst>
                                    <p:cond delay="0"/>
                                  </p:stCondLst>
                                  <p:childTnLst>
                                    <p:set>
                                      <p:cBhvr>
                                        <p:cTn id="67" dur="1" fill="hold">
                                          <p:stCondLst>
                                            <p:cond delay="0"/>
                                          </p:stCondLst>
                                        </p:cTn>
                                        <p:tgtEl>
                                          <p:spTgt spid="39">
                                            <p:txEl>
                                              <p:pRg st="0" end="0"/>
                                            </p:txEl>
                                          </p:spTgt>
                                        </p:tgtEl>
                                        <p:attrNameLst>
                                          <p:attrName>style.visibility</p:attrName>
                                        </p:attrNameLst>
                                      </p:cBhvr>
                                      <p:to>
                                        <p:strVal val="visible"/>
                                      </p:to>
                                    </p:set>
                                    <p:anim calcmode="lin" valueType="num">
                                      <p:cBhvr>
                                        <p:cTn id="68" dur="5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9">
                                            <p:txEl>
                                              <p:pRg st="0" end="0"/>
                                            </p:txEl>
                                          </p:spTgt>
                                        </p:tgtEl>
                                      </p:cBhvr>
                                    </p:animEffect>
                                  </p:childTnLst>
                                </p:cTn>
                              </p:par>
                            </p:childTnLst>
                          </p:cTn>
                        </p:par>
                        <p:par>
                          <p:cTn id="71" fill="hold">
                            <p:stCondLst>
                              <p:cond delay="6000"/>
                            </p:stCondLst>
                            <p:childTnLst>
                              <p:par>
                                <p:cTn id="72" presetID="22" presetClass="entr" presetSubtype="4"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down)">
                                      <p:cBhvr>
                                        <p:cTn id="74" dur="500"/>
                                        <p:tgtEl>
                                          <p:spTgt spid="28"/>
                                        </p:tgtEl>
                                      </p:cBhvr>
                                    </p:animEffect>
                                  </p:childTnLst>
                                </p:cTn>
                              </p:par>
                            </p:childTnLst>
                          </p:cTn>
                        </p:par>
                        <p:par>
                          <p:cTn id="75" fill="hold">
                            <p:stCondLst>
                              <p:cond delay="6500"/>
                            </p:stCondLst>
                            <p:childTnLst>
                              <p:par>
                                <p:cTn id="76" presetID="10" presetClass="entr" presetSubtype="0" fill="hold" grpId="0" nodeType="afterEffect">
                                  <p:stCondLst>
                                    <p:cond delay="0"/>
                                  </p:stCondLst>
                                  <p:childTnLst>
                                    <p:set>
                                      <p:cBhvr>
                                        <p:cTn id="77" dur="1" fill="hold">
                                          <p:stCondLst>
                                            <p:cond delay="0"/>
                                          </p:stCondLst>
                                        </p:cTn>
                                        <p:tgtEl>
                                          <p:spTgt spid="38">
                                            <p:txEl>
                                              <p:pRg st="0" end="0"/>
                                            </p:txEl>
                                          </p:spTgt>
                                        </p:tgtEl>
                                        <p:attrNameLst>
                                          <p:attrName>style.visibility</p:attrName>
                                        </p:attrNameLst>
                                      </p:cBhvr>
                                      <p:to>
                                        <p:strVal val="visible"/>
                                      </p:to>
                                    </p:set>
                                    <p:animEffect transition="in" filter="fade">
                                      <p:cBhvr>
                                        <p:cTn id="78"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6" grpId="0"/>
      <p:bldP spid="23" grpId="0" build="p">
        <p:tmplLst>
          <p:tmpl lvl="1">
            <p:tnLst>
              <p:par>
                <p:cTn presetID="53" presetClass="entr" presetSubtype="16"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Effect transition="in" filter="fade">
                      <p:cBhvr>
                        <p:cTn dur="500"/>
                        <p:tgtEl>
                          <p:spTgt spid="23"/>
                        </p:tgtEl>
                      </p:cBhvr>
                    </p:animEffect>
                  </p:childTnLst>
                </p:cTn>
              </p:par>
            </p:tnLst>
          </p:tmpl>
        </p:tmplLst>
      </p:bldP>
      <p:bldP spid="44" grpId="0" animBg="1"/>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30" grpId="0" animBg="1"/>
      <p:bldP spid="31" grpId="0" animBg="1"/>
      <p:bldP spid="17" grpId="0" animBg="1"/>
      <p:bldP spid="18" grpId="0" build="p">
        <p:tmplLst>
          <p:tmpl lvl="1">
            <p:tnLst>
              <p:par>
                <p:cTn presetID="53" presetClass="entr" presetSubtype="16"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animEffect transition="in" filter="fade">
                      <p:cBhvr>
                        <p:cTn dur="500"/>
                        <p:tgtEl>
                          <p:spTgt spid="18"/>
                        </p:tgtEl>
                      </p:cBhvr>
                    </p:animEffect>
                  </p:childTnLst>
                </p:cTn>
              </p:par>
            </p:tnLst>
          </p:tmpl>
        </p:tmplLst>
      </p:bldP>
      <p:bldP spid="25" grpId="0" build="p">
        <p:tmplLst>
          <p:tmpl lvl="1">
            <p:tnLst>
              <p:par>
                <p:cTn presetID="53" presetClass="entr" presetSubtype="1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animBg="1"/>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500" fill="hold"/>
                        <p:tgtEl>
                          <p:spTgt spid="39"/>
                        </p:tgtEl>
                        <p:attrNameLst>
                          <p:attrName>ppt_w</p:attrName>
                        </p:attrNameLst>
                      </p:cBhvr>
                      <p:tavLst>
                        <p:tav tm="0">
                          <p:val>
                            <p:fltVal val="0"/>
                          </p:val>
                        </p:tav>
                        <p:tav tm="100000">
                          <p:val>
                            <p:strVal val="#ppt_w"/>
                          </p:val>
                        </p:tav>
                      </p:tavLst>
                    </p:anim>
                    <p:anim calcmode="lin" valueType="num">
                      <p:cBhvr>
                        <p:cTn dur="500" fill="hold"/>
                        <p:tgtEl>
                          <p:spTgt spid="39"/>
                        </p:tgtEl>
                        <p:attrNameLst>
                          <p:attrName>ppt_h</p:attrName>
                        </p:attrNameLst>
                      </p:cBhvr>
                      <p:tavLst>
                        <p:tav tm="0">
                          <p:val>
                            <p:fltVal val="0"/>
                          </p:val>
                        </p:tav>
                        <p:tav tm="100000">
                          <p:val>
                            <p:strVal val="#ppt_h"/>
                          </p:val>
                        </p:tav>
                      </p:tavLst>
                    </p:anim>
                    <p:animEffect transition="in" filter="fade">
                      <p:cBhvr>
                        <p:cTn dur="500"/>
                        <p:tgtEl>
                          <p:spTgt spid="39"/>
                        </p:tgtEl>
                      </p:cBhvr>
                    </p:animEffect>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25168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26" Type="http://schemas.openxmlformats.org/officeDocument/2006/relationships/slideLayout" Target="../slideLayouts/slideLayout131.xml"/><Relationship Id="rId3" Type="http://schemas.openxmlformats.org/officeDocument/2006/relationships/slideLayout" Target="../slideLayouts/slideLayout108.xml"/><Relationship Id="rId21" Type="http://schemas.openxmlformats.org/officeDocument/2006/relationships/slideLayout" Target="../slideLayouts/slideLayout126.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slideLayout" Target="../slideLayouts/slideLayout130.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 Id="rId27"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slideLayout" Target="../slideLayouts/slideLayout144.xml"/><Relationship Id="rId18" Type="http://schemas.openxmlformats.org/officeDocument/2006/relationships/slideLayout" Target="../slideLayouts/slideLayout149.xml"/><Relationship Id="rId26" Type="http://schemas.openxmlformats.org/officeDocument/2006/relationships/slideLayout" Target="../slideLayouts/slideLayout157.xml"/><Relationship Id="rId3" Type="http://schemas.openxmlformats.org/officeDocument/2006/relationships/slideLayout" Target="../slideLayouts/slideLayout134.xml"/><Relationship Id="rId21" Type="http://schemas.openxmlformats.org/officeDocument/2006/relationships/slideLayout" Target="../slideLayouts/slideLayout152.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17" Type="http://schemas.openxmlformats.org/officeDocument/2006/relationships/slideLayout" Target="../slideLayouts/slideLayout148.xml"/><Relationship Id="rId25" Type="http://schemas.openxmlformats.org/officeDocument/2006/relationships/slideLayout" Target="../slideLayouts/slideLayout156.xml"/><Relationship Id="rId2" Type="http://schemas.openxmlformats.org/officeDocument/2006/relationships/slideLayout" Target="../slideLayouts/slideLayout133.xml"/><Relationship Id="rId16" Type="http://schemas.openxmlformats.org/officeDocument/2006/relationships/slideLayout" Target="../slideLayouts/slideLayout147.xml"/><Relationship Id="rId20" Type="http://schemas.openxmlformats.org/officeDocument/2006/relationships/slideLayout" Target="../slideLayouts/slideLayout151.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24" Type="http://schemas.openxmlformats.org/officeDocument/2006/relationships/slideLayout" Target="../slideLayouts/slideLayout155.xml"/><Relationship Id="rId5" Type="http://schemas.openxmlformats.org/officeDocument/2006/relationships/slideLayout" Target="../slideLayouts/slideLayout136.xml"/><Relationship Id="rId15" Type="http://schemas.openxmlformats.org/officeDocument/2006/relationships/slideLayout" Target="../slideLayouts/slideLayout146.xml"/><Relationship Id="rId23" Type="http://schemas.openxmlformats.org/officeDocument/2006/relationships/slideLayout" Target="../slideLayouts/slideLayout154.xml"/><Relationship Id="rId10" Type="http://schemas.openxmlformats.org/officeDocument/2006/relationships/slideLayout" Target="../slideLayouts/slideLayout141.xml"/><Relationship Id="rId19" Type="http://schemas.openxmlformats.org/officeDocument/2006/relationships/slideLayout" Target="../slideLayouts/slideLayout150.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slideLayout" Target="../slideLayouts/slideLayout145.xml"/><Relationship Id="rId22" Type="http://schemas.openxmlformats.org/officeDocument/2006/relationships/slideLayout" Target="../slideLayouts/slideLayout153.xml"/><Relationship Id="rId27"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170.xml"/><Relationship Id="rId18" Type="http://schemas.openxmlformats.org/officeDocument/2006/relationships/slideLayout" Target="../slideLayouts/slideLayout175.xml"/><Relationship Id="rId26" Type="http://schemas.openxmlformats.org/officeDocument/2006/relationships/slideLayout" Target="../slideLayouts/slideLayout183.xml"/><Relationship Id="rId3" Type="http://schemas.openxmlformats.org/officeDocument/2006/relationships/slideLayout" Target="../slideLayouts/slideLayout160.xml"/><Relationship Id="rId21" Type="http://schemas.openxmlformats.org/officeDocument/2006/relationships/slideLayout" Target="../slideLayouts/slideLayout178.xml"/><Relationship Id="rId7" Type="http://schemas.openxmlformats.org/officeDocument/2006/relationships/slideLayout" Target="../slideLayouts/slideLayout164.xml"/><Relationship Id="rId12" Type="http://schemas.openxmlformats.org/officeDocument/2006/relationships/slideLayout" Target="../slideLayouts/slideLayout169.xml"/><Relationship Id="rId17" Type="http://schemas.openxmlformats.org/officeDocument/2006/relationships/slideLayout" Target="../slideLayouts/slideLayout174.xml"/><Relationship Id="rId25" Type="http://schemas.openxmlformats.org/officeDocument/2006/relationships/slideLayout" Target="../slideLayouts/slideLayout182.xml"/><Relationship Id="rId33" Type="http://schemas.openxmlformats.org/officeDocument/2006/relationships/theme" Target="../theme/theme8.xml"/><Relationship Id="rId2" Type="http://schemas.openxmlformats.org/officeDocument/2006/relationships/slideLayout" Target="../slideLayouts/slideLayout159.xml"/><Relationship Id="rId16" Type="http://schemas.openxmlformats.org/officeDocument/2006/relationships/slideLayout" Target="../slideLayouts/slideLayout173.xml"/><Relationship Id="rId20" Type="http://schemas.openxmlformats.org/officeDocument/2006/relationships/slideLayout" Target="../slideLayouts/slideLayout177.xml"/><Relationship Id="rId29" Type="http://schemas.openxmlformats.org/officeDocument/2006/relationships/slideLayout" Target="../slideLayouts/slideLayout186.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24" Type="http://schemas.openxmlformats.org/officeDocument/2006/relationships/slideLayout" Target="../slideLayouts/slideLayout181.xml"/><Relationship Id="rId32" Type="http://schemas.openxmlformats.org/officeDocument/2006/relationships/slideLayout" Target="../slideLayouts/slideLayout189.xml"/><Relationship Id="rId5" Type="http://schemas.openxmlformats.org/officeDocument/2006/relationships/slideLayout" Target="../slideLayouts/slideLayout162.xml"/><Relationship Id="rId15" Type="http://schemas.openxmlformats.org/officeDocument/2006/relationships/slideLayout" Target="../slideLayouts/slideLayout172.xml"/><Relationship Id="rId23" Type="http://schemas.openxmlformats.org/officeDocument/2006/relationships/slideLayout" Target="../slideLayouts/slideLayout180.xml"/><Relationship Id="rId28" Type="http://schemas.openxmlformats.org/officeDocument/2006/relationships/slideLayout" Target="../slideLayouts/slideLayout185.xml"/><Relationship Id="rId10" Type="http://schemas.openxmlformats.org/officeDocument/2006/relationships/slideLayout" Target="../slideLayouts/slideLayout167.xml"/><Relationship Id="rId19" Type="http://schemas.openxmlformats.org/officeDocument/2006/relationships/slideLayout" Target="../slideLayouts/slideLayout176.xml"/><Relationship Id="rId31" Type="http://schemas.openxmlformats.org/officeDocument/2006/relationships/slideLayout" Target="../slideLayouts/slideLayout188.xml"/><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slideLayout" Target="../slideLayouts/slideLayout171.xml"/><Relationship Id="rId22" Type="http://schemas.openxmlformats.org/officeDocument/2006/relationships/slideLayout" Target="../slideLayouts/slideLayout179.xml"/><Relationship Id="rId27" Type="http://schemas.openxmlformats.org/officeDocument/2006/relationships/slideLayout" Target="../slideLayouts/slideLayout184.xml"/><Relationship Id="rId30" Type="http://schemas.openxmlformats.org/officeDocument/2006/relationships/slideLayout" Target="../slideLayouts/slideLayout187.xml"/><Relationship Id="rId8" Type="http://schemas.openxmlformats.org/officeDocument/2006/relationships/slideLayout" Target="../slideLayouts/slideLayout16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97.xml"/><Relationship Id="rId13" Type="http://schemas.openxmlformats.org/officeDocument/2006/relationships/theme" Target="../theme/theme9.xml"/><Relationship Id="rId3" Type="http://schemas.openxmlformats.org/officeDocument/2006/relationships/slideLayout" Target="../slideLayouts/slideLayout192.xml"/><Relationship Id="rId7" Type="http://schemas.openxmlformats.org/officeDocument/2006/relationships/slideLayout" Target="../slideLayouts/slideLayout196.xml"/><Relationship Id="rId12" Type="http://schemas.openxmlformats.org/officeDocument/2006/relationships/slideLayout" Target="../slideLayouts/slideLayout201.xml"/><Relationship Id="rId2" Type="http://schemas.openxmlformats.org/officeDocument/2006/relationships/slideLayout" Target="../slideLayouts/slideLayout191.xml"/><Relationship Id="rId1" Type="http://schemas.openxmlformats.org/officeDocument/2006/relationships/slideLayout" Target="../slideLayouts/slideLayout190.xml"/><Relationship Id="rId6" Type="http://schemas.openxmlformats.org/officeDocument/2006/relationships/slideLayout" Target="../slideLayouts/slideLayout195.xml"/><Relationship Id="rId11" Type="http://schemas.openxmlformats.org/officeDocument/2006/relationships/slideLayout" Target="../slideLayouts/slideLayout200.xml"/><Relationship Id="rId5" Type="http://schemas.openxmlformats.org/officeDocument/2006/relationships/slideLayout" Target="../slideLayouts/slideLayout194.xml"/><Relationship Id="rId10" Type="http://schemas.openxmlformats.org/officeDocument/2006/relationships/slideLayout" Target="../slideLayouts/slideLayout199.xml"/><Relationship Id="rId4" Type="http://schemas.openxmlformats.org/officeDocument/2006/relationships/slideLayout" Target="../slideLayouts/slideLayout193.xml"/><Relationship Id="rId9" Type="http://schemas.openxmlformats.org/officeDocument/2006/relationships/slideLayout" Target="../slideLayouts/slideLayout1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hf sldNum="0" hdr="0" ftr="0" dt="0"/>
  <p:txStyles>
    <p:titleStyle>
      <a:lvl1pPr algn="l" defTabSz="914400" rtl="0" eaLnBrk="1" latinLnBrk="0" hangingPunct="1">
        <a:spcBef>
          <a:spcPct val="0"/>
        </a:spcBef>
        <a:buNone/>
        <a:defRPr sz="2800" b="1" kern="1200">
          <a:solidFill>
            <a:schemeClr val="tx1">
              <a:lumMod val="50000"/>
              <a:lumOff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None/>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2162FC5E-D5AF-4D07-9FBC-7E3824851F9E}" type="datetimeFigureOut">
              <a:rPr lang="es-ES" smtClean="0">
                <a:solidFill>
                  <a:prstClr val="black">
                    <a:tint val="75000"/>
                  </a:prstClr>
                </a:solidFill>
              </a:rPr>
              <a:pPr defTabSz="685800"/>
              <a:t>21/01/2018</a:t>
            </a:fld>
            <a:endParaRPr lang="es-ES" dirty="0">
              <a:solidFill>
                <a:prstClr val="black">
                  <a:tint val="75000"/>
                </a:prstClr>
              </a:solidFill>
            </a:endParaRPr>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s-ES" dirty="0">
              <a:solidFill>
                <a:prstClr val="black">
                  <a:tint val="75000"/>
                </a:prstClr>
              </a:solidFill>
            </a:endParaRPr>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F6F5C631-4678-4CD5-9176-4470F9C2BF62}" type="slidenum">
              <a:rPr lang="es-ES" smtClean="0">
                <a:solidFill>
                  <a:prstClr val="black">
                    <a:tint val="75000"/>
                  </a:prstClr>
                </a:solidFill>
              </a:rPr>
              <a:pPr defTabSz="685800"/>
              <a:t>‹#›</a:t>
            </a:fld>
            <a:endParaRPr lang="es-ES" dirty="0">
              <a:solidFill>
                <a:prstClr val="black">
                  <a:tint val="75000"/>
                </a:prstClr>
              </a:solidFill>
            </a:endParaRPr>
          </a:p>
        </p:txBody>
      </p:sp>
    </p:spTree>
    <p:extLst>
      <p:ext uri="{BB962C8B-B14F-4D97-AF65-F5344CB8AC3E}">
        <p14:creationId xmlns:p14="http://schemas.microsoft.com/office/powerpoint/2010/main" val="328961769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2162FC5E-D5AF-4D07-9FBC-7E3824851F9E}" type="datetimeFigureOut">
              <a:rPr lang="es-ES" smtClean="0">
                <a:solidFill>
                  <a:prstClr val="black">
                    <a:tint val="75000"/>
                  </a:prstClr>
                </a:solidFill>
              </a:rPr>
              <a:pPr defTabSz="685800"/>
              <a:t>21/01/2018</a:t>
            </a:fld>
            <a:endParaRPr lang="es-ES" dirty="0">
              <a:solidFill>
                <a:prstClr val="black">
                  <a:tint val="75000"/>
                </a:prstClr>
              </a:solidFill>
            </a:endParaRPr>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s-ES" dirty="0">
              <a:solidFill>
                <a:prstClr val="black">
                  <a:tint val="75000"/>
                </a:prstClr>
              </a:solidFill>
            </a:endParaRPr>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F6F5C631-4678-4CD5-9176-4470F9C2BF62}" type="slidenum">
              <a:rPr lang="es-ES" smtClean="0">
                <a:solidFill>
                  <a:prstClr val="black">
                    <a:tint val="75000"/>
                  </a:prstClr>
                </a:solidFill>
              </a:rPr>
              <a:pPr defTabSz="685800"/>
              <a:t>‹#›</a:t>
            </a:fld>
            <a:endParaRPr lang="es-ES" dirty="0">
              <a:solidFill>
                <a:prstClr val="black">
                  <a:tint val="75000"/>
                </a:prstClr>
              </a:solidFill>
            </a:endParaRPr>
          </a:p>
        </p:txBody>
      </p:sp>
    </p:spTree>
    <p:extLst>
      <p:ext uri="{BB962C8B-B14F-4D97-AF65-F5344CB8AC3E}">
        <p14:creationId xmlns:p14="http://schemas.microsoft.com/office/powerpoint/2010/main" val="40468267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2162FC5E-D5AF-4D07-9FBC-7E3824851F9E}" type="datetimeFigureOut">
              <a:rPr lang="es-ES" smtClean="0">
                <a:solidFill>
                  <a:prstClr val="black">
                    <a:tint val="75000"/>
                  </a:prstClr>
                </a:solidFill>
              </a:rPr>
              <a:pPr defTabSz="685800"/>
              <a:t>21/01/2018</a:t>
            </a:fld>
            <a:endParaRPr lang="es-ES" dirty="0">
              <a:solidFill>
                <a:prstClr val="black">
                  <a:tint val="75000"/>
                </a:prstClr>
              </a:solidFill>
            </a:endParaRPr>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s-ES" dirty="0">
              <a:solidFill>
                <a:prstClr val="black">
                  <a:tint val="75000"/>
                </a:prstClr>
              </a:solidFill>
            </a:endParaRPr>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F6F5C631-4678-4CD5-9176-4470F9C2BF62}" type="slidenum">
              <a:rPr lang="es-ES" smtClean="0">
                <a:solidFill>
                  <a:prstClr val="black">
                    <a:tint val="75000"/>
                  </a:prstClr>
                </a:solidFill>
              </a:rPr>
              <a:pPr defTabSz="685800"/>
              <a:t>‹#›</a:t>
            </a:fld>
            <a:endParaRPr lang="es-ES" dirty="0">
              <a:solidFill>
                <a:prstClr val="black">
                  <a:tint val="75000"/>
                </a:prstClr>
              </a:solidFill>
            </a:endParaRPr>
          </a:p>
        </p:txBody>
      </p:sp>
    </p:spTree>
    <p:extLst>
      <p:ext uri="{BB962C8B-B14F-4D97-AF65-F5344CB8AC3E}">
        <p14:creationId xmlns:p14="http://schemas.microsoft.com/office/powerpoint/2010/main" val="3986774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29" r:id="rId25"/>
    <p:sldLayoutId id="2147483730" r:id="rId26"/>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2162FC5E-D5AF-4D07-9FBC-7E3824851F9E}" type="datetimeFigureOut">
              <a:rPr lang="es-ES" smtClean="0">
                <a:solidFill>
                  <a:prstClr val="black">
                    <a:tint val="75000"/>
                  </a:prstClr>
                </a:solidFill>
              </a:rPr>
              <a:pPr defTabSz="685800"/>
              <a:t>21/01/2018</a:t>
            </a:fld>
            <a:endParaRPr lang="es-ES" dirty="0">
              <a:solidFill>
                <a:prstClr val="black">
                  <a:tint val="75000"/>
                </a:prstClr>
              </a:solidFill>
            </a:endParaRPr>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s-ES" dirty="0">
              <a:solidFill>
                <a:prstClr val="black">
                  <a:tint val="75000"/>
                </a:prstClr>
              </a:solidFill>
            </a:endParaRPr>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F6F5C631-4678-4CD5-9176-4470F9C2BF62}" type="slidenum">
              <a:rPr lang="es-ES" smtClean="0">
                <a:solidFill>
                  <a:prstClr val="black">
                    <a:tint val="75000"/>
                  </a:prstClr>
                </a:solidFill>
              </a:rPr>
              <a:pPr defTabSz="685800"/>
              <a:t>‹#›</a:t>
            </a:fld>
            <a:endParaRPr lang="es-ES" dirty="0">
              <a:solidFill>
                <a:prstClr val="black">
                  <a:tint val="75000"/>
                </a:prstClr>
              </a:solidFill>
            </a:endParaRPr>
          </a:p>
        </p:txBody>
      </p:sp>
    </p:spTree>
    <p:extLst>
      <p:ext uri="{BB962C8B-B14F-4D97-AF65-F5344CB8AC3E}">
        <p14:creationId xmlns:p14="http://schemas.microsoft.com/office/powerpoint/2010/main" val="108299911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2162FC5E-D5AF-4D07-9FBC-7E3824851F9E}" type="datetimeFigureOut">
              <a:rPr lang="es-ES" smtClean="0">
                <a:solidFill>
                  <a:prstClr val="black">
                    <a:tint val="75000"/>
                  </a:prstClr>
                </a:solidFill>
              </a:rPr>
              <a:pPr defTabSz="685800"/>
              <a:t>21/01/2018</a:t>
            </a:fld>
            <a:endParaRPr lang="es-ES" dirty="0">
              <a:solidFill>
                <a:prstClr val="black">
                  <a:tint val="75000"/>
                </a:prstClr>
              </a:solidFill>
            </a:endParaRPr>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s-ES" dirty="0">
              <a:solidFill>
                <a:prstClr val="black">
                  <a:tint val="75000"/>
                </a:prstClr>
              </a:solidFill>
            </a:endParaRPr>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F6F5C631-4678-4CD5-9176-4470F9C2BF62}" type="slidenum">
              <a:rPr lang="es-ES" smtClean="0">
                <a:solidFill>
                  <a:prstClr val="black">
                    <a:tint val="75000"/>
                  </a:prstClr>
                </a:solidFill>
              </a:rPr>
              <a:pPr defTabSz="685800"/>
              <a:t>‹#›</a:t>
            </a:fld>
            <a:endParaRPr lang="es-ES" dirty="0">
              <a:solidFill>
                <a:prstClr val="black">
                  <a:tint val="75000"/>
                </a:prstClr>
              </a:solidFill>
            </a:endParaRPr>
          </a:p>
        </p:txBody>
      </p:sp>
    </p:spTree>
    <p:extLst>
      <p:ext uri="{BB962C8B-B14F-4D97-AF65-F5344CB8AC3E}">
        <p14:creationId xmlns:p14="http://schemas.microsoft.com/office/powerpoint/2010/main" val="108587357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2162FC5E-D5AF-4D07-9FBC-7E3824851F9E}" type="datetimeFigureOut">
              <a:rPr lang="es-ES" smtClean="0">
                <a:solidFill>
                  <a:prstClr val="black">
                    <a:tint val="75000"/>
                  </a:prstClr>
                </a:solidFill>
              </a:rPr>
              <a:pPr defTabSz="685800"/>
              <a:t>21/01/2018</a:t>
            </a:fld>
            <a:endParaRPr lang="es-ES" dirty="0">
              <a:solidFill>
                <a:prstClr val="black">
                  <a:tint val="75000"/>
                </a:prstClr>
              </a:solidFill>
            </a:endParaRPr>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s-ES" dirty="0">
              <a:solidFill>
                <a:prstClr val="black">
                  <a:tint val="75000"/>
                </a:prstClr>
              </a:solidFill>
            </a:endParaRPr>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F6F5C631-4678-4CD5-9176-4470F9C2BF62}" type="slidenum">
              <a:rPr lang="es-ES" smtClean="0">
                <a:solidFill>
                  <a:prstClr val="black">
                    <a:tint val="75000"/>
                  </a:prstClr>
                </a:solidFill>
              </a:rPr>
              <a:pPr defTabSz="685800"/>
              <a:t>‹#›</a:t>
            </a:fld>
            <a:endParaRPr lang="es-ES" dirty="0">
              <a:solidFill>
                <a:prstClr val="black">
                  <a:tint val="75000"/>
                </a:prstClr>
              </a:solidFill>
            </a:endParaRPr>
          </a:p>
        </p:txBody>
      </p:sp>
    </p:spTree>
    <p:extLst>
      <p:ext uri="{BB962C8B-B14F-4D97-AF65-F5344CB8AC3E}">
        <p14:creationId xmlns:p14="http://schemas.microsoft.com/office/powerpoint/2010/main" val="4285659178"/>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06" r:id="rId21"/>
    <p:sldLayoutId id="2147483807" r:id="rId22"/>
    <p:sldLayoutId id="2147483808" r:id="rId23"/>
    <p:sldLayoutId id="2147483809" r:id="rId24"/>
    <p:sldLayoutId id="2147483810" r:id="rId25"/>
    <p:sldLayoutId id="2147483811" r:id="rId26"/>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786341"/>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 id="2147483832" r:id="rId20"/>
    <p:sldLayoutId id="2147483833" r:id="rId21"/>
    <p:sldLayoutId id="2147483834" r:id="rId22"/>
    <p:sldLayoutId id="2147483835" r:id="rId23"/>
    <p:sldLayoutId id="2147483836" r:id="rId24"/>
    <p:sldLayoutId id="2147483837" r:id="rId25"/>
    <p:sldLayoutId id="2147483838" r:id="rId26"/>
    <p:sldLayoutId id="2147483839" r:id="rId27"/>
    <p:sldLayoutId id="2147483840" r:id="rId28"/>
    <p:sldLayoutId id="2147483841" r:id="rId29"/>
    <p:sldLayoutId id="2147483842" r:id="rId30"/>
    <p:sldLayoutId id="2147483843" r:id="rId31"/>
    <p:sldLayoutId id="2147483844" r:id="rId32"/>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hf hdr="0" ftr="0" dt="0"/>
  <p:txStyles>
    <p:titleStyle>
      <a:lvl1pPr algn="ctr" defTabSz="913924" rtl="0" eaLnBrk="1" latinLnBrk="0" hangingPunct="1">
        <a:spcBef>
          <a:spcPct val="0"/>
        </a:spcBef>
        <a:buNone/>
        <a:defRPr sz="4399" kern="1200">
          <a:solidFill>
            <a:schemeClr val="tx1"/>
          </a:solidFill>
          <a:latin typeface="+mj-lt"/>
          <a:ea typeface="+mj-ea"/>
          <a:cs typeface="+mj-cs"/>
        </a:defRPr>
      </a:lvl1pPr>
    </p:titleStyle>
    <p:bodyStyle>
      <a:lvl1pPr marL="342900" indent="-342900" algn="l" defTabSz="913924"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1pPr>
      <a:lvl2pPr marL="742950" indent="-285750" algn="l" defTabSz="913924" rtl="0" eaLnBrk="1" latinLnBrk="0" hangingPunct="1">
        <a:spcBef>
          <a:spcPct val="20000"/>
        </a:spcBef>
        <a:buFont typeface="Arial" panose="020B0604020202020204" pitchFamily="34" charset="0"/>
        <a:buChar char="–"/>
        <a:defRPr sz="2801" kern="1200">
          <a:solidFill>
            <a:schemeClr val="tx1"/>
          </a:solidFill>
          <a:latin typeface="+mn-lt"/>
          <a:ea typeface="+mn-ea"/>
          <a:cs typeface="+mn-cs"/>
        </a:defRPr>
      </a:lvl2pPr>
      <a:lvl3pPr marL="1142524" indent="-228600" algn="l" defTabSz="913924"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724" indent="-228600" algn="l" defTabSz="913924"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4pPr>
      <a:lvl5pPr marL="2056924" indent="-228600" algn="l" defTabSz="913924"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5pPr>
      <a:lvl6pPr marL="2514124" indent="-228600" algn="l" defTabSz="913924"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6pPr>
      <a:lvl7pPr marL="2970848" indent="-228600" algn="l" defTabSz="913924"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7pPr>
      <a:lvl8pPr marL="3428048" indent="-228600" algn="l" defTabSz="913924"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8pPr>
      <a:lvl9pPr marL="3885248" indent="-228600" algn="l" defTabSz="913924"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9pPr>
    </p:bodyStyle>
    <p:otherStyle>
      <a:defPPr>
        <a:defRPr lang="en-US"/>
      </a:defPPr>
      <a:lvl1pPr marL="0" algn="l" defTabSz="913924" rtl="0" eaLnBrk="1" latinLnBrk="0" hangingPunct="1">
        <a:defRPr sz="1800" kern="1200">
          <a:solidFill>
            <a:schemeClr val="tx1"/>
          </a:solidFill>
          <a:latin typeface="+mn-lt"/>
          <a:ea typeface="+mn-ea"/>
          <a:cs typeface="+mn-cs"/>
        </a:defRPr>
      </a:lvl1pPr>
      <a:lvl2pPr marL="457200" algn="l" defTabSz="913924" rtl="0" eaLnBrk="1" latinLnBrk="0" hangingPunct="1">
        <a:defRPr sz="1800" kern="1200">
          <a:solidFill>
            <a:schemeClr val="tx1"/>
          </a:solidFill>
          <a:latin typeface="+mn-lt"/>
          <a:ea typeface="+mn-ea"/>
          <a:cs typeface="+mn-cs"/>
        </a:defRPr>
      </a:lvl2pPr>
      <a:lvl3pPr marL="914400" algn="l" defTabSz="913924" rtl="0" eaLnBrk="1" latinLnBrk="0" hangingPunct="1">
        <a:defRPr sz="1800" kern="1200">
          <a:solidFill>
            <a:schemeClr val="tx1"/>
          </a:solidFill>
          <a:latin typeface="+mn-lt"/>
          <a:ea typeface="+mn-ea"/>
          <a:cs typeface="+mn-cs"/>
        </a:defRPr>
      </a:lvl3pPr>
      <a:lvl4pPr marL="1371124" algn="l" defTabSz="913924" rtl="0" eaLnBrk="1" latinLnBrk="0" hangingPunct="1">
        <a:defRPr sz="1800" kern="1200">
          <a:solidFill>
            <a:schemeClr val="tx1"/>
          </a:solidFill>
          <a:latin typeface="+mn-lt"/>
          <a:ea typeface="+mn-ea"/>
          <a:cs typeface="+mn-cs"/>
        </a:defRPr>
      </a:lvl4pPr>
      <a:lvl5pPr marL="1828324" algn="l" defTabSz="913924" rtl="0" eaLnBrk="1" latinLnBrk="0" hangingPunct="1">
        <a:defRPr sz="1800" kern="1200">
          <a:solidFill>
            <a:schemeClr val="tx1"/>
          </a:solidFill>
          <a:latin typeface="+mn-lt"/>
          <a:ea typeface="+mn-ea"/>
          <a:cs typeface="+mn-cs"/>
        </a:defRPr>
      </a:lvl5pPr>
      <a:lvl6pPr marL="2285524" algn="l" defTabSz="913924" rtl="0" eaLnBrk="1" latinLnBrk="0" hangingPunct="1">
        <a:defRPr sz="1800" kern="1200">
          <a:solidFill>
            <a:schemeClr val="tx1"/>
          </a:solidFill>
          <a:latin typeface="+mn-lt"/>
          <a:ea typeface="+mn-ea"/>
          <a:cs typeface="+mn-cs"/>
        </a:defRPr>
      </a:lvl6pPr>
      <a:lvl7pPr marL="2742724" algn="l" defTabSz="913924" rtl="0" eaLnBrk="1" latinLnBrk="0" hangingPunct="1">
        <a:defRPr sz="1800" kern="1200">
          <a:solidFill>
            <a:schemeClr val="tx1"/>
          </a:solidFill>
          <a:latin typeface="+mn-lt"/>
          <a:ea typeface="+mn-ea"/>
          <a:cs typeface="+mn-cs"/>
        </a:defRPr>
      </a:lvl7pPr>
      <a:lvl8pPr marL="3199448" algn="l" defTabSz="913924" rtl="0" eaLnBrk="1" latinLnBrk="0" hangingPunct="1">
        <a:defRPr sz="1800" kern="1200">
          <a:solidFill>
            <a:schemeClr val="tx1"/>
          </a:solidFill>
          <a:latin typeface="+mn-lt"/>
          <a:ea typeface="+mn-ea"/>
          <a:cs typeface="+mn-cs"/>
        </a:defRPr>
      </a:lvl8pPr>
      <a:lvl9pPr marL="3656648" algn="l" defTabSz="913924"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2E4E8457-BC06-46E7-A022-50363425AE9C}" type="datetimeFigureOut">
              <a:rPr lang="zh-CN" altLang="en-US" smtClean="0">
                <a:solidFill>
                  <a:prstClr val="black">
                    <a:tint val="75000"/>
                  </a:prstClr>
                </a:solidFill>
              </a:rPr>
              <a:pPr defTabSz="685800"/>
              <a:t>2018/1/21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CBBB394-6DAB-423B-BD9C-CDD39634F004}"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742916906"/>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hart" Target="../charts/char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24.xml"/><Relationship Id="rId1" Type="http://schemas.openxmlformats.org/officeDocument/2006/relationships/slideLayout" Target="../slideLayouts/slideLayout21.xml"/><Relationship Id="rId4" Type="http://schemas.openxmlformats.org/officeDocument/2006/relationships/chart" Target="../charts/char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1.xml"/></Relationships>
</file>

<file path=ppt/slides/_rels/slide27.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27.xml"/><Relationship Id="rId1" Type="http://schemas.openxmlformats.org/officeDocument/2006/relationships/slideLayout" Target="../slideLayouts/slideLayout1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3.xml"/></Relationships>
</file>

<file path=ppt/slides/_rels/slide31.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91" y="2109"/>
            <a:ext cx="9141619" cy="5140723"/>
          </a:xfrm>
          <a:prstGeom prst="rect">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zh-CN" altLang="en-US" sz="1999">
              <a:solidFill>
                <a:srgbClr val="FFFFFF"/>
              </a:solidFill>
            </a:endParaRPr>
          </a:p>
        </p:txBody>
      </p:sp>
      <p:sp>
        <p:nvSpPr>
          <p:cNvPr id="2" name="灯片编号占位符 1"/>
          <p:cNvSpPr>
            <a:spLocks noGrp="1"/>
          </p:cNvSpPr>
          <p:nvPr>
            <p:ph type="sldNum" sz="quarter" idx="4"/>
          </p:nvPr>
        </p:nvSpPr>
        <p:spPr>
          <a:xfrm>
            <a:off x="8658858" y="335698"/>
            <a:ext cx="380902" cy="274566"/>
          </a:xfrm>
        </p:spPr>
        <p:txBody>
          <a:bodyPr/>
          <a:lstStyle/>
          <a:p>
            <a:fld id="{C136B7D2-B98C-44FD-8D04-7EC62A564975}" type="slidenum">
              <a:rPr lang="en-US" smtClean="0">
                <a:solidFill>
                  <a:srgbClr val="262626">
                    <a:lumMod val="50000"/>
                    <a:lumOff val="50000"/>
                  </a:srgbClr>
                </a:solidFill>
              </a:rPr>
              <a:pPr/>
              <a:t>1</a:t>
            </a:fld>
            <a:endParaRPr lang="en-US" dirty="0">
              <a:solidFill>
                <a:srgbClr val="262626">
                  <a:lumMod val="50000"/>
                  <a:lumOff val="50000"/>
                </a:srgbClr>
              </a:solidFill>
            </a:endParaRPr>
          </a:p>
        </p:txBody>
      </p:sp>
      <p:sp>
        <p:nvSpPr>
          <p:cNvPr id="17" name="灯片编号占位符 1"/>
          <p:cNvSpPr txBox="1"/>
          <p:nvPr/>
        </p:nvSpPr>
        <p:spPr>
          <a:xfrm>
            <a:off x="4238766" y="338844"/>
            <a:ext cx="380902" cy="274566"/>
          </a:xfrm>
          <a:prstGeom prst="rect">
            <a:avLst/>
          </a:prstGeom>
        </p:spPr>
        <p:txBody>
          <a:bodyPr anchor="ctr"/>
          <a:lstStyle>
            <a:defPPr>
              <a:defRPr lang="en-US"/>
            </a:defPPr>
            <a:lvl1pPr marL="0" algn="ctr" defTabSz="1031240" rtl="0" eaLnBrk="1" latinLnBrk="0" hangingPunct="1">
              <a:defRPr sz="900" b="1" kern="1200">
                <a:solidFill>
                  <a:schemeClr val="tx1">
                    <a:lumMod val="50000"/>
                    <a:lumOff val="50000"/>
                  </a:schemeClr>
                </a:solidFill>
                <a:latin typeface="+mn-lt"/>
                <a:ea typeface="+mn-ea"/>
                <a:cs typeface="+mn-cs"/>
              </a:defRPr>
            </a:lvl1pPr>
            <a:lvl2pPr marL="515620" algn="l" defTabSz="1031240" rtl="0" eaLnBrk="1" latinLnBrk="0" hangingPunct="1">
              <a:defRPr sz="2000" kern="1200">
                <a:solidFill>
                  <a:schemeClr val="tx1"/>
                </a:solidFill>
                <a:latin typeface="+mn-lt"/>
                <a:ea typeface="+mn-ea"/>
                <a:cs typeface="+mn-cs"/>
              </a:defRPr>
            </a:lvl2pPr>
            <a:lvl3pPr marL="1031875" algn="l" defTabSz="1031240" rtl="0" eaLnBrk="1" latinLnBrk="0" hangingPunct="1">
              <a:defRPr sz="2000" kern="1200">
                <a:solidFill>
                  <a:schemeClr val="tx1"/>
                </a:solidFill>
                <a:latin typeface="+mn-lt"/>
                <a:ea typeface="+mn-ea"/>
                <a:cs typeface="+mn-cs"/>
              </a:defRPr>
            </a:lvl3pPr>
            <a:lvl4pPr marL="1547495" algn="l" defTabSz="1031240" rtl="0" eaLnBrk="1" latinLnBrk="0" hangingPunct="1">
              <a:defRPr sz="2000" kern="1200">
                <a:solidFill>
                  <a:schemeClr val="tx1"/>
                </a:solidFill>
                <a:latin typeface="+mn-lt"/>
                <a:ea typeface="+mn-ea"/>
                <a:cs typeface="+mn-cs"/>
              </a:defRPr>
            </a:lvl4pPr>
            <a:lvl5pPr marL="2063115" algn="l" defTabSz="1031240" rtl="0" eaLnBrk="1" latinLnBrk="0" hangingPunct="1">
              <a:defRPr sz="2000" kern="1200">
                <a:solidFill>
                  <a:schemeClr val="tx1"/>
                </a:solidFill>
                <a:latin typeface="+mn-lt"/>
                <a:ea typeface="+mn-ea"/>
                <a:cs typeface="+mn-cs"/>
              </a:defRPr>
            </a:lvl5pPr>
            <a:lvl6pPr marL="2579370" algn="l" defTabSz="1031240" rtl="0" eaLnBrk="1" latinLnBrk="0" hangingPunct="1">
              <a:defRPr sz="2000" kern="1200">
                <a:solidFill>
                  <a:schemeClr val="tx1"/>
                </a:solidFill>
                <a:latin typeface="+mn-lt"/>
                <a:ea typeface="+mn-ea"/>
                <a:cs typeface="+mn-cs"/>
              </a:defRPr>
            </a:lvl6pPr>
            <a:lvl7pPr marL="3094990" algn="l" defTabSz="1031240" rtl="0" eaLnBrk="1" latinLnBrk="0" hangingPunct="1">
              <a:defRPr sz="2000" kern="1200">
                <a:solidFill>
                  <a:schemeClr val="tx1"/>
                </a:solidFill>
                <a:latin typeface="+mn-lt"/>
                <a:ea typeface="+mn-ea"/>
                <a:cs typeface="+mn-cs"/>
              </a:defRPr>
            </a:lvl7pPr>
            <a:lvl8pPr marL="3610610" algn="l" defTabSz="1031240" rtl="0" eaLnBrk="1" latinLnBrk="0" hangingPunct="1">
              <a:defRPr sz="2000" kern="1200">
                <a:solidFill>
                  <a:schemeClr val="tx1"/>
                </a:solidFill>
                <a:latin typeface="+mn-lt"/>
                <a:ea typeface="+mn-ea"/>
                <a:cs typeface="+mn-cs"/>
              </a:defRPr>
            </a:lvl8pPr>
            <a:lvl9pPr marL="4126230" algn="l" defTabSz="1031240" rtl="0" eaLnBrk="1" latinLnBrk="0" hangingPunct="1">
              <a:defRPr sz="2000" kern="1200">
                <a:solidFill>
                  <a:schemeClr val="tx1"/>
                </a:solidFill>
                <a:latin typeface="+mn-lt"/>
                <a:ea typeface="+mn-ea"/>
                <a:cs typeface="+mn-cs"/>
              </a:defRPr>
            </a:lvl9pPr>
          </a:lstStyle>
          <a:p>
            <a:fld id="{C136B7D2-B98C-44FD-8D04-7EC62A564975}" type="slidenum">
              <a:rPr lang="en-US">
                <a:solidFill>
                  <a:srgbClr val="262626">
                    <a:lumMod val="50000"/>
                    <a:lumOff val="50000"/>
                  </a:srgbClr>
                </a:solidFill>
              </a:rPr>
              <a:pPr/>
              <a:t>1</a:t>
            </a:fld>
            <a:endParaRPr lang="en-US" dirty="0">
              <a:solidFill>
                <a:srgbClr val="262626">
                  <a:lumMod val="50000"/>
                  <a:lumOff val="50000"/>
                </a:srgbClr>
              </a:solidFill>
            </a:endParaRPr>
          </a:p>
        </p:txBody>
      </p:sp>
      <p:sp>
        <p:nvSpPr>
          <p:cNvPr id="26" name="矩形 25"/>
          <p:cNvSpPr/>
          <p:nvPr/>
        </p:nvSpPr>
        <p:spPr>
          <a:xfrm>
            <a:off x="2384996" y="352611"/>
            <a:ext cx="4247044" cy="437782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0605"/>
            <a:endParaRPr lang="zh-CN" altLang="en-US" sz="1999">
              <a:solidFill>
                <a:srgbClr val="FFFFFF"/>
              </a:solidFill>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6873" y="219054"/>
            <a:ext cx="5123750" cy="4923778"/>
          </a:xfrm>
          <a:prstGeom prst="rect">
            <a:avLst/>
          </a:prstGeom>
        </p:spPr>
      </p:pic>
      <p:sp>
        <p:nvSpPr>
          <p:cNvPr id="27" name="矩形 26"/>
          <p:cNvSpPr/>
          <p:nvPr/>
        </p:nvSpPr>
        <p:spPr>
          <a:xfrm>
            <a:off x="2195631" y="1070823"/>
            <a:ext cx="4570810" cy="2759730"/>
          </a:xfrm>
          <a:prstGeom prst="rect">
            <a:avLst/>
          </a:prstGeom>
        </p:spPr>
        <p:txBody>
          <a:bodyPr>
            <a:spAutoFit/>
          </a:bodyPr>
          <a:lstStyle/>
          <a:p>
            <a:pPr algn="ctr" defTabSz="1030605">
              <a:lnSpc>
                <a:spcPts val="5198"/>
              </a:lnSpc>
            </a:pPr>
            <a:r>
              <a:rPr lang="en-US" altLang="zh-CN" sz="3199" b="1" dirty="0">
                <a:solidFill>
                  <a:srgbClr val="262626"/>
                </a:solidFill>
                <a:latin typeface="微软雅黑" panose="020B0503020204020204" charset="-122"/>
                <a:ea typeface="微软雅黑" panose="020B0503020204020204" charset="-122"/>
              </a:rPr>
              <a:t>30</a:t>
            </a:r>
            <a:r>
              <a:rPr lang="en-US" altLang="zh-CN" sz="3199" b="1" dirty="0">
                <a:solidFill>
                  <a:srgbClr val="15AA96"/>
                </a:solidFill>
                <a:latin typeface="微软雅黑" panose="020B0503020204020204" charset="-122"/>
                <a:ea typeface="微软雅黑" panose="020B0503020204020204" charset="-122"/>
              </a:rPr>
              <a:t> </a:t>
            </a:r>
            <a:r>
              <a:rPr lang="zh-CN" altLang="en-US" sz="3199" b="1" dirty="0">
                <a:solidFill>
                  <a:srgbClr val="262626"/>
                </a:solidFill>
                <a:latin typeface="微软雅黑" panose="020B0503020204020204" charset="-122"/>
                <a:ea typeface="微软雅黑" panose="020B0503020204020204" charset="-122"/>
              </a:rPr>
              <a:t>套</a:t>
            </a:r>
          </a:p>
          <a:p>
            <a:pPr algn="ctr" defTabSz="1030605">
              <a:lnSpc>
                <a:spcPts val="5198"/>
              </a:lnSpc>
            </a:pPr>
            <a:r>
              <a:rPr lang="zh-CN" altLang="en-US" sz="3998" b="1" smtClean="0">
                <a:solidFill>
                  <a:schemeClr val="tx1">
                    <a:lumMod val="50000"/>
                    <a:lumOff val="50000"/>
                  </a:schemeClr>
                </a:solidFill>
                <a:latin typeface="微软雅黑" panose="020B0503020204020204" charset="-122"/>
                <a:ea typeface="微软雅黑" panose="020B0503020204020204" charset="-122"/>
              </a:rPr>
              <a:t>灰色折线图</a:t>
            </a:r>
            <a:endParaRPr lang="en-US" altLang="zh-CN" sz="3998" b="1" smtClean="0">
              <a:solidFill>
                <a:schemeClr val="tx1">
                  <a:lumMod val="50000"/>
                  <a:lumOff val="50000"/>
                </a:schemeClr>
              </a:solidFill>
              <a:latin typeface="微软雅黑" panose="020B0503020204020204" charset="-122"/>
              <a:ea typeface="微软雅黑" panose="020B0503020204020204" charset="-122"/>
            </a:endParaRPr>
          </a:p>
          <a:p>
            <a:pPr algn="ctr" defTabSz="1030605">
              <a:lnSpc>
                <a:spcPts val="5198"/>
              </a:lnSpc>
            </a:pPr>
            <a:r>
              <a:rPr lang="en-US" altLang="zh-CN" sz="3998" b="1" smtClean="0">
                <a:solidFill>
                  <a:srgbClr val="262626"/>
                </a:solidFill>
                <a:latin typeface="微软雅黑" panose="020B0503020204020204" charset="-122"/>
                <a:ea typeface="微软雅黑" panose="020B0503020204020204" charset="-122"/>
              </a:rPr>
              <a:t>PPT</a:t>
            </a:r>
            <a:r>
              <a:rPr lang="zh-CN" altLang="en-US" sz="3998" b="1" dirty="0">
                <a:solidFill>
                  <a:srgbClr val="262626"/>
                </a:solidFill>
                <a:latin typeface="微软雅黑" panose="020B0503020204020204" charset="-122"/>
                <a:ea typeface="微软雅黑" panose="020B0503020204020204" charset="-122"/>
              </a:rPr>
              <a:t>图表合集</a:t>
            </a:r>
            <a:endParaRPr lang="en-US" altLang="zh-CN" sz="3998" b="1" dirty="0">
              <a:solidFill>
                <a:srgbClr val="262626"/>
              </a:solidFill>
              <a:latin typeface="微软雅黑" panose="020B0503020204020204" charset="-122"/>
              <a:ea typeface="微软雅黑" panose="020B0503020204020204" charset="-122"/>
            </a:endParaRPr>
          </a:p>
          <a:p>
            <a:pPr algn="ctr" defTabSz="1030605">
              <a:lnSpc>
                <a:spcPts val="5198"/>
              </a:lnSpc>
            </a:pPr>
            <a:endParaRPr lang="zh-CN" altLang="en-US" sz="2801" b="1" dirty="0">
              <a:solidFill>
                <a:srgbClr val="15AA96"/>
              </a:solidFill>
              <a:latin typeface="微软雅黑" panose="020B0503020204020204" charset="-122"/>
              <a:ea typeface="微软雅黑" panose="020B0503020204020204" charset="-122"/>
            </a:endParaRPr>
          </a:p>
        </p:txBody>
      </p:sp>
      <p:sp>
        <p:nvSpPr>
          <p:cNvPr id="14" name="圆角矩形 13"/>
          <p:cNvSpPr/>
          <p:nvPr/>
        </p:nvSpPr>
        <p:spPr>
          <a:xfrm>
            <a:off x="3165842" y="3373548"/>
            <a:ext cx="2702492" cy="342811"/>
          </a:xfrm>
          <a:prstGeom prst="roundRect">
            <a:avLst>
              <a:gd name="adj" fmla="val 50000"/>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500" smtClean="0">
                <a:solidFill>
                  <a:srgbClr val="FFFFFF"/>
                </a:solidFill>
                <a:latin typeface="微软雅黑" panose="020B0503020204020204" charset="-122"/>
                <a:ea typeface="微软雅黑" panose="020B0503020204020204" charset="-122"/>
              </a:rPr>
              <a:t>折线图</a:t>
            </a:r>
            <a:r>
              <a:rPr lang="en-US" altLang="zh-CN" sz="1500" smtClean="0">
                <a:solidFill>
                  <a:srgbClr val="FFFFFF"/>
                </a:solidFill>
                <a:latin typeface="微软雅黑" panose="020B0503020204020204" charset="-122"/>
                <a:ea typeface="微软雅黑" panose="020B0503020204020204" charset="-122"/>
              </a:rPr>
              <a:t>/</a:t>
            </a:r>
            <a:r>
              <a:rPr lang="zh-CN" altLang="en-US" sz="1500" smtClean="0">
                <a:solidFill>
                  <a:srgbClr val="FFFFFF"/>
                </a:solidFill>
                <a:latin typeface="微软雅黑" panose="020B0503020204020204" charset="-122"/>
                <a:ea typeface="微软雅黑" panose="020B0503020204020204" charset="-122"/>
              </a:rPr>
              <a:t>表格</a:t>
            </a:r>
            <a:r>
              <a:rPr lang="en-US" altLang="zh-CN" sz="1500" smtClean="0">
                <a:solidFill>
                  <a:srgbClr val="FFFFFF"/>
                </a:solidFill>
                <a:latin typeface="微软雅黑" panose="020B0503020204020204" charset="-122"/>
                <a:ea typeface="微软雅黑" panose="020B0503020204020204" charset="-122"/>
              </a:rPr>
              <a:t>/</a:t>
            </a:r>
            <a:r>
              <a:rPr lang="zh-CN" altLang="en-US" sz="1500" smtClean="0">
                <a:solidFill>
                  <a:srgbClr val="FFFFFF"/>
                </a:solidFill>
                <a:latin typeface="微软雅黑" panose="020B0503020204020204" charset="-122"/>
                <a:ea typeface="微软雅黑" panose="020B0503020204020204" charset="-122"/>
              </a:rPr>
              <a:t>条形图</a:t>
            </a:r>
            <a:endParaRPr lang="zh-CN" altLang="en-US" sz="1500" dirty="0">
              <a:solidFill>
                <a:srgbClr val="FFFFFF"/>
              </a:solidFill>
              <a:latin typeface="微软雅黑" panose="020B0503020204020204" charset="-122"/>
              <a:ea typeface="微软雅黑" panose="020B0503020204020204" charset="-122"/>
            </a:endParaRPr>
          </a:p>
        </p:txBody>
      </p:sp>
      <p:sp>
        <p:nvSpPr>
          <p:cNvPr id="15" name="圆角矩形 14"/>
          <p:cNvSpPr/>
          <p:nvPr/>
        </p:nvSpPr>
        <p:spPr>
          <a:xfrm>
            <a:off x="3066173" y="3316411"/>
            <a:ext cx="2884689" cy="460256"/>
          </a:xfrm>
          <a:prstGeom prst="roundRect">
            <a:avLst>
              <a:gd name="adj" fmla="val 50000"/>
            </a:avLst>
          </a:prstGeom>
          <a:no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FFFF"/>
              </a:solidFill>
            </a:endParaRPr>
          </a:p>
        </p:txBody>
      </p:sp>
      <p:pic>
        <p:nvPicPr>
          <p:cNvPr id="3" name="图片 2"/>
          <p:cNvPicPr>
            <a:picLocks noChangeAspect="1"/>
          </p:cNvPicPr>
          <p:nvPr/>
        </p:nvPicPr>
        <p:blipFill>
          <a:blip r:embed="rId4"/>
          <a:stretch>
            <a:fillRect/>
          </a:stretch>
        </p:blipFill>
        <p:spPr>
          <a:xfrm>
            <a:off x="218555" y="352611"/>
            <a:ext cx="2032040" cy="1033710"/>
          </a:xfrm>
          <a:prstGeom prst="rect">
            <a:avLst/>
          </a:prstGeom>
        </p:spPr>
      </p:pic>
      <p:pic>
        <p:nvPicPr>
          <p:cNvPr id="4" name="图片 3"/>
          <p:cNvPicPr>
            <a:picLocks noChangeAspect="1"/>
          </p:cNvPicPr>
          <p:nvPr/>
        </p:nvPicPr>
        <p:blipFill>
          <a:blip r:embed="rId5"/>
          <a:stretch>
            <a:fillRect/>
          </a:stretch>
        </p:blipFill>
        <p:spPr>
          <a:xfrm>
            <a:off x="218555" y="1456055"/>
            <a:ext cx="2032040" cy="1050975"/>
          </a:xfrm>
          <a:prstGeom prst="rect">
            <a:avLst/>
          </a:prstGeom>
        </p:spPr>
      </p:pic>
      <p:pic>
        <p:nvPicPr>
          <p:cNvPr id="5" name="图片 4"/>
          <p:cNvPicPr>
            <a:picLocks noChangeAspect="1"/>
          </p:cNvPicPr>
          <p:nvPr/>
        </p:nvPicPr>
        <p:blipFill>
          <a:blip r:embed="rId6"/>
          <a:stretch>
            <a:fillRect/>
          </a:stretch>
        </p:blipFill>
        <p:spPr>
          <a:xfrm>
            <a:off x="216705" y="2590620"/>
            <a:ext cx="2033890" cy="1076478"/>
          </a:xfrm>
          <a:prstGeom prst="rect">
            <a:avLst/>
          </a:prstGeom>
        </p:spPr>
      </p:pic>
      <p:pic>
        <p:nvPicPr>
          <p:cNvPr id="6" name="图片 5"/>
          <p:cNvPicPr>
            <a:picLocks noChangeAspect="1"/>
          </p:cNvPicPr>
          <p:nvPr/>
        </p:nvPicPr>
        <p:blipFill>
          <a:blip r:embed="rId7"/>
          <a:stretch>
            <a:fillRect/>
          </a:stretch>
        </p:blipFill>
        <p:spPr>
          <a:xfrm>
            <a:off x="216705" y="3739552"/>
            <a:ext cx="2033890" cy="990878"/>
          </a:xfrm>
          <a:prstGeom prst="rect">
            <a:avLst/>
          </a:prstGeom>
        </p:spPr>
      </p:pic>
      <p:pic>
        <p:nvPicPr>
          <p:cNvPr id="7" name="图片 6"/>
          <p:cNvPicPr>
            <a:picLocks noChangeAspect="1"/>
          </p:cNvPicPr>
          <p:nvPr/>
        </p:nvPicPr>
        <p:blipFill>
          <a:blip r:embed="rId8"/>
          <a:stretch>
            <a:fillRect/>
          </a:stretch>
        </p:blipFill>
        <p:spPr>
          <a:xfrm>
            <a:off x="6766440" y="338844"/>
            <a:ext cx="2134593" cy="1047477"/>
          </a:xfrm>
          <a:prstGeom prst="rect">
            <a:avLst/>
          </a:prstGeom>
        </p:spPr>
      </p:pic>
      <p:pic>
        <p:nvPicPr>
          <p:cNvPr id="8" name="图片 7"/>
          <p:cNvPicPr>
            <a:picLocks noChangeAspect="1"/>
          </p:cNvPicPr>
          <p:nvPr/>
        </p:nvPicPr>
        <p:blipFill>
          <a:blip r:embed="rId9"/>
          <a:stretch>
            <a:fillRect/>
          </a:stretch>
        </p:blipFill>
        <p:spPr>
          <a:xfrm>
            <a:off x="6766439" y="1456055"/>
            <a:ext cx="2134593" cy="1029710"/>
          </a:xfrm>
          <a:prstGeom prst="rect">
            <a:avLst/>
          </a:prstGeom>
        </p:spPr>
      </p:pic>
      <p:pic>
        <p:nvPicPr>
          <p:cNvPr id="9" name="图片 8"/>
          <p:cNvPicPr>
            <a:picLocks noChangeAspect="1"/>
          </p:cNvPicPr>
          <p:nvPr/>
        </p:nvPicPr>
        <p:blipFill>
          <a:blip r:embed="rId10"/>
          <a:stretch>
            <a:fillRect/>
          </a:stretch>
        </p:blipFill>
        <p:spPr>
          <a:xfrm>
            <a:off x="6756501" y="2555499"/>
            <a:ext cx="2144531" cy="1111598"/>
          </a:xfrm>
          <a:prstGeom prst="rect">
            <a:avLst/>
          </a:prstGeom>
        </p:spPr>
      </p:pic>
      <p:pic>
        <p:nvPicPr>
          <p:cNvPr id="10" name="图片 9"/>
          <p:cNvPicPr>
            <a:picLocks noChangeAspect="1"/>
          </p:cNvPicPr>
          <p:nvPr/>
        </p:nvPicPr>
        <p:blipFill>
          <a:blip r:embed="rId11"/>
          <a:stretch>
            <a:fillRect/>
          </a:stretch>
        </p:blipFill>
        <p:spPr>
          <a:xfrm>
            <a:off x="6745615" y="3754803"/>
            <a:ext cx="2155418" cy="975627"/>
          </a:xfrm>
          <a:prstGeom prst="rect">
            <a:avLst/>
          </a:prstGeom>
        </p:spPr>
      </p:pic>
    </p:spTree>
    <p:extLst>
      <p:ext uri="{BB962C8B-B14F-4D97-AF65-F5344CB8AC3E}">
        <p14:creationId xmlns:p14="http://schemas.microsoft.com/office/powerpoint/2010/main" val="414438985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55"/>
          <p:cNvGrpSpPr/>
          <p:nvPr/>
        </p:nvGrpSpPr>
        <p:grpSpPr>
          <a:xfrm>
            <a:off x="4177125" y="1753024"/>
            <a:ext cx="4238675" cy="2442178"/>
            <a:chOff x="803822" y="1016361"/>
            <a:chExt cx="7536357" cy="2044618"/>
          </a:xfrm>
        </p:grpSpPr>
        <p:cxnSp>
          <p:nvCxnSpPr>
            <p:cNvPr id="149" name="Straight Connector 148"/>
            <p:cNvCxnSpPr/>
            <p:nvPr/>
          </p:nvCxnSpPr>
          <p:spPr>
            <a:xfrm>
              <a:off x="803822" y="101636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03822" y="135713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03822" y="169790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03822" y="203867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03822" y="237944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803822" y="272021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03822" y="3060979"/>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Pyramids Chart Slide</a:t>
            </a:r>
            <a:endParaRPr lang="en-US" dirty="0"/>
          </a:p>
        </p:txBody>
      </p:sp>
      <p:sp>
        <p:nvSpPr>
          <p:cNvPr id="4" name="Text Placeholder 3"/>
          <p:cNvSpPr>
            <a:spLocks noGrp="1"/>
          </p:cNvSpPr>
          <p:nvPr>
            <p:ph type="body" sz="half" idx="2"/>
          </p:nvPr>
        </p:nvSpPr>
        <p:spPr/>
        <p:txBody>
          <a:bodyPr/>
          <a:lstStyle/>
          <a:p>
            <a:r>
              <a:rPr lang="en-US" dirty="0" smtClean="0"/>
              <a:t>Pyramids Chart Slide</a:t>
            </a:r>
            <a:endParaRPr lang="en-US" dirty="0"/>
          </a:p>
        </p:txBody>
      </p:sp>
      <p:grpSp>
        <p:nvGrpSpPr>
          <p:cNvPr id="5" name="Group 279"/>
          <p:cNvGrpSpPr/>
          <p:nvPr/>
        </p:nvGrpSpPr>
        <p:grpSpPr>
          <a:xfrm>
            <a:off x="4474953" y="2210197"/>
            <a:ext cx="555782" cy="555779"/>
            <a:chOff x="846989" y="1401020"/>
            <a:chExt cx="877416" cy="877416"/>
          </a:xfrm>
          <a:effectLst/>
        </p:grpSpPr>
        <p:sp>
          <p:nvSpPr>
            <p:cNvPr id="102" name="Teardrop 101"/>
            <p:cNvSpPr/>
            <p:nvPr/>
          </p:nvSpPr>
          <p:spPr>
            <a:xfrm rot="8100000">
              <a:off x="846989" y="1401020"/>
              <a:ext cx="877416" cy="877416"/>
            </a:xfrm>
            <a:prstGeom prst="teardrop">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50000"/>
                    <a:lumOff val="50000"/>
                  </a:schemeClr>
                </a:solidFill>
              </a:endParaRPr>
            </a:p>
          </p:txBody>
        </p:sp>
        <p:sp>
          <p:nvSpPr>
            <p:cNvPr id="105" name="Oval 104"/>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solidFill>
                    <a:schemeClr val="tx1">
                      <a:lumMod val="50000"/>
                      <a:lumOff val="50000"/>
                    </a:schemeClr>
                  </a:solidFill>
                </a:rPr>
                <a:t>90%</a:t>
              </a:r>
            </a:p>
          </p:txBody>
        </p:sp>
      </p:grpSp>
      <p:grpSp>
        <p:nvGrpSpPr>
          <p:cNvPr id="6" name="Group 279"/>
          <p:cNvGrpSpPr/>
          <p:nvPr/>
        </p:nvGrpSpPr>
        <p:grpSpPr>
          <a:xfrm>
            <a:off x="5113737" y="1442001"/>
            <a:ext cx="555782" cy="555779"/>
            <a:chOff x="846989" y="1401020"/>
            <a:chExt cx="877416" cy="877416"/>
          </a:xfrm>
          <a:effectLst/>
        </p:grpSpPr>
        <p:sp>
          <p:nvSpPr>
            <p:cNvPr id="109" name="Teardrop 108"/>
            <p:cNvSpPr/>
            <p:nvPr/>
          </p:nvSpPr>
          <p:spPr>
            <a:xfrm rot="8100000">
              <a:off x="846989" y="1401020"/>
              <a:ext cx="877416" cy="877416"/>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50000"/>
                    <a:lumOff val="50000"/>
                  </a:schemeClr>
                </a:solidFill>
              </a:endParaRPr>
            </a:p>
          </p:txBody>
        </p:sp>
        <p:sp>
          <p:nvSpPr>
            <p:cNvPr id="112" name="Oval 111"/>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solidFill>
                    <a:schemeClr val="tx1">
                      <a:lumMod val="50000"/>
                      <a:lumOff val="50000"/>
                    </a:schemeClr>
                  </a:solidFill>
                </a:rPr>
                <a:t>80%</a:t>
              </a:r>
            </a:p>
          </p:txBody>
        </p:sp>
      </p:grpSp>
      <p:grpSp>
        <p:nvGrpSpPr>
          <p:cNvPr id="7" name="Group 279"/>
          <p:cNvGrpSpPr/>
          <p:nvPr/>
        </p:nvGrpSpPr>
        <p:grpSpPr>
          <a:xfrm>
            <a:off x="5938471" y="1165776"/>
            <a:ext cx="555782" cy="555779"/>
            <a:chOff x="846989" y="1401020"/>
            <a:chExt cx="877416" cy="877416"/>
          </a:xfrm>
          <a:effectLst/>
        </p:grpSpPr>
        <p:sp>
          <p:nvSpPr>
            <p:cNvPr id="118" name="Teardrop 117"/>
            <p:cNvSpPr/>
            <p:nvPr/>
          </p:nvSpPr>
          <p:spPr>
            <a:xfrm rot="8100000">
              <a:off x="846989" y="1401020"/>
              <a:ext cx="877416" cy="877416"/>
            </a:xfrm>
            <a:prstGeom prst="teardrop">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50000"/>
                    <a:lumOff val="50000"/>
                  </a:schemeClr>
                </a:solidFill>
              </a:endParaRPr>
            </a:p>
          </p:txBody>
        </p:sp>
        <p:sp>
          <p:nvSpPr>
            <p:cNvPr id="121" name="Oval 120"/>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solidFill>
                    <a:schemeClr val="tx1">
                      <a:lumMod val="50000"/>
                      <a:lumOff val="50000"/>
                    </a:schemeClr>
                  </a:solidFill>
                </a:rPr>
                <a:t>70%</a:t>
              </a:r>
            </a:p>
          </p:txBody>
        </p:sp>
      </p:grpSp>
      <p:sp>
        <p:nvSpPr>
          <p:cNvPr id="65" name="TextBox 64"/>
          <p:cNvSpPr txBox="1"/>
          <p:nvPr/>
        </p:nvSpPr>
        <p:spPr>
          <a:xfrm>
            <a:off x="4294993" y="4312326"/>
            <a:ext cx="703718" cy="161583"/>
          </a:xfrm>
          <a:prstGeom prst="rect">
            <a:avLst/>
          </a:prstGeom>
          <a:noFill/>
        </p:spPr>
        <p:txBody>
          <a:bodyPr wrap="none" lIns="0" tIns="0" rIns="0" bIns="0" rtlCol="0" anchor="t">
            <a:spAutoFit/>
          </a:bodyPr>
          <a:lstStyle/>
          <a:p>
            <a:pPr algn="ctr"/>
            <a:r>
              <a:rPr lang="en-US" sz="1050" b="1" dirty="0" smtClean="0">
                <a:solidFill>
                  <a:schemeClr val="tx1">
                    <a:lumMod val="50000"/>
                    <a:lumOff val="50000"/>
                  </a:schemeClr>
                </a:solidFill>
              </a:rPr>
              <a:t>KEYWORD</a:t>
            </a:r>
            <a:endParaRPr lang="en-US" sz="1050" b="1" dirty="0">
              <a:solidFill>
                <a:schemeClr val="tx1">
                  <a:lumMod val="50000"/>
                  <a:lumOff val="50000"/>
                </a:schemeClr>
              </a:solidFill>
            </a:endParaRPr>
          </a:p>
        </p:txBody>
      </p:sp>
      <p:sp>
        <p:nvSpPr>
          <p:cNvPr id="73" name="TextBox 72"/>
          <p:cNvSpPr txBox="1"/>
          <p:nvPr/>
        </p:nvSpPr>
        <p:spPr>
          <a:xfrm>
            <a:off x="5079967" y="4312326"/>
            <a:ext cx="703718" cy="161583"/>
          </a:xfrm>
          <a:prstGeom prst="rect">
            <a:avLst/>
          </a:prstGeom>
          <a:noFill/>
        </p:spPr>
        <p:txBody>
          <a:bodyPr wrap="none" lIns="0" tIns="0" rIns="0" bIns="0" rtlCol="0" anchor="t">
            <a:spAutoFit/>
          </a:bodyPr>
          <a:lstStyle/>
          <a:p>
            <a:pPr algn="ctr"/>
            <a:r>
              <a:rPr lang="en-US" sz="1050" b="1" dirty="0" smtClean="0">
                <a:solidFill>
                  <a:schemeClr val="tx1">
                    <a:lumMod val="50000"/>
                    <a:lumOff val="50000"/>
                  </a:schemeClr>
                </a:solidFill>
              </a:rPr>
              <a:t>KEYWORD</a:t>
            </a:r>
            <a:endParaRPr lang="en-US" sz="1050" b="1" dirty="0">
              <a:solidFill>
                <a:schemeClr val="tx1">
                  <a:lumMod val="50000"/>
                  <a:lumOff val="50000"/>
                </a:schemeClr>
              </a:solidFill>
            </a:endParaRPr>
          </a:p>
        </p:txBody>
      </p:sp>
      <p:sp>
        <p:nvSpPr>
          <p:cNvPr id="77" name="TextBox 76"/>
          <p:cNvSpPr txBox="1"/>
          <p:nvPr/>
        </p:nvSpPr>
        <p:spPr>
          <a:xfrm>
            <a:off x="5864941" y="4312326"/>
            <a:ext cx="703718" cy="161583"/>
          </a:xfrm>
          <a:prstGeom prst="rect">
            <a:avLst/>
          </a:prstGeom>
          <a:noFill/>
        </p:spPr>
        <p:txBody>
          <a:bodyPr wrap="none" lIns="0" tIns="0" rIns="0" bIns="0" rtlCol="0" anchor="t">
            <a:spAutoFit/>
          </a:bodyPr>
          <a:lstStyle/>
          <a:p>
            <a:pPr algn="ctr"/>
            <a:r>
              <a:rPr lang="en-US" sz="1050" b="1" dirty="0" smtClean="0">
                <a:solidFill>
                  <a:schemeClr val="tx1">
                    <a:lumMod val="50000"/>
                    <a:lumOff val="50000"/>
                  </a:schemeClr>
                </a:solidFill>
              </a:rPr>
              <a:t>KEYWORD</a:t>
            </a:r>
            <a:endParaRPr lang="en-US" sz="1050" b="1" dirty="0">
              <a:solidFill>
                <a:schemeClr val="tx1">
                  <a:lumMod val="50000"/>
                  <a:lumOff val="50000"/>
                </a:schemeClr>
              </a:solidFill>
            </a:endParaRPr>
          </a:p>
        </p:txBody>
      </p:sp>
      <p:sp>
        <p:nvSpPr>
          <p:cNvPr id="161" name="Freeform 6"/>
          <p:cNvSpPr/>
          <p:nvPr/>
        </p:nvSpPr>
        <p:spPr bwMode="auto">
          <a:xfrm>
            <a:off x="4643040" y="2089373"/>
            <a:ext cx="1492517" cy="209582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91440" tIns="45720" rIns="91440" bIns="45720" numCol="1" anchor="t" anchorCtr="0" compatLnSpc="1"/>
          <a:lstStyle/>
          <a:p>
            <a:endParaRPr lang="en-US" dirty="0"/>
          </a:p>
        </p:txBody>
      </p:sp>
      <p:sp>
        <p:nvSpPr>
          <p:cNvPr id="162" name="Freeform 6"/>
          <p:cNvSpPr/>
          <p:nvPr/>
        </p:nvSpPr>
        <p:spPr bwMode="auto">
          <a:xfrm>
            <a:off x="6303529" y="2089373"/>
            <a:ext cx="1492517" cy="209582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91440" tIns="45720" rIns="91440" bIns="45720" numCol="1" anchor="t" anchorCtr="0" compatLnSpc="1"/>
          <a:lstStyle/>
          <a:p>
            <a:endParaRPr lang="en-US" dirty="0"/>
          </a:p>
        </p:txBody>
      </p:sp>
      <p:sp>
        <p:nvSpPr>
          <p:cNvPr id="163" name="Freeform 6"/>
          <p:cNvSpPr/>
          <p:nvPr/>
        </p:nvSpPr>
        <p:spPr bwMode="auto">
          <a:xfrm>
            <a:off x="4189609" y="2875308"/>
            <a:ext cx="1137156" cy="130989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91440" tIns="45720" rIns="91440" bIns="45720" numCol="1" anchor="t" anchorCtr="0" compatLnSpc="1"/>
          <a:lstStyle/>
          <a:p>
            <a:endParaRPr lang="en-US" dirty="0"/>
          </a:p>
        </p:txBody>
      </p:sp>
      <p:sp>
        <p:nvSpPr>
          <p:cNvPr id="164" name="Freeform 6"/>
          <p:cNvSpPr/>
          <p:nvPr/>
        </p:nvSpPr>
        <p:spPr bwMode="auto">
          <a:xfrm>
            <a:off x="5380002" y="1827395"/>
            <a:ext cx="1679082" cy="235780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91440" tIns="45720" rIns="91440" bIns="45720" numCol="1" anchor="t" anchorCtr="0" compatLnSpc="1"/>
          <a:lstStyle/>
          <a:p>
            <a:endParaRPr lang="en-US" dirty="0"/>
          </a:p>
        </p:txBody>
      </p:sp>
      <p:sp>
        <p:nvSpPr>
          <p:cNvPr id="165" name="Freeform 6"/>
          <p:cNvSpPr/>
          <p:nvPr/>
        </p:nvSpPr>
        <p:spPr bwMode="auto">
          <a:xfrm>
            <a:off x="7040492" y="2453367"/>
            <a:ext cx="1492517" cy="1731834"/>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91440" tIns="45720" rIns="91440" bIns="45720" numCol="1" anchor="t" anchorCtr="0" compatLnSpc="1"/>
          <a:lstStyle/>
          <a:p>
            <a:endParaRPr lang="en-US" dirty="0"/>
          </a:p>
        </p:txBody>
      </p:sp>
      <p:grpSp>
        <p:nvGrpSpPr>
          <p:cNvPr id="166" name="Group 279"/>
          <p:cNvGrpSpPr/>
          <p:nvPr/>
        </p:nvGrpSpPr>
        <p:grpSpPr>
          <a:xfrm>
            <a:off x="6767755" y="1438670"/>
            <a:ext cx="555782" cy="555778"/>
            <a:chOff x="846989" y="1401020"/>
            <a:chExt cx="877416" cy="877416"/>
          </a:xfrm>
          <a:effectLst/>
        </p:grpSpPr>
        <p:sp>
          <p:nvSpPr>
            <p:cNvPr id="167" name="Teardrop 166"/>
            <p:cNvSpPr/>
            <p:nvPr/>
          </p:nvSpPr>
          <p:spPr>
            <a:xfrm rot="8100000">
              <a:off x="846989" y="1401020"/>
              <a:ext cx="877416" cy="877416"/>
            </a:xfrm>
            <a:prstGeom prst="teardrop">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50000"/>
                    <a:lumOff val="50000"/>
                  </a:schemeClr>
                </a:solidFill>
              </a:endParaRPr>
            </a:p>
          </p:txBody>
        </p:sp>
        <p:sp>
          <p:nvSpPr>
            <p:cNvPr id="168" name="Oval 167"/>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solidFill>
                    <a:schemeClr val="tx1">
                      <a:lumMod val="50000"/>
                      <a:lumOff val="50000"/>
                    </a:schemeClr>
                  </a:solidFill>
                </a:rPr>
                <a:t>70%</a:t>
              </a:r>
            </a:p>
          </p:txBody>
        </p:sp>
      </p:grpSp>
      <p:grpSp>
        <p:nvGrpSpPr>
          <p:cNvPr id="170" name="Group 279"/>
          <p:cNvGrpSpPr/>
          <p:nvPr/>
        </p:nvGrpSpPr>
        <p:grpSpPr>
          <a:xfrm>
            <a:off x="7510299" y="1772045"/>
            <a:ext cx="555782" cy="555778"/>
            <a:chOff x="846989" y="1401020"/>
            <a:chExt cx="877416" cy="877416"/>
          </a:xfrm>
          <a:effectLst/>
        </p:grpSpPr>
        <p:sp>
          <p:nvSpPr>
            <p:cNvPr id="171" name="Teardrop 170"/>
            <p:cNvSpPr/>
            <p:nvPr/>
          </p:nvSpPr>
          <p:spPr>
            <a:xfrm rot="8100000">
              <a:off x="846989" y="1401020"/>
              <a:ext cx="877416" cy="877416"/>
            </a:xfrm>
            <a:prstGeom prst="teardrop">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50000"/>
                    <a:lumOff val="50000"/>
                  </a:schemeClr>
                </a:solidFill>
              </a:endParaRPr>
            </a:p>
          </p:txBody>
        </p:sp>
        <p:sp>
          <p:nvSpPr>
            <p:cNvPr id="172" name="Oval 171"/>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solidFill>
                    <a:schemeClr val="tx1">
                      <a:lumMod val="50000"/>
                      <a:lumOff val="50000"/>
                    </a:schemeClr>
                  </a:solidFill>
                </a:rPr>
                <a:t>70%</a:t>
              </a:r>
            </a:p>
          </p:txBody>
        </p:sp>
      </p:grpSp>
      <p:sp>
        <p:nvSpPr>
          <p:cNvPr id="173" name="TextBox 172"/>
          <p:cNvSpPr txBox="1"/>
          <p:nvPr/>
        </p:nvSpPr>
        <p:spPr>
          <a:xfrm>
            <a:off x="6649915" y="4312326"/>
            <a:ext cx="703718" cy="161583"/>
          </a:xfrm>
          <a:prstGeom prst="rect">
            <a:avLst/>
          </a:prstGeom>
          <a:noFill/>
        </p:spPr>
        <p:txBody>
          <a:bodyPr wrap="none" lIns="0" tIns="0" rIns="0" bIns="0" rtlCol="0" anchor="t">
            <a:spAutoFit/>
          </a:bodyPr>
          <a:lstStyle/>
          <a:p>
            <a:pPr algn="ctr"/>
            <a:r>
              <a:rPr lang="en-US" sz="1050" b="1" dirty="0" smtClean="0">
                <a:solidFill>
                  <a:schemeClr val="tx1">
                    <a:lumMod val="50000"/>
                    <a:lumOff val="50000"/>
                  </a:schemeClr>
                </a:solidFill>
              </a:rPr>
              <a:t>KEYWORD</a:t>
            </a:r>
            <a:endParaRPr lang="en-US" sz="1050" b="1" dirty="0">
              <a:solidFill>
                <a:schemeClr val="tx1">
                  <a:lumMod val="50000"/>
                  <a:lumOff val="50000"/>
                </a:schemeClr>
              </a:solidFill>
            </a:endParaRPr>
          </a:p>
        </p:txBody>
      </p:sp>
      <p:sp>
        <p:nvSpPr>
          <p:cNvPr id="174" name="TextBox 173"/>
          <p:cNvSpPr txBox="1"/>
          <p:nvPr/>
        </p:nvSpPr>
        <p:spPr>
          <a:xfrm>
            <a:off x="7434891" y="4312326"/>
            <a:ext cx="703718" cy="161583"/>
          </a:xfrm>
          <a:prstGeom prst="rect">
            <a:avLst/>
          </a:prstGeom>
          <a:noFill/>
        </p:spPr>
        <p:txBody>
          <a:bodyPr wrap="none" lIns="0" tIns="0" rIns="0" bIns="0" rtlCol="0" anchor="t">
            <a:spAutoFit/>
          </a:bodyPr>
          <a:lstStyle/>
          <a:p>
            <a:pPr algn="ctr"/>
            <a:r>
              <a:rPr lang="en-US" sz="1050" b="1" dirty="0" smtClean="0">
                <a:solidFill>
                  <a:schemeClr val="tx1">
                    <a:lumMod val="50000"/>
                    <a:lumOff val="50000"/>
                  </a:schemeClr>
                </a:solidFill>
              </a:rPr>
              <a:t>KEYWORD</a:t>
            </a:r>
            <a:endParaRPr lang="en-US" sz="1050" b="1" dirty="0">
              <a:solidFill>
                <a:schemeClr val="tx1">
                  <a:lumMod val="50000"/>
                  <a:lumOff val="50000"/>
                </a:schemeClr>
              </a:solidFill>
            </a:endParaRPr>
          </a:p>
        </p:txBody>
      </p:sp>
      <p:cxnSp>
        <p:nvCxnSpPr>
          <p:cNvPr id="157" name="Straight Connector 156"/>
          <p:cNvCxnSpPr/>
          <p:nvPr/>
        </p:nvCxnSpPr>
        <p:spPr>
          <a:xfrm>
            <a:off x="3874848" y="1575362"/>
            <a:ext cx="0" cy="2486014"/>
          </a:xfrm>
          <a:prstGeom prst="line">
            <a:avLst/>
          </a:prstGeom>
          <a:ln w="12700">
            <a:solidFill>
              <a:schemeClr val="bg1">
                <a:lumMod val="7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69" name="Rectangle 168"/>
          <p:cNvSpPr/>
          <p:nvPr/>
        </p:nvSpPr>
        <p:spPr>
          <a:xfrm>
            <a:off x="2955344" y="3770860"/>
            <a:ext cx="593111" cy="430887"/>
          </a:xfrm>
          <a:prstGeom prst="rect">
            <a:avLst/>
          </a:prstGeom>
        </p:spPr>
        <p:txBody>
          <a:bodyPr wrap="none" lIns="0" tIns="0" rIns="0" bIns="0">
            <a:spAutoFit/>
          </a:bodyPr>
          <a:lstStyle/>
          <a:p>
            <a:r>
              <a:rPr lang="en-US" sz="2800" b="1" dirty="0" smtClean="0">
                <a:solidFill>
                  <a:schemeClr val="accent2"/>
                </a:solidFill>
              </a:rPr>
              <a:t>80%</a:t>
            </a:r>
            <a:endParaRPr lang="en-US" sz="1800" b="1" dirty="0" smtClean="0">
              <a:solidFill>
                <a:schemeClr val="accent2"/>
              </a:solidFill>
            </a:endParaRPr>
          </a:p>
        </p:txBody>
      </p:sp>
      <p:sp>
        <p:nvSpPr>
          <p:cNvPr id="175" name="Rectangle 174"/>
          <p:cNvSpPr/>
          <p:nvPr/>
        </p:nvSpPr>
        <p:spPr>
          <a:xfrm>
            <a:off x="2955344" y="3184507"/>
            <a:ext cx="593111" cy="430887"/>
          </a:xfrm>
          <a:prstGeom prst="rect">
            <a:avLst/>
          </a:prstGeom>
        </p:spPr>
        <p:txBody>
          <a:bodyPr wrap="none" lIns="0" tIns="0" rIns="0" bIns="0">
            <a:spAutoFit/>
          </a:bodyPr>
          <a:lstStyle/>
          <a:p>
            <a:r>
              <a:rPr lang="en-US" sz="2800" b="1" dirty="0" smtClean="0">
                <a:solidFill>
                  <a:schemeClr val="accent1"/>
                </a:solidFill>
              </a:rPr>
              <a:t>50%</a:t>
            </a:r>
            <a:endParaRPr lang="en-US" sz="1800" b="1" dirty="0" smtClean="0">
              <a:solidFill>
                <a:schemeClr val="accent1"/>
              </a:solidFill>
            </a:endParaRPr>
          </a:p>
        </p:txBody>
      </p:sp>
      <p:grpSp>
        <p:nvGrpSpPr>
          <p:cNvPr id="176" name="Group 87"/>
          <p:cNvGrpSpPr/>
          <p:nvPr/>
        </p:nvGrpSpPr>
        <p:grpSpPr>
          <a:xfrm>
            <a:off x="701161" y="3767113"/>
            <a:ext cx="2083804" cy="438380"/>
            <a:chOff x="609600" y="2841943"/>
            <a:chExt cx="2660838" cy="559774"/>
          </a:xfrm>
        </p:grpSpPr>
        <p:grpSp>
          <p:nvGrpSpPr>
            <p:cNvPr id="177" name="Group 184"/>
            <p:cNvGrpSpPr/>
            <p:nvPr/>
          </p:nvGrpSpPr>
          <p:grpSpPr>
            <a:xfrm>
              <a:off x="609600" y="2841943"/>
              <a:ext cx="260742" cy="559774"/>
              <a:chOff x="6213475" y="1668463"/>
              <a:chExt cx="227013" cy="487362"/>
            </a:xfrm>
            <a:solidFill>
              <a:schemeClr val="accent1"/>
            </a:solidFill>
          </p:grpSpPr>
          <p:sp>
            <p:nvSpPr>
              <p:cNvPr id="205"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endParaRPr lang="en-US" dirty="0"/>
              </a:p>
            </p:txBody>
          </p:sp>
          <p:sp>
            <p:nvSpPr>
              <p:cNvPr id="206"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endParaRPr lang="en-US" dirty="0"/>
              </a:p>
            </p:txBody>
          </p:sp>
        </p:grpSp>
        <p:grpSp>
          <p:nvGrpSpPr>
            <p:cNvPr id="178" name="Group 184"/>
            <p:cNvGrpSpPr/>
            <p:nvPr/>
          </p:nvGrpSpPr>
          <p:grpSpPr>
            <a:xfrm>
              <a:off x="876277" y="2841943"/>
              <a:ext cx="260742" cy="559774"/>
              <a:chOff x="6213475" y="1668463"/>
              <a:chExt cx="227013" cy="487362"/>
            </a:xfrm>
            <a:solidFill>
              <a:schemeClr val="accent1"/>
            </a:solidFill>
          </p:grpSpPr>
          <p:sp>
            <p:nvSpPr>
              <p:cNvPr id="203"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endParaRPr lang="en-US" dirty="0"/>
              </a:p>
            </p:txBody>
          </p:sp>
          <p:sp>
            <p:nvSpPr>
              <p:cNvPr id="204"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endParaRPr lang="en-US" dirty="0"/>
              </a:p>
            </p:txBody>
          </p:sp>
        </p:grpSp>
        <p:grpSp>
          <p:nvGrpSpPr>
            <p:cNvPr id="179" name="Group 184"/>
            <p:cNvGrpSpPr/>
            <p:nvPr/>
          </p:nvGrpSpPr>
          <p:grpSpPr>
            <a:xfrm>
              <a:off x="1142954" y="2841943"/>
              <a:ext cx="260742" cy="559774"/>
              <a:chOff x="6213475" y="1668463"/>
              <a:chExt cx="227013" cy="487362"/>
            </a:xfrm>
            <a:solidFill>
              <a:schemeClr val="accent1"/>
            </a:solidFill>
          </p:grpSpPr>
          <p:sp>
            <p:nvSpPr>
              <p:cNvPr id="201"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endParaRPr lang="en-US" dirty="0"/>
              </a:p>
            </p:txBody>
          </p:sp>
          <p:sp>
            <p:nvSpPr>
              <p:cNvPr id="202"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endParaRPr lang="en-US" dirty="0"/>
              </a:p>
            </p:txBody>
          </p:sp>
        </p:grpSp>
        <p:grpSp>
          <p:nvGrpSpPr>
            <p:cNvPr id="180" name="Group 184"/>
            <p:cNvGrpSpPr/>
            <p:nvPr/>
          </p:nvGrpSpPr>
          <p:grpSpPr>
            <a:xfrm>
              <a:off x="1409631" y="2841943"/>
              <a:ext cx="260742" cy="559774"/>
              <a:chOff x="6213475" y="1668463"/>
              <a:chExt cx="227013" cy="487362"/>
            </a:xfrm>
            <a:solidFill>
              <a:schemeClr val="accent1"/>
            </a:solidFill>
          </p:grpSpPr>
          <p:sp>
            <p:nvSpPr>
              <p:cNvPr id="199"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endParaRPr lang="en-US" dirty="0"/>
              </a:p>
            </p:txBody>
          </p:sp>
          <p:sp>
            <p:nvSpPr>
              <p:cNvPr id="200"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endParaRPr lang="en-US" dirty="0"/>
              </a:p>
            </p:txBody>
          </p:sp>
        </p:grpSp>
        <p:grpSp>
          <p:nvGrpSpPr>
            <p:cNvPr id="181" name="Group 184"/>
            <p:cNvGrpSpPr/>
            <p:nvPr/>
          </p:nvGrpSpPr>
          <p:grpSpPr>
            <a:xfrm>
              <a:off x="1676308" y="2841943"/>
              <a:ext cx="260742" cy="559774"/>
              <a:chOff x="6213475" y="1668463"/>
              <a:chExt cx="227013" cy="487362"/>
            </a:xfrm>
            <a:solidFill>
              <a:schemeClr val="accent1"/>
            </a:solidFill>
          </p:grpSpPr>
          <p:sp>
            <p:nvSpPr>
              <p:cNvPr id="197"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endParaRPr lang="en-US" dirty="0"/>
              </a:p>
            </p:txBody>
          </p:sp>
          <p:sp>
            <p:nvSpPr>
              <p:cNvPr id="198"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endParaRPr lang="en-US" dirty="0"/>
              </a:p>
            </p:txBody>
          </p:sp>
        </p:grpSp>
        <p:grpSp>
          <p:nvGrpSpPr>
            <p:cNvPr id="182" name="Group 184"/>
            <p:cNvGrpSpPr/>
            <p:nvPr/>
          </p:nvGrpSpPr>
          <p:grpSpPr>
            <a:xfrm>
              <a:off x="1942985" y="2841943"/>
              <a:ext cx="260742" cy="559774"/>
              <a:chOff x="6213475" y="1668463"/>
              <a:chExt cx="227013" cy="487362"/>
            </a:xfrm>
            <a:solidFill>
              <a:schemeClr val="accent1"/>
            </a:solidFill>
          </p:grpSpPr>
          <p:sp>
            <p:nvSpPr>
              <p:cNvPr id="195"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endParaRPr lang="en-US" dirty="0"/>
              </a:p>
            </p:txBody>
          </p:sp>
          <p:sp>
            <p:nvSpPr>
              <p:cNvPr id="196"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endParaRPr lang="en-US" dirty="0"/>
              </a:p>
            </p:txBody>
          </p:sp>
        </p:grpSp>
        <p:grpSp>
          <p:nvGrpSpPr>
            <p:cNvPr id="183" name="Group 184"/>
            <p:cNvGrpSpPr/>
            <p:nvPr/>
          </p:nvGrpSpPr>
          <p:grpSpPr>
            <a:xfrm>
              <a:off x="2209662" y="2841943"/>
              <a:ext cx="260742" cy="559774"/>
              <a:chOff x="6213475" y="1668463"/>
              <a:chExt cx="227013" cy="487362"/>
            </a:xfrm>
            <a:solidFill>
              <a:schemeClr val="accent1"/>
            </a:solidFill>
          </p:grpSpPr>
          <p:sp>
            <p:nvSpPr>
              <p:cNvPr id="193"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endParaRPr lang="en-US" dirty="0"/>
              </a:p>
            </p:txBody>
          </p:sp>
          <p:sp>
            <p:nvSpPr>
              <p:cNvPr id="194"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endParaRPr lang="en-US" dirty="0"/>
              </a:p>
            </p:txBody>
          </p:sp>
        </p:grpSp>
        <p:grpSp>
          <p:nvGrpSpPr>
            <p:cNvPr id="184" name="Group 184"/>
            <p:cNvGrpSpPr/>
            <p:nvPr/>
          </p:nvGrpSpPr>
          <p:grpSpPr>
            <a:xfrm>
              <a:off x="2476339" y="2841943"/>
              <a:ext cx="260742" cy="559774"/>
              <a:chOff x="6213475" y="1668463"/>
              <a:chExt cx="227013" cy="487362"/>
            </a:xfrm>
            <a:solidFill>
              <a:schemeClr val="accent1"/>
            </a:solidFill>
          </p:grpSpPr>
          <p:sp>
            <p:nvSpPr>
              <p:cNvPr id="191"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endParaRPr lang="en-US" dirty="0"/>
              </a:p>
            </p:txBody>
          </p:sp>
          <p:sp>
            <p:nvSpPr>
              <p:cNvPr id="192"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endParaRPr lang="en-US" dirty="0"/>
              </a:p>
            </p:txBody>
          </p:sp>
        </p:grpSp>
        <p:grpSp>
          <p:nvGrpSpPr>
            <p:cNvPr id="185" name="Group 184"/>
            <p:cNvGrpSpPr/>
            <p:nvPr/>
          </p:nvGrpSpPr>
          <p:grpSpPr>
            <a:xfrm>
              <a:off x="2743016" y="2841943"/>
              <a:ext cx="260742" cy="559774"/>
              <a:chOff x="6213475" y="1668463"/>
              <a:chExt cx="227013" cy="487362"/>
            </a:xfrm>
            <a:solidFill>
              <a:schemeClr val="bg1">
                <a:lumMod val="75000"/>
              </a:schemeClr>
            </a:solidFill>
          </p:grpSpPr>
          <p:sp>
            <p:nvSpPr>
              <p:cNvPr id="189" name="Oval 98"/>
              <p:cNvSpPr>
                <a:spLocks noChangeArrowheads="1"/>
              </p:cNvSpPr>
              <p:nvPr/>
            </p:nvSpPr>
            <p:spPr bwMode="auto">
              <a:xfrm>
                <a:off x="6291263" y="1668463"/>
                <a:ext cx="73025" cy="73025"/>
              </a:xfrm>
              <a:prstGeom prst="ellipse">
                <a:avLst/>
              </a:prstGeom>
              <a:grpFill/>
              <a:ln w="9525">
                <a:noFill/>
                <a:round/>
              </a:ln>
            </p:spPr>
            <p:txBody>
              <a:bodyPr vert="horz" wrap="square" lIns="91440" tIns="45720" rIns="91440" bIns="45720" numCol="1" anchor="t" anchorCtr="0" compatLnSpc="1"/>
              <a:lstStyle/>
              <a:p>
                <a:endParaRPr lang="en-US" dirty="0"/>
              </a:p>
            </p:txBody>
          </p:sp>
          <p:sp>
            <p:nvSpPr>
              <p:cNvPr id="190"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91440" tIns="45720" rIns="91440" bIns="45720" numCol="1" anchor="t" anchorCtr="0" compatLnSpc="1"/>
              <a:lstStyle/>
              <a:p>
                <a:endParaRPr lang="en-US" dirty="0"/>
              </a:p>
            </p:txBody>
          </p:sp>
        </p:grpSp>
        <p:grpSp>
          <p:nvGrpSpPr>
            <p:cNvPr id="186" name="Group 184"/>
            <p:cNvGrpSpPr/>
            <p:nvPr/>
          </p:nvGrpSpPr>
          <p:grpSpPr>
            <a:xfrm>
              <a:off x="3009696" y="2841943"/>
              <a:ext cx="260742" cy="559774"/>
              <a:chOff x="6213475" y="1668463"/>
              <a:chExt cx="227013" cy="487362"/>
            </a:xfrm>
            <a:solidFill>
              <a:schemeClr val="bg1">
                <a:lumMod val="75000"/>
              </a:schemeClr>
            </a:solidFill>
          </p:grpSpPr>
          <p:sp>
            <p:nvSpPr>
              <p:cNvPr id="187" name="Oval 98"/>
              <p:cNvSpPr>
                <a:spLocks noChangeArrowheads="1"/>
              </p:cNvSpPr>
              <p:nvPr/>
            </p:nvSpPr>
            <p:spPr bwMode="auto">
              <a:xfrm>
                <a:off x="6291263" y="1668463"/>
                <a:ext cx="73025" cy="73025"/>
              </a:xfrm>
              <a:prstGeom prst="ellipse">
                <a:avLst/>
              </a:prstGeom>
              <a:grpFill/>
              <a:ln w="9525">
                <a:noFill/>
                <a:round/>
              </a:ln>
            </p:spPr>
            <p:txBody>
              <a:bodyPr vert="horz" wrap="square" lIns="91440" tIns="45720" rIns="91440" bIns="45720" numCol="1" anchor="t" anchorCtr="0" compatLnSpc="1"/>
              <a:lstStyle/>
              <a:p>
                <a:endParaRPr lang="en-US" dirty="0"/>
              </a:p>
            </p:txBody>
          </p:sp>
          <p:sp>
            <p:nvSpPr>
              <p:cNvPr id="188"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91440" tIns="45720" rIns="91440" bIns="45720" numCol="1" anchor="t" anchorCtr="0" compatLnSpc="1"/>
              <a:lstStyle/>
              <a:p>
                <a:endParaRPr lang="en-US" dirty="0"/>
              </a:p>
            </p:txBody>
          </p:sp>
        </p:grpSp>
      </p:grpSp>
      <p:grpSp>
        <p:nvGrpSpPr>
          <p:cNvPr id="207" name="Group 86"/>
          <p:cNvGrpSpPr/>
          <p:nvPr/>
        </p:nvGrpSpPr>
        <p:grpSpPr>
          <a:xfrm>
            <a:off x="722150" y="3167977"/>
            <a:ext cx="2015264" cy="463946"/>
            <a:chOff x="5932686" y="2855964"/>
            <a:chExt cx="2449314" cy="563870"/>
          </a:xfrm>
        </p:grpSpPr>
        <p:grpSp>
          <p:nvGrpSpPr>
            <p:cNvPr id="208" name="Group 179"/>
            <p:cNvGrpSpPr/>
            <p:nvPr/>
          </p:nvGrpSpPr>
          <p:grpSpPr>
            <a:xfrm>
              <a:off x="5932686" y="2855964"/>
              <a:ext cx="220321" cy="563870"/>
              <a:chOff x="5054600" y="1652588"/>
              <a:chExt cx="187325" cy="479424"/>
            </a:xfrm>
            <a:solidFill>
              <a:schemeClr val="accent4"/>
            </a:solidFill>
          </p:grpSpPr>
          <p:sp>
            <p:nvSpPr>
              <p:cNvPr id="236"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91440" tIns="45720" rIns="91440" bIns="45720" numCol="1" anchor="t" anchorCtr="0" compatLnSpc="1"/>
              <a:lstStyle/>
              <a:p>
                <a:endParaRPr lang="en-US" dirty="0"/>
              </a:p>
            </p:txBody>
          </p:sp>
          <p:sp>
            <p:nvSpPr>
              <p:cNvPr id="237"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91440" tIns="45720" rIns="91440" bIns="45720" numCol="1" anchor="t" anchorCtr="0" compatLnSpc="1"/>
              <a:lstStyle/>
              <a:p>
                <a:endParaRPr lang="en-US" dirty="0"/>
              </a:p>
            </p:txBody>
          </p:sp>
        </p:grpSp>
        <p:grpSp>
          <p:nvGrpSpPr>
            <p:cNvPr id="209" name="Group 179"/>
            <p:cNvGrpSpPr/>
            <p:nvPr/>
          </p:nvGrpSpPr>
          <p:grpSpPr>
            <a:xfrm>
              <a:off x="6180352" y="2855964"/>
              <a:ext cx="220321" cy="563870"/>
              <a:chOff x="5054600" y="1652588"/>
              <a:chExt cx="187325" cy="479424"/>
            </a:xfrm>
            <a:solidFill>
              <a:schemeClr val="accent4"/>
            </a:solidFill>
          </p:grpSpPr>
          <p:sp>
            <p:nvSpPr>
              <p:cNvPr id="234"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91440" tIns="45720" rIns="91440" bIns="45720" numCol="1" anchor="t" anchorCtr="0" compatLnSpc="1"/>
              <a:lstStyle/>
              <a:p>
                <a:endParaRPr lang="en-US" dirty="0"/>
              </a:p>
            </p:txBody>
          </p:sp>
          <p:sp>
            <p:nvSpPr>
              <p:cNvPr id="235"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91440" tIns="45720" rIns="91440" bIns="45720" numCol="1" anchor="t" anchorCtr="0" compatLnSpc="1"/>
              <a:lstStyle/>
              <a:p>
                <a:endParaRPr lang="en-US" dirty="0"/>
              </a:p>
            </p:txBody>
          </p:sp>
        </p:grpSp>
        <p:grpSp>
          <p:nvGrpSpPr>
            <p:cNvPr id="210" name="Group 179"/>
            <p:cNvGrpSpPr/>
            <p:nvPr/>
          </p:nvGrpSpPr>
          <p:grpSpPr>
            <a:xfrm>
              <a:off x="6428018" y="2855964"/>
              <a:ext cx="220321" cy="563870"/>
              <a:chOff x="5054600" y="1652588"/>
              <a:chExt cx="187325" cy="479424"/>
            </a:xfrm>
            <a:solidFill>
              <a:schemeClr val="accent4"/>
            </a:solidFill>
          </p:grpSpPr>
          <p:sp>
            <p:nvSpPr>
              <p:cNvPr id="232"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91440" tIns="45720" rIns="91440" bIns="45720" numCol="1" anchor="t" anchorCtr="0" compatLnSpc="1"/>
              <a:lstStyle/>
              <a:p>
                <a:endParaRPr lang="en-US" dirty="0"/>
              </a:p>
            </p:txBody>
          </p:sp>
          <p:sp>
            <p:nvSpPr>
              <p:cNvPr id="233"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91440" tIns="45720" rIns="91440" bIns="45720" numCol="1" anchor="t" anchorCtr="0" compatLnSpc="1"/>
              <a:lstStyle/>
              <a:p>
                <a:endParaRPr lang="en-US" dirty="0"/>
              </a:p>
            </p:txBody>
          </p:sp>
        </p:grpSp>
        <p:grpSp>
          <p:nvGrpSpPr>
            <p:cNvPr id="211" name="Group 179"/>
            <p:cNvGrpSpPr/>
            <p:nvPr/>
          </p:nvGrpSpPr>
          <p:grpSpPr>
            <a:xfrm>
              <a:off x="6675684" y="2855964"/>
              <a:ext cx="220321" cy="563870"/>
              <a:chOff x="5054600" y="1652588"/>
              <a:chExt cx="187325" cy="479424"/>
            </a:xfrm>
            <a:solidFill>
              <a:schemeClr val="accent4"/>
            </a:solidFill>
          </p:grpSpPr>
          <p:sp>
            <p:nvSpPr>
              <p:cNvPr id="230"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91440" tIns="45720" rIns="91440" bIns="45720" numCol="1" anchor="t" anchorCtr="0" compatLnSpc="1"/>
              <a:lstStyle/>
              <a:p>
                <a:endParaRPr lang="en-US" dirty="0"/>
              </a:p>
            </p:txBody>
          </p:sp>
          <p:sp>
            <p:nvSpPr>
              <p:cNvPr id="231"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91440" tIns="45720" rIns="91440" bIns="45720" numCol="1" anchor="t" anchorCtr="0" compatLnSpc="1"/>
              <a:lstStyle/>
              <a:p>
                <a:endParaRPr lang="en-US" dirty="0"/>
              </a:p>
            </p:txBody>
          </p:sp>
        </p:grpSp>
        <p:grpSp>
          <p:nvGrpSpPr>
            <p:cNvPr id="212" name="Group 179"/>
            <p:cNvGrpSpPr/>
            <p:nvPr/>
          </p:nvGrpSpPr>
          <p:grpSpPr>
            <a:xfrm>
              <a:off x="6923350" y="2855964"/>
              <a:ext cx="220321" cy="563870"/>
              <a:chOff x="5054600" y="1652588"/>
              <a:chExt cx="187325" cy="479424"/>
            </a:xfrm>
            <a:solidFill>
              <a:schemeClr val="accent4"/>
            </a:solidFill>
          </p:grpSpPr>
          <p:sp>
            <p:nvSpPr>
              <p:cNvPr id="228"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91440" tIns="45720" rIns="91440" bIns="45720" numCol="1" anchor="t" anchorCtr="0" compatLnSpc="1"/>
              <a:lstStyle/>
              <a:p>
                <a:endParaRPr lang="en-US" dirty="0"/>
              </a:p>
            </p:txBody>
          </p:sp>
          <p:sp>
            <p:nvSpPr>
              <p:cNvPr id="229"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91440" tIns="45720" rIns="91440" bIns="45720" numCol="1" anchor="t" anchorCtr="0" compatLnSpc="1"/>
              <a:lstStyle/>
              <a:p>
                <a:endParaRPr lang="en-US" dirty="0"/>
              </a:p>
            </p:txBody>
          </p:sp>
        </p:grpSp>
        <p:grpSp>
          <p:nvGrpSpPr>
            <p:cNvPr id="213" name="Group 179"/>
            <p:cNvGrpSpPr/>
            <p:nvPr/>
          </p:nvGrpSpPr>
          <p:grpSpPr>
            <a:xfrm>
              <a:off x="7171017" y="2855964"/>
              <a:ext cx="220321" cy="563870"/>
              <a:chOff x="5054600" y="1652588"/>
              <a:chExt cx="187325" cy="479424"/>
            </a:xfrm>
            <a:solidFill>
              <a:schemeClr val="bg1">
                <a:lumMod val="75000"/>
              </a:schemeClr>
            </a:solidFill>
          </p:grpSpPr>
          <p:sp>
            <p:nvSpPr>
              <p:cNvPr id="226"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91440" tIns="45720" rIns="91440" bIns="45720" numCol="1" anchor="t" anchorCtr="0" compatLnSpc="1"/>
              <a:lstStyle/>
              <a:p>
                <a:endParaRPr lang="en-US" dirty="0"/>
              </a:p>
            </p:txBody>
          </p:sp>
          <p:sp>
            <p:nvSpPr>
              <p:cNvPr id="227" name="Oval 97"/>
              <p:cNvSpPr>
                <a:spLocks noChangeArrowheads="1"/>
              </p:cNvSpPr>
              <p:nvPr/>
            </p:nvSpPr>
            <p:spPr bwMode="auto">
              <a:xfrm>
                <a:off x="5110163" y="1652588"/>
                <a:ext cx="74613" cy="76200"/>
              </a:xfrm>
              <a:prstGeom prst="ellipse">
                <a:avLst/>
              </a:prstGeom>
              <a:grpFill/>
              <a:ln w="9525">
                <a:noFill/>
                <a:round/>
              </a:ln>
            </p:spPr>
            <p:txBody>
              <a:bodyPr vert="horz" wrap="square" lIns="91440" tIns="45720" rIns="91440" bIns="45720" numCol="1" anchor="t" anchorCtr="0" compatLnSpc="1"/>
              <a:lstStyle/>
              <a:p>
                <a:endParaRPr lang="en-US" dirty="0"/>
              </a:p>
            </p:txBody>
          </p:sp>
        </p:grpSp>
        <p:grpSp>
          <p:nvGrpSpPr>
            <p:cNvPr id="214" name="Group 179"/>
            <p:cNvGrpSpPr/>
            <p:nvPr/>
          </p:nvGrpSpPr>
          <p:grpSpPr>
            <a:xfrm>
              <a:off x="7418683" y="2855964"/>
              <a:ext cx="220321" cy="563870"/>
              <a:chOff x="5054600" y="1652588"/>
              <a:chExt cx="187325" cy="479424"/>
            </a:xfrm>
            <a:solidFill>
              <a:schemeClr val="bg1">
                <a:lumMod val="75000"/>
              </a:schemeClr>
            </a:solidFill>
          </p:grpSpPr>
          <p:sp>
            <p:nvSpPr>
              <p:cNvPr id="224"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91440" tIns="45720" rIns="91440" bIns="45720" numCol="1" anchor="t" anchorCtr="0" compatLnSpc="1"/>
              <a:lstStyle/>
              <a:p>
                <a:endParaRPr lang="en-US" dirty="0"/>
              </a:p>
            </p:txBody>
          </p:sp>
          <p:sp>
            <p:nvSpPr>
              <p:cNvPr id="225" name="Oval 97"/>
              <p:cNvSpPr>
                <a:spLocks noChangeArrowheads="1"/>
              </p:cNvSpPr>
              <p:nvPr/>
            </p:nvSpPr>
            <p:spPr bwMode="auto">
              <a:xfrm>
                <a:off x="5110163" y="1652588"/>
                <a:ext cx="74613" cy="76200"/>
              </a:xfrm>
              <a:prstGeom prst="ellipse">
                <a:avLst/>
              </a:prstGeom>
              <a:grpFill/>
              <a:ln w="9525">
                <a:noFill/>
                <a:round/>
              </a:ln>
            </p:spPr>
            <p:txBody>
              <a:bodyPr vert="horz" wrap="square" lIns="91440" tIns="45720" rIns="91440" bIns="45720" numCol="1" anchor="t" anchorCtr="0" compatLnSpc="1"/>
              <a:lstStyle/>
              <a:p>
                <a:endParaRPr lang="en-US" dirty="0"/>
              </a:p>
            </p:txBody>
          </p:sp>
        </p:grpSp>
        <p:grpSp>
          <p:nvGrpSpPr>
            <p:cNvPr id="215" name="Group 179"/>
            <p:cNvGrpSpPr/>
            <p:nvPr/>
          </p:nvGrpSpPr>
          <p:grpSpPr>
            <a:xfrm>
              <a:off x="7666349" y="2855964"/>
              <a:ext cx="220321" cy="563870"/>
              <a:chOff x="5054600" y="1652588"/>
              <a:chExt cx="187325" cy="479424"/>
            </a:xfrm>
            <a:solidFill>
              <a:schemeClr val="bg1">
                <a:lumMod val="75000"/>
              </a:schemeClr>
            </a:solidFill>
          </p:grpSpPr>
          <p:sp>
            <p:nvSpPr>
              <p:cNvPr id="222"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91440" tIns="45720" rIns="91440" bIns="45720" numCol="1" anchor="t" anchorCtr="0" compatLnSpc="1"/>
              <a:lstStyle/>
              <a:p>
                <a:endParaRPr lang="en-US" dirty="0"/>
              </a:p>
            </p:txBody>
          </p:sp>
          <p:sp>
            <p:nvSpPr>
              <p:cNvPr id="223" name="Oval 97"/>
              <p:cNvSpPr>
                <a:spLocks noChangeArrowheads="1"/>
              </p:cNvSpPr>
              <p:nvPr/>
            </p:nvSpPr>
            <p:spPr bwMode="auto">
              <a:xfrm>
                <a:off x="5110163" y="1652588"/>
                <a:ext cx="74613" cy="76200"/>
              </a:xfrm>
              <a:prstGeom prst="ellipse">
                <a:avLst/>
              </a:prstGeom>
              <a:grpFill/>
              <a:ln w="9525">
                <a:noFill/>
                <a:round/>
              </a:ln>
            </p:spPr>
            <p:txBody>
              <a:bodyPr vert="horz" wrap="square" lIns="91440" tIns="45720" rIns="91440" bIns="45720" numCol="1" anchor="t" anchorCtr="0" compatLnSpc="1"/>
              <a:lstStyle/>
              <a:p>
                <a:endParaRPr lang="en-US" dirty="0"/>
              </a:p>
            </p:txBody>
          </p:sp>
        </p:grpSp>
        <p:grpSp>
          <p:nvGrpSpPr>
            <p:cNvPr id="216" name="Group 179"/>
            <p:cNvGrpSpPr/>
            <p:nvPr/>
          </p:nvGrpSpPr>
          <p:grpSpPr>
            <a:xfrm>
              <a:off x="7914015" y="2855964"/>
              <a:ext cx="220321" cy="563870"/>
              <a:chOff x="5054600" y="1652588"/>
              <a:chExt cx="187325" cy="479424"/>
            </a:xfrm>
            <a:solidFill>
              <a:schemeClr val="bg1">
                <a:lumMod val="75000"/>
              </a:schemeClr>
            </a:solidFill>
          </p:grpSpPr>
          <p:sp>
            <p:nvSpPr>
              <p:cNvPr id="220"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91440" tIns="45720" rIns="91440" bIns="45720" numCol="1" anchor="t" anchorCtr="0" compatLnSpc="1"/>
              <a:lstStyle/>
              <a:p>
                <a:endParaRPr lang="en-US" dirty="0"/>
              </a:p>
            </p:txBody>
          </p:sp>
          <p:sp>
            <p:nvSpPr>
              <p:cNvPr id="221" name="Oval 97"/>
              <p:cNvSpPr>
                <a:spLocks noChangeArrowheads="1"/>
              </p:cNvSpPr>
              <p:nvPr/>
            </p:nvSpPr>
            <p:spPr bwMode="auto">
              <a:xfrm>
                <a:off x="5110163" y="1652588"/>
                <a:ext cx="74613" cy="76200"/>
              </a:xfrm>
              <a:prstGeom prst="ellipse">
                <a:avLst/>
              </a:prstGeom>
              <a:grpFill/>
              <a:ln w="9525">
                <a:noFill/>
                <a:round/>
              </a:ln>
            </p:spPr>
            <p:txBody>
              <a:bodyPr vert="horz" wrap="square" lIns="91440" tIns="45720" rIns="91440" bIns="45720" numCol="1" anchor="t" anchorCtr="0" compatLnSpc="1"/>
              <a:lstStyle/>
              <a:p>
                <a:endParaRPr lang="en-US" dirty="0"/>
              </a:p>
            </p:txBody>
          </p:sp>
        </p:grpSp>
        <p:grpSp>
          <p:nvGrpSpPr>
            <p:cNvPr id="217" name="Group 179"/>
            <p:cNvGrpSpPr/>
            <p:nvPr/>
          </p:nvGrpSpPr>
          <p:grpSpPr>
            <a:xfrm>
              <a:off x="8161679" y="2855964"/>
              <a:ext cx="220321" cy="563870"/>
              <a:chOff x="5054600" y="1652588"/>
              <a:chExt cx="187325" cy="479424"/>
            </a:xfrm>
            <a:solidFill>
              <a:schemeClr val="bg1">
                <a:lumMod val="75000"/>
              </a:schemeClr>
            </a:solidFill>
          </p:grpSpPr>
          <p:sp>
            <p:nvSpPr>
              <p:cNvPr id="218"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91440" tIns="45720" rIns="91440" bIns="45720" numCol="1" anchor="t" anchorCtr="0" compatLnSpc="1"/>
              <a:lstStyle/>
              <a:p>
                <a:endParaRPr lang="en-US" dirty="0"/>
              </a:p>
            </p:txBody>
          </p:sp>
          <p:sp>
            <p:nvSpPr>
              <p:cNvPr id="219" name="Oval 97"/>
              <p:cNvSpPr>
                <a:spLocks noChangeArrowheads="1"/>
              </p:cNvSpPr>
              <p:nvPr/>
            </p:nvSpPr>
            <p:spPr bwMode="auto">
              <a:xfrm>
                <a:off x="5110163" y="1652588"/>
                <a:ext cx="74613" cy="76200"/>
              </a:xfrm>
              <a:prstGeom prst="ellipse">
                <a:avLst/>
              </a:prstGeom>
              <a:grpFill/>
              <a:ln w="9525">
                <a:noFill/>
                <a:round/>
              </a:ln>
            </p:spPr>
            <p:txBody>
              <a:bodyPr vert="horz" wrap="square" lIns="91440" tIns="45720" rIns="91440" bIns="45720" numCol="1" anchor="t" anchorCtr="0" compatLnSpc="1"/>
              <a:lstStyle/>
              <a:p>
                <a:endParaRPr lang="en-US" dirty="0"/>
              </a:p>
            </p:txBody>
          </p:sp>
        </p:grpSp>
      </p:grpSp>
      <p:sp>
        <p:nvSpPr>
          <p:cNvPr id="238" name="TextBox 237"/>
          <p:cNvSpPr txBox="1"/>
          <p:nvPr/>
        </p:nvSpPr>
        <p:spPr>
          <a:xfrm>
            <a:off x="1717623" y="1750390"/>
            <a:ext cx="1710690" cy="461665"/>
          </a:xfrm>
          <a:prstGeom prst="rect">
            <a:avLst/>
          </a:prstGeom>
          <a:noFill/>
        </p:spPr>
        <p:txBody>
          <a:bodyPr wrap="square" lIns="0" tIns="0" rIns="0" bIns="0" rtlCol="0">
            <a:spAutoFit/>
          </a:bodyPr>
          <a:lstStyle/>
          <a:p>
            <a:pPr lvl="0" defTabSz="914400">
              <a:spcBef>
                <a:spcPct val="20000"/>
              </a:spcBef>
              <a:defRPr/>
            </a:pPr>
            <a:r>
              <a:rPr lang="en-US" sz="1000" dirty="0" smtClean="0">
                <a:solidFill>
                  <a:schemeClr val="tx1">
                    <a:lumMod val="50000"/>
                    <a:lumOff val="50000"/>
                  </a:schemeClr>
                </a:solidFill>
              </a:rPr>
              <a:t>There are many of the variations passages lorem ipsum available majority have suffered</a:t>
            </a:r>
            <a:endParaRPr lang="en-US" sz="1000" dirty="0">
              <a:solidFill>
                <a:schemeClr val="tx1">
                  <a:lumMod val="50000"/>
                  <a:lumOff val="50000"/>
                </a:schemeClr>
              </a:solidFill>
            </a:endParaRPr>
          </a:p>
        </p:txBody>
      </p:sp>
      <p:sp>
        <p:nvSpPr>
          <p:cNvPr id="239" name="TextBox 238"/>
          <p:cNvSpPr txBox="1"/>
          <p:nvPr/>
        </p:nvSpPr>
        <p:spPr>
          <a:xfrm>
            <a:off x="688199" y="1443965"/>
            <a:ext cx="1542506" cy="215444"/>
          </a:xfrm>
          <a:prstGeom prst="rect">
            <a:avLst/>
          </a:prstGeom>
          <a:noFill/>
        </p:spPr>
        <p:txBody>
          <a:bodyPr wrap="square" lIns="0" tIns="0" rIns="0" bIns="0" rtlCol="0" anchor="t">
            <a:spAutoFit/>
          </a:bodyPr>
          <a:lstStyle/>
          <a:p>
            <a:r>
              <a:rPr lang="en-US" sz="1400" b="1" dirty="0" smtClean="0">
                <a:solidFill>
                  <a:schemeClr val="tx1">
                    <a:lumMod val="50000"/>
                    <a:lumOff val="50000"/>
                  </a:schemeClr>
                </a:solidFill>
              </a:rPr>
              <a:t>Description Here</a:t>
            </a:r>
            <a:endParaRPr lang="en-US" sz="1400" b="1" dirty="0">
              <a:solidFill>
                <a:schemeClr val="tx1">
                  <a:lumMod val="50000"/>
                  <a:lumOff val="50000"/>
                </a:schemeClr>
              </a:solidFill>
            </a:endParaRPr>
          </a:p>
        </p:txBody>
      </p:sp>
      <p:sp>
        <p:nvSpPr>
          <p:cNvPr id="240" name="Rectangle 239"/>
          <p:cNvSpPr/>
          <p:nvPr/>
        </p:nvSpPr>
        <p:spPr>
          <a:xfrm>
            <a:off x="679953" y="1723137"/>
            <a:ext cx="847989" cy="615553"/>
          </a:xfrm>
          <a:prstGeom prst="rect">
            <a:avLst/>
          </a:prstGeom>
        </p:spPr>
        <p:txBody>
          <a:bodyPr wrap="none" lIns="0" tIns="0" rIns="0" bIns="0">
            <a:spAutoFit/>
          </a:bodyPr>
          <a:lstStyle/>
          <a:p>
            <a:pPr algn="ctr"/>
            <a:r>
              <a:rPr lang="en-US" sz="4000" b="1" dirty="0" smtClean="0">
                <a:solidFill>
                  <a:schemeClr val="tx1">
                    <a:lumMod val="50000"/>
                    <a:lumOff val="50000"/>
                  </a:schemeClr>
                </a:solidFill>
              </a:rPr>
              <a:t>80%</a:t>
            </a:r>
            <a:endParaRPr lang="en-US" sz="2800" b="1" dirty="0" smtClean="0">
              <a:solidFill>
                <a:schemeClr val="tx1">
                  <a:lumMod val="50000"/>
                  <a:lumOff val="50000"/>
                </a:schemeClr>
              </a:solidFill>
            </a:endParaRPr>
          </a:p>
        </p:txBody>
      </p:sp>
      <p:sp>
        <p:nvSpPr>
          <p:cNvPr id="241" name="TextBox 240"/>
          <p:cNvSpPr txBox="1"/>
          <p:nvPr/>
        </p:nvSpPr>
        <p:spPr>
          <a:xfrm>
            <a:off x="688199" y="2343976"/>
            <a:ext cx="3025864" cy="615553"/>
          </a:xfrm>
          <a:prstGeom prst="rect">
            <a:avLst/>
          </a:prstGeom>
          <a:noFill/>
        </p:spPr>
        <p:txBody>
          <a:bodyPr wrap="square" lIns="0" tIns="0" rIns="0" bIns="0" rtlCol="0">
            <a:spAutoFit/>
          </a:bodyPr>
          <a:lstStyle/>
          <a:p>
            <a:r>
              <a:rPr lang="en-US" sz="1000" dirty="0" smtClean="0">
                <a:solidFill>
                  <a:schemeClr val="tx1">
                    <a:lumMod val="50000"/>
                    <a:lumOff val="50000"/>
                  </a:schemeClr>
                </a:solidFill>
              </a:rPr>
              <a:t>There are many variations of passages  of Lorem Ipsum available, but the have suffered alteration in some  form, by humour, or randomized words</a:t>
            </a:r>
            <a:br>
              <a:rPr lang="en-US" sz="1000" dirty="0" smtClean="0">
                <a:solidFill>
                  <a:schemeClr val="tx1">
                    <a:lumMod val="50000"/>
                    <a:lumOff val="50000"/>
                  </a:schemeClr>
                </a:solidFill>
              </a:rPr>
            </a:br>
            <a:r>
              <a:rPr lang="en-US" sz="1000" dirty="0" smtClean="0">
                <a:solidFill>
                  <a:schemeClr val="tx1">
                    <a:lumMod val="50000"/>
                    <a:lumOff val="50000"/>
                  </a:schemeClr>
                </a:solidFill>
              </a:rPr>
              <a:t> which  don't believable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500"/>
                            </p:stCondLst>
                            <p:childTnLst>
                              <p:par>
                                <p:cTn id="9" presetID="2" presetClass="entr" presetSubtype="4" accel="50000" decel="50000" fill="hold" grpId="0" nodeType="afterEffect">
                                  <p:stCondLst>
                                    <p:cond delay="0"/>
                                  </p:stCondLst>
                                  <p:childTnLst>
                                    <p:set>
                                      <p:cBhvr>
                                        <p:cTn id="10" dur="1" fill="hold">
                                          <p:stCondLst>
                                            <p:cond delay="0"/>
                                          </p:stCondLst>
                                        </p:cTn>
                                        <p:tgtEl>
                                          <p:spTgt spid="163"/>
                                        </p:tgtEl>
                                        <p:attrNameLst>
                                          <p:attrName>style.visibility</p:attrName>
                                        </p:attrNameLst>
                                      </p:cBhvr>
                                      <p:to>
                                        <p:strVal val="visible"/>
                                      </p:to>
                                    </p:set>
                                    <p:anim calcmode="lin" valueType="num">
                                      <p:cBhvr additive="base">
                                        <p:cTn id="11" dur="500" fill="hold"/>
                                        <p:tgtEl>
                                          <p:spTgt spid="163"/>
                                        </p:tgtEl>
                                        <p:attrNameLst>
                                          <p:attrName>ppt_x</p:attrName>
                                        </p:attrNameLst>
                                      </p:cBhvr>
                                      <p:tavLst>
                                        <p:tav tm="0">
                                          <p:val>
                                            <p:strVal val="#ppt_x"/>
                                          </p:val>
                                        </p:tav>
                                        <p:tav tm="100000">
                                          <p:val>
                                            <p:strVal val="#ppt_x"/>
                                          </p:val>
                                        </p:tav>
                                      </p:tavLst>
                                    </p:anim>
                                    <p:anim calcmode="lin" valueType="num">
                                      <p:cBhvr additive="base">
                                        <p:cTn id="12" dur="500" fill="hold"/>
                                        <p:tgtEl>
                                          <p:spTgt spid="16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accel="50000" decel="5000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down)">
                                      <p:cBhvr>
                                        <p:cTn id="21" dur="500"/>
                                        <p:tgtEl>
                                          <p:spTgt spid="65"/>
                                        </p:tgtEl>
                                      </p:cBhvr>
                                    </p:animEffect>
                                  </p:childTnLst>
                                </p:cTn>
                              </p:par>
                            </p:childTnLst>
                          </p:cTn>
                        </p:par>
                        <p:par>
                          <p:cTn id="22" fill="hold">
                            <p:stCondLst>
                              <p:cond delay="2000"/>
                            </p:stCondLst>
                            <p:childTnLst>
                              <p:par>
                                <p:cTn id="23" presetID="2" presetClass="entr" presetSubtype="4" accel="50000" decel="50000" fill="hold" grpId="0" nodeType="afterEffect">
                                  <p:stCondLst>
                                    <p:cond delay="0"/>
                                  </p:stCondLst>
                                  <p:childTnLst>
                                    <p:set>
                                      <p:cBhvr>
                                        <p:cTn id="24" dur="1" fill="hold">
                                          <p:stCondLst>
                                            <p:cond delay="0"/>
                                          </p:stCondLst>
                                        </p:cTn>
                                        <p:tgtEl>
                                          <p:spTgt spid="161"/>
                                        </p:tgtEl>
                                        <p:attrNameLst>
                                          <p:attrName>style.visibility</p:attrName>
                                        </p:attrNameLst>
                                      </p:cBhvr>
                                      <p:to>
                                        <p:strVal val="visible"/>
                                      </p:to>
                                    </p:set>
                                    <p:anim calcmode="lin" valueType="num">
                                      <p:cBhvr additive="base">
                                        <p:cTn id="25" dur="500" fill="hold"/>
                                        <p:tgtEl>
                                          <p:spTgt spid="161"/>
                                        </p:tgtEl>
                                        <p:attrNameLst>
                                          <p:attrName>ppt_x</p:attrName>
                                        </p:attrNameLst>
                                      </p:cBhvr>
                                      <p:tavLst>
                                        <p:tav tm="0">
                                          <p:val>
                                            <p:strVal val="#ppt_x"/>
                                          </p:val>
                                        </p:tav>
                                        <p:tav tm="100000">
                                          <p:val>
                                            <p:strVal val="#ppt_x"/>
                                          </p:val>
                                        </p:tav>
                                      </p:tavLst>
                                    </p:anim>
                                    <p:anim calcmode="lin" valueType="num">
                                      <p:cBhvr additive="base">
                                        <p:cTn id="26" dur="500" fill="hold"/>
                                        <p:tgtEl>
                                          <p:spTgt spid="161"/>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1" accel="50000" decel="5000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3000"/>
                            </p:stCondLst>
                            <p:childTnLst>
                              <p:par>
                                <p:cTn id="33" presetID="22" presetClass="entr" presetSubtype="4" fill="hold" grpId="0" nodeType="after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wipe(down)">
                                      <p:cBhvr>
                                        <p:cTn id="35" dur="500"/>
                                        <p:tgtEl>
                                          <p:spTgt spid="73"/>
                                        </p:tgtEl>
                                      </p:cBhvr>
                                    </p:animEffect>
                                  </p:childTnLst>
                                </p:cTn>
                              </p:par>
                            </p:childTnLst>
                          </p:cTn>
                        </p:par>
                        <p:par>
                          <p:cTn id="36" fill="hold">
                            <p:stCondLst>
                              <p:cond delay="3500"/>
                            </p:stCondLst>
                            <p:childTnLst>
                              <p:par>
                                <p:cTn id="37" presetID="2" presetClass="entr" presetSubtype="4" accel="50000" decel="50000" fill="hold" grpId="0" nodeType="afterEffect">
                                  <p:stCondLst>
                                    <p:cond delay="0"/>
                                  </p:stCondLst>
                                  <p:childTnLst>
                                    <p:set>
                                      <p:cBhvr>
                                        <p:cTn id="38" dur="1" fill="hold">
                                          <p:stCondLst>
                                            <p:cond delay="0"/>
                                          </p:stCondLst>
                                        </p:cTn>
                                        <p:tgtEl>
                                          <p:spTgt spid="164"/>
                                        </p:tgtEl>
                                        <p:attrNameLst>
                                          <p:attrName>style.visibility</p:attrName>
                                        </p:attrNameLst>
                                      </p:cBhvr>
                                      <p:to>
                                        <p:strVal val="visible"/>
                                      </p:to>
                                    </p:set>
                                    <p:anim calcmode="lin" valueType="num">
                                      <p:cBhvr additive="base">
                                        <p:cTn id="39" dur="500" fill="hold"/>
                                        <p:tgtEl>
                                          <p:spTgt spid="164"/>
                                        </p:tgtEl>
                                        <p:attrNameLst>
                                          <p:attrName>ppt_x</p:attrName>
                                        </p:attrNameLst>
                                      </p:cBhvr>
                                      <p:tavLst>
                                        <p:tav tm="0">
                                          <p:val>
                                            <p:strVal val="#ppt_x"/>
                                          </p:val>
                                        </p:tav>
                                        <p:tav tm="100000">
                                          <p:val>
                                            <p:strVal val="#ppt_x"/>
                                          </p:val>
                                        </p:tav>
                                      </p:tavLst>
                                    </p:anim>
                                    <p:anim calcmode="lin" valueType="num">
                                      <p:cBhvr additive="base">
                                        <p:cTn id="40" dur="500" fill="hold"/>
                                        <p:tgtEl>
                                          <p:spTgt spid="164"/>
                                        </p:tgtEl>
                                        <p:attrNameLst>
                                          <p:attrName>ppt_y</p:attrName>
                                        </p:attrNameLst>
                                      </p:cBhvr>
                                      <p:tavLst>
                                        <p:tav tm="0">
                                          <p:val>
                                            <p:strVal val="1+#ppt_h/2"/>
                                          </p:val>
                                        </p:tav>
                                        <p:tav tm="100000">
                                          <p:val>
                                            <p:strVal val="#ppt_y"/>
                                          </p:val>
                                        </p:tav>
                                      </p:tavLst>
                                    </p:anim>
                                  </p:childTnLst>
                                </p:cTn>
                              </p:par>
                            </p:childTnLst>
                          </p:cTn>
                        </p:par>
                        <p:par>
                          <p:cTn id="41" fill="hold">
                            <p:stCondLst>
                              <p:cond delay="4000"/>
                            </p:stCondLst>
                            <p:childTnLst>
                              <p:par>
                                <p:cTn id="42" presetID="2" presetClass="entr" presetSubtype="1" accel="50000" decel="50000"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0-#ppt_h/2"/>
                                          </p:val>
                                        </p:tav>
                                        <p:tav tm="100000">
                                          <p:val>
                                            <p:strVal val="#ppt_y"/>
                                          </p:val>
                                        </p:tav>
                                      </p:tavLst>
                                    </p:anim>
                                  </p:childTnLst>
                                </p:cTn>
                              </p:par>
                            </p:childTnLst>
                          </p:cTn>
                        </p:par>
                        <p:par>
                          <p:cTn id="46" fill="hold">
                            <p:stCondLst>
                              <p:cond delay="4500"/>
                            </p:stCondLst>
                            <p:childTnLst>
                              <p:par>
                                <p:cTn id="47" presetID="22" presetClass="entr" presetSubtype="4" fill="hold" grpId="0" nodeType="after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down)">
                                      <p:cBhvr>
                                        <p:cTn id="49" dur="500"/>
                                        <p:tgtEl>
                                          <p:spTgt spid="77"/>
                                        </p:tgtEl>
                                      </p:cBhvr>
                                    </p:animEffect>
                                  </p:childTnLst>
                                </p:cTn>
                              </p:par>
                            </p:childTnLst>
                          </p:cTn>
                        </p:par>
                        <p:par>
                          <p:cTn id="50" fill="hold">
                            <p:stCondLst>
                              <p:cond delay="5000"/>
                            </p:stCondLst>
                            <p:childTnLst>
                              <p:par>
                                <p:cTn id="51" presetID="2" presetClass="entr" presetSubtype="4" accel="50000" decel="50000" fill="hold" grpId="0" nodeType="afterEffect">
                                  <p:stCondLst>
                                    <p:cond delay="0"/>
                                  </p:stCondLst>
                                  <p:childTnLst>
                                    <p:set>
                                      <p:cBhvr>
                                        <p:cTn id="52" dur="1" fill="hold">
                                          <p:stCondLst>
                                            <p:cond delay="0"/>
                                          </p:stCondLst>
                                        </p:cTn>
                                        <p:tgtEl>
                                          <p:spTgt spid="162"/>
                                        </p:tgtEl>
                                        <p:attrNameLst>
                                          <p:attrName>style.visibility</p:attrName>
                                        </p:attrNameLst>
                                      </p:cBhvr>
                                      <p:to>
                                        <p:strVal val="visible"/>
                                      </p:to>
                                    </p:set>
                                    <p:anim calcmode="lin" valueType="num">
                                      <p:cBhvr additive="base">
                                        <p:cTn id="53" dur="500" fill="hold"/>
                                        <p:tgtEl>
                                          <p:spTgt spid="162"/>
                                        </p:tgtEl>
                                        <p:attrNameLst>
                                          <p:attrName>ppt_x</p:attrName>
                                        </p:attrNameLst>
                                      </p:cBhvr>
                                      <p:tavLst>
                                        <p:tav tm="0">
                                          <p:val>
                                            <p:strVal val="#ppt_x"/>
                                          </p:val>
                                        </p:tav>
                                        <p:tav tm="100000">
                                          <p:val>
                                            <p:strVal val="#ppt_x"/>
                                          </p:val>
                                        </p:tav>
                                      </p:tavLst>
                                    </p:anim>
                                    <p:anim calcmode="lin" valueType="num">
                                      <p:cBhvr additive="base">
                                        <p:cTn id="54" dur="500" fill="hold"/>
                                        <p:tgtEl>
                                          <p:spTgt spid="162"/>
                                        </p:tgtEl>
                                        <p:attrNameLst>
                                          <p:attrName>ppt_y</p:attrName>
                                        </p:attrNameLst>
                                      </p:cBhvr>
                                      <p:tavLst>
                                        <p:tav tm="0">
                                          <p:val>
                                            <p:strVal val="1+#ppt_h/2"/>
                                          </p:val>
                                        </p:tav>
                                        <p:tav tm="100000">
                                          <p:val>
                                            <p:strVal val="#ppt_y"/>
                                          </p:val>
                                        </p:tav>
                                      </p:tavLst>
                                    </p:anim>
                                  </p:childTnLst>
                                </p:cTn>
                              </p:par>
                            </p:childTnLst>
                          </p:cTn>
                        </p:par>
                        <p:par>
                          <p:cTn id="55" fill="hold">
                            <p:stCondLst>
                              <p:cond delay="5500"/>
                            </p:stCondLst>
                            <p:childTnLst>
                              <p:par>
                                <p:cTn id="56" presetID="2" presetClass="entr" presetSubtype="1" accel="50000" decel="50000" fill="hold" nodeType="afterEffect">
                                  <p:stCondLst>
                                    <p:cond delay="0"/>
                                  </p:stCondLst>
                                  <p:childTnLst>
                                    <p:set>
                                      <p:cBhvr>
                                        <p:cTn id="57" dur="1" fill="hold">
                                          <p:stCondLst>
                                            <p:cond delay="0"/>
                                          </p:stCondLst>
                                        </p:cTn>
                                        <p:tgtEl>
                                          <p:spTgt spid="166"/>
                                        </p:tgtEl>
                                        <p:attrNameLst>
                                          <p:attrName>style.visibility</p:attrName>
                                        </p:attrNameLst>
                                      </p:cBhvr>
                                      <p:to>
                                        <p:strVal val="visible"/>
                                      </p:to>
                                    </p:set>
                                    <p:anim calcmode="lin" valueType="num">
                                      <p:cBhvr additive="base">
                                        <p:cTn id="58" dur="500" fill="hold"/>
                                        <p:tgtEl>
                                          <p:spTgt spid="166"/>
                                        </p:tgtEl>
                                        <p:attrNameLst>
                                          <p:attrName>ppt_x</p:attrName>
                                        </p:attrNameLst>
                                      </p:cBhvr>
                                      <p:tavLst>
                                        <p:tav tm="0">
                                          <p:val>
                                            <p:strVal val="#ppt_x"/>
                                          </p:val>
                                        </p:tav>
                                        <p:tav tm="100000">
                                          <p:val>
                                            <p:strVal val="#ppt_x"/>
                                          </p:val>
                                        </p:tav>
                                      </p:tavLst>
                                    </p:anim>
                                    <p:anim calcmode="lin" valueType="num">
                                      <p:cBhvr additive="base">
                                        <p:cTn id="59" dur="500" fill="hold"/>
                                        <p:tgtEl>
                                          <p:spTgt spid="166"/>
                                        </p:tgtEl>
                                        <p:attrNameLst>
                                          <p:attrName>ppt_y</p:attrName>
                                        </p:attrNameLst>
                                      </p:cBhvr>
                                      <p:tavLst>
                                        <p:tav tm="0">
                                          <p:val>
                                            <p:strVal val="0-#ppt_h/2"/>
                                          </p:val>
                                        </p:tav>
                                        <p:tav tm="100000">
                                          <p:val>
                                            <p:strVal val="#ppt_y"/>
                                          </p:val>
                                        </p:tav>
                                      </p:tavLst>
                                    </p:anim>
                                  </p:childTnLst>
                                </p:cTn>
                              </p:par>
                            </p:childTnLst>
                          </p:cTn>
                        </p:par>
                        <p:par>
                          <p:cTn id="60" fill="hold">
                            <p:stCondLst>
                              <p:cond delay="6000"/>
                            </p:stCondLst>
                            <p:childTnLst>
                              <p:par>
                                <p:cTn id="61" presetID="22" presetClass="entr" presetSubtype="4" fill="hold" grpId="0" nodeType="afterEffect">
                                  <p:stCondLst>
                                    <p:cond delay="0"/>
                                  </p:stCondLst>
                                  <p:childTnLst>
                                    <p:set>
                                      <p:cBhvr>
                                        <p:cTn id="62" dur="1" fill="hold">
                                          <p:stCondLst>
                                            <p:cond delay="0"/>
                                          </p:stCondLst>
                                        </p:cTn>
                                        <p:tgtEl>
                                          <p:spTgt spid="173"/>
                                        </p:tgtEl>
                                        <p:attrNameLst>
                                          <p:attrName>style.visibility</p:attrName>
                                        </p:attrNameLst>
                                      </p:cBhvr>
                                      <p:to>
                                        <p:strVal val="visible"/>
                                      </p:to>
                                    </p:set>
                                    <p:animEffect transition="in" filter="wipe(down)">
                                      <p:cBhvr>
                                        <p:cTn id="63" dur="500"/>
                                        <p:tgtEl>
                                          <p:spTgt spid="173"/>
                                        </p:tgtEl>
                                      </p:cBhvr>
                                    </p:animEffect>
                                  </p:childTnLst>
                                </p:cTn>
                              </p:par>
                            </p:childTnLst>
                          </p:cTn>
                        </p:par>
                        <p:par>
                          <p:cTn id="64" fill="hold">
                            <p:stCondLst>
                              <p:cond delay="6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165"/>
                                        </p:tgtEl>
                                        <p:attrNameLst>
                                          <p:attrName>style.visibility</p:attrName>
                                        </p:attrNameLst>
                                      </p:cBhvr>
                                      <p:to>
                                        <p:strVal val="visible"/>
                                      </p:to>
                                    </p:set>
                                    <p:anim calcmode="lin" valueType="num">
                                      <p:cBhvr additive="base">
                                        <p:cTn id="67" dur="500" fill="hold"/>
                                        <p:tgtEl>
                                          <p:spTgt spid="165"/>
                                        </p:tgtEl>
                                        <p:attrNameLst>
                                          <p:attrName>ppt_x</p:attrName>
                                        </p:attrNameLst>
                                      </p:cBhvr>
                                      <p:tavLst>
                                        <p:tav tm="0">
                                          <p:val>
                                            <p:strVal val="#ppt_x"/>
                                          </p:val>
                                        </p:tav>
                                        <p:tav tm="100000">
                                          <p:val>
                                            <p:strVal val="#ppt_x"/>
                                          </p:val>
                                        </p:tav>
                                      </p:tavLst>
                                    </p:anim>
                                    <p:anim calcmode="lin" valueType="num">
                                      <p:cBhvr additive="base">
                                        <p:cTn id="68" dur="500" fill="hold"/>
                                        <p:tgtEl>
                                          <p:spTgt spid="165"/>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2" presetClass="entr" presetSubtype="1" accel="50000" decel="50000" fill="hold" nodeType="afterEffect">
                                  <p:stCondLst>
                                    <p:cond delay="0"/>
                                  </p:stCondLst>
                                  <p:childTnLst>
                                    <p:set>
                                      <p:cBhvr>
                                        <p:cTn id="71" dur="1" fill="hold">
                                          <p:stCondLst>
                                            <p:cond delay="0"/>
                                          </p:stCondLst>
                                        </p:cTn>
                                        <p:tgtEl>
                                          <p:spTgt spid="170"/>
                                        </p:tgtEl>
                                        <p:attrNameLst>
                                          <p:attrName>style.visibility</p:attrName>
                                        </p:attrNameLst>
                                      </p:cBhvr>
                                      <p:to>
                                        <p:strVal val="visible"/>
                                      </p:to>
                                    </p:set>
                                    <p:anim calcmode="lin" valueType="num">
                                      <p:cBhvr additive="base">
                                        <p:cTn id="72" dur="500" fill="hold"/>
                                        <p:tgtEl>
                                          <p:spTgt spid="170"/>
                                        </p:tgtEl>
                                        <p:attrNameLst>
                                          <p:attrName>ppt_x</p:attrName>
                                        </p:attrNameLst>
                                      </p:cBhvr>
                                      <p:tavLst>
                                        <p:tav tm="0">
                                          <p:val>
                                            <p:strVal val="#ppt_x"/>
                                          </p:val>
                                        </p:tav>
                                        <p:tav tm="100000">
                                          <p:val>
                                            <p:strVal val="#ppt_x"/>
                                          </p:val>
                                        </p:tav>
                                      </p:tavLst>
                                    </p:anim>
                                    <p:anim calcmode="lin" valueType="num">
                                      <p:cBhvr additive="base">
                                        <p:cTn id="73" dur="500" fill="hold"/>
                                        <p:tgtEl>
                                          <p:spTgt spid="170"/>
                                        </p:tgtEl>
                                        <p:attrNameLst>
                                          <p:attrName>ppt_y</p:attrName>
                                        </p:attrNameLst>
                                      </p:cBhvr>
                                      <p:tavLst>
                                        <p:tav tm="0">
                                          <p:val>
                                            <p:strVal val="0-#ppt_h/2"/>
                                          </p:val>
                                        </p:tav>
                                        <p:tav tm="100000">
                                          <p:val>
                                            <p:strVal val="#ppt_y"/>
                                          </p:val>
                                        </p:tav>
                                      </p:tavLst>
                                    </p:anim>
                                  </p:childTnLst>
                                </p:cTn>
                              </p:par>
                            </p:childTnLst>
                          </p:cTn>
                        </p:par>
                        <p:par>
                          <p:cTn id="74" fill="hold">
                            <p:stCondLst>
                              <p:cond delay="7500"/>
                            </p:stCondLst>
                            <p:childTnLst>
                              <p:par>
                                <p:cTn id="75" presetID="22" presetClass="entr" presetSubtype="4" fill="hold" grpId="0" nodeType="afterEffect">
                                  <p:stCondLst>
                                    <p:cond delay="0"/>
                                  </p:stCondLst>
                                  <p:childTnLst>
                                    <p:set>
                                      <p:cBhvr>
                                        <p:cTn id="76" dur="1" fill="hold">
                                          <p:stCondLst>
                                            <p:cond delay="0"/>
                                          </p:stCondLst>
                                        </p:cTn>
                                        <p:tgtEl>
                                          <p:spTgt spid="174"/>
                                        </p:tgtEl>
                                        <p:attrNameLst>
                                          <p:attrName>style.visibility</p:attrName>
                                        </p:attrNameLst>
                                      </p:cBhvr>
                                      <p:to>
                                        <p:strVal val="visible"/>
                                      </p:to>
                                    </p:set>
                                    <p:animEffect transition="in" filter="wipe(down)">
                                      <p:cBhvr>
                                        <p:cTn id="77" dur="500"/>
                                        <p:tgtEl>
                                          <p:spTgt spid="174"/>
                                        </p:tgtEl>
                                      </p:cBhvr>
                                    </p:animEffect>
                                  </p:childTnLst>
                                </p:cTn>
                              </p:par>
                            </p:childTnLst>
                          </p:cTn>
                        </p:par>
                        <p:par>
                          <p:cTn id="78" fill="hold">
                            <p:stCondLst>
                              <p:cond delay="8000"/>
                            </p:stCondLst>
                            <p:childTnLst>
                              <p:par>
                                <p:cTn id="79" presetID="18" presetClass="entr" presetSubtype="3" fill="hold" nodeType="afterEffect">
                                  <p:stCondLst>
                                    <p:cond delay="0"/>
                                  </p:stCondLst>
                                  <p:childTnLst>
                                    <p:set>
                                      <p:cBhvr>
                                        <p:cTn id="80" dur="1" fill="hold">
                                          <p:stCondLst>
                                            <p:cond delay="0"/>
                                          </p:stCondLst>
                                        </p:cTn>
                                        <p:tgtEl>
                                          <p:spTgt spid="157"/>
                                        </p:tgtEl>
                                        <p:attrNameLst>
                                          <p:attrName>style.visibility</p:attrName>
                                        </p:attrNameLst>
                                      </p:cBhvr>
                                      <p:to>
                                        <p:strVal val="visible"/>
                                      </p:to>
                                    </p:set>
                                    <p:animEffect transition="in" filter="strips(upRight)">
                                      <p:cBhvr>
                                        <p:cTn id="81" dur="500"/>
                                        <p:tgtEl>
                                          <p:spTgt spid="157"/>
                                        </p:tgtEl>
                                      </p:cBhvr>
                                    </p:animEffect>
                                  </p:childTnLst>
                                </p:cTn>
                              </p:par>
                            </p:childTnLst>
                          </p:cTn>
                        </p:par>
                        <p:par>
                          <p:cTn id="82" fill="hold">
                            <p:stCondLst>
                              <p:cond delay="8500"/>
                            </p:stCondLst>
                            <p:childTnLst>
                              <p:par>
                                <p:cTn id="83" presetID="22" presetClass="entr" presetSubtype="8" fill="hold" grpId="0" nodeType="afterEffect">
                                  <p:stCondLst>
                                    <p:cond delay="0"/>
                                  </p:stCondLst>
                                  <p:childTnLst>
                                    <p:set>
                                      <p:cBhvr>
                                        <p:cTn id="84" dur="1" fill="hold">
                                          <p:stCondLst>
                                            <p:cond delay="0"/>
                                          </p:stCondLst>
                                        </p:cTn>
                                        <p:tgtEl>
                                          <p:spTgt spid="239"/>
                                        </p:tgtEl>
                                        <p:attrNameLst>
                                          <p:attrName>style.visibility</p:attrName>
                                        </p:attrNameLst>
                                      </p:cBhvr>
                                      <p:to>
                                        <p:strVal val="visible"/>
                                      </p:to>
                                    </p:set>
                                    <p:animEffect transition="in" filter="wipe(left)">
                                      <p:cBhvr>
                                        <p:cTn id="85" dur="500"/>
                                        <p:tgtEl>
                                          <p:spTgt spid="239"/>
                                        </p:tgtEl>
                                      </p:cBhvr>
                                    </p:animEffect>
                                  </p:childTnLst>
                                </p:cTn>
                              </p:par>
                            </p:childTnLst>
                          </p:cTn>
                        </p:par>
                        <p:par>
                          <p:cTn id="86" fill="hold">
                            <p:stCondLst>
                              <p:cond delay="9000"/>
                            </p:stCondLst>
                            <p:childTnLst>
                              <p:par>
                                <p:cTn id="87" presetID="22" presetClass="entr" presetSubtype="4" fill="hold" grpId="0" nodeType="afterEffect">
                                  <p:stCondLst>
                                    <p:cond delay="0"/>
                                  </p:stCondLst>
                                  <p:childTnLst>
                                    <p:set>
                                      <p:cBhvr>
                                        <p:cTn id="88" dur="1" fill="hold">
                                          <p:stCondLst>
                                            <p:cond delay="0"/>
                                          </p:stCondLst>
                                        </p:cTn>
                                        <p:tgtEl>
                                          <p:spTgt spid="240"/>
                                        </p:tgtEl>
                                        <p:attrNameLst>
                                          <p:attrName>style.visibility</p:attrName>
                                        </p:attrNameLst>
                                      </p:cBhvr>
                                      <p:to>
                                        <p:strVal val="visible"/>
                                      </p:to>
                                    </p:set>
                                    <p:animEffect transition="in" filter="wipe(down)">
                                      <p:cBhvr>
                                        <p:cTn id="89" dur="500"/>
                                        <p:tgtEl>
                                          <p:spTgt spid="240"/>
                                        </p:tgtEl>
                                      </p:cBhvr>
                                    </p:animEffect>
                                  </p:childTnLst>
                                </p:cTn>
                              </p:par>
                            </p:childTnLst>
                          </p:cTn>
                        </p:par>
                        <p:par>
                          <p:cTn id="90" fill="hold">
                            <p:stCondLst>
                              <p:cond delay="9500"/>
                            </p:stCondLst>
                            <p:childTnLst>
                              <p:par>
                                <p:cTn id="91" presetID="22" presetClass="entr" presetSubtype="8" fill="hold" grpId="0" nodeType="afterEffect">
                                  <p:stCondLst>
                                    <p:cond delay="0"/>
                                  </p:stCondLst>
                                  <p:childTnLst>
                                    <p:set>
                                      <p:cBhvr>
                                        <p:cTn id="92" dur="1" fill="hold">
                                          <p:stCondLst>
                                            <p:cond delay="0"/>
                                          </p:stCondLst>
                                        </p:cTn>
                                        <p:tgtEl>
                                          <p:spTgt spid="238"/>
                                        </p:tgtEl>
                                        <p:attrNameLst>
                                          <p:attrName>style.visibility</p:attrName>
                                        </p:attrNameLst>
                                      </p:cBhvr>
                                      <p:to>
                                        <p:strVal val="visible"/>
                                      </p:to>
                                    </p:set>
                                    <p:animEffect transition="in" filter="wipe(left)">
                                      <p:cBhvr>
                                        <p:cTn id="93" dur="500"/>
                                        <p:tgtEl>
                                          <p:spTgt spid="238"/>
                                        </p:tgtEl>
                                      </p:cBhvr>
                                    </p:animEffect>
                                  </p:childTnLst>
                                </p:cTn>
                              </p:par>
                            </p:childTnLst>
                          </p:cTn>
                        </p:par>
                        <p:par>
                          <p:cTn id="94" fill="hold">
                            <p:stCondLst>
                              <p:cond delay="10000"/>
                            </p:stCondLst>
                            <p:childTnLst>
                              <p:par>
                                <p:cTn id="95" presetID="22" presetClass="entr" presetSubtype="8" fill="hold" grpId="0" nodeType="afterEffect">
                                  <p:stCondLst>
                                    <p:cond delay="0"/>
                                  </p:stCondLst>
                                  <p:childTnLst>
                                    <p:set>
                                      <p:cBhvr>
                                        <p:cTn id="96" dur="1" fill="hold">
                                          <p:stCondLst>
                                            <p:cond delay="0"/>
                                          </p:stCondLst>
                                        </p:cTn>
                                        <p:tgtEl>
                                          <p:spTgt spid="241"/>
                                        </p:tgtEl>
                                        <p:attrNameLst>
                                          <p:attrName>style.visibility</p:attrName>
                                        </p:attrNameLst>
                                      </p:cBhvr>
                                      <p:to>
                                        <p:strVal val="visible"/>
                                      </p:to>
                                    </p:set>
                                    <p:animEffect transition="in" filter="wipe(left)">
                                      <p:cBhvr>
                                        <p:cTn id="97" dur="500"/>
                                        <p:tgtEl>
                                          <p:spTgt spid="241"/>
                                        </p:tgtEl>
                                      </p:cBhvr>
                                    </p:animEffect>
                                  </p:childTnLst>
                                </p:cTn>
                              </p:par>
                            </p:childTnLst>
                          </p:cTn>
                        </p:par>
                        <p:par>
                          <p:cTn id="98" fill="hold">
                            <p:stCondLst>
                              <p:cond delay="10500"/>
                            </p:stCondLst>
                            <p:childTnLst>
                              <p:par>
                                <p:cTn id="99" presetID="22" presetClass="entr" presetSubtype="4" fill="hold" nodeType="afterEffect">
                                  <p:stCondLst>
                                    <p:cond delay="0"/>
                                  </p:stCondLst>
                                  <p:childTnLst>
                                    <p:set>
                                      <p:cBhvr>
                                        <p:cTn id="100" dur="1" fill="hold">
                                          <p:stCondLst>
                                            <p:cond delay="0"/>
                                          </p:stCondLst>
                                        </p:cTn>
                                        <p:tgtEl>
                                          <p:spTgt spid="207"/>
                                        </p:tgtEl>
                                        <p:attrNameLst>
                                          <p:attrName>style.visibility</p:attrName>
                                        </p:attrNameLst>
                                      </p:cBhvr>
                                      <p:to>
                                        <p:strVal val="visible"/>
                                      </p:to>
                                    </p:set>
                                    <p:animEffect transition="in" filter="wipe(down)">
                                      <p:cBhvr>
                                        <p:cTn id="101" dur="500"/>
                                        <p:tgtEl>
                                          <p:spTgt spid="207"/>
                                        </p:tgtEl>
                                      </p:cBhvr>
                                    </p:animEffect>
                                  </p:childTnLst>
                                </p:cTn>
                              </p:par>
                            </p:childTnLst>
                          </p:cTn>
                        </p:par>
                        <p:par>
                          <p:cTn id="102" fill="hold">
                            <p:stCondLst>
                              <p:cond delay="11000"/>
                            </p:stCondLst>
                            <p:childTnLst>
                              <p:par>
                                <p:cTn id="103" presetID="22" presetClass="entr" presetSubtype="4" fill="hold" grpId="0" nodeType="afterEffect">
                                  <p:stCondLst>
                                    <p:cond delay="0"/>
                                  </p:stCondLst>
                                  <p:childTnLst>
                                    <p:set>
                                      <p:cBhvr>
                                        <p:cTn id="104" dur="1" fill="hold">
                                          <p:stCondLst>
                                            <p:cond delay="0"/>
                                          </p:stCondLst>
                                        </p:cTn>
                                        <p:tgtEl>
                                          <p:spTgt spid="175"/>
                                        </p:tgtEl>
                                        <p:attrNameLst>
                                          <p:attrName>style.visibility</p:attrName>
                                        </p:attrNameLst>
                                      </p:cBhvr>
                                      <p:to>
                                        <p:strVal val="visible"/>
                                      </p:to>
                                    </p:set>
                                    <p:animEffect transition="in" filter="wipe(down)">
                                      <p:cBhvr>
                                        <p:cTn id="105" dur="500"/>
                                        <p:tgtEl>
                                          <p:spTgt spid="175"/>
                                        </p:tgtEl>
                                      </p:cBhvr>
                                    </p:animEffect>
                                  </p:childTnLst>
                                </p:cTn>
                              </p:par>
                            </p:childTnLst>
                          </p:cTn>
                        </p:par>
                        <p:par>
                          <p:cTn id="106" fill="hold">
                            <p:stCondLst>
                              <p:cond delay="11500"/>
                            </p:stCondLst>
                            <p:childTnLst>
                              <p:par>
                                <p:cTn id="107" presetID="22" presetClass="entr" presetSubtype="4" fill="hold" nodeType="afterEffect">
                                  <p:stCondLst>
                                    <p:cond delay="0"/>
                                  </p:stCondLst>
                                  <p:childTnLst>
                                    <p:set>
                                      <p:cBhvr>
                                        <p:cTn id="108" dur="1" fill="hold">
                                          <p:stCondLst>
                                            <p:cond delay="0"/>
                                          </p:stCondLst>
                                        </p:cTn>
                                        <p:tgtEl>
                                          <p:spTgt spid="176"/>
                                        </p:tgtEl>
                                        <p:attrNameLst>
                                          <p:attrName>style.visibility</p:attrName>
                                        </p:attrNameLst>
                                      </p:cBhvr>
                                      <p:to>
                                        <p:strVal val="visible"/>
                                      </p:to>
                                    </p:set>
                                    <p:animEffect transition="in" filter="wipe(down)">
                                      <p:cBhvr>
                                        <p:cTn id="109" dur="500"/>
                                        <p:tgtEl>
                                          <p:spTgt spid="176"/>
                                        </p:tgtEl>
                                      </p:cBhvr>
                                    </p:animEffect>
                                  </p:childTnLst>
                                </p:cTn>
                              </p:par>
                            </p:childTnLst>
                          </p:cTn>
                        </p:par>
                        <p:par>
                          <p:cTn id="110" fill="hold">
                            <p:stCondLst>
                              <p:cond delay="12000"/>
                            </p:stCondLst>
                            <p:childTnLst>
                              <p:par>
                                <p:cTn id="111" presetID="22" presetClass="entr" presetSubtype="4" fill="hold" grpId="0" nodeType="afterEffect">
                                  <p:stCondLst>
                                    <p:cond delay="0"/>
                                  </p:stCondLst>
                                  <p:childTnLst>
                                    <p:set>
                                      <p:cBhvr>
                                        <p:cTn id="112" dur="1" fill="hold">
                                          <p:stCondLst>
                                            <p:cond delay="0"/>
                                          </p:stCondLst>
                                        </p:cTn>
                                        <p:tgtEl>
                                          <p:spTgt spid="169"/>
                                        </p:tgtEl>
                                        <p:attrNameLst>
                                          <p:attrName>style.visibility</p:attrName>
                                        </p:attrNameLst>
                                      </p:cBhvr>
                                      <p:to>
                                        <p:strVal val="visible"/>
                                      </p:to>
                                    </p:set>
                                    <p:animEffect transition="in" filter="wipe(down)">
                                      <p:cBhvr>
                                        <p:cTn id="113"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3" grpId="0"/>
      <p:bldP spid="77" grpId="0"/>
      <p:bldP spid="161" grpId="0" bldLvl="0" animBg="1"/>
      <p:bldP spid="162" grpId="0" bldLvl="0" animBg="1"/>
      <p:bldP spid="163" grpId="0" bldLvl="0" animBg="1"/>
      <p:bldP spid="164" grpId="0" bldLvl="0" animBg="1"/>
      <p:bldP spid="165" grpId="0" bldLvl="0" animBg="1"/>
      <p:bldP spid="173" grpId="0"/>
      <p:bldP spid="174" grpId="0"/>
      <p:bldP spid="169" grpId="0"/>
      <p:bldP spid="175" grpId="0"/>
      <p:bldP spid="238" grpId="0"/>
      <p:bldP spid="239" grpId="0"/>
      <p:bldP spid="240" grpId="0"/>
      <p:bldP spid="2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p:cNvSpPr>
            <a:spLocks noGrp="1"/>
          </p:cNvSpPr>
          <p:nvPr>
            <p:ph type="title"/>
          </p:nvPr>
        </p:nvSpPr>
        <p:spPr/>
        <p:txBody>
          <a:bodyPr/>
          <a:lstStyle/>
          <a:p>
            <a:r>
              <a:rPr lang="en-US" dirty="0" smtClean="0"/>
              <a:t>Data Chart Slide</a:t>
            </a:r>
            <a:endParaRPr lang="en-US" dirty="0"/>
          </a:p>
        </p:txBody>
      </p:sp>
      <p:sp>
        <p:nvSpPr>
          <p:cNvPr id="45" name="Text Placeholder 44"/>
          <p:cNvSpPr>
            <a:spLocks noGrp="1"/>
          </p:cNvSpPr>
          <p:nvPr>
            <p:ph type="body" sz="half" idx="2"/>
          </p:nvPr>
        </p:nvSpPr>
        <p:spPr/>
        <p:txBody>
          <a:bodyPr/>
          <a:lstStyle/>
          <a:p>
            <a:r>
              <a:rPr lang="en-US" dirty="0" smtClean="0"/>
              <a:t>Data Chart Slide</a:t>
            </a:r>
            <a:endParaRPr lang="en-US" dirty="0"/>
          </a:p>
        </p:txBody>
      </p:sp>
      <p:graphicFrame>
        <p:nvGraphicFramePr>
          <p:cNvPr id="27" name="Chart 26"/>
          <p:cNvGraphicFramePr/>
          <p:nvPr/>
        </p:nvGraphicFramePr>
        <p:xfrm>
          <a:off x="635536" y="971550"/>
          <a:ext cx="3962400" cy="35217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 name="Chart 41"/>
          <p:cNvGraphicFramePr/>
          <p:nvPr/>
        </p:nvGraphicFramePr>
        <p:xfrm>
          <a:off x="4597936" y="971550"/>
          <a:ext cx="3962400" cy="3521766"/>
        </p:xfrm>
        <a:graphic>
          <a:graphicData uri="http://schemas.openxmlformats.org/drawingml/2006/chart">
            <c:chart xmlns:c="http://schemas.openxmlformats.org/drawingml/2006/chart" xmlns:r="http://schemas.openxmlformats.org/officeDocument/2006/relationships" r:id="rId4"/>
          </a:graphicData>
        </a:graphic>
      </p:graphicFrame>
      <p:sp>
        <p:nvSpPr>
          <p:cNvPr id="47" name="Rectangular Callout 46"/>
          <p:cNvSpPr/>
          <p:nvPr/>
        </p:nvSpPr>
        <p:spPr>
          <a:xfrm>
            <a:off x="2514600" y="2131116"/>
            <a:ext cx="1275944" cy="307777"/>
          </a:xfrm>
          <a:prstGeom prst="wedgeRectCallout">
            <a:avLst>
              <a:gd name="adj1" fmla="val -75921"/>
              <a:gd name="adj2" fmla="val 32699"/>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Critical Value</a:t>
            </a:r>
            <a:endParaRPr lang="en-US" sz="1100" b="1" dirty="0"/>
          </a:p>
        </p:txBody>
      </p:sp>
      <p:sp>
        <p:nvSpPr>
          <p:cNvPr id="50" name="Rectangular Callout 49"/>
          <p:cNvSpPr/>
          <p:nvPr/>
        </p:nvSpPr>
        <p:spPr>
          <a:xfrm>
            <a:off x="7284392" y="1747139"/>
            <a:ext cx="1021408" cy="307777"/>
          </a:xfrm>
          <a:prstGeom prst="wedgeRectCallout">
            <a:avLst>
              <a:gd name="adj1" fmla="val -91169"/>
              <a:gd name="adj2" fmla="val 26377"/>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Critical Value</a:t>
            </a:r>
            <a:endParaRPr lang="en-US" sz="1100" b="1" dirty="0"/>
          </a:p>
        </p:txBody>
      </p:sp>
      <p:grpSp>
        <p:nvGrpSpPr>
          <p:cNvPr id="8" name="Group 7"/>
          <p:cNvGrpSpPr/>
          <p:nvPr/>
        </p:nvGrpSpPr>
        <p:grpSpPr>
          <a:xfrm>
            <a:off x="1771706" y="4486478"/>
            <a:ext cx="5600589" cy="201168"/>
            <a:chOff x="1028811" y="4267200"/>
            <a:chExt cx="5600589" cy="201168"/>
          </a:xfrm>
        </p:grpSpPr>
        <p:grpSp>
          <p:nvGrpSpPr>
            <p:cNvPr id="9" name="Group 50"/>
            <p:cNvGrpSpPr/>
            <p:nvPr/>
          </p:nvGrpSpPr>
          <p:grpSpPr>
            <a:xfrm>
              <a:off x="1028811" y="4267200"/>
              <a:ext cx="1008726" cy="201168"/>
              <a:chOff x="2221306" y="3914656"/>
              <a:chExt cx="1008726" cy="201168"/>
            </a:xfrm>
          </p:grpSpPr>
          <p:sp>
            <p:nvSpPr>
              <p:cNvPr id="22" name="TextBox 21"/>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23" name="Oval 22"/>
              <p:cNvSpPr>
                <a:spLocks noChangeAspect="1"/>
              </p:cNvSpPr>
              <p:nvPr/>
            </p:nvSpPr>
            <p:spPr>
              <a:xfrm>
                <a:off x="2221306" y="3914656"/>
                <a:ext cx="207097" cy="201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50"/>
            <p:cNvGrpSpPr/>
            <p:nvPr/>
          </p:nvGrpSpPr>
          <p:grpSpPr>
            <a:xfrm>
              <a:off x="2176777" y="4267200"/>
              <a:ext cx="1008726" cy="201168"/>
              <a:chOff x="2221306" y="3914656"/>
              <a:chExt cx="1008726" cy="201168"/>
            </a:xfrm>
          </p:grpSpPr>
          <p:sp>
            <p:nvSpPr>
              <p:cNvPr id="20" name="TextBox 19"/>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21" name="Oval 20"/>
              <p:cNvSpPr>
                <a:spLocks noChangeAspect="1"/>
              </p:cNvSpPr>
              <p:nvPr/>
            </p:nvSpPr>
            <p:spPr>
              <a:xfrm>
                <a:off x="2221306" y="3914656"/>
                <a:ext cx="207097" cy="2011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50"/>
            <p:cNvGrpSpPr/>
            <p:nvPr/>
          </p:nvGrpSpPr>
          <p:grpSpPr>
            <a:xfrm>
              <a:off x="3324743" y="4267200"/>
              <a:ext cx="1008726" cy="201168"/>
              <a:chOff x="2221306" y="3914656"/>
              <a:chExt cx="1008726" cy="201168"/>
            </a:xfrm>
          </p:grpSpPr>
          <p:sp>
            <p:nvSpPr>
              <p:cNvPr id="18" name="TextBox 17"/>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19" name="Oval 18"/>
              <p:cNvSpPr>
                <a:spLocks noChangeAspect="1"/>
              </p:cNvSpPr>
              <p:nvPr/>
            </p:nvSpPr>
            <p:spPr>
              <a:xfrm>
                <a:off x="2221306" y="3914656"/>
                <a:ext cx="207097" cy="2011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50"/>
            <p:cNvGrpSpPr/>
            <p:nvPr/>
          </p:nvGrpSpPr>
          <p:grpSpPr>
            <a:xfrm>
              <a:off x="4472709" y="4267200"/>
              <a:ext cx="1008726" cy="201168"/>
              <a:chOff x="2221306" y="3914656"/>
              <a:chExt cx="1008726" cy="201168"/>
            </a:xfrm>
          </p:grpSpPr>
          <p:sp>
            <p:nvSpPr>
              <p:cNvPr id="16" name="TextBox 15"/>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17" name="Oval 16"/>
              <p:cNvSpPr>
                <a:spLocks noChangeAspect="1"/>
              </p:cNvSpPr>
              <p:nvPr/>
            </p:nvSpPr>
            <p:spPr>
              <a:xfrm>
                <a:off x="2221306" y="3914656"/>
                <a:ext cx="207097" cy="2011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50"/>
            <p:cNvGrpSpPr/>
            <p:nvPr/>
          </p:nvGrpSpPr>
          <p:grpSpPr>
            <a:xfrm>
              <a:off x="5620674" y="4267200"/>
              <a:ext cx="1008726" cy="201168"/>
              <a:chOff x="2221306" y="3914656"/>
              <a:chExt cx="1008726" cy="201168"/>
            </a:xfrm>
          </p:grpSpPr>
          <p:sp>
            <p:nvSpPr>
              <p:cNvPr id="14" name="TextBox 13"/>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15" name="Oval 14"/>
              <p:cNvSpPr>
                <a:spLocks noChangeAspect="1"/>
              </p:cNvSpPr>
              <p:nvPr/>
            </p:nvSpPr>
            <p:spPr>
              <a:xfrm>
                <a:off x="2221306" y="3914656"/>
                <a:ext cx="207097" cy="2011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Sub>
          <a:bldChart bld="series"/>
        </p:bldSub>
      </p:bldGraphic>
      <p:bldGraphic spid="42" grpId="0">
        <p:bldSub>
          <a:bldChart bld="series"/>
        </p:bldSub>
      </p:bldGraphic>
      <p:bldP spid="47" grpId="0" bldLvl="0" animBg="1"/>
      <p:bldP spid="5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Bar Chart Layout</a:t>
            </a:r>
            <a:endParaRPr lang="en-US" dirty="0"/>
          </a:p>
        </p:txBody>
      </p:sp>
      <p:sp>
        <p:nvSpPr>
          <p:cNvPr id="5" name="Text Placeholder 4"/>
          <p:cNvSpPr>
            <a:spLocks noGrp="1"/>
          </p:cNvSpPr>
          <p:nvPr>
            <p:ph type="body" sz="half" idx="2"/>
          </p:nvPr>
        </p:nvSpPr>
        <p:spPr/>
        <p:txBody>
          <a:bodyPr/>
          <a:lstStyle/>
          <a:p>
            <a:r>
              <a:rPr lang="en-US" dirty="0" smtClean="0"/>
              <a:t>Subtitle Goes Here</a:t>
            </a:r>
          </a:p>
        </p:txBody>
      </p:sp>
      <p:graphicFrame>
        <p:nvGraphicFramePr>
          <p:cNvPr id="6" name="Chart 5"/>
          <p:cNvGraphicFramePr/>
          <p:nvPr/>
        </p:nvGraphicFramePr>
        <p:xfrm>
          <a:off x="378597" y="1076625"/>
          <a:ext cx="5181600" cy="3377732"/>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47"/>
          <p:cNvGrpSpPr/>
          <p:nvPr/>
        </p:nvGrpSpPr>
        <p:grpSpPr>
          <a:xfrm>
            <a:off x="921179" y="4581825"/>
            <a:ext cx="4096436" cy="194452"/>
            <a:chOff x="2395621" y="3931835"/>
            <a:chExt cx="4096436" cy="194452"/>
          </a:xfrm>
        </p:grpSpPr>
        <p:grpSp>
          <p:nvGrpSpPr>
            <p:cNvPr id="3" name="Group 50"/>
            <p:cNvGrpSpPr/>
            <p:nvPr/>
          </p:nvGrpSpPr>
          <p:grpSpPr>
            <a:xfrm>
              <a:off x="2395621" y="3931835"/>
              <a:ext cx="741860" cy="194452"/>
              <a:chOff x="2395621" y="3914656"/>
              <a:chExt cx="741860" cy="194452"/>
            </a:xfrm>
          </p:grpSpPr>
          <p:sp>
            <p:nvSpPr>
              <p:cNvPr id="17" name="TextBox 16"/>
              <p:cNvSpPr txBox="1"/>
              <p:nvPr/>
            </p:nvSpPr>
            <p:spPr>
              <a:xfrm>
                <a:off x="2630932" y="3934938"/>
                <a:ext cx="506549" cy="169277"/>
              </a:xfrm>
              <a:prstGeom prst="rect">
                <a:avLst/>
              </a:prstGeom>
              <a:noFill/>
            </p:spPr>
            <p:txBody>
              <a:bodyPr wrap="none" lIns="0" tIns="0" rIns="0" bIns="0" rtlCol="0" anchor="t">
                <a:spAutoFit/>
              </a:bodyPr>
              <a:lstStyle/>
              <a:p>
                <a:pPr algn="ctr"/>
                <a:r>
                  <a:rPr lang="en-US" sz="1100" b="1" dirty="0" smtClean="0">
                    <a:solidFill>
                      <a:schemeClr val="accent1"/>
                    </a:solidFill>
                  </a:rPr>
                  <a:t>Key word</a:t>
                </a:r>
                <a:endParaRPr lang="en-US" sz="1100" b="1" dirty="0">
                  <a:solidFill>
                    <a:schemeClr val="accent1"/>
                  </a:solidFill>
                </a:endParaRPr>
              </a:p>
            </p:txBody>
          </p:sp>
          <p:sp>
            <p:nvSpPr>
              <p:cNvPr id="18" name="Rounded Rectangle 17"/>
              <p:cNvSpPr>
                <a:spLocks noChangeAspect="1"/>
              </p:cNvSpPr>
              <p:nvPr/>
            </p:nvSpPr>
            <p:spPr>
              <a:xfrm>
                <a:off x="2395621" y="3914656"/>
                <a:ext cx="200183" cy="1944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45"/>
            <p:cNvGrpSpPr/>
            <p:nvPr/>
          </p:nvGrpSpPr>
          <p:grpSpPr>
            <a:xfrm>
              <a:off x="3523308" y="3931835"/>
              <a:ext cx="732365" cy="194452"/>
              <a:chOff x="3700606" y="3947915"/>
              <a:chExt cx="732365" cy="194452"/>
            </a:xfrm>
          </p:grpSpPr>
          <p:sp>
            <p:nvSpPr>
              <p:cNvPr id="15" name="TextBox 14"/>
              <p:cNvSpPr txBox="1"/>
              <p:nvPr/>
            </p:nvSpPr>
            <p:spPr>
              <a:xfrm>
                <a:off x="3956879" y="3968197"/>
                <a:ext cx="476092" cy="169277"/>
              </a:xfrm>
              <a:prstGeom prst="rect">
                <a:avLst/>
              </a:prstGeom>
              <a:noFill/>
            </p:spPr>
            <p:txBody>
              <a:bodyPr wrap="none" lIns="0" tIns="0" rIns="0" bIns="0" rtlCol="0" anchor="t">
                <a:spAutoFit/>
              </a:bodyPr>
              <a:lstStyle/>
              <a:p>
                <a:pPr algn="ctr"/>
                <a:r>
                  <a:rPr lang="en-US" sz="1100" b="1" dirty="0" smtClean="0">
                    <a:solidFill>
                      <a:schemeClr val="accent2"/>
                    </a:solidFill>
                  </a:rPr>
                  <a:t>Keyword</a:t>
                </a:r>
                <a:endParaRPr lang="en-US" sz="1100" b="1" dirty="0">
                  <a:solidFill>
                    <a:schemeClr val="accent2"/>
                  </a:solidFill>
                </a:endParaRPr>
              </a:p>
            </p:txBody>
          </p:sp>
          <p:sp>
            <p:nvSpPr>
              <p:cNvPr id="16" name="Rounded Rectangle 15"/>
              <p:cNvSpPr>
                <a:spLocks noChangeAspect="1"/>
              </p:cNvSpPr>
              <p:nvPr/>
            </p:nvSpPr>
            <p:spPr>
              <a:xfrm>
                <a:off x="3700606" y="3947915"/>
                <a:ext cx="200183" cy="1944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37"/>
            <p:cNvGrpSpPr/>
            <p:nvPr/>
          </p:nvGrpSpPr>
          <p:grpSpPr>
            <a:xfrm>
              <a:off x="4650995" y="3931835"/>
              <a:ext cx="1841062" cy="194452"/>
              <a:chOff x="4712227" y="3949014"/>
              <a:chExt cx="1841062" cy="194452"/>
            </a:xfrm>
          </p:grpSpPr>
          <p:sp>
            <p:nvSpPr>
              <p:cNvPr id="11" name="TextBox 10"/>
              <p:cNvSpPr txBox="1"/>
              <p:nvPr/>
            </p:nvSpPr>
            <p:spPr>
              <a:xfrm>
                <a:off x="4959005" y="3966831"/>
                <a:ext cx="476092" cy="169277"/>
              </a:xfrm>
              <a:prstGeom prst="rect">
                <a:avLst/>
              </a:prstGeom>
              <a:noFill/>
            </p:spPr>
            <p:txBody>
              <a:bodyPr wrap="none" lIns="0" tIns="0" rIns="0" bIns="0" rtlCol="0" anchor="t">
                <a:spAutoFit/>
              </a:bodyPr>
              <a:lstStyle/>
              <a:p>
                <a:pPr algn="ctr"/>
                <a:r>
                  <a:rPr lang="en-US" sz="1100" b="1" dirty="0" smtClean="0">
                    <a:solidFill>
                      <a:schemeClr val="accent3"/>
                    </a:solidFill>
                  </a:rPr>
                  <a:t>Keyword</a:t>
                </a:r>
                <a:endParaRPr lang="en-US" sz="1100" b="1" dirty="0">
                  <a:solidFill>
                    <a:schemeClr val="accent3"/>
                  </a:solidFill>
                </a:endParaRPr>
              </a:p>
            </p:txBody>
          </p:sp>
          <p:sp>
            <p:nvSpPr>
              <p:cNvPr id="12" name="Rounded Rectangle 11"/>
              <p:cNvSpPr>
                <a:spLocks noChangeAspect="1"/>
              </p:cNvSpPr>
              <p:nvPr/>
            </p:nvSpPr>
            <p:spPr>
              <a:xfrm>
                <a:off x="4712227" y="3949014"/>
                <a:ext cx="200183" cy="19445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6077197" y="3966831"/>
                <a:ext cx="476092" cy="169277"/>
              </a:xfrm>
              <a:prstGeom prst="rect">
                <a:avLst/>
              </a:prstGeom>
              <a:noFill/>
            </p:spPr>
            <p:txBody>
              <a:bodyPr wrap="none" lIns="0" tIns="0" rIns="0" bIns="0" rtlCol="0" anchor="t">
                <a:spAutoFit/>
              </a:bodyPr>
              <a:lstStyle/>
              <a:p>
                <a:pPr algn="ctr"/>
                <a:r>
                  <a:rPr lang="en-US" sz="1100" b="1" dirty="0" smtClean="0">
                    <a:solidFill>
                      <a:schemeClr val="accent4"/>
                    </a:solidFill>
                  </a:rPr>
                  <a:t>Keyword</a:t>
                </a:r>
                <a:endParaRPr lang="en-US" sz="1100" b="1" dirty="0">
                  <a:solidFill>
                    <a:schemeClr val="accent4"/>
                  </a:solidFill>
                </a:endParaRPr>
              </a:p>
            </p:txBody>
          </p:sp>
          <p:sp>
            <p:nvSpPr>
              <p:cNvPr id="14" name="Rounded Rectangle 13"/>
              <p:cNvSpPr>
                <a:spLocks noChangeAspect="1"/>
              </p:cNvSpPr>
              <p:nvPr/>
            </p:nvSpPr>
            <p:spPr>
              <a:xfrm>
                <a:off x="5839913" y="3949014"/>
                <a:ext cx="200183" cy="19445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 name="Group 10"/>
          <p:cNvGrpSpPr/>
          <p:nvPr/>
        </p:nvGrpSpPr>
        <p:grpSpPr>
          <a:xfrm>
            <a:off x="8091430" y="1389113"/>
            <a:ext cx="545345" cy="544332"/>
            <a:chOff x="647700" y="1295400"/>
            <a:chExt cx="838200" cy="670560"/>
          </a:xfrm>
        </p:grpSpPr>
        <p:sp>
          <p:nvSpPr>
            <p:cNvPr id="20" name="Rectangle 23"/>
            <p:cNvSpPr/>
            <p:nvPr/>
          </p:nvSpPr>
          <p:spPr>
            <a:xfrm>
              <a:off x="647700" y="1356360"/>
              <a:ext cx="838200" cy="6096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Rectangle 24"/>
            <p:cNvSpPr/>
            <p:nvPr/>
          </p:nvSpPr>
          <p:spPr>
            <a:xfrm>
              <a:off x="647700" y="1295400"/>
              <a:ext cx="838200" cy="6096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01</a:t>
              </a:r>
              <a:endParaRPr lang="en-US" sz="1600" b="1" dirty="0"/>
            </a:p>
          </p:txBody>
        </p:sp>
      </p:grpSp>
      <p:grpSp>
        <p:nvGrpSpPr>
          <p:cNvPr id="10" name="Group 10"/>
          <p:cNvGrpSpPr/>
          <p:nvPr/>
        </p:nvGrpSpPr>
        <p:grpSpPr>
          <a:xfrm>
            <a:off x="8091430" y="2277282"/>
            <a:ext cx="545345" cy="544332"/>
            <a:chOff x="647700" y="1295400"/>
            <a:chExt cx="838200" cy="670560"/>
          </a:xfrm>
        </p:grpSpPr>
        <p:sp>
          <p:nvSpPr>
            <p:cNvPr id="23" name="Rectangle 23"/>
            <p:cNvSpPr/>
            <p:nvPr/>
          </p:nvSpPr>
          <p:spPr>
            <a:xfrm>
              <a:off x="647700" y="1356360"/>
              <a:ext cx="838200" cy="6096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 name="Rectangle 24"/>
            <p:cNvSpPr/>
            <p:nvPr/>
          </p:nvSpPr>
          <p:spPr>
            <a:xfrm>
              <a:off x="647700" y="1295400"/>
              <a:ext cx="838200" cy="6096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02</a:t>
              </a:r>
              <a:endParaRPr lang="en-US" sz="1600" b="1" dirty="0"/>
            </a:p>
          </p:txBody>
        </p:sp>
      </p:grpSp>
      <p:grpSp>
        <p:nvGrpSpPr>
          <p:cNvPr id="19" name="Group 10"/>
          <p:cNvGrpSpPr/>
          <p:nvPr/>
        </p:nvGrpSpPr>
        <p:grpSpPr>
          <a:xfrm>
            <a:off x="8091430" y="3165451"/>
            <a:ext cx="545345" cy="544332"/>
            <a:chOff x="647700" y="1295400"/>
            <a:chExt cx="838200" cy="670560"/>
          </a:xfrm>
        </p:grpSpPr>
        <p:sp>
          <p:nvSpPr>
            <p:cNvPr id="26" name="Rectangle 23"/>
            <p:cNvSpPr/>
            <p:nvPr/>
          </p:nvSpPr>
          <p:spPr>
            <a:xfrm>
              <a:off x="647700" y="1356360"/>
              <a:ext cx="838200" cy="6096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7" name="Rectangle 24"/>
            <p:cNvSpPr/>
            <p:nvPr/>
          </p:nvSpPr>
          <p:spPr>
            <a:xfrm>
              <a:off x="647700" y="1295400"/>
              <a:ext cx="838200" cy="6096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03</a:t>
              </a:r>
              <a:endParaRPr lang="en-US" sz="1600" b="1" dirty="0"/>
            </a:p>
          </p:txBody>
        </p:sp>
      </p:grpSp>
      <p:grpSp>
        <p:nvGrpSpPr>
          <p:cNvPr id="22" name="Group 10"/>
          <p:cNvGrpSpPr/>
          <p:nvPr/>
        </p:nvGrpSpPr>
        <p:grpSpPr>
          <a:xfrm>
            <a:off x="8091430" y="4053619"/>
            <a:ext cx="545345" cy="544332"/>
            <a:chOff x="647700" y="1295400"/>
            <a:chExt cx="838200" cy="670560"/>
          </a:xfrm>
        </p:grpSpPr>
        <p:sp>
          <p:nvSpPr>
            <p:cNvPr id="29" name="Rectangle 23"/>
            <p:cNvSpPr/>
            <p:nvPr/>
          </p:nvSpPr>
          <p:spPr>
            <a:xfrm>
              <a:off x="647700" y="1356360"/>
              <a:ext cx="838200" cy="60960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0" name="Rectangle 24"/>
            <p:cNvSpPr/>
            <p:nvPr/>
          </p:nvSpPr>
          <p:spPr>
            <a:xfrm>
              <a:off x="647700" y="1295400"/>
              <a:ext cx="838200" cy="6096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04</a:t>
              </a:r>
              <a:endParaRPr lang="en-US" sz="1600" b="1" dirty="0"/>
            </a:p>
          </p:txBody>
        </p:sp>
      </p:grpSp>
      <p:sp>
        <p:nvSpPr>
          <p:cNvPr id="31" name="TextBox 30"/>
          <p:cNvSpPr txBox="1"/>
          <p:nvPr/>
        </p:nvSpPr>
        <p:spPr>
          <a:xfrm>
            <a:off x="5247075" y="1291947"/>
            <a:ext cx="2819400" cy="738664"/>
          </a:xfrm>
          <a:prstGeom prst="rect">
            <a:avLst/>
          </a:prstGeom>
          <a:noFill/>
        </p:spPr>
        <p:txBody>
          <a:bodyPr wrap="square" rtlCol="0">
            <a:spAutoFit/>
          </a:bodyPr>
          <a:lstStyle/>
          <a:p>
            <a:pPr algn="r"/>
            <a:r>
              <a:rPr lang="en-US" sz="1200" b="1" dirty="0" smtClean="0">
                <a:solidFill>
                  <a:schemeClr val="accent1"/>
                </a:solidFill>
              </a:rPr>
              <a:t>Title Goes Here</a:t>
            </a:r>
          </a:p>
          <a:p>
            <a:pPr algn="r"/>
            <a:r>
              <a:rPr lang="en-US" sz="1000" dirty="0" smtClean="0">
                <a:solidFill>
                  <a:schemeClr val="tx1">
                    <a:lumMod val="50000"/>
                    <a:lumOff val="50000"/>
                  </a:schemeClr>
                </a:solidFill>
              </a:rPr>
              <a:t>There are many variations of passages Lorem Ipsum available, but the majority have suffered alteration in some form, by injected humour.</a:t>
            </a:r>
          </a:p>
        </p:txBody>
      </p:sp>
      <p:sp>
        <p:nvSpPr>
          <p:cNvPr id="32" name="TextBox 31"/>
          <p:cNvSpPr txBox="1"/>
          <p:nvPr/>
        </p:nvSpPr>
        <p:spPr>
          <a:xfrm>
            <a:off x="5247075" y="2180116"/>
            <a:ext cx="2819400" cy="738664"/>
          </a:xfrm>
          <a:prstGeom prst="rect">
            <a:avLst/>
          </a:prstGeom>
          <a:noFill/>
        </p:spPr>
        <p:txBody>
          <a:bodyPr wrap="square" rtlCol="0">
            <a:spAutoFit/>
          </a:bodyPr>
          <a:lstStyle/>
          <a:p>
            <a:pPr algn="r"/>
            <a:r>
              <a:rPr lang="en-US" sz="1200" b="1" dirty="0" smtClean="0">
                <a:solidFill>
                  <a:schemeClr val="accent2"/>
                </a:solidFill>
              </a:rPr>
              <a:t>Title Goes Here</a:t>
            </a:r>
          </a:p>
          <a:p>
            <a:pPr algn="r"/>
            <a:r>
              <a:rPr lang="en-US" sz="1000" dirty="0" smtClean="0">
                <a:solidFill>
                  <a:schemeClr val="tx1">
                    <a:lumMod val="50000"/>
                    <a:lumOff val="50000"/>
                  </a:schemeClr>
                </a:solidFill>
              </a:rPr>
              <a:t>There are many variations of passages Lorem Ipsum available, but the majority have suffered alteration in some form, by injected humour.</a:t>
            </a:r>
          </a:p>
        </p:txBody>
      </p:sp>
      <p:sp>
        <p:nvSpPr>
          <p:cNvPr id="33" name="TextBox 32"/>
          <p:cNvSpPr txBox="1"/>
          <p:nvPr/>
        </p:nvSpPr>
        <p:spPr>
          <a:xfrm>
            <a:off x="5247075" y="3068285"/>
            <a:ext cx="2819400" cy="738664"/>
          </a:xfrm>
          <a:prstGeom prst="rect">
            <a:avLst/>
          </a:prstGeom>
          <a:noFill/>
        </p:spPr>
        <p:txBody>
          <a:bodyPr wrap="square" rtlCol="0">
            <a:spAutoFit/>
          </a:bodyPr>
          <a:lstStyle/>
          <a:p>
            <a:pPr algn="r"/>
            <a:r>
              <a:rPr lang="en-US" sz="1200" b="1" dirty="0" smtClean="0">
                <a:solidFill>
                  <a:schemeClr val="accent3"/>
                </a:solidFill>
              </a:rPr>
              <a:t>Title Goes Here</a:t>
            </a:r>
          </a:p>
          <a:p>
            <a:pPr algn="r"/>
            <a:r>
              <a:rPr lang="en-US" sz="1000" dirty="0" smtClean="0">
                <a:solidFill>
                  <a:schemeClr val="tx1">
                    <a:lumMod val="50000"/>
                    <a:lumOff val="50000"/>
                  </a:schemeClr>
                </a:solidFill>
              </a:rPr>
              <a:t>There are many variations of passages Lorem Ipsum available, but the majority have suffered alteration in some form, by injected humour.</a:t>
            </a:r>
          </a:p>
        </p:txBody>
      </p:sp>
      <p:sp>
        <p:nvSpPr>
          <p:cNvPr id="34" name="TextBox 33"/>
          <p:cNvSpPr txBox="1"/>
          <p:nvPr/>
        </p:nvSpPr>
        <p:spPr>
          <a:xfrm>
            <a:off x="5247075" y="3956453"/>
            <a:ext cx="2819400" cy="738664"/>
          </a:xfrm>
          <a:prstGeom prst="rect">
            <a:avLst/>
          </a:prstGeom>
          <a:noFill/>
        </p:spPr>
        <p:txBody>
          <a:bodyPr wrap="square" rtlCol="0">
            <a:spAutoFit/>
          </a:bodyPr>
          <a:lstStyle/>
          <a:p>
            <a:pPr algn="r"/>
            <a:r>
              <a:rPr lang="en-US" sz="1200" b="1" dirty="0" smtClean="0">
                <a:solidFill>
                  <a:schemeClr val="accent4"/>
                </a:solidFill>
              </a:rPr>
              <a:t>Title Goes Here</a:t>
            </a:r>
          </a:p>
          <a:p>
            <a:pPr algn="r"/>
            <a:r>
              <a:rPr lang="en-US" sz="1000" dirty="0" smtClean="0">
                <a:solidFill>
                  <a:schemeClr val="tx1">
                    <a:lumMod val="50000"/>
                    <a:lumOff val="50000"/>
                  </a:schemeClr>
                </a:solidFill>
              </a:rPr>
              <a:t>There are many variations of passages Lorem Ipsum available, but the majority have suffered alteration in some form, by injected humour.</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1000" fill="hold"/>
                                        <p:tgtEl>
                                          <p:spTgt spid="31"/>
                                        </p:tgtEl>
                                        <p:attrNameLst>
                                          <p:attrName>ppt_x</p:attrName>
                                        </p:attrNameLst>
                                      </p:cBhvr>
                                      <p:tavLst>
                                        <p:tav tm="0">
                                          <p:val>
                                            <p:strVal val="#ppt_x"/>
                                          </p:val>
                                        </p:tav>
                                        <p:tav tm="100000">
                                          <p:val>
                                            <p:strVal val="#ppt_x"/>
                                          </p:val>
                                        </p:tav>
                                      </p:tavLst>
                                    </p:anim>
                                    <p:anim calcmode="lin" valueType="num">
                                      <p:cBhvr additive="base">
                                        <p:cTn id="16" dur="1000" fill="hold"/>
                                        <p:tgtEl>
                                          <p:spTgt spid="31"/>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3" presetClass="entr" presetSubtype="1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childTnLst>
                                </p:cTn>
                              </p:par>
                              <p:par>
                                <p:cTn id="22" presetID="2" presetClass="entr" presetSubtype="4" accel="50000" decel="5000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1000" fill="hold"/>
                                        <p:tgtEl>
                                          <p:spTgt spid="32"/>
                                        </p:tgtEl>
                                        <p:attrNameLst>
                                          <p:attrName>ppt_x</p:attrName>
                                        </p:attrNameLst>
                                      </p:cBhvr>
                                      <p:tavLst>
                                        <p:tav tm="0">
                                          <p:val>
                                            <p:strVal val="#ppt_x"/>
                                          </p:val>
                                        </p:tav>
                                        <p:tav tm="100000">
                                          <p:val>
                                            <p:strVal val="#ppt_x"/>
                                          </p:val>
                                        </p:tav>
                                      </p:tavLst>
                                    </p:anim>
                                    <p:anim calcmode="lin" valueType="num">
                                      <p:cBhvr additive="base">
                                        <p:cTn id="25" dur="1000" fill="hold"/>
                                        <p:tgtEl>
                                          <p:spTgt spid="32"/>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3" presetClass="entr" presetSubtype="16"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childTnLst>
                                </p:cTn>
                              </p:par>
                              <p:par>
                                <p:cTn id="31" presetID="2" presetClass="entr" presetSubtype="4" accel="50000" decel="5000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1000" fill="hold"/>
                                        <p:tgtEl>
                                          <p:spTgt spid="33"/>
                                        </p:tgtEl>
                                        <p:attrNameLst>
                                          <p:attrName>ppt_x</p:attrName>
                                        </p:attrNameLst>
                                      </p:cBhvr>
                                      <p:tavLst>
                                        <p:tav tm="0">
                                          <p:val>
                                            <p:strVal val="#ppt_x"/>
                                          </p:val>
                                        </p:tav>
                                        <p:tav tm="100000">
                                          <p:val>
                                            <p:strVal val="#ppt_x"/>
                                          </p:val>
                                        </p:tav>
                                      </p:tavLst>
                                    </p:anim>
                                    <p:anim calcmode="lin" valueType="num">
                                      <p:cBhvr additive="base">
                                        <p:cTn id="34" dur="1000" fill="hold"/>
                                        <p:tgtEl>
                                          <p:spTgt spid="33"/>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3" presetClass="entr" presetSubtype="16"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childTnLst>
                                </p:cTn>
                              </p:par>
                              <p:par>
                                <p:cTn id="40" presetID="2" presetClass="entr" presetSubtype="4" accel="50000" decel="5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1000" fill="hold"/>
                                        <p:tgtEl>
                                          <p:spTgt spid="34"/>
                                        </p:tgtEl>
                                        <p:attrNameLst>
                                          <p:attrName>ppt_x</p:attrName>
                                        </p:attrNameLst>
                                      </p:cBhvr>
                                      <p:tavLst>
                                        <p:tav tm="0">
                                          <p:val>
                                            <p:strVal val="#ppt_x"/>
                                          </p:val>
                                        </p:tav>
                                        <p:tav tm="100000">
                                          <p:val>
                                            <p:strVal val="#ppt_x"/>
                                          </p:val>
                                        </p:tav>
                                      </p:tavLst>
                                    </p:anim>
                                    <p:anim calcmode="lin" valueType="num">
                                      <p:cBhvr additive="base">
                                        <p:cTn id="43"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categoryEl"/>
        </p:bldSub>
      </p:bldGraphic>
      <p:bldP spid="31" grpId="0"/>
      <p:bldP spid="32"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Chart Slide</a:t>
            </a:r>
            <a:endParaRPr lang="en-US" dirty="0"/>
          </a:p>
        </p:txBody>
      </p:sp>
      <p:sp>
        <p:nvSpPr>
          <p:cNvPr id="8" name="Text Placeholder 7"/>
          <p:cNvSpPr>
            <a:spLocks noGrp="1"/>
          </p:cNvSpPr>
          <p:nvPr>
            <p:ph type="body" sz="half" idx="2"/>
          </p:nvPr>
        </p:nvSpPr>
        <p:spPr/>
        <p:txBody>
          <a:bodyPr/>
          <a:lstStyle/>
          <a:p>
            <a:r>
              <a:rPr lang="en-US" dirty="0" smtClean="0"/>
              <a:t>Data Chart Slide</a:t>
            </a:r>
            <a:endParaRPr lang="en-US" dirty="0"/>
          </a:p>
        </p:txBody>
      </p:sp>
      <p:graphicFrame>
        <p:nvGraphicFramePr>
          <p:cNvPr id="10" name="Chart 9"/>
          <p:cNvGraphicFramePr/>
          <p:nvPr>
            <p:extLst>
              <p:ext uri="{D42A27DB-BD31-4B8C-83A1-F6EECF244321}">
                <p14:modId xmlns:p14="http://schemas.microsoft.com/office/powerpoint/2010/main" val="2111585650"/>
              </p:ext>
            </p:extLst>
          </p:nvPr>
        </p:nvGraphicFramePr>
        <p:xfrm>
          <a:off x="439738" y="1027557"/>
          <a:ext cx="2625724" cy="34143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p:cNvGraphicFramePr/>
          <p:nvPr/>
        </p:nvGraphicFramePr>
        <p:xfrm>
          <a:off x="4495800" y="920158"/>
          <a:ext cx="3962400" cy="3521766"/>
        </p:xfrm>
        <a:graphic>
          <a:graphicData uri="http://schemas.openxmlformats.org/drawingml/2006/chart">
            <c:chart xmlns:c="http://schemas.openxmlformats.org/drawingml/2006/chart" xmlns:r="http://schemas.openxmlformats.org/officeDocument/2006/relationships" r:id="rId4"/>
          </a:graphicData>
        </a:graphic>
      </p:graphicFrame>
      <p:grpSp>
        <p:nvGrpSpPr>
          <p:cNvPr id="44" name="Group 43"/>
          <p:cNvGrpSpPr/>
          <p:nvPr/>
        </p:nvGrpSpPr>
        <p:grpSpPr>
          <a:xfrm>
            <a:off x="1752600" y="1027557"/>
            <a:ext cx="2743200" cy="2514600"/>
            <a:chOff x="1752600" y="1200150"/>
            <a:chExt cx="2743200" cy="2514600"/>
          </a:xfrm>
        </p:grpSpPr>
        <p:cxnSp>
          <p:nvCxnSpPr>
            <p:cNvPr id="37" name="Elbow Connector 36"/>
            <p:cNvCxnSpPr/>
            <p:nvPr/>
          </p:nvCxnSpPr>
          <p:spPr>
            <a:xfrm flipV="1">
              <a:off x="1752600" y="1200150"/>
              <a:ext cx="2743200" cy="685800"/>
            </a:xfrm>
            <a:prstGeom prst="bentConnector3">
              <a:avLst>
                <a:gd name="adj1" fmla="val 50000"/>
              </a:avLst>
            </a:prstGeom>
            <a:ln w="19050">
              <a:solidFill>
                <a:schemeClr val="bg2">
                  <a:lumMod val="6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2362200" y="3028950"/>
              <a:ext cx="2133600" cy="685800"/>
            </a:xfrm>
            <a:prstGeom prst="bentConnector3">
              <a:avLst>
                <a:gd name="adj1" fmla="val 34821"/>
              </a:avLst>
            </a:prstGeom>
            <a:ln w="19050">
              <a:solidFill>
                <a:schemeClr val="bg2">
                  <a:lumMod val="6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rot="16200000">
            <a:off x="2970811" y="1813866"/>
            <a:ext cx="1828799" cy="2561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Axis Title Goes Here</a:t>
            </a:r>
            <a:endParaRPr lang="en-US" sz="1100" dirty="0">
              <a:solidFill>
                <a:schemeClr val="bg1"/>
              </a:solidFill>
            </a:endParaRPr>
          </a:p>
        </p:txBody>
      </p:sp>
      <p:grpSp>
        <p:nvGrpSpPr>
          <p:cNvPr id="11" name="Group 10"/>
          <p:cNvGrpSpPr/>
          <p:nvPr/>
        </p:nvGrpSpPr>
        <p:grpSpPr>
          <a:xfrm>
            <a:off x="1771706" y="4494454"/>
            <a:ext cx="5600589" cy="201168"/>
            <a:chOff x="1028811" y="4267200"/>
            <a:chExt cx="5600589" cy="201168"/>
          </a:xfrm>
        </p:grpSpPr>
        <p:grpSp>
          <p:nvGrpSpPr>
            <p:cNvPr id="12" name="Group 50"/>
            <p:cNvGrpSpPr/>
            <p:nvPr/>
          </p:nvGrpSpPr>
          <p:grpSpPr>
            <a:xfrm>
              <a:off x="1028811" y="4267200"/>
              <a:ext cx="1008726" cy="201168"/>
              <a:chOff x="2221306" y="3914656"/>
              <a:chExt cx="1008726" cy="201168"/>
            </a:xfrm>
          </p:grpSpPr>
          <p:sp>
            <p:nvSpPr>
              <p:cNvPr id="25" name="TextBox 24"/>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26" name="Oval 25"/>
              <p:cNvSpPr>
                <a:spLocks noChangeAspect="1"/>
              </p:cNvSpPr>
              <p:nvPr/>
            </p:nvSpPr>
            <p:spPr>
              <a:xfrm>
                <a:off x="2221306" y="3914656"/>
                <a:ext cx="207097" cy="201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50"/>
            <p:cNvGrpSpPr/>
            <p:nvPr/>
          </p:nvGrpSpPr>
          <p:grpSpPr>
            <a:xfrm>
              <a:off x="2176777" y="4267200"/>
              <a:ext cx="1008726" cy="201168"/>
              <a:chOff x="2221306" y="3914656"/>
              <a:chExt cx="1008726" cy="201168"/>
            </a:xfrm>
          </p:grpSpPr>
          <p:sp>
            <p:nvSpPr>
              <p:cNvPr id="23" name="TextBox 22"/>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24" name="Oval 23"/>
              <p:cNvSpPr>
                <a:spLocks noChangeAspect="1"/>
              </p:cNvSpPr>
              <p:nvPr/>
            </p:nvSpPr>
            <p:spPr>
              <a:xfrm>
                <a:off x="2221306" y="3914656"/>
                <a:ext cx="207097" cy="2011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50"/>
            <p:cNvGrpSpPr/>
            <p:nvPr/>
          </p:nvGrpSpPr>
          <p:grpSpPr>
            <a:xfrm>
              <a:off x="3324743" y="4267200"/>
              <a:ext cx="1008726" cy="201168"/>
              <a:chOff x="2221306" y="3914656"/>
              <a:chExt cx="1008726" cy="201168"/>
            </a:xfrm>
          </p:grpSpPr>
          <p:sp>
            <p:nvSpPr>
              <p:cNvPr id="21" name="TextBox 20"/>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22" name="Oval 21"/>
              <p:cNvSpPr>
                <a:spLocks noChangeAspect="1"/>
              </p:cNvSpPr>
              <p:nvPr/>
            </p:nvSpPr>
            <p:spPr>
              <a:xfrm>
                <a:off x="2221306" y="3914656"/>
                <a:ext cx="207097" cy="2011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50"/>
            <p:cNvGrpSpPr/>
            <p:nvPr/>
          </p:nvGrpSpPr>
          <p:grpSpPr>
            <a:xfrm>
              <a:off x="4472709" y="4267200"/>
              <a:ext cx="1008726" cy="201168"/>
              <a:chOff x="2221306" y="3914656"/>
              <a:chExt cx="1008726" cy="201168"/>
            </a:xfrm>
          </p:grpSpPr>
          <p:sp>
            <p:nvSpPr>
              <p:cNvPr id="19" name="TextBox 18"/>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20" name="Oval 19"/>
              <p:cNvSpPr>
                <a:spLocks noChangeAspect="1"/>
              </p:cNvSpPr>
              <p:nvPr/>
            </p:nvSpPr>
            <p:spPr>
              <a:xfrm>
                <a:off x="2221306" y="3914656"/>
                <a:ext cx="207097" cy="2011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50"/>
            <p:cNvGrpSpPr/>
            <p:nvPr/>
          </p:nvGrpSpPr>
          <p:grpSpPr>
            <a:xfrm>
              <a:off x="5620674" y="4267200"/>
              <a:ext cx="1008726" cy="201168"/>
              <a:chOff x="2221306" y="3914656"/>
              <a:chExt cx="1008726" cy="201168"/>
            </a:xfrm>
          </p:grpSpPr>
          <p:sp>
            <p:nvSpPr>
              <p:cNvPr id="17" name="TextBox 16"/>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18" name="Oval 17"/>
              <p:cNvSpPr>
                <a:spLocks noChangeAspect="1"/>
              </p:cNvSpPr>
              <p:nvPr/>
            </p:nvSpPr>
            <p:spPr>
              <a:xfrm>
                <a:off x="2221306" y="3914656"/>
                <a:ext cx="207097" cy="2011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strips(upRight)">
                                      <p:cBhvr>
                                        <p:cTn id="7" dur="500"/>
                                        <p:tgtEl>
                                          <p:spTgt spid="4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slide(fromBottom)">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30" grpId="0">
        <p:bldSub>
          <a:bldChart bld="series"/>
        </p:bldSub>
      </p:bldGraphic>
      <p:bldP spid="4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 name="Chart 63"/>
          <p:cNvGraphicFramePr/>
          <p:nvPr/>
        </p:nvGraphicFramePr>
        <p:xfrm>
          <a:off x="413524" y="1123950"/>
          <a:ext cx="4920476" cy="33528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Data Chart Slide</a:t>
            </a:r>
            <a:endParaRPr lang="en-US" dirty="0"/>
          </a:p>
        </p:txBody>
      </p:sp>
      <p:sp>
        <p:nvSpPr>
          <p:cNvPr id="4" name="Text Placeholder 3"/>
          <p:cNvSpPr>
            <a:spLocks noGrp="1"/>
          </p:cNvSpPr>
          <p:nvPr>
            <p:ph type="body" sz="half" idx="2"/>
          </p:nvPr>
        </p:nvSpPr>
        <p:spPr/>
        <p:txBody>
          <a:bodyPr/>
          <a:lstStyle/>
          <a:p>
            <a:r>
              <a:rPr lang="en-US" dirty="0" smtClean="0"/>
              <a:t>Data Chart Slide</a:t>
            </a:r>
            <a:endParaRPr lang="en-US" dirty="0"/>
          </a:p>
        </p:txBody>
      </p:sp>
      <p:grpSp>
        <p:nvGrpSpPr>
          <p:cNvPr id="58" name="Group 57"/>
          <p:cNvGrpSpPr/>
          <p:nvPr/>
        </p:nvGrpSpPr>
        <p:grpSpPr>
          <a:xfrm>
            <a:off x="5334000" y="1123950"/>
            <a:ext cx="3200400" cy="430887"/>
            <a:chOff x="5334000" y="1123950"/>
            <a:chExt cx="3200400" cy="430887"/>
          </a:xfrm>
        </p:grpSpPr>
        <p:grpSp>
          <p:nvGrpSpPr>
            <p:cNvPr id="19" name="Group 29"/>
            <p:cNvGrpSpPr/>
            <p:nvPr/>
          </p:nvGrpSpPr>
          <p:grpSpPr>
            <a:xfrm>
              <a:off x="5334000" y="1133115"/>
              <a:ext cx="3181350" cy="412556"/>
              <a:chOff x="648100" y="3562350"/>
              <a:chExt cx="3578639" cy="914400"/>
            </a:xfrm>
          </p:grpSpPr>
          <p:sp>
            <p:nvSpPr>
              <p:cNvPr id="20" name="Rectangle 19"/>
              <p:cNvSpPr/>
              <p:nvPr/>
            </p:nvSpPr>
            <p:spPr>
              <a:xfrm>
                <a:off x="800500" y="3562350"/>
                <a:ext cx="3426239" cy="9144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648100" y="3562350"/>
                <a:ext cx="1524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p:cNvSpPr txBox="1"/>
            <p:nvPr/>
          </p:nvSpPr>
          <p:spPr>
            <a:xfrm>
              <a:off x="5546500" y="1123950"/>
              <a:ext cx="2987900" cy="430887"/>
            </a:xfrm>
            <a:prstGeom prst="rect">
              <a:avLst/>
            </a:prstGeom>
            <a:noFill/>
          </p:spPr>
          <p:txBody>
            <a:bodyPr wrap="square" rtlCol="0">
              <a:spAutoFit/>
            </a:bodyPr>
            <a:lstStyle/>
            <a:p>
              <a:r>
                <a:rPr lang="en-US" sz="1100" b="1" dirty="0" smtClean="0">
                  <a:solidFill>
                    <a:schemeClr val="accent1"/>
                  </a:solidFill>
                </a:rPr>
                <a:t>Title Goes Here</a:t>
              </a:r>
              <a:endParaRPr lang="en-US" sz="1100" dirty="0" smtClean="0">
                <a:solidFill>
                  <a:schemeClr val="accent1"/>
                </a:solidFill>
              </a:endParaRPr>
            </a:p>
            <a:p>
              <a:r>
                <a:rPr lang="en-US" sz="1000" dirty="0" smtClean="0">
                  <a:solidFill>
                    <a:schemeClr val="tx1">
                      <a:lumMod val="50000"/>
                      <a:lumOff val="50000"/>
                    </a:schemeClr>
                  </a:solidFill>
                </a:rPr>
                <a:t>There are many variations of passages of lorem ipsum</a:t>
              </a:r>
              <a:endParaRPr lang="en-US" sz="1000" dirty="0" smtClean="0">
                <a:solidFill>
                  <a:schemeClr val="tx1">
                    <a:lumMod val="65000"/>
                    <a:lumOff val="35000"/>
                  </a:schemeClr>
                </a:solidFill>
              </a:endParaRPr>
            </a:p>
          </p:txBody>
        </p:sp>
      </p:grpSp>
      <p:grpSp>
        <p:nvGrpSpPr>
          <p:cNvPr id="59" name="Group 58"/>
          <p:cNvGrpSpPr/>
          <p:nvPr/>
        </p:nvGrpSpPr>
        <p:grpSpPr>
          <a:xfrm>
            <a:off x="5334000" y="1651187"/>
            <a:ext cx="3200400" cy="430887"/>
            <a:chOff x="5334000" y="1123950"/>
            <a:chExt cx="3200400" cy="430887"/>
          </a:xfrm>
        </p:grpSpPr>
        <p:grpSp>
          <p:nvGrpSpPr>
            <p:cNvPr id="60" name="Group 29"/>
            <p:cNvGrpSpPr/>
            <p:nvPr/>
          </p:nvGrpSpPr>
          <p:grpSpPr>
            <a:xfrm>
              <a:off x="5334000" y="1133115"/>
              <a:ext cx="3181350" cy="412556"/>
              <a:chOff x="648100" y="3562350"/>
              <a:chExt cx="3578639" cy="914400"/>
            </a:xfrm>
          </p:grpSpPr>
          <p:sp>
            <p:nvSpPr>
              <p:cNvPr id="62" name="Rectangle 61"/>
              <p:cNvSpPr/>
              <p:nvPr/>
            </p:nvSpPr>
            <p:spPr>
              <a:xfrm>
                <a:off x="800500" y="3562350"/>
                <a:ext cx="3426239" cy="9144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a:off x="648100" y="3562350"/>
                <a:ext cx="152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 name="TextBox 60"/>
            <p:cNvSpPr txBox="1"/>
            <p:nvPr/>
          </p:nvSpPr>
          <p:spPr>
            <a:xfrm>
              <a:off x="5546500" y="1123950"/>
              <a:ext cx="2987900" cy="430887"/>
            </a:xfrm>
            <a:prstGeom prst="rect">
              <a:avLst/>
            </a:prstGeom>
            <a:noFill/>
          </p:spPr>
          <p:txBody>
            <a:bodyPr wrap="square" rtlCol="0">
              <a:spAutoFit/>
            </a:bodyPr>
            <a:lstStyle/>
            <a:p>
              <a:r>
                <a:rPr lang="en-US" sz="1100" b="1" dirty="0" smtClean="0">
                  <a:solidFill>
                    <a:schemeClr val="accent2"/>
                  </a:solidFill>
                </a:rPr>
                <a:t>Title Goes Here</a:t>
              </a:r>
              <a:endParaRPr lang="en-US" sz="1100" dirty="0" smtClean="0">
                <a:solidFill>
                  <a:schemeClr val="accent2"/>
                </a:solidFill>
              </a:endParaRPr>
            </a:p>
            <a:p>
              <a:r>
                <a:rPr lang="en-US" sz="1000" dirty="0" smtClean="0">
                  <a:solidFill>
                    <a:schemeClr val="tx1">
                      <a:lumMod val="50000"/>
                      <a:lumOff val="50000"/>
                    </a:schemeClr>
                  </a:solidFill>
                </a:rPr>
                <a:t>There are many variations of passages of lorem ipsum</a:t>
              </a:r>
              <a:endParaRPr lang="en-US" sz="1000" dirty="0" smtClean="0">
                <a:solidFill>
                  <a:schemeClr val="tx1">
                    <a:lumMod val="65000"/>
                    <a:lumOff val="35000"/>
                  </a:schemeClr>
                </a:solidFill>
              </a:endParaRPr>
            </a:p>
          </p:txBody>
        </p:sp>
      </p:grpSp>
      <p:grpSp>
        <p:nvGrpSpPr>
          <p:cNvPr id="65" name="Group 64"/>
          <p:cNvGrpSpPr/>
          <p:nvPr/>
        </p:nvGrpSpPr>
        <p:grpSpPr>
          <a:xfrm>
            <a:off x="5334000" y="2178424"/>
            <a:ext cx="3200400" cy="430887"/>
            <a:chOff x="5334000" y="1123950"/>
            <a:chExt cx="3200400" cy="430887"/>
          </a:xfrm>
        </p:grpSpPr>
        <p:grpSp>
          <p:nvGrpSpPr>
            <p:cNvPr id="66" name="Group 29"/>
            <p:cNvGrpSpPr/>
            <p:nvPr/>
          </p:nvGrpSpPr>
          <p:grpSpPr>
            <a:xfrm>
              <a:off x="5334000" y="1133115"/>
              <a:ext cx="3181350" cy="412556"/>
              <a:chOff x="648100" y="3562350"/>
              <a:chExt cx="3578639" cy="914400"/>
            </a:xfrm>
          </p:grpSpPr>
          <p:sp>
            <p:nvSpPr>
              <p:cNvPr id="68" name="Rectangle 67"/>
              <p:cNvSpPr/>
              <p:nvPr/>
            </p:nvSpPr>
            <p:spPr>
              <a:xfrm>
                <a:off x="800500" y="3562350"/>
                <a:ext cx="3426239" cy="9144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648100" y="3562350"/>
                <a:ext cx="1524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Box 66"/>
            <p:cNvSpPr txBox="1"/>
            <p:nvPr/>
          </p:nvSpPr>
          <p:spPr>
            <a:xfrm>
              <a:off x="5546500" y="1123950"/>
              <a:ext cx="2987900" cy="430887"/>
            </a:xfrm>
            <a:prstGeom prst="rect">
              <a:avLst/>
            </a:prstGeom>
            <a:noFill/>
          </p:spPr>
          <p:txBody>
            <a:bodyPr wrap="square" rtlCol="0">
              <a:spAutoFit/>
            </a:bodyPr>
            <a:lstStyle/>
            <a:p>
              <a:r>
                <a:rPr lang="en-US" sz="1100" b="1" dirty="0" smtClean="0">
                  <a:solidFill>
                    <a:schemeClr val="accent3"/>
                  </a:solidFill>
                </a:rPr>
                <a:t>Title Goes Here</a:t>
              </a:r>
              <a:endParaRPr lang="en-US" sz="1100" dirty="0" smtClean="0">
                <a:solidFill>
                  <a:schemeClr val="accent3"/>
                </a:solidFill>
              </a:endParaRPr>
            </a:p>
            <a:p>
              <a:r>
                <a:rPr lang="en-US" sz="1000" dirty="0" smtClean="0">
                  <a:solidFill>
                    <a:schemeClr val="tx1">
                      <a:lumMod val="50000"/>
                      <a:lumOff val="50000"/>
                    </a:schemeClr>
                  </a:solidFill>
                </a:rPr>
                <a:t>There are many variations of passages of lorem ipsum</a:t>
              </a:r>
              <a:endParaRPr lang="en-US" sz="1000" dirty="0" smtClean="0">
                <a:solidFill>
                  <a:schemeClr val="tx1">
                    <a:lumMod val="65000"/>
                    <a:lumOff val="35000"/>
                  </a:schemeClr>
                </a:solidFill>
              </a:endParaRPr>
            </a:p>
          </p:txBody>
        </p:sp>
      </p:grpSp>
      <p:grpSp>
        <p:nvGrpSpPr>
          <p:cNvPr id="70" name="Group 69"/>
          <p:cNvGrpSpPr/>
          <p:nvPr/>
        </p:nvGrpSpPr>
        <p:grpSpPr>
          <a:xfrm>
            <a:off x="5334000" y="2705661"/>
            <a:ext cx="3200400" cy="430887"/>
            <a:chOff x="5334000" y="1123950"/>
            <a:chExt cx="3200400" cy="430887"/>
          </a:xfrm>
        </p:grpSpPr>
        <p:grpSp>
          <p:nvGrpSpPr>
            <p:cNvPr id="71" name="Group 29"/>
            <p:cNvGrpSpPr/>
            <p:nvPr/>
          </p:nvGrpSpPr>
          <p:grpSpPr>
            <a:xfrm>
              <a:off x="5334000" y="1133115"/>
              <a:ext cx="3181350" cy="412556"/>
              <a:chOff x="648100" y="3562350"/>
              <a:chExt cx="3578639" cy="914400"/>
            </a:xfrm>
          </p:grpSpPr>
          <p:sp>
            <p:nvSpPr>
              <p:cNvPr id="73" name="Rectangle 72"/>
              <p:cNvSpPr/>
              <p:nvPr/>
            </p:nvSpPr>
            <p:spPr>
              <a:xfrm>
                <a:off x="800500" y="3562350"/>
                <a:ext cx="3426239" cy="9144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648100" y="3562350"/>
                <a:ext cx="152400"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2" name="TextBox 71"/>
            <p:cNvSpPr txBox="1"/>
            <p:nvPr/>
          </p:nvSpPr>
          <p:spPr>
            <a:xfrm>
              <a:off x="5546500" y="1123950"/>
              <a:ext cx="2987900" cy="430887"/>
            </a:xfrm>
            <a:prstGeom prst="rect">
              <a:avLst/>
            </a:prstGeom>
            <a:noFill/>
          </p:spPr>
          <p:txBody>
            <a:bodyPr wrap="square" rtlCol="0">
              <a:spAutoFit/>
            </a:bodyPr>
            <a:lstStyle/>
            <a:p>
              <a:r>
                <a:rPr lang="en-US" sz="1100" b="1" dirty="0" smtClean="0">
                  <a:solidFill>
                    <a:schemeClr val="accent4"/>
                  </a:solidFill>
                </a:rPr>
                <a:t>Title Goes Here</a:t>
              </a:r>
              <a:endParaRPr lang="en-US" sz="1100" dirty="0" smtClean="0">
                <a:solidFill>
                  <a:schemeClr val="accent4"/>
                </a:solidFill>
              </a:endParaRPr>
            </a:p>
            <a:p>
              <a:r>
                <a:rPr lang="en-US" sz="1000" dirty="0" smtClean="0">
                  <a:solidFill>
                    <a:schemeClr val="tx1">
                      <a:lumMod val="50000"/>
                      <a:lumOff val="50000"/>
                    </a:schemeClr>
                  </a:solidFill>
                </a:rPr>
                <a:t>There are many variations of passages of lorem ipsum</a:t>
              </a:r>
              <a:endParaRPr lang="en-US" sz="1000" dirty="0" smtClean="0">
                <a:solidFill>
                  <a:schemeClr val="tx1">
                    <a:lumMod val="65000"/>
                    <a:lumOff val="35000"/>
                  </a:schemeClr>
                </a:solidFill>
              </a:endParaRPr>
            </a:p>
          </p:txBody>
        </p:sp>
      </p:grpSp>
      <p:grpSp>
        <p:nvGrpSpPr>
          <p:cNvPr id="75" name="Group 74"/>
          <p:cNvGrpSpPr/>
          <p:nvPr/>
        </p:nvGrpSpPr>
        <p:grpSpPr>
          <a:xfrm>
            <a:off x="5334000" y="3232898"/>
            <a:ext cx="3200400" cy="430887"/>
            <a:chOff x="5334000" y="1123950"/>
            <a:chExt cx="3200400" cy="430887"/>
          </a:xfrm>
        </p:grpSpPr>
        <p:grpSp>
          <p:nvGrpSpPr>
            <p:cNvPr id="76" name="Group 29"/>
            <p:cNvGrpSpPr/>
            <p:nvPr/>
          </p:nvGrpSpPr>
          <p:grpSpPr>
            <a:xfrm>
              <a:off x="5334000" y="1133115"/>
              <a:ext cx="3181350" cy="412556"/>
              <a:chOff x="648100" y="3562350"/>
              <a:chExt cx="3578639" cy="914400"/>
            </a:xfrm>
          </p:grpSpPr>
          <p:sp>
            <p:nvSpPr>
              <p:cNvPr id="78" name="Rectangle 77"/>
              <p:cNvSpPr/>
              <p:nvPr/>
            </p:nvSpPr>
            <p:spPr>
              <a:xfrm>
                <a:off x="800500" y="3562350"/>
                <a:ext cx="3426239" cy="9144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648100" y="3562350"/>
                <a:ext cx="152400"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TextBox 76"/>
            <p:cNvSpPr txBox="1"/>
            <p:nvPr/>
          </p:nvSpPr>
          <p:spPr>
            <a:xfrm>
              <a:off x="5546500" y="1123950"/>
              <a:ext cx="2987900" cy="430887"/>
            </a:xfrm>
            <a:prstGeom prst="rect">
              <a:avLst/>
            </a:prstGeom>
            <a:noFill/>
          </p:spPr>
          <p:txBody>
            <a:bodyPr wrap="square" rtlCol="0">
              <a:spAutoFit/>
            </a:bodyPr>
            <a:lstStyle/>
            <a:p>
              <a:r>
                <a:rPr lang="en-US" sz="1100" b="1" dirty="0" smtClean="0">
                  <a:solidFill>
                    <a:schemeClr val="accent5"/>
                  </a:solidFill>
                </a:rPr>
                <a:t>Title Goes Here</a:t>
              </a:r>
              <a:endParaRPr lang="en-US" sz="1100" dirty="0" smtClean="0">
                <a:solidFill>
                  <a:schemeClr val="accent5"/>
                </a:solidFill>
              </a:endParaRPr>
            </a:p>
            <a:p>
              <a:r>
                <a:rPr lang="en-US" sz="1000" dirty="0" smtClean="0">
                  <a:solidFill>
                    <a:schemeClr val="tx1">
                      <a:lumMod val="50000"/>
                      <a:lumOff val="50000"/>
                    </a:schemeClr>
                  </a:solidFill>
                </a:rPr>
                <a:t>There are many variations of passages of lorem ipsum</a:t>
              </a:r>
              <a:endParaRPr lang="en-US" sz="1000" dirty="0" smtClean="0">
                <a:solidFill>
                  <a:schemeClr val="tx1">
                    <a:lumMod val="65000"/>
                    <a:lumOff val="35000"/>
                  </a:schemeClr>
                </a:solidFill>
              </a:endParaRPr>
            </a:p>
          </p:txBody>
        </p:sp>
      </p:grpSp>
      <p:grpSp>
        <p:nvGrpSpPr>
          <p:cNvPr id="80" name="Group 79"/>
          <p:cNvGrpSpPr/>
          <p:nvPr/>
        </p:nvGrpSpPr>
        <p:grpSpPr>
          <a:xfrm>
            <a:off x="5334000" y="3760135"/>
            <a:ext cx="3200400" cy="430887"/>
            <a:chOff x="5334000" y="1123950"/>
            <a:chExt cx="3200400" cy="430887"/>
          </a:xfrm>
        </p:grpSpPr>
        <p:grpSp>
          <p:nvGrpSpPr>
            <p:cNvPr id="81" name="Group 29"/>
            <p:cNvGrpSpPr/>
            <p:nvPr/>
          </p:nvGrpSpPr>
          <p:grpSpPr>
            <a:xfrm>
              <a:off x="5334000" y="1133115"/>
              <a:ext cx="3181350" cy="412556"/>
              <a:chOff x="648100" y="3562350"/>
              <a:chExt cx="3578639" cy="914400"/>
            </a:xfrm>
          </p:grpSpPr>
          <p:sp>
            <p:nvSpPr>
              <p:cNvPr id="83" name="Rectangle 82"/>
              <p:cNvSpPr/>
              <p:nvPr/>
            </p:nvSpPr>
            <p:spPr>
              <a:xfrm>
                <a:off x="800500" y="3562350"/>
                <a:ext cx="3426239" cy="9144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a:off x="648100" y="3562350"/>
                <a:ext cx="152400" cy="91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TextBox 81"/>
            <p:cNvSpPr txBox="1"/>
            <p:nvPr/>
          </p:nvSpPr>
          <p:spPr>
            <a:xfrm>
              <a:off x="5546500" y="1123950"/>
              <a:ext cx="2987900" cy="430887"/>
            </a:xfrm>
            <a:prstGeom prst="rect">
              <a:avLst/>
            </a:prstGeom>
            <a:noFill/>
          </p:spPr>
          <p:txBody>
            <a:bodyPr wrap="square" rtlCol="0">
              <a:spAutoFit/>
            </a:bodyPr>
            <a:lstStyle/>
            <a:p>
              <a:r>
                <a:rPr lang="en-US" sz="1100" b="1" dirty="0" smtClean="0">
                  <a:solidFill>
                    <a:schemeClr val="accent6"/>
                  </a:solidFill>
                </a:rPr>
                <a:t>Title Goes Here</a:t>
              </a:r>
              <a:endParaRPr lang="en-US" sz="1100" dirty="0" smtClean="0">
                <a:solidFill>
                  <a:schemeClr val="accent6"/>
                </a:solidFill>
              </a:endParaRPr>
            </a:p>
            <a:p>
              <a:r>
                <a:rPr lang="en-US" sz="1000" dirty="0" smtClean="0">
                  <a:solidFill>
                    <a:schemeClr val="tx1">
                      <a:lumMod val="50000"/>
                      <a:lumOff val="50000"/>
                    </a:schemeClr>
                  </a:solidFill>
                </a:rPr>
                <a:t>There are many variations of passages of lorem ipsum</a:t>
              </a:r>
              <a:endParaRPr lang="en-US" sz="1000" dirty="0" smtClean="0">
                <a:solidFill>
                  <a:schemeClr val="tx1">
                    <a:lumMod val="65000"/>
                    <a:lumOff val="35000"/>
                  </a:schemeClr>
                </a:solidFill>
              </a:endParaRPr>
            </a:p>
          </p:txBody>
        </p:sp>
      </p:grpSp>
      <p:grpSp>
        <p:nvGrpSpPr>
          <p:cNvPr id="85" name="Group 84"/>
          <p:cNvGrpSpPr/>
          <p:nvPr/>
        </p:nvGrpSpPr>
        <p:grpSpPr>
          <a:xfrm>
            <a:off x="1771706" y="4427982"/>
            <a:ext cx="5600589" cy="201168"/>
            <a:chOff x="1028811" y="4267200"/>
            <a:chExt cx="5600589" cy="201168"/>
          </a:xfrm>
        </p:grpSpPr>
        <p:grpSp>
          <p:nvGrpSpPr>
            <p:cNvPr id="86" name="Group 50"/>
            <p:cNvGrpSpPr/>
            <p:nvPr/>
          </p:nvGrpSpPr>
          <p:grpSpPr>
            <a:xfrm>
              <a:off x="1028811" y="4267200"/>
              <a:ext cx="1008726" cy="201168"/>
              <a:chOff x="2221306" y="3914656"/>
              <a:chExt cx="1008726" cy="201168"/>
            </a:xfrm>
          </p:grpSpPr>
          <p:sp>
            <p:nvSpPr>
              <p:cNvPr id="99" name="TextBox 98"/>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100" name="Oval 99"/>
              <p:cNvSpPr>
                <a:spLocks noChangeAspect="1"/>
              </p:cNvSpPr>
              <p:nvPr/>
            </p:nvSpPr>
            <p:spPr>
              <a:xfrm>
                <a:off x="2221306" y="3914656"/>
                <a:ext cx="207097" cy="201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7" name="Group 50"/>
            <p:cNvGrpSpPr/>
            <p:nvPr/>
          </p:nvGrpSpPr>
          <p:grpSpPr>
            <a:xfrm>
              <a:off x="2176777" y="4267200"/>
              <a:ext cx="1008726" cy="201168"/>
              <a:chOff x="2221306" y="3914656"/>
              <a:chExt cx="1008726" cy="201168"/>
            </a:xfrm>
          </p:grpSpPr>
          <p:sp>
            <p:nvSpPr>
              <p:cNvPr id="97" name="TextBox 96"/>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98" name="Oval 97"/>
              <p:cNvSpPr>
                <a:spLocks noChangeAspect="1"/>
              </p:cNvSpPr>
              <p:nvPr/>
            </p:nvSpPr>
            <p:spPr>
              <a:xfrm>
                <a:off x="2221306" y="3914656"/>
                <a:ext cx="207097" cy="2011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8" name="Group 50"/>
            <p:cNvGrpSpPr/>
            <p:nvPr/>
          </p:nvGrpSpPr>
          <p:grpSpPr>
            <a:xfrm>
              <a:off x="3324743" y="4267200"/>
              <a:ext cx="1008726" cy="201168"/>
              <a:chOff x="2221306" y="3914656"/>
              <a:chExt cx="1008726" cy="201168"/>
            </a:xfrm>
          </p:grpSpPr>
          <p:sp>
            <p:nvSpPr>
              <p:cNvPr id="95" name="TextBox 94"/>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96" name="Oval 95"/>
              <p:cNvSpPr>
                <a:spLocks noChangeAspect="1"/>
              </p:cNvSpPr>
              <p:nvPr/>
            </p:nvSpPr>
            <p:spPr>
              <a:xfrm>
                <a:off x="2221306" y="3914656"/>
                <a:ext cx="207097" cy="2011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 name="Group 50"/>
            <p:cNvGrpSpPr/>
            <p:nvPr/>
          </p:nvGrpSpPr>
          <p:grpSpPr>
            <a:xfrm>
              <a:off x="4472709" y="4267200"/>
              <a:ext cx="1008726" cy="201168"/>
              <a:chOff x="2221306" y="3914656"/>
              <a:chExt cx="1008726" cy="201168"/>
            </a:xfrm>
          </p:grpSpPr>
          <p:sp>
            <p:nvSpPr>
              <p:cNvPr id="93" name="TextBox 92"/>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94" name="Oval 93"/>
              <p:cNvSpPr>
                <a:spLocks noChangeAspect="1"/>
              </p:cNvSpPr>
              <p:nvPr/>
            </p:nvSpPr>
            <p:spPr>
              <a:xfrm>
                <a:off x="2221306" y="3914656"/>
                <a:ext cx="207097" cy="2011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 name="Group 50"/>
            <p:cNvGrpSpPr/>
            <p:nvPr/>
          </p:nvGrpSpPr>
          <p:grpSpPr>
            <a:xfrm>
              <a:off x="5620674" y="4267200"/>
              <a:ext cx="1008726" cy="201168"/>
              <a:chOff x="2221306" y="3914656"/>
              <a:chExt cx="1008726" cy="201168"/>
            </a:xfrm>
          </p:grpSpPr>
          <p:sp>
            <p:nvSpPr>
              <p:cNvPr id="91" name="TextBox 90"/>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92" name="Oval 91"/>
              <p:cNvSpPr>
                <a:spLocks noChangeAspect="1"/>
              </p:cNvSpPr>
              <p:nvPr/>
            </p:nvSpPr>
            <p:spPr>
              <a:xfrm>
                <a:off x="2221306" y="3914656"/>
                <a:ext cx="207097" cy="2011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accel="50000" decel="5000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1+#ppt_w/2"/>
                                          </p:val>
                                        </p:tav>
                                        <p:tav tm="100000">
                                          <p:val>
                                            <p:strVal val="#ppt_x"/>
                                          </p:val>
                                        </p:tav>
                                      </p:tavLst>
                                    </p:anim>
                                    <p:anim calcmode="lin" valueType="num">
                                      <p:cBhvr additive="base">
                                        <p:cTn id="8" dur="500" fill="hold"/>
                                        <p:tgtEl>
                                          <p:spTgt spid="5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50000" decel="50000" fill="hold" nodeType="after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fill="hold"/>
                                        <p:tgtEl>
                                          <p:spTgt spid="59"/>
                                        </p:tgtEl>
                                        <p:attrNameLst>
                                          <p:attrName>ppt_x</p:attrName>
                                        </p:attrNameLst>
                                      </p:cBhvr>
                                      <p:tavLst>
                                        <p:tav tm="0">
                                          <p:val>
                                            <p:strVal val="1+#ppt_w/2"/>
                                          </p:val>
                                        </p:tav>
                                        <p:tav tm="100000">
                                          <p:val>
                                            <p:strVal val="#ppt_x"/>
                                          </p:val>
                                        </p:tav>
                                      </p:tavLst>
                                    </p:anim>
                                    <p:anim calcmode="lin" valueType="num">
                                      <p:cBhvr additive="base">
                                        <p:cTn id="13" dur="500" fill="hold"/>
                                        <p:tgtEl>
                                          <p:spTgt spid="5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accel="50000" decel="50000" fill="hold" nodeType="afterEffect">
                                  <p:stCondLst>
                                    <p:cond delay="0"/>
                                  </p:stCondLst>
                                  <p:childTnLst>
                                    <p:set>
                                      <p:cBhvr>
                                        <p:cTn id="16" dur="1" fill="hold">
                                          <p:stCondLst>
                                            <p:cond delay="0"/>
                                          </p:stCondLst>
                                        </p:cTn>
                                        <p:tgtEl>
                                          <p:spTgt spid="65"/>
                                        </p:tgtEl>
                                        <p:attrNameLst>
                                          <p:attrName>style.visibility</p:attrName>
                                        </p:attrNameLst>
                                      </p:cBhvr>
                                      <p:to>
                                        <p:strVal val="visible"/>
                                      </p:to>
                                    </p:set>
                                    <p:anim calcmode="lin" valueType="num">
                                      <p:cBhvr additive="base">
                                        <p:cTn id="17" dur="500" fill="hold"/>
                                        <p:tgtEl>
                                          <p:spTgt spid="65"/>
                                        </p:tgtEl>
                                        <p:attrNameLst>
                                          <p:attrName>ppt_x</p:attrName>
                                        </p:attrNameLst>
                                      </p:cBhvr>
                                      <p:tavLst>
                                        <p:tav tm="0">
                                          <p:val>
                                            <p:strVal val="1+#ppt_w/2"/>
                                          </p:val>
                                        </p:tav>
                                        <p:tav tm="100000">
                                          <p:val>
                                            <p:strVal val="#ppt_x"/>
                                          </p:val>
                                        </p:tav>
                                      </p:tavLst>
                                    </p:anim>
                                    <p:anim calcmode="lin" valueType="num">
                                      <p:cBhvr additive="base">
                                        <p:cTn id="18" dur="500" fill="hold"/>
                                        <p:tgtEl>
                                          <p:spTgt spid="6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accel="50000" decel="50000" fill="hold" nodeType="after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additive="base">
                                        <p:cTn id="22" dur="500" fill="hold"/>
                                        <p:tgtEl>
                                          <p:spTgt spid="70"/>
                                        </p:tgtEl>
                                        <p:attrNameLst>
                                          <p:attrName>ppt_x</p:attrName>
                                        </p:attrNameLst>
                                      </p:cBhvr>
                                      <p:tavLst>
                                        <p:tav tm="0">
                                          <p:val>
                                            <p:strVal val="1+#ppt_w/2"/>
                                          </p:val>
                                        </p:tav>
                                        <p:tav tm="100000">
                                          <p:val>
                                            <p:strVal val="#ppt_x"/>
                                          </p:val>
                                        </p:tav>
                                      </p:tavLst>
                                    </p:anim>
                                    <p:anim calcmode="lin" valueType="num">
                                      <p:cBhvr additive="base">
                                        <p:cTn id="23" dur="500" fill="hold"/>
                                        <p:tgtEl>
                                          <p:spTgt spid="7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accel="50000" decel="5000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 calcmode="lin" valueType="num">
                                      <p:cBhvr additive="base">
                                        <p:cTn id="27" dur="500" fill="hold"/>
                                        <p:tgtEl>
                                          <p:spTgt spid="75"/>
                                        </p:tgtEl>
                                        <p:attrNameLst>
                                          <p:attrName>ppt_x</p:attrName>
                                        </p:attrNameLst>
                                      </p:cBhvr>
                                      <p:tavLst>
                                        <p:tav tm="0">
                                          <p:val>
                                            <p:strVal val="1+#ppt_w/2"/>
                                          </p:val>
                                        </p:tav>
                                        <p:tav tm="100000">
                                          <p:val>
                                            <p:strVal val="#ppt_x"/>
                                          </p:val>
                                        </p:tav>
                                      </p:tavLst>
                                    </p:anim>
                                    <p:anim calcmode="lin" valueType="num">
                                      <p:cBhvr additive="base">
                                        <p:cTn id="28" dur="500" fill="hold"/>
                                        <p:tgtEl>
                                          <p:spTgt spid="7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accel="50000" decel="50000" fill="hold" nodeType="afterEffect">
                                  <p:stCondLst>
                                    <p:cond delay="0"/>
                                  </p:stCondLst>
                                  <p:childTnLst>
                                    <p:set>
                                      <p:cBhvr>
                                        <p:cTn id="31" dur="1" fill="hold">
                                          <p:stCondLst>
                                            <p:cond delay="0"/>
                                          </p:stCondLst>
                                        </p:cTn>
                                        <p:tgtEl>
                                          <p:spTgt spid="80"/>
                                        </p:tgtEl>
                                        <p:attrNameLst>
                                          <p:attrName>style.visibility</p:attrName>
                                        </p:attrNameLst>
                                      </p:cBhvr>
                                      <p:to>
                                        <p:strVal val="visible"/>
                                      </p:to>
                                    </p:set>
                                    <p:anim calcmode="lin" valueType="num">
                                      <p:cBhvr additive="base">
                                        <p:cTn id="32" dur="500" fill="hold"/>
                                        <p:tgtEl>
                                          <p:spTgt spid="80"/>
                                        </p:tgtEl>
                                        <p:attrNameLst>
                                          <p:attrName>ppt_x</p:attrName>
                                        </p:attrNameLst>
                                      </p:cBhvr>
                                      <p:tavLst>
                                        <p:tav tm="0">
                                          <p:val>
                                            <p:strVal val="1+#ppt_w/2"/>
                                          </p:val>
                                        </p:tav>
                                        <p:tav tm="100000">
                                          <p:val>
                                            <p:strVal val="#ppt_x"/>
                                          </p:val>
                                        </p:tav>
                                      </p:tavLst>
                                    </p:anim>
                                    <p:anim calcmode="lin" valueType="num">
                                      <p:cBhvr additive="base">
                                        <p:cTn id="33" dur="500" fill="hold"/>
                                        <p:tgtEl>
                                          <p:spTgt spid="8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4" grpId="0">
        <p:bldSub>
          <a:bldChart bld="series"/>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 name="Chart 63"/>
          <p:cNvGraphicFramePr/>
          <p:nvPr/>
        </p:nvGraphicFramePr>
        <p:xfrm>
          <a:off x="228600" y="1047750"/>
          <a:ext cx="8534400" cy="245948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Yearly Data Chart Slide</a:t>
            </a:r>
            <a:endParaRPr lang="en-US" dirty="0"/>
          </a:p>
        </p:txBody>
      </p:sp>
      <p:sp>
        <p:nvSpPr>
          <p:cNvPr id="4" name="Text Placeholder 3"/>
          <p:cNvSpPr>
            <a:spLocks noGrp="1"/>
          </p:cNvSpPr>
          <p:nvPr>
            <p:ph type="body" sz="half" idx="2"/>
          </p:nvPr>
        </p:nvSpPr>
        <p:spPr/>
        <p:txBody>
          <a:bodyPr/>
          <a:lstStyle/>
          <a:p>
            <a:r>
              <a:rPr lang="en-US" dirty="0" smtClean="0"/>
              <a:t>Data Chart Slide</a:t>
            </a:r>
            <a:endParaRPr lang="en-US" dirty="0"/>
          </a:p>
        </p:txBody>
      </p:sp>
      <p:grpSp>
        <p:nvGrpSpPr>
          <p:cNvPr id="16" name="Group 15"/>
          <p:cNvGrpSpPr/>
          <p:nvPr/>
        </p:nvGrpSpPr>
        <p:grpSpPr>
          <a:xfrm>
            <a:off x="685800" y="3585054"/>
            <a:ext cx="3707848" cy="1119905"/>
            <a:chOff x="685800" y="3409950"/>
            <a:chExt cx="3707848" cy="1119905"/>
          </a:xfrm>
        </p:grpSpPr>
        <p:sp>
          <p:nvSpPr>
            <p:cNvPr id="17" name="TextBox 16"/>
            <p:cNvSpPr txBox="1"/>
            <p:nvPr/>
          </p:nvSpPr>
          <p:spPr>
            <a:xfrm>
              <a:off x="1384472" y="3687191"/>
              <a:ext cx="3009176" cy="307777"/>
            </a:xfrm>
            <a:prstGeom prst="rect">
              <a:avLst/>
            </a:prstGeom>
            <a:noFill/>
          </p:spPr>
          <p:txBody>
            <a:bodyPr wrap="square" lIns="0" tIns="0" rIns="0" bIns="0" rtlCol="0">
              <a:spAutoFit/>
            </a:bodyPr>
            <a:lstStyle/>
            <a:p>
              <a:pPr lvl="0" defTabSz="914400">
                <a:spcBef>
                  <a:spcPct val="20000"/>
                </a:spcBef>
                <a:defRPr/>
              </a:pPr>
              <a:r>
                <a:rPr lang="en-US" sz="1000" dirty="0" smtClean="0">
                  <a:solidFill>
                    <a:schemeClr val="tx1">
                      <a:lumMod val="50000"/>
                      <a:lumOff val="50000"/>
                    </a:schemeClr>
                  </a:solidFill>
                </a:rPr>
                <a:t>There are many of the variations passages lorem ipsum available majority have suffered</a:t>
              </a:r>
              <a:endParaRPr lang="en-US" sz="1000" dirty="0">
                <a:solidFill>
                  <a:schemeClr val="tx1">
                    <a:lumMod val="50000"/>
                    <a:lumOff val="50000"/>
                  </a:schemeClr>
                </a:solidFill>
              </a:endParaRPr>
            </a:p>
          </p:txBody>
        </p:sp>
        <p:sp>
          <p:nvSpPr>
            <p:cNvPr id="18" name="TextBox 17"/>
            <p:cNvSpPr txBox="1"/>
            <p:nvPr/>
          </p:nvSpPr>
          <p:spPr>
            <a:xfrm>
              <a:off x="685800" y="3409950"/>
              <a:ext cx="1542506" cy="215444"/>
            </a:xfrm>
            <a:prstGeom prst="rect">
              <a:avLst/>
            </a:prstGeom>
            <a:noFill/>
          </p:spPr>
          <p:txBody>
            <a:bodyPr wrap="square" lIns="0" tIns="0" rIns="0" bIns="0" rtlCol="0" anchor="t">
              <a:spAutoFit/>
            </a:bodyPr>
            <a:lstStyle/>
            <a:p>
              <a:r>
                <a:rPr lang="en-US" sz="1400" b="1" dirty="0" smtClean="0">
                  <a:solidFill>
                    <a:schemeClr val="tx1">
                      <a:lumMod val="50000"/>
                      <a:lumOff val="50000"/>
                    </a:schemeClr>
                  </a:solidFill>
                </a:rPr>
                <a:t>Description Here</a:t>
              </a:r>
              <a:endParaRPr lang="en-US" sz="1400" b="1" dirty="0">
                <a:solidFill>
                  <a:schemeClr val="tx1">
                    <a:lumMod val="50000"/>
                    <a:lumOff val="50000"/>
                  </a:schemeClr>
                </a:solidFill>
              </a:endParaRPr>
            </a:p>
          </p:txBody>
        </p:sp>
        <p:sp>
          <p:nvSpPr>
            <p:cNvPr id="24" name="Rectangle 23"/>
            <p:cNvSpPr/>
            <p:nvPr/>
          </p:nvSpPr>
          <p:spPr>
            <a:xfrm>
              <a:off x="706738" y="3625394"/>
              <a:ext cx="593111" cy="430887"/>
            </a:xfrm>
            <a:prstGeom prst="rect">
              <a:avLst/>
            </a:prstGeom>
          </p:spPr>
          <p:txBody>
            <a:bodyPr wrap="none" lIns="0" tIns="0" rIns="0" bIns="0">
              <a:spAutoFit/>
            </a:bodyPr>
            <a:lstStyle/>
            <a:p>
              <a:r>
                <a:rPr lang="en-US" sz="2800" b="1" dirty="0" smtClean="0">
                  <a:solidFill>
                    <a:schemeClr val="tx1">
                      <a:lumMod val="50000"/>
                      <a:lumOff val="50000"/>
                    </a:schemeClr>
                  </a:solidFill>
                </a:rPr>
                <a:t>80%</a:t>
              </a:r>
              <a:endParaRPr lang="en-US" sz="1800" b="1" dirty="0" smtClean="0">
                <a:solidFill>
                  <a:schemeClr val="tx1">
                    <a:lumMod val="50000"/>
                    <a:lumOff val="50000"/>
                  </a:schemeClr>
                </a:solidFill>
              </a:endParaRPr>
            </a:p>
          </p:txBody>
        </p:sp>
        <p:sp>
          <p:nvSpPr>
            <p:cNvPr id="25" name="TextBox 24"/>
            <p:cNvSpPr txBox="1"/>
            <p:nvPr/>
          </p:nvSpPr>
          <p:spPr>
            <a:xfrm>
              <a:off x="685800" y="4068190"/>
              <a:ext cx="3505200" cy="461665"/>
            </a:xfrm>
            <a:prstGeom prst="rect">
              <a:avLst/>
            </a:prstGeom>
            <a:noFill/>
          </p:spPr>
          <p:txBody>
            <a:bodyPr wrap="square" lIns="0" tIns="0" rIns="0" bIns="0" rtlCol="0">
              <a:spAutoFit/>
            </a:bodyPr>
            <a:lstStyle/>
            <a:p>
              <a:r>
                <a:rPr lang="en-US" sz="1000" dirty="0" smtClean="0">
                  <a:solidFill>
                    <a:schemeClr val="tx1">
                      <a:lumMod val="50000"/>
                      <a:lumOff val="50000"/>
                    </a:schemeClr>
                  </a:solidFill>
                </a:rPr>
                <a:t>There are many variations of passages  of Lorem Ipsum available, but the have suffered alteration in some  form, by humour, or randomized words which  don't believable</a:t>
              </a:r>
            </a:p>
          </p:txBody>
        </p:sp>
      </p:grpSp>
      <p:grpSp>
        <p:nvGrpSpPr>
          <p:cNvPr id="30" name="Group 29"/>
          <p:cNvGrpSpPr/>
          <p:nvPr/>
        </p:nvGrpSpPr>
        <p:grpSpPr>
          <a:xfrm>
            <a:off x="5029200" y="3585054"/>
            <a:ext cx="3707848" cy="1119905"/>
            <a:chOff x="685800" y="3409950"/>
            <a:chExt cx="3707848" cy="1119905"/>
          </a:xfrm>
        </p:grpSpPr>
        <p:sp>
          <p:nvSpPr>
            <p:cNvPr id="31" name="TextBox 30"/>
            <p:cNvSpPr txBox="1"/>
            <p:nvPr/>
          </p:nvSpPr>
          <p:spPr>
            <a:xfrm>
              <a:off x="1384472" y="3687191"/>
              <a:ext cx="3009176" cy="307777"/>
            </a:xfrm>
            <a:prstGeom prst="rect">
              <a:avLst/>
            </a:prstGeom>
            <a:noFill/>
          </p:spPr>
          <p:txBody>
            <a:bodyPr wrap="square" lIns="0" tIns="0" rIns="0" bIns="0" rtlCol="0">
              <a:spAutoFit/>
            </a:bodyPr>
            <a:lstStyle/>
            <a:p>
              <a:pPr lvl="0" defTabSz="914400">
                <a:spcBef>
                  <a:spcPct val="20000"/>
                </a:spcBef>
                <a:defRPr/>
              </a:pPr>
              <a:r>
                <a:rPr lang="en-US" sz="1000" dirty="0" smtClean="0">
                  <a:solidFill>
                    <a:schemeClr val="tx1">
                      <a:lumMod val="50000"/>
                      <a:lumOff val="50000"/>
                    </a:schemeClr>
                  </a:solidFill>
                </a:rPr>
                <a:t>There are many of the variations passages lorem ipsum available majority have suffered</a:t>
              </a:r>
              <a:endParaRPr lang="en-US" sz="1000" dirty="0">
                <a:solidFill>
                  <a:schemeClr val="tx1">
                    <a:lumMod val="50000"/>
                    <a:lumOff val="50000"/>
                  </a:schemeClr>
                </a:solidFill>
              </a:endParaRPr>
            </a:p>
          </p:txBody>
        </p:sp>
        <p:sp>
          <p:nvSpPr>
            <p:cNvPr id="32" name="TextBox 31"/>
            <p:cNvSpPr txBox="1"/>
            <p:nvPr/>
          </p:nvSpPr>
          <p:spPr>
            <a:xfrm>
              <a:off x="685800" y="3409950"/>
              <a:ext cx="1542506" cy="215444"/>
            </a:xfrm>
            <a:prstGeom prst="rect">
              <a:avLst/>
            </a:prstGeom>
            <a:noFill/>
          </p:spPr>
          <p:txBody>
            <a:bodyPr wrap="square" lIns="0" tIns="0" rIns="0" bIns="0" rtlCol="0" anchor="t">
              <a:spAutoFit/>
            </a:bodyPr>
            <a:lstStyle/>
            <a:p>
              <a:r>
                <a:rPr lang="en-US" sz="1400" b="1" dirty="0" smtClean="0">
                  <a:solidFill>
                    <a:schemeClr val="tx1">
                      <a:lumMod val="50000"/>
                      <a:lumOff val="50000"/>
                    </a:schemeClr>
                  </a:solidFill>
                </a:rPr>
                <a:t>Description Here</a:t>
              </a:r>
              <a:endParaRPr lang="en-US" sz="1400" b="1" dirty="0">
                <a:solidFill>
                  <a:schemeClr val="tx1">
                    <a:lumMod val="50000"/>
                    <a:lumOff val="50000"/>
                  </a:schemeClr>
                </a:solidFill>
              </a:endParaRPr>
            </a:p>
          </p:txBody>
        </p:sp>
        <p:sp>
          <p:nvSpPr>
            <p:cNvPr id="33" name="Rectangle 32"/>
            <p:cNvSpPr/>
            <p:nvPr/>
          </p:nvSpPr>
          <p:spPr>
            <a:xfrm>
              <a:off x="706738" y="3625394"/>
              <a:ext cx="593111" cy="430887"/>
            </a:xfrm>
            <a:prstGeom prst="rect">
              <a:avLst/>
            </a:prstGeom>
          </p:spPr>
          <p:txBody>
            <a:bodyPr wrap="none" lIns="0" tIns="0" rIns="0" bIns="0">
              <a:spAutoFit/>
            </a:bodyPr>
            <a:lstStyle/>
            <a:p>
              <a:r>
                <a:rPr lang="en-US" sz="2800" b="1" dirty="0" smtClean="0">
                  <a:solidFill>
                    <a:schemeClr val="tx1">
                      <a:lumMod val="50000"/>
                      <a:lumOff val="50000"/>
                    </a:schemeClr>
                  </a:solidFill>
                </a:rPr>
                <a:t>20%</a:t>
              </a:r>
              <a:endParaRPr lang="en-US" sz="1800" b="1" dirty="0" smtClean="0">
                <a:solidFill>
                  <a:schemeClr val="tx1">
                    <a:lumMod val="50000"/>
                    <a:lumOff val="50000"/>
                  </a:schemeClr>
                </a:solidFill>
              </a:endParaRPr>
            </a:p>
          </p:txBody>
        </p:sp>
        <p:sp>
          <p:nvSpPr>
            <p:cNvPr id="34" name="TextBox 33"/>
            <p:cNvSpPr txBox="1"/>
            <p:nvPr/>
          </p:nvSpPr>
          <p:spPr>
            <a:xfrm>
              <a:off x="685800" y="4068190"/>
              <a:ext cx="3505200" cy="461665"/>
            </a:xfrm>
            <a:prstGeom prst="rect">
              <a:avLst/>
            </a:prstGeom>
            <a:noFill/>
          </p:spPr>
          <p:txBody>
            <a:bodyPr wrap="square" lIns="0" tIns="0" rIns="0" bIns="0" rtlCol="0">
              <a:spAutoFit/>
            </a:bodyPr>
            <a:lstStyle/>
            <a:p>
              <a:r>
                <a:rPr lang="en-US" sz="1000" dirty="0" smtClean="0">
                  <a:solidFill>
                    <a:schemeClr val="tx1">
                      <a:lumMod val="50000"/>
                      <a:lumOff val="50000"/>
                    </a:schemeClr>
                  </a:solidFill>
                </a:rPr>
                <a:t>There are many variations of passages  of Lorem Ipsum available, but the have suffered alteration in some  form, by humour, or randomized words which  don't believable</a:t>
              </a:r>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4" grpId="0">
        <p:bldSub>
          <a:bldChart bld="series"/>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 name="Chart 63"/>
          <p:cNvGraphicFramePr/>
          <p:nvPr/>
        </p:nvGraphicFramePr>
        <p:xfrm>
          <a:off x="457201" y="1047750"/>
          <a:ext cx="4592938" cy="37338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Weekly Data Chart Slide</a:t>
            </a:r>
            <a:endParaRPr lang="en-US" dirty="0"/>
          </a:p>
        </p:txBody>
      </p:sp>
      <p:sp>
        <p:nvSpPr>
          <p:cNvPr id="4" name="Text Placeholder 3"/>
          <p:cNvSpPr>
            <a:spLocks noGrp="1"/>
          </p:cNvSpPr>
          <p:nvPr>
            <p:ph type="body" sz="half" idx="2"/>
          </p:nvPr>
        </p:nvSpPr>
        <p:spPr/>
        <p:txBody>
          <a:bodyPr/>
          <a:lstStyle/>
          <a:p>
            <a:r>
              <a:rPr lang="en-US" dirty="0" smtClean="0"/>
              <a:t>Data Chart Slide</a:t>
            </a:r>
            <a:endParaRPr lang="en-US" dirty="0"/>
          </a:p>
        </p:txBody>
      </p:sp>
      <p:grpSp>
        <p:nvGrpSpPr>
          <p:cNvPr id="3" name="Group 15"/>
          <p:cNvGrpSpPr/>
          <p:nvPr/>
        </p:nvGrpSpPr>
        <p:grpSpPr>
          <a:xfrm>
            <a:off x="5095875" y="2886075"/>
            <a:ext cx="3484262" cy="646331"/>
            <a:chOff x="685800" y="3409950"/>
            <a:chExt cx="3484262" cy="646331"/>
          </a:xfrm>
        </p:grpSpPr>
        <p:sp>
          <p:nvSpPr>
            <p:cNvPr id="17" name="TextBox 16"/>
            <p:cNvSpPr txBox="1"/>
            <p:nvPr/>
          </p:nvSpPr>
          <p:spPr>
            <a:xfrm>
              <a:off x="1384472" y="3687191"/>
              <a:ext cx="2785590" cy="307777"/>
            </a:xfrm>
            <a:prstGeom prst="rect">
              <a:avLst/>
            </a:prstGeom>
            <a:noFill/>
          </p:spPr>
          <p:txBody>
            <a:bodyPr wrap="square" lIns="0" tIns="0" rIns="0" bIns="0" rtlCol="0">
              <a:spAutoFit/>
            </a:bodyPr>
            <a:lstStyle/>
            <a:p>
              <a:pPr lvl="0" defTabSz="914400">
                <a:spcBef>
                  <a:spcPct val="20000"/>
                </a:spcBef>
                <a:defRPr/>
              </a:pPr>
              <a:r>
                <a:rPr lang="en-US" sz="1000" dirty="0" smtClean="0">
                  <a:solidFill>
                    <a:schemeClr val="tx1">
                      <a:lumMod val="50000"/>
                      <a:lumOff val="50000"/>
                    </a:schemeClr>
                  </a:solidFill>
                </a:rPr>
                <a:t>There are many of the variations passages lorem ipsum available majority have suffered</a:t>
              </a:r>
              <a:endParaRPr lang="en-US" sz="1000" dirty="0">
                <a:solidFill>
                  <a:schemeClr val="tx1">
                    <a:lumMod val="50000"/>
                    <a:lumOff val="50000"/>
                  </a:schemeClr>
                </a:solidFill>
              </a:endParaRPr>
            </a:p>
          </p:txBody>
        </p:sp>
        <p:sp>
          <p:nvSpPr>
            <p:cNvPr id="18" name="TextBox 17"/>
            <p:cNvSpPr txBox="1"/>
            <p:nvPr/>
          </p:nvSpPr>
          <p:spPr>
            <a:xfrm>
              <a:off x="685800" y="3409950"/>
              <a:ext cx="1542506" cy="215444"/>
            </a:xfrm>
            <a:prstGeom prst="rect">
              <a:avLst/>
            </a:prstGeom>
            <a:noFill/>
          </p:spPr>
          <p:txBody>
            <a:bodyPr wrap="square" lIns="0" tIns="0" rIns="0" bIns="0" rtlCol="0" anchor="t">
              <a:spAutoFit/>
            </a:bodyPr>
            <a:lstStyle/>
            <a:p>
              <a:r>
                <a:rPr lang="en-US" sz="1400" b="1" dirty="0" smtClean="0">
                  <a:solidFill>
                    <a:schemeClr val="tx1">
                      <a:lumMod val="50000"/>
                      <a:lumOff val="50000"/>
                    </a:schemeClr>
                  </a:solidFill>
                </a:rPr>
                <a:t>Description Here</a:t>
              </a:r>
              <a:endParaRPr lang="en-US" sz="1400" b="1" dirty="0">
                <a:solidFill>
                  <a:schemeClr val="tx1">
                    <a:lumMod val="50000"/>
                    <a:lumOff val="50000"/>
                  </a:schemeClr>
                </a:solidFill>
              </a:endParaRPr>
            </a:p>
          </p:txBody>
        </p:sp>
        <p:sp>
          <p:nvSpPr>
            <p:cNvPr id="24" name="Rectangle 23"/>
            <p:cNvSpPr/>
            <p:nvPr/>
          </p:nvSpPr>
          <p:spPr>
            <a:xfrm>
              <a:off x="706738" y="3625394"/>
              <a:ext cx="593111" cy="430887"/>
            </a:xfrm>
            <a:prstGeom prst="rect">
              <a:avLst/>
            </a:prstGeom>
          </p:spPr>
          <p:txBody>
            <a:bodyPr wrap="none" lIns="0" tIns="0" rIns="0" bIns="0">
              <a:spAutoFit/>
            </a:bodyPr>
            <a:lstStyle/>
            <a:p>
              <a:r>
                <a:rPr lang="en-US" sz="2800" b="1" dirty="0" smtClean="0">
                  <a:solidFill>
                    <a:schemeClr val="tx1">
                      <a:lumMod val="50000"/>
                      <a:lumOff val="50000"/>
                    </a:schemeClr>
                  </a:solidFill>
                </a:rPr>
                <a:t>80%</a:t>
              </a:r>
              <a:endParaRPr lang="en-US" sz="1800" b="1" dirty="0" smtClean="0">
                <a:solidFill>
                  <a:schemeClr val="tx1">
                    <a:lumMod val="50000"/>
                    <a:lumOff val="50000"/>
                  </a:schemeClr>
                </a:solidFill>
              </a:endParaRPr>
            </a:p>
          </p:txBody>
        </p:sp>
      </p:grpSp>
      <p:grpSp>
        <p:nvGrpSpPr>
          <p:cNvPr id="5" name="Group 29"/>
          <p:cNvGrpSpPr/>
          <p:nvPr/>
        </p:nvGrpSpPr>
        <p:grpSpPr>
          <a:xfrm>
            <a:off x="5095875" y="1209675"/>
            <a:ext cx="3362326" cy="646331"/>
            <a:chOff x="685800" y="3409950"/>
            <a:chExt cx="3527953" cy="646331"/>
          </a:xfrm>
        </p:grpSpPr>
        <p:sp>
          <p:nvSpPr>
            <p:cNvPr id="31" name="TextBox 30"/>
            <p:cNvSpPr txBox="1"/>
            <p:nvPr/>
          </p:nvSpPr>
          <p:spPr>
            <a:xfrm>
              <a:off x="1384472" y="3687191"/>
              <a:ext cx="2829281" cy="307777"/>
            </a:xfrm>
            <a:prstGeom prst="rect">
              <a:avLst/>
            </a:prstGeom>
            <a:noFill/>
          </p:spPr>
          <p:txBody>
            <a:bodyPr wrap="square" lIns="0" tIns="0" rIns="0" bIns="0" rtlCol="0">
              <a:spAutoFit/>
            </a:bodyPr>
            <a:lstStyle/>
            <a:p>
              <a:pPr lvl="0" defTabSz="914400">
                <a:spcBef>
                  <a:spcPct val="20000"/>
                </a:spcBef>
                <a:defRPr/>
              </a:pPr>
              <a:r>
                <a:rPr lang="en-US" sz="1000" dirty="0" smtClean="0">
                  <a:solidFill>
                    <a:schemeClr val="tx1">
                      <a:lumMod val="50000"/>
                      <a:lumOff val="50000"/>
                    </a:schemeClr>
                  </a:solidFill>
                </a:rPr>
                <a:t>There are many of the variations passages lorem ipsum available majority have suffered</a:t>
              </a:r>
              <a:endParaRPr lang="en-US" sz="1000" dirty="0">
                <a:solidFill>
                  <a:schemeClr val="tx1">
                    <a:lumMod val="50000"/>
                    <a:lumOff val="50000"/>
                  </a:schemeClr>
                </a:solidFill>
              </a:endParaRPr>
            </a:p>
          </p:txBody>
        </p:sp>
        <p:sp>
          <p:nvSpPr>
            <p:cNvPr id="32" name="TextBox 31"/>
            <p:cNvSpPr txBox="1"/>
            <p:nvPr/>
          </p:nvSpPr>
          <p:spPr>
            <a:xfrm>
              <a:off x="685800" y="3409950"/>
              <a:ext cx="1542506" cy="215444"/>
            </a:xfrm>
            <a:prstGeom prst="rect">
              <a:avLst/>
            </a:prstGeom>
            <a:noFill/>
          </p:spPr>
          <p:txBody>
            <a:bodyPr wrap="square" lIns="0" tIns="0" rIns="0" bIns="0" rtlCol="0" anchor="t">
              <a:spAutoFit/>
            </a:bodyPr>
            <a:lstStyle/>
            <a:p>
              <a:r>
                <a:rPr lang="en-US" sz="1400" b="1" dirty="0" smtClean="0">
                  <a:solidFill>
                    <a:schemeClr val="tx1">
                      <a:lumMod val="50000"/>
                      <a:lumOff val="50000"/>
                    </a:schemeClr>
                  </a:solidFill>
                </a:rPr>
                <a:t>Description Here</a:t>
              </a:r>
              <a:endParaRPr lang="en-US" sz="1400" b="1" dirty="0">
                <a:solidFill>
                  <a:schemeClr val="tx1">
                    <a:lumMod val="50000"/>
                    <a:lumOff val="50000"/>
                  </a:schemeClr>
                </a:solidFill>
              </a:endParaRPr>
            </a:p>
          </p:txBody>
        </p:sp>
        <p:sp>
          <p:nvSpPr>
            <p:cNvPr id="33" name="Rectangle 32"/>
            <p:cNvSpPr/>
            <p:nvPr/>
          </p:nvSpPr>
          <p:spPr>
            <a:xfrm>
              <a:off x="706738" y="3625394"/>
              <a:ext cx="593111" cy="430887"/>
            </a:xfrm>
            <a:prstGeom prst="rect">
              <a:avLst/>
            </a:prstGeom>
          </p:spPr>
          <p:txBody>
            <a:bodyPr wrap="none" lIns="0" tIns="0" rIns="0" bIns="0">
              <a:spAutoFit/>
            </a:bodyPr>
            <a:lstStyle/>
            <a:p>
              <a:r>
                <a:rPr lang="en-US" sz="2800" b="1" dirty="0" smtClean="0">
                  <a:solidFill>
                    <a:schemeClr val="tx1">
                      <a:lumMod val="50000"/>
                      <a:lumOff val="50000"/>
                    </a:schemeClr>
                  </a:solidFill>
                </a:rPr>
                <a:t>20%</a:t>
              </a:r>
              <a:endParaRPr lang="en-US" sz="1800" b="1" dirty="0" smtClean="0">
                <a:solidFill>
                  <a:schemeClr val="tx1">
                    <a:lumMod val="50000"/>
                    <a:lumOff val="50000"/>
                  </a:schemeClr>
                </a:solidFill>
              </a:endParaRPr>
            </a:p>
          </p:txBody>
        </p:sp>
      </p:grpSp>
      <p:grpSp>
        <p:nvGrpSpPr>
          <p:cNvPr id="15" name="Group 87"/>
          <p:cNvGrpSpPr/>
          <p:nvPr/>
        </p:nvGrpSpPr>
        <p:grpSpPr>
          <a:xfrm>
            <a:off x="5095875" y="3565545"/>
            <a:ext cx="3392116" cy="713616"/>
            <a:chOff x="609600" y="2841943"/>
            <a:chExt cx="2660838" cy="559774"/>
          </a:xfrm>
        </p:grpSpPr>
        <p:grpSp>
          <p:nvGrpSpPr>
            <p:cNvPr id="16" name="Group 184"/>
            <p:cNvGrpSpPr/>
            <p:nvPr/>
          </p:nvGrpSpPr>
          <p:grpSpPr>
            <a:xfrm>
              <a:off x="609600" y="2841943"/>
              <a:ext cx="260742" cy="559774"/>
              <a:chOff x="6213475" y="1668463"/>
              <a:chExt cx="227013" cy="487362"/>
            </a:xfrm>
            <a:solidFill>
              <a:schemeClr val="accent1"/>
            </a:solidFill>
          </p:grpSpPr>
          <p:sp>
            <p:nvSpPr>
              <p:cNvPr id="52"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endParaRPr lang="en-US" dirty="0"/>
              </a:p>
            </p:txBody>
          </p:sp>
          <p:sp>
            <p:nvSpPr>
              <p:cNvPr id="53"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endParaRPr lang="en-US" dirty="0"/>
              </a:p>
            </p:txBody>
          </p:sp>
        </p:grpSp>
        <p:grpSp>
          <p:nvGrpSpPr>
            <p:cNvPr id="19" name="Group 184"/>
            <p:cNvGrpSpPr/>
            <p:nvPr/>
          </p:nvGrpSpPr>
          <p:grpSpPr>
            <a:xfrm>
              <a:off x="876277" y="2841943"/>
              <a:ext cx="260742" cy="559774"/>
              <a:chOff x="6213475" y="1668463"/>
              <a:chExt cx="227013" cy="487362"/>
            </a:xfrm>
            <a:solidFill>
              <a:schemeClr val="accent1"/>
            </a:solidFill>
          </p:grpSpPr>
          <p:sp>
            <p:nvSpPr>
              <p:cNvPr id="50"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endParaRPr lang="en-US" dirty="0"/>
              </a:p>
            </p:txBody>
          </p:sp>
          <p:sp>
            <p:nvSpPr>
              <p:cNvPr id="51"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endParaRPr lang="en-US" dirty="0"/>
              </a:p>
            </p:txBody>
          </p:sp>
        </p:grpSp>
        <p:grpSp>
          <p:nvGrpSpPr>
            <p:cNvPr id="20" name="Group 184"/>
            <p:cNvGrpSpPr/>
            <p:nvPr/>
          </p:nvGrpSpPr>
          <p:grpSpPr>
            <a:xfrm>
              <a:off x="1142954" y="2841943"/>
              <a:ext cx="260742" cy="559774"/>
              <a:chOff x="6213475" y="1668463"/>
              <a:chExt cx="227013" cy="487362"/>
            </a:xfrm>
            <a:solidFill>
              <a:schemeClr val="accent1"/>
            </a:solidFill>
          </p:grpSpPr>
          <p:sp>
            <p:nvSpPr>
              <p:cNvPr id="48"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endParaRPr lang="en-US" dirty="0"/>
              </a:p>
            </p:txBody>
          </p:sp>
          <p:sp>
            <p:nvSpPr>
              <p:cNvPr id="49"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endParaRPr lang="en-US" dirty="0"/>
              </a:p>
            </p:txBody>
          </p:sp>
        </p:grpSp>
        <p:grpSp>
          <p:nvGrpSpPr>
            <p:cNvPr id="21" name="Group 184"/>
            <p:cNvGrpSpPr/>
            <p:nvPr/>
          </p:nvGrpSpPr>
          <p:grpSpPr>
            <a:xfrm>
              <a:off x="1409631" y="2841943"/>
              <a:ext cx="260742" cy="559774"/>
              <a:chOff x="6213475" y="1668463"/>
              <a:chExt cx="227013" cy="487362"/>
            </a:xfrm>
            <a:solidFill>
              <a:schemeClr val="accent1"/>
            </a:solidFill>
          </p:grpSpPr>
          <p:sp>
            <p:nvSpPr>
              <p:cNvPr id="46"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endParaRPr lang="en-US" dirty="0"/>
              </a:p>
            </p:txBody>
          </p:sp>
          <p:sp>
            <p:nvSpPr>
              <p:cNvPr id="47"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endParaRPr lang="en-US" dirty="0"/>
              </a:p>
            </p:txBody>
          </p:sp>
        </p:grpSp>
        <p:grpSp>
          <p:nvGrpSpPr>
            <p:cNvPr id="22" name="Group 184"/>
            <p:cNvGrpSpPr/>
            <p:nvPr/>
          </p:nvGrpSpPr>
          <p:grpSpPr>
            <a:xfrm>
              <a:off x="1676308" y="2841943"/>
              <a:ext cx="260742" cy="559774"/>
              <a:chOff x="6213475" y="1668463"/>
              <a:chExt cx="227013" cy="487362"/>
            </a:xfrm>
            <a:solidFill>
              <a:schemeClr val="accent1"/>
            </a:solidFill>
          </p:grpSpPr>
          <p:sp>
            <p:nvSpPr>
              <p:cNvPr id="44"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endParaRPr lang="en-US" dirty="0"/>
              </a:p>
            </p:txBody>
          </p:sp>
          <p:sp>
            <p:nvSpPr>
              <p:cNvPr id="45"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endParaRPr lang="en-US" dirty="0"/>
              </a:p>
            </p:txBody>
          </p:sp>
        </p:grpSp>
        <p:grpSp>
          <p:nvGrpSpPr>
            <p:cNvPr id="23" name="Group 184"/>
            <p:cNvGrpSpPr/>
            <p:nvPr/>
          </p:nvGrpSpPr>
          <p:grpSpPr>
            <a:xfrm>
              <a:off x="1942985" y="2841943"/>
              <a:ext cx="260742" cy="559774"/>
              <a:chOff x="6213475" y="1668463"/>
              <a:chExt cx="227013" cy="487362"/>
            </a:xfrm>
            <a:solidFill>
              <a:schemeClr val="accent1"/>
            </a:solidFill>
          </p:grpSpPr>
          <p:sp>
            <p:nvSpPr>
              <p:cNvPr id="42"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endParaRPr lang="en-US" dirty="0"/>
              </a:p>
            </p:txBody>
          </p:sp>
          <p:sp>
            <p:nvSpPr>
              <p:cNvPr id="43"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endParaRPr lang="en-US" dirty="0"/>
              </a:p>
            </p:txBody>
          </p:sp>
        </p:grpSp>
        <p:grpSp>
          <p:nvGrpSpPr>
            <p:cNvPr id="26" name="Group 184"/>
            <p:cNvGrpSpPr/>
            <p:nvPr/>
          </p:nvGrpSpPr>
          <p:grpSpPr>
            <a:xfrm>
              <a:off x="2209662" y="2841943"/>
              <a:ext cx="260742" cy="559774"/>
              <a:chOff x="6213475" y="1668463"/>
              <a:chExt cx="227013" cy="487362"/>
            </a:xfrm>
            <a:solidFill>
              <a:schemeClr val="accent1"/>
            </a:solidFill>
          </p:grpSpPr>
          <p:sp>
            <p:nvSpPr>
              <p:cNvPr id="40"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endParaRPr lang="en-US" dirty="0"/>
              </a:p>
            </p:txBody>
          </p:sp>
          <p:sp>
            <p:nvSpPr>
              <p:cNvPr id="41"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endParaRPr lang="en-US" dirty="0"/>
              </a:p>
            </p:txBody>
          </p:sp>
        </p:grpSp>
        <p:grpSp>
          <p:nvGrpSpPr>
            <p:cNvPr id="27" name="Group 184"/>
            <p:cNvGrpSpPr/>
            <p:nvPr/>
          </p:nvGrpSpPr>
          <p:grpSpPr>
            <a:xfrm>
              <a:off x="2476339" y="2841943"/>
              <a:ext cx="260742" cy="559774"/>
              <a:chOff x="6213475" y="1668463"/>
              <a:chExt cx="227013" cy="487362"/>
            </a:xfrm>
            <a:solidFill>
              <a:schemeClr val="accent1"/>
            </a:solidFill>
          </p:grpSpPr>
          <p:sp>
            <p:nvSpPr>
              <p:cNvPr id="38"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endParaRPr lang="en-US" dirty="0"/>
              </a:p>
            </p:txBody>
          </p:sp>
          <p:sp>
            <p:nvSpPr>
              <p:cNvPr id="39"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endParaRPr lang="en-US" dirty="0"/>
              </a:p>
            </p:txBody>
          </p:sp>
        </p:grpSp>
        <p:grpSp>
          <p:nvGrpSpPr>
            <p:cNvPr id="28" name="Group 184"/>
            <p:cNvGrpSpPr/>
            <p:nvPr/>
          </p:nvGrpSpPr>
          <p:grpSpPr>
            <a:xfrm>
              <a:off x="2743016" y="2841943"/>
              <a:ext cx="260742" cy="559774"/>
              <a:chOff x="6213475" y="1668463"/>
              <a:chExt cx="227013" cy="487362"/>
            </a:xfrm>
            <a:solidFill>
              <a:schemeClr val="bg1">
                <a:lumMod val="75000"/>
              </a:schemeClr>
            </a:solidFill>
          </p:grpSpPr>
          <p:sp>
            <p:nvSpPr>
              <p:cNvPr id="36" name="Oval 98"/>
              <p:cNvSpPr>
                <a:spLocks noChangeArrowheads="1"/>
              </p:cNvSpPr>
              <p:nvPr/>
            </p:nvSpPr>
            <p:spPr bwMode="auto">
              <a:xfrm>
                <a:off x="6291263" y="1668463"/>
                <a:ext cx="73025" cy="73025"/>
              </a:xfrm>
              <a:prstGeom prst="ellipse">
                <a:avLst/>
              </a:prstGeom>
              <a:grpFill/>
              <a:ln w="9525">
                <a:noFill/>
                <a:round/>
              </a:ln>
            </p:spPr>
            <p:txBody>
              <a:bodyPr vert="horz" wrap="square" lIns="91440" tIns="45720" rIns="91440" bIns="45720" numCol="1" anchor="t" anchorCtr="0" compatLnSpc="1"/>
              <a:lstStyle/>
              <a:p>
                <a:endParaRPr lang="en-US" dirty="0"/>
              </a:p>
            </p:txBody>
          </p:sp>
          <p:sp>
            <p:nvSpPr>
              <p:cNvPr id="37"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91440" tIns="45720" rIns="91440" bIns="45720" numCol="1" anchor="t" anchorCtr="0" compatLnSpc="1"/>
              <a:lstStyle/>
              <a:p>
                <a:endParaRPr lang="en-US" dirty="0"/>
              </a:p>
            </p:txBody>
          </p:sp>
        </p:grpSp>
        <p:grpSp>
          <p:nvGrpSpPr>
            <p:cNvPr id="29" name="Group 184"/>
            <p:cNvGrpSpPr/>
            <p:nvPr/>
          </p:nvGrpSpPr>
          <p:grpSpPr>
            <a:xfrm>
              <a:off x="3009696" y="2841943"/>
              <a:ext cx="260742" cy="559774"/>
              <a:chOff x="6213475" y="1668463"/>
              <a:chExt cx="227013" cy="487362"/>
            </a:xfrm>
            <a:solidFill>
              <a:schemeClr val="bg1">
                <a:lumMod val="75000"/>
              </a:schemeClr>
            </a:solidFill>
          </p:grpSpPr>
          <p:sp>
            <p:nvSpPr>
              <p:cNvPr id="30" name="Oval 98"/>
              <p:cNvSpPr>
                <a:spLocks noChangeArrowheads="1"/>
              </p:cNvSpPr>
              <p:nvPr/>
            </p:nvSpPr>
            <p:spPr bwMode="auto">
              <a:xfrm>
                <a:off x="6291263" y="1668463"/>
                <a:ext cx="73025" cy="73025"/>
              </a:xfrm>
              <a:prstGeom prst="ellipse">
                <a:avLst/>
              </a:prstGeom>
              <a:grpFill/>
              <a:ln w="9525">
                <a:noFill/>
                <a:round/>
              </a:ln>
            </p:spPr>
            <p:txBody>
              <a:bodyPr vert="horz" wrap="square" lIns="91440" tIns="45720" rIns="91440" bIns="45720" numCol="1" anchor="t" anchorCtr="0" compatLnSpc="1"/>
              <a:lstStyle/>
              <a:p>
                <a:endParaRPr lang="en-US" dirty="0"/>
              </a:p>
            </p:txBody>
          </p:sp>
          <p:sp>
            <p:nvSpPr>
              <p:cNvPr id="35"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91440" tIns="45720" rIns="91440" bIns="45720" numCol="1" anchor="t" anchorCtr="0" compatLnSpc="1"/>
              <a:lstStyle/>
              <a:p>
                <a:endParaRPr lang="en-US" dirty="0"/>
              </a:p>
            </p:txBody>
          </p:sp>
        </p:grpSp>
      </p:grpSp>
      <p:grpSp>
        <p:nvGrpSpPr>
          <p:cNvPr id="54" name="Group 86"/>
          <p:cNvGrpSpPr/>
          <p:nvPr/>
        </p:nvGrpSpPr>
        <p:grpSpPr>
          <a:xfrm>
            <a:off x="5095875" y="1971675"/>
            <a:ext cx="3185639" cy="733385"/>
            <a:chOff x="5932686" y="2855964"/>
            <a:chExt cx="2449314" cy="563870"/>
          </a:xfrm>
        </p:grpSpPr>
        <p:grpSp>
          <p:nvGrpSpPr>
            <p:cNvPr id="55" name="Group 179"/>
            <p:cNvGrpSpPr/>
            <p:nvPr/>
          </p:nvGrpSpPr>
          <p:grpSpPr>
            <a:xfrm>
              <a:off x="5932686" y="2855964"/>
              <a:ext cx="220321" cy="563870"/>
              <a:chOff x="5054600" y="1652588"/>
              <a:chExt cx="187325" cy="479424"/>
            </a:xfrm>
            <a:solidFill>
              <a:schemeClr val="accent4"/>
            </a:solidFill>
          </p:grpSpPr>
          <p:sp>
            <p:nvSpPr>
              <p:cNvPr id="84"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91440" tIns="45720" rIns="91440" bIns="45720" numCol="1" anchor="t" anchorCtr="0" compatLnSpc="1"/>
              <a:lstStyle/>
              <a:p>
                <a:endParaRPr lang="en-US" dirty="0"/>
              </a:p>
            </p:txBody>
          </p:sp>
          <p:sp>
            <p:nvSpPr>
              <p:cNvPr id="85"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91440" tIns="45720" rIns="91440" bIns="45720" numCol="1" anchor="t" anchorCtr="0" compatLnSpc="1"/>
              <a:lstStyle/>
              <a:p>
                <a:endParaRPr lang="en-US" dirty="0"/>
              </a:p>
            </p:txBody>
          </p:sp>
        </p:grpSp>
        <p:grpSp>
          <p:nvGrpSpPr>
            <p:cNvPr id="56" name="Group 179"/>
            <p:cNvGrpSpPr/>
            <p:nvPr/>
          </p:nvGrpSpPr>
          <p:grpSpPr>
            <a:xfrm>
              <a:off x="6180352" y="2855964"/>
              <a:ext cx="220321" cy="563870"/>
              <a:chOff x="5054600" y="1652588"/>
              <a:chExt cx="187325" cy="479424"/>
            </a:xfrm>
            <a:solidFill>
              <a:schemeClr val="accent4"/>
            </a:solidFill>
          </p:grpSpPr>
          <p:sp>
            <p:nvSpPr>
              <p:cNvPr id="82"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91440" tIns="45720" rIns="91440" bIns="45720" numCol="1" anchor="t" anchorCtr="0" compatLnSpc="1"/>
              <a:lstStyle/>
              <a:p>
                <a:endParaRPr lang="en-US" dirty="0"/>
              </a:p>
            </p:txBody>
          </p:sp>
          <p:sp>
            <p:nvSpPr>
              <p:cNvPr id="83"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91440" tIns="45720" rIns="91440" bIns="45720" numCol="1" anchor="t" anchorCtr="0" compatLnSpc="1"/>
              <a:lstStyle/>
              <a:p>
                <a:endParaRPr lang="en-US" dirty="0"/>
              </a:p>
            </p:txBody>
          </p:sp>
        </p:grpSp>
        <p:grpSp>
          <p:nvGrpSpPr>
            <p:cNvPr id="57" name="Group 179"/>
            <p:cNvGrpSpPr/>
            <p:nvPr/>
          </p:nvGrpSpPr>
          <p:grpSpPr>
            <a:xfrm>
              <a:off x="6428018" y="2855964"/>
              <a:ext cx="220321" cy="563870"/>
              <a:chOff x="5054600" y="1652588"/>
              <a:chExt cx="187325" cy="479424"/>
            </a:xfrm>
            <a:solidFill>
              <a:schemeClr val="accent4"/>
            </a:solidFill>
          </p:grpSpPr>
          <p:sp>
            <p:nvSpPr>
              <p:cNvPr id="80"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91440" tIns="45720" rIns="91440" bIns="45720" numCol="1" anchor="t" anchorCtr="0" compatLnSpc="1"/>
              <a:lstStyle/>
              <a:p>
                <a:endParaRPr lang="en-US" dirty="0"/>
              </a:p>
            </p:txBody>
          </p:sp>
          <p:sp>
            <p:nvSpPr>
              <p:cNvPr id="81"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91440" tIns="45720" rIns="91440" bIns="45720" numCol="1" anchor="t" anchorCtr="0" compatLnSpc="1"/>
              <a:lstStyle/>
              <a:p>
                <a:endParaRPr lang="en-US" dirty="0"/>
              </a:p>
            </p:txBody>
          </p:sp>
        </p:grpSp>
        <p:grpSp>
          <p:nvGrpSpPr>
            <p:cNvPr id="58" name="Group 179"/>
            <p:cNvGrpSpPr/>
            <p:nvPr/>
          </p:nvGrpSpPr>
          <p:grpSpPr>
            <a:xfrm>
              <a:off x="6675684" y="2855964"/>
              <a:ext cx="220321" cy="563870"/>
              <a:chOff x="5054600" y="1652588"/>
              <a:chExt cx="187325" cy="479424"/>
            </a:xfrm>
            <a:solidFill>
              <a:schemeClr val="accent4"/>
            </a:solidFill>
          </p:grpSpPr>
          <p:sp>
            <p:nvSpPr>
              <p:cNvPr id="78"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91440" tIns="45720" rIns="91440" bIns="45720" numCol="1" anchor="t" anchorCtr="0" compatLnSpc="1"/>
              <a:lstStyle/>
              <a:p>
                <a:endParaRPr lang="en-US" dirty="0"/>
              </a:p>
            </p:txBody>
          </p:sp>
          <p:sp>
            <p:nvSpPr>
              <p:cNvPr id="79"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91440" tIns="45720" rIns="91440" bIns="45720" numCol="1" anchor="t" anchorCtr="0" compatLnSpc="1"/>
              <a:lstStyle/>
              <a:p>
                <a:endParaRPr lang="en-US" dirty="0"/>
              </a:p>
            </p:txBody>
          </p:sp>
        </p:grpSp>
        <p:grpSp>
          <p:nvGrpSpPr>
            <p:cNvPr id="59" name="Group 179"/>
            <p:cNvGrpSpPr/>
            <p:nvPr/>
          </p:nvGrpSpPr>
          <p:grpSpPr>
            <a:xfrm>
              <a:off x="6923350" y="2855964"/>
              <a:ext cx="220321" cy="563870"/>
              <a:chOff x="5054600" y="1652588"/>
              <a:chExt cx="187325" cy="479424"/>
            </a:xfrm>
            <a:solidFill>
              <a:schemeClr val="accent4"/>
            </a:solidFill>
          </p:grpSpPr>
          <p:sp>
            <p:nvSpPr>
              <p:cNvPr id="76"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91440" tIns="45720" rIns="91440" bIns="45720" numCol="1" anchor="t" anchorCtr="0" compatLnSpc="1"/>
              <a:lstStyle/>
              <a:p>
                <a:endParaRPr lang="en-US" dirty="0"/>
              </a:p>
            </p:txBody>
          </p:sp>
          <p:sp>
            <p:nvSpPr>
              <p:cNvPr id="77"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91440" tIns="45720" rIns="91440" bIns="45720" numCol="1" anchor="t" anchorCtr="0" compatLnSpc="1"/>
              <a:lstStyle/>
              <a:p>
                <a:endParaRPr lang="en-US" dirty="0"/>
              </a:p>
            </p:txBody>
          </p:sp>
        </p:grpSp>
        <p:grpSp>
          <p:nvGrpSpPr>
            <p:cNvPr id="60" name="Group 179"/>
            <p:cNvGrpSpPr/>
            <p:nvPr/>
          </p:nvGrpSpPr>
          <p:grpSpPr>
            <a:xfrm>
              <a:off x="7171017" y="2855964"/>
              <a:ext cx="220321" cy="563870"/>
              <a:chOff x="5054600" y="1652588"/>
              <a:chExt cx="187325" cy="479424"/>
            </a:xfrm>
            <a:solidFill>
              <a:schemeClr val="bg1">
                <a:lumMod val="75000"/>
              </a:schemeClr>
            </a:solidFill>
          </p:grpSpPr>
          <p:sp>
            <p:nvSpPr>
              <p:cNvPr id="74"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91440" tIns="45720" rIns="91440" bIns="45720" numCol="1" anchor="t" anchorCtr="0" compatLnSpc="1"/>
              <a:lstStyle/>
              <a:p>
                <a:endParaRPr lang="en-US" dirty="0"/>
              </a:p>
            </p:txBody>
          </p:sp>
          <p:sp>
            <p:nvSpPr>
              <p:cNvPr id="75" name="Oval 97"/>
              <p:cNvSpPr>
                <a:spLocks noChangeArrowheads="1"/>
              </p:cNvSpPr>
              <p:nvPr/>
            </p:nvSpPr>
            <p:spPr bwMode="auto">
              <a:xfrm>
                <a:off x="5110163" y="1652588"/>
                <a:ext cx="74613" cy="76200"/>
              </a:xfrm>
              <a:prstGeom prst="ellipse">
                <a:avLst/>
              </a:prstGeom>
              <a:grpFill/>
              <a:ln w="9525">
                <a:noFill/>
                <a:round/>
              </a:ln>
            </p:spPr>
            <p:txBody>
              <a:bodyPr vert="horz" wrap="square" lIns="91440" tIns="45720" rIns="91440" bIns="45720" numCol="1" anchor="t" anchorCtr="0" compatLnSpc="1"/>
              <a:lstStyle/>
              <a:p>
                <a:endParaRPr lang="en-US" dirty="0"/>
              </a:p>
            </p:txBody>
          </p:sp>
        </p:grpSp>
        <p:grpSp>
          <p:nvGrpSpPr>
            <p:cNvPr id="61" name="Group 179"/>
            <p:cNvGrpSpPr/>
            <p:nvPr/>
          </p:nvGrpSpPr>
          <p:grpSpPr>
            <a:xfrm>
              <a:off x="7418683" y="2855964"/>
              <a:ext cx="220321" cy="563870"/>
              <a:chOff x="5054600" y="1652588"/>
              <a:chExt cx="187325" cy="479424"/>
            </a:xfrm>
            <a:solidFill>
              <a:schemeClr val="bg1">
                <a:lumMod val="75000"/>
              </a:schemeClr>
            </a:solidFill>
          </p:grpSpPr>
          <p:sp>
            <p:nvSpPr>
              <p:cNvPr id="72"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91440" tIns="45720" rIns="91440" bIns="45720" numCol="1" anchor="t" anchorCtr="0" compatLnSpc="1"/>
              <a:lstStyle/>
              <a:p>
                <a:endParaRPr lang="en-US" dirty="0"/>
              </a:p>
            </p:txBody>
          </p:sp>
          <p:sp>
            <p:nvSpPr>
              <p:cNvPr id="73" name="Oval 97"/>
              <p:cNvSpPr>
                <a:spLocks noChangeArrowheads="1"/>
              </p:cNvSpPr>
              <p:nvPr/>
            </p:nvSpPr>
            <p:spPr bwMode="auto">
              <a:xfrm>
                <a:off x="5110163" y="1652588"/>
                <a:ext cx="74613" cy="76200"/>
              </a:xfrm>
              <a:prstGeom prst="ellipse">
                <a:avLst/>
              </a:prstGeom>
              <a:grpFill/>
              <a:ln w="9525">
                <a:noFill/>
                <a:round/>
              </a:ln>
            </p:spPr>
            <p:txBody>
              <a:bodyPr vert="horz" wrap="square" lIns="91440" tIns="45720" rIns="91440" bIns="45720" numCol="1" anchor="t" anchorCtr="0" compatLnSpc="1"/>
              <a:lstStyle/>
              <a:p>
                <a:endParaRPr lang="en-US" dirty="0"/>
              </a:p>
            </p:txBody>
          </p:sp>
        </p:grpSp>
        <p:grpSp>
          <p:nvGrpSpPr>
            <p:cNvPr id="62" name="Group 179"/>
            <p:cNvGrpSpPr/>
            <p:nvPr/>
          </p:nvGrpSpPr>
          <p:grpSpPr>
            <a:xfrm>
              <a:off x="7666349" y="2855964"/>
              <a:ext cx="220321" cy="563870"/>
              <a:chOff x="5054600" y="1652588"/>
              <a:chExt cx="187325" cy="479424"/>
            </a:xfrm>
            <a:solidFill>
              <a:schemeClr val="bg1">
                <a:lumMod val="75000"/>
              </a:schemeClr>
            </a:solidFill>
          </p:grpSpPr>
          <p:sp>
            <p:nvSpPr>
              <p:cNvPr id="70"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91440" tIns="45720" rIns="91440" bIns="45720" numCol="1" anchor="t" anchorCtr="0" compatLnSpc="1"/>
              <a:lstStyle/>
              <a:p>
                <a:endParaRPr lang="en-US" dirty="0"/>
              </a:p>
            </p:txBody>
          </p:sp>
          <p:sp>
            <p:nvSpPr>
              <p:cNvPr id="71" name="Oval 97"/>
              <p:cNvSpPr>
                <a:spLocks noChangeArrowheads="1"/>
              </p:cNvSpPr>
              <p:nvPr/>
            </p:nvSpPr>
            <p:spPr bwMode="auto">
              <a:xfrm>
                <a:off x="5110163" y="1652588"/>
                <a:ext cx="74613" cy="76200"/>
              </a:xfrm>
              <a:prstGeom prst="ellipse">
                <a:avLst/>
              </a:prstGeom>
              <a:grpFill/>
              <a:ln w="9525">
                <a:noFill/>
                <a:round/>
              </a:ln>
            </p:spPr>
            <p:txBody>
              <a:bodyPr vert="horz" wrap="square" lIns="91440" tIns="45720" rIns="91440" bIns="45720" numCol="1" anchor="t" anchorCtr="0" compatLnSpc="1"/>
              <a:lstStyle/>
              <a:p>
                <a:endParaRPr lang="en-US" dirty="0"/>
              </a:p>
            </p:txBody>
          </p:sp>
        </p:grpSp>
        <p:grpSp>
          <p:nvGrpSpPr>
            <p:cNvPr id="63" name="Group 179"/>
            <p:cNvGrpSpPr/>
            <p:nvPr/>
          </p:nvGrpSpPr>
          <p:grpSpPr>
            <a:xfrm>
              <a:off x="7914015" y="2855964"/>
              <a:ext cx="220321" cy="563870"/>
              <a:chOff x="5054600" y="1652588"/>
              <a:chExt cx="187325" cy="479424"/>
            </a:xfrm>
            <a:solidFill>
              <a:schemeClr val="bg1">
                <a:lumMod val="75000"/>
              </a:schemeClr>
            </a:solidFill>
          </p:grpSpPr>
          <p:sp>
            <p:nvSpPr>
              <p:cNvPr id="68"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91440" tIns="45720" rIns="91440" bIns="45720" numCol="1" anchor="t" anchorCtr="0" compatLnSpc="1"/>
              <a:lstStyle/>
              <a:p>
                <a:endParaRPr lang="en-US" dirty="0"/>
              </a:p>
            </p:txBody>
          </p:sp>
          <p:sp>
            <p:nvSpPr>
              <p:cNvPr id="69" name="Oval 97"/>
              <p:cNvSpPr>
                <a:spLocks noChangeArrowheads="1"/>
              </p:cNvSpPr>
              <p:nvPr/>
            </p:nvSpPr>
            <p:spPr bwMode="auto">
              <a:xfrm>
                <a:off x="5110163" y="1652588"/>
                <a:ext cx="74613" cy="76200"/>
              </a:xfrm>
              <a:prstGeom prst="ellipse">
                <a:avLst/>
              </a:prstGeom>
              <a:grpFill/>
              <a:ln w="9525">
                <a:noFill/>
                <a:round/>
              </a:ln>
            </p:spPr>
            <p:txBody>
              <a:bodyPr vert="horz" wrap="square" lIns="91440" tIns="45720" rIns="91440" bIns="45720" numCol="1" anchor="t" anchorCtr="0" compatLnSpc="1"/>
              <a:lstStyle/>
              <a:p>
                <a:endParaRPr lang="en-US" dirty="0"/>
              </a:p>
            </p:txBody>
          </p:sp>
        </p:grpSp>
        <p:grpSp>
          <p:nvGrpSpPr>
            <p:cNvPr id="65" name="Group 179"/>
            <p:cNvGrpSpPr/>
            <p:nvPr/>
          </p:nvGrpSpPr>
          <p:grpSpPr>
            <a:xfrm>
              <a:off x="8161679" y="2855964"/>
              <a:ext cx="220321" cy="563870"/>
              <a:chOff x="5054600" y="1652588"/>
              <a:chExt cx="187325" cy="479424"/>
            </a:xfrm>
            <a:solidFill>
              <a:schemeClr val="bg1">
                <a:lumMod val="75000"/>
              </a:schemeClr>
            </a:solidFill>
          </p:grpSpPr>
          <p:sp>
            <p:nvSpPr>
              <p:cNvPr id="66"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91440" tIns="45720" rIns="91440" bIns="45720" numCol="1" anchor="t" anchorCtr="0" compatLnSpc="1"/>
              <a:lstStyle/>
              <a:p>
                <a:endParaRPr lang="en-US" dirty="0"/>
              </a:p>
            </p:txBody>
          </p:sp>
          <p:sp>
            <p:nvSpPr>
              <p:cNvPr id="67" name="Oval 97"/>
              <p:cNvSpPr>
                <a:spLocks noChangeArrowheads="1"/>
              </p:cNvSpPr>
              <p:nvPr/>
            </p:nvSpPr>
            <p:spPr bwMode="auto">
              <a:xfrm>
                <a:off x="5110163" y="1652588"/>
                <a:ext cx="74613" cy="76200"/>
              </a:xfrm>
              <a:prstGeom prst="ellipse">
                <a:avLst/>
              </a:prstGeom>
              <a:grpFill/>
              <a:ln w="9525">
                <a:noFill/>
                <a:round/>
              </a:ln>
            </p:spPr>
            <p:txBody>
              <a:bodyPr vert="horz" wrap="square" lIns="91440" tIns="45720" rIns="91440" bIns="45720" numCol="1" anchor="t" anchorCtr="0" compatLnSpc="1"/>
              <a:lstStyle/>
              <a:p>
                <a:endParaRPr lang="en-US" dirty="0"/>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down)">
                                      <p:cBhvr>
                                        <p:cTn id="11" dur="500"/>
                                        <p:tgtEl>
                                          <p:spTgt spid="5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4" grpId="0">
        <p:bldSub>
          <a:bldChart bld="series"/>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Chart Slide</a:t>
            </a:r>
            <a:endParaRPr lang="en-US" dirty="0"/>
          </a:p>
        </p:txBody>
      </p:sp>
      <p:sp>
        <p:nvSpPr>
          <p:cNvPr id="4" name="Text Placeholder 3"/>
          <p:cNvSpPr>
            <a:spLocks noGrp="1"/>
          </p:cNvSpPr>
          <p:nvPr>
            <p:ph type="body" sz="half" idx="2"/>
          </p:nvPr>
        </p:nvSpPr>
        <p:spPr/>
        <p:txBody>
          <a:bodyPr/>
          <a:lstStyle/>
          <a:p>
            <a:r>
              <a:rPr lang="en-US" dirty="0" smtClean="0"/>
              <a:t>Data Chart Slide</a:t>
            </a:r>
            <a:endParaRPr lang="en-US" dirty="0"/>
          </a:p>
        </p:txBody>
      </p:sp>
      <p:graphicFrame>
        <p:nvGraphicFramePr>
          <p:cNvPr id="27" name="Chart 26"/>
          <p:cNvGraphicFramePr/>
          <p:nvPr/>
        </p:nvGraphicFramePr>
        <p:xfrm>
          <a:off x="4038600" y="1133475"/>
          <a:ext cx="4886325" cy="3657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1" name="Group 20"/>
          <p:cNvGrpSpPr/>
          <p:nvPr/>
        </p:nvGrpSpPr>
        <p:grpSpPr>
          <a:xfrm>
            <a:off x="704850" y="2445102"/>
            <a:ext cx="3200400" cy="430887"/>
            <a:chOff x="5334000" y="1123950"/>
            <a:chExt cx="3200400" cy="430887"/>
          </a:xfrm>
        </p:grpSpPr>
        <p:grpSp>
          <p:nvGrpSpPr>
            <p:cNvPr id="22" name="Group 29"/>
            <p:cNvGrpSpPr/>
            <p:nvPr/>
          </p:nvGrpSpPr>
          <p:grpSpPr>
            <a:xfrm>
              <a:off x="5334000" y="1133115"/>
              <a:ext cx="3181350" cy="412556"/>
              <a:chOff x="648100" y="3562350"/>
              <a:chExt cx="3578639" cy="914400"/>
            </a:xfrm>
          </p:grpSpPr>
          <p:sp>
            <p:nvSpPr>
              <p:cNvPr id="24" name="Rectangle 23"/>
              <p:cNvSpPr/>
              <p:nvPr/>
            </p:nvSpPr>
            <p:spPr>
              <a:xfrm>
                <a:off x="800500" y="3562350"/>
                <a:ext cx="3426239" cy="9144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648100" y="3562350"/>
                <a:ext cx="1524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p:cNvSpPr txBox="1"/>
            <p:nvPr/>
          </p:nvSpPr>
          <p:spPr>
            <a:xfrm>
              <a:off x="5546500" y="1123950"/>
              <a:ext cx="2987900" cy="430887"/>
            </a:xfrm>
            <a:prstGeom prst="rect">
              <a:avLst/>
            </a:prstGeom>
            <a:noFill/>
          </p:spPr>
          <p:txBody>
            <a:bodyPr wrap="square" rtlCol="0">
              <a:spAutoFit/>
            </a:bodyPr>
            <a:lstStyle/>
            <a:p>
              <a:r>
                <a:rPr lang="en-US" sz="1100" b="1" dirty="0" smtClean="0">
                  <a:solidFill>
                    <a:schemeClr val="accent1"/>
                  </a:solidFill>
                </a:rPr>
                <a:t>Title Goes Here</a:t>
              </a:r>
              <a:endParaRPr lang="en-US" sz="1100" dirty="0" smtClean="0">
                <a:solidFill>
                  <a:schemeClr val="accent1"/>
                </a:solidFill>
              </a:endParaRPr>
            </a:p>
            <a:p>
              <a:r>
                <a:rPr lang="en-US" sz="1000" dirty="0" smtClean="0">
                  <a:solidFill>
                    <a:schemeClr val="tx1">
                      <a:lumMod val="50000"/>
                      <a:lumOff val="50000"/>
                    </a:schemeClr>
                  </a:solidFill>
                </a:rPr>
                <a:t>There are many variations of passages of lorem ipsum</a:t>
              </a:r>
              <a:endParaRPr lang="en-US" sz="1000" dirty="0" smtClean="0">
                <a:solidFill>
                  <a:schemeClr val="tx1">
                    <a:lumMod val="65000"/>
                    <a:lumOff val="35000"/>
                  </a:schemeClr>
                </a:solidFill>
              </a:endParaRPr>
            </a:p>
          </p:txBody>
        </p:sp>
      </p:grpSp>
      <p:grpSp>
        <p:nvGrpSpPr>
          <p:cNvPr id="26" name="Group 25"/>
          <p:cNvGrpSpPr/>
          <p:nvPr/>
        </p:nvGrpSpPr>
        <p:grpSpPr>
          <a:xfrm>
            <a:off x="704850" y="2972339"/>
            <a:ext cx="3200400" cy="430887"/>
            <a:chOff x="5334000" y="1123950"/>
            <a:chExt cx="3200400" cy="430887"/>
          </a:xfrm>
        </p:grpSpPr>
        <p:grpSp>
          <p:nvGrpSpPr>
            <p:cNvPr id="32" name="Group 29"/>
            <p:cNvGrpSpPr/>
            <p:nvPr/>
          </p:nvGrpSpPr>
          <p:grpSpPr>
            <a:xfrm>
              <a:off x="5334000" y="1133115"/>
              <a:ext cx="3181350" cy="412556"/>
              <a:chOff x="648100" y="3562350"/>
              <a:chExt cx="3578639" cy="914400"/>
            </a:xfrm>
          </p:grpSpPr>
          <p:sp>
            <p:nvSpPr>
              <p:cNvPr id="34" name="Rectangle 33"/>
              <p:cNvSpPr/>
              <p:nvPr/>
            </p:nvSpPr>
            <p:spPr>
              <a:xfrm>
                <a:off x="800500" y="3562350"/>
                <a:ext cx="3426239" cy="9144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648100" y="3562350"/>
                <a:ext cx="152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p:cNvSpPr txBox="1"/>
            <p:nvPr/>
          </p:nvSpPr>
          <p:spPr>
            <a:xfrm>
              <a:off x="5546500" y="1123950"/>
              <a:ext cx="2987900" cy="430887"/>
            </a:xfrm>
            <a:prstGeom prst="rect">
              <a:avLst/>
            </a:prstGeom>
            <a:noFill/>
          </p:spPr>
          <p:txBody>
            <a:bodyPr wrap="square" rtlCol="0">
              <a:spAutoFit/>
            </a:bodyPr>
            <a:lstStyle/>
            <a:p>
              <a:r>
                <a:rPr lang="en-US" sz="1100" b="1" dirty="0" smtClean="0">
                  <a:solidFill>
                    <a:schemeClr val="accent2"/>
                  </a:solidFill>
                </a:rPr>
                <a:t>Title Goes Here</a:t>
              </a:r>
              <a:endParaRPr lang="en-US" sz="1100" dirty="0" smtClean="0">
                <a:solidFill>
                  <a:schemeClr val="accent2"/>
                </a:solidFill>
              </a:endParaRPr>
            </a:p>
            <a:p>
              <a:r>
                <a:rPr lang="en-US" sz="1000" dirty="0" smtClean="0">
                  <a:solidFill>
                    <a:schemeClr val="tx1">
                      <a:lumMod val="50000"/>
                      <a:lumOff val="50000"/>
                    </a:schemeClr>
                  </a:solidFill>
                </a:rPr>
                <a:t>There are many variations of passages of lorem ipsum</a:t>
              </a:r>
              <a:endParaRPr lang="en-US" sz="1000" dirty="0" smtClean="0">
                <a:solidFill>
                  <a:schemeClr val="tx1">
                    <a:lumMod val="65000"/>
                    <a:lumOff val="35000"/>
                  </a:schemeClr>
                </a:solidFill>
              </a:endParaRPr>
            </a:p>
          </p:txBody>
        </p:sp>
      </p:grpSp>
      <p:grpSp>
        <p:nvGrpSpPr>
          <p:cNvPr id="36" name="Group 35"/>
          <p:cNvGrpSpPr/>
          <p:nvPr/>
        </p:nvGrpSpPr>
        <p:grpSpPr>
          <a:xfrm>
            <a:off x="704850" y="3499576"/>
            <a:ext cx="3200400" cy="430887"/>
            <a:chOff x="5334000" y="1123950"/>
            <a:chExt cx="3200400" cy="430887"/>
          </a:xfrm>
        </p:grpSpPr>
        <p:grpSp>
          <p:nvGrpSpPr>
            <p:cNvPr id="37" name="Group 29"/>
            <p:cNvGrpSpPr/>
            <p:nvPr/>
          </p:nvGrpSpPr>
          <p:grpSpPr>
            <a:xfrm>
              <a:off x="5334000" y="1133115"/>
              <a:ext cx="3181350" cy="412556"/>
              <a:chOff x="648100" y="3562350"/>
              <a:chExt cx="3578639" cy="914400"/>
            </a:xfrm>
          </p:grpSpPr>
          <p:sp>
            <p:nvSpPr>
              <p:cNvPr id="40" name="Rectangle 39"/>
              <p:cNvSpPr/>
              <p:nvPr/>
            </p:nvSpPr>
            <p:spPr>
              <a:xfrm>
                <a:off x="800500" y="3562350"/>
                <a:ext cx="3426239" cy="9144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648100" y="3562350"/>
                <a:ext cx="1524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TextBox 38"/>
            <p:cNvSpPr txBox="1"/>
            <p:nvPr/>
          </p:nvSpPr>
          <p:spPr>
            <a:xfrm>
              <a:off x="5546500" y="1123950"/>
              <a:ext cx="2987900" cy="430887"/>
            </a:xfrm>
            <a:prstGeom prst="rect">
              <a:avLst/>
            </a:prstGeom>
            <a:noFill/>
          </p:spPr>
          <p:txBody>
            <a:bodyPr wrap="square" rtlCol="0">
              <a:spAutoFit/>
            </a:bodyPr>
            <a:lstStyle/>
            <a:p>
              <a:r>
                <a:rPr lang="en-US" sz="1100" b="1" dirty="0" smtClean="0">
                  <a:solidFill>
                    <a:schemeClr val="accent3"/>
                  </a:solidFill>
                </a:rPr>
                <a:t>Title Goes Here</a:t>
              </a:r>
              <a:endParaRPr lang="en-US" sz="1100" dirty="0" smtClean="0">
                <a:solidFill>
                  <a:schemeClr val="accent3"/>
                </a:solidFill>
              </a:endParaRPr>
            </a:p>
            <a:p>
              <a:r>
                <a:rPr lang="en-US" sz="1000" dirty="0" smtClean="0">
                  <a:solidFill>
                    <a:schemeClr val="tx1">
                      <a:lumMod val="50000"/>
                      <a:lumOff val="50000"/>
                    </a:schemeClr>
                  </a:solidFill>
                </a:rPr>
                <a:t>There are many variations of passages of lorem ipsum</a:t>
              </a:r>
              <a:endParaRPr lang="en-US" sz="1000" dirty="0" smtClean="0">
                <a:solidFill>
                  <a:schemeClr val="tx1">
                    <a:lumMod val="65000"/>
                    <a:lumOff val="35000"/>
                  </a:schemeClr>
                </a:solidFill>
              </a:endParaRPr>
            </a:p>
          </p:txBody>
        </p:sp>
      </p:grpSp>
      <p:grpSp>
        <p:nvGrpSpPr>
          <p:cNvPr id="43" name="Group 42"/>
          <p:cNvGrpSpPr/>
          <p:nvPr/>
        </p:nvGrpSpPr>
        <p:grpSpPr>
          <a:xfrm>
            <a:off x="704850" y="4026813"/>
            <a:ext cx="3200400" cy="430887"/>
            <a:chOff x="5334000" y="1123950"/>
            <a:chExt cx="3200400" cy="430887"/>
          </a:xfrm>
        </p:grpSpPr>
        <p:grpSp>
          <p:nvGrpSpPr>
            <p:cNvPr id="44" name="Group 29"/>
            <p:cNvGrpSpPr/>
            <p:nvPr/>
          </p:nvGrpSpPr>
          <p:grpSpPr>
            <a:xfrm>
              <a:off x="5334000" y="1133115"/>
              <a:ext cx="3181350" cy="412556"/>
              <a:chOff x="648100" y="3562350"/>
              <a:chExt cx="3578639" cy="914400"/>
            </a:xfrm>
          </p:grpSpPr>
          <p:sp>
            <p:nvSpPr>
              <p:cNvPr id="46" name="Rectangle 45"/>
              <p:cNvSpPr/>
              <p:nvPr/>
            </p:nvSpPr>
            <p:spPr>
              <a:xfrm>
                <a:off x="800500" y="3562350"/>
                <a:ext cx="3426239" cy="9144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648100" y="3562350"/>
                <a:ext cx="152400"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Box 44"/>
            <p:cNvSpPr txBox="1"/>
            <p:nvPr/>
          </p:nvSpPr>
          <p:spPr>
            <a:xfrm>
              <a:off x="5546500" y="1123950"/>
              <a:ext cx="2987900" cy="430887"/>
            </a:xfrm>
            <a:prstGeom prst="rect">
              <a:avLst/>
            </a:prstGeom>
            <a:noFill/>
          </p:spPr>
          <p:txBody>
            <a:bodyPr wrap="square" rtlCol="0">
              <a:spAutoFit/>
            </a:bodyPr>
            <a:lstStyle/>
            <a:p>
              <a:r>
                <a:rPr lang="en-US" sz="1100" b="1" dirty="0" smtClean="0">
                  <a:solidFill>
                    <a:schemeClr val="accent4"/>
                  </a:solidFill>
                </a:rPr>
                <a:t>Title Goes Here</a:t>
              </a:r>
              <a:endParaRPr lang="en-US" sz="1100" dirty="0" smtClean="0">
                <a:solidFill>
                  <a:schemeClr val="accent4"/>
                </a:solidFill>
              </a:endParaRPr>
            </a:p>
            <a:p>
              <a:r>
                <a:rPr lang="en-US" sz="1000" dirty="0" smtClean="0">
                  <a:solidFill>
                    <a:schemeClr val="tx1">
                      <a:lumMod val="50000"/>
                      <a:lumOff val="50000"/>
                    </a:schemeClr>
                  </a:solidFill>
                </a:rPr>
                <a:t>There are many variations of passages of lorem ipsum</a:t>
              </a:r>
              <a:endParaRPr lang="en-US" sz="1000" dirty="0" smtClean="0">
                <a:solidFill>
                  <a:schemeClr val="tx1">
                    <a:lumMod val="65000"/>
                    <a:lumOff val="35000"/>
                  </a:schemeClr>
                </a:solidFill>
              </a:endParaRPr>
            </a:p>
          </p:txBody>
        </p:sp>
      </p:grpSp>
      <p:grpSp>
        <p:nvGrpSpPr>
          <p:cNvPr id="49" name="Group 48"/>
          <p:cNvGrpSpPr/>
          <p:nvPr/>
        </p:nvGrpSpPr>
        <p:grpSpPr>
          <a:xfrm>
            <a:off x="685800" y="1133475"/>
            <a:ext cx="3707848" cy="1119905"/>
            <a:chOff x="685800" y="3409950"/>
            <a:chExt cx="3707848" cy="1119905"/>
          </a:xfrm>
        </p:grpSpPr>
        <p:sp>
          <p:nvSpPr>
            <p:cNvPr id="51" name="TextBox 50"/>
            <p:cNvSpPr txBox="1"/>
            <p:nvPr/>
          </p:nvSpPr>
          <p:spPr>
            <a:xfrm>
              <a:off x="1384472" y="3687191"/>
              <a:ext cx="3009176" cy="307777"/>
            </a:xfrm>
            <a:prstGeom prst="rect">
              <a:avLst/>
            </a:prstGeom>
            <a:noFill/>
          </p:spPr>
          <p:txBody>
            <a:bodyPr wrap="square" lIns="0" tIns="0" rIns="0" bIns="0" rtlCol="0">
              <a:spAutoFit/>
            </a:bodyPr>
            <a:lstStyle/>
            <a:p>
              <a:pPr lvl="0" defTabSz="914400">
                <a:spcBef>
                  <a:spcPct val="20000"/>
                </a:spcBef>
                <a:defRPr/>
              </a:pPr>
              <a:r>
                <a:rPr lang="en-US" sz="1000" dirty="0" smtClean="0">
                  <a:solidFill>
                    <a:schemeClr val="tx1">
                      <a:lumMod val="50000"/>
                      <a:lumOff val="50000"/>
                    </a:schemeClr>
                  </a:solidFill>
                </a:rPr>
                <a:t>There are many of the variations passages lorem ipsum available majority have suffered</a:t>
              </a:r>
              <a:endParaRPr lang="en-US" sz="1000" dirty="0">
                <a:solidFill>
                  <a:schemeClr val="tx1">
                    <a:lumMod val="50000"/>
                    <a:lumOff val="50000"/>
                  </a:schemeClr>
                </a:solidFill>
              </a:endParaRPr>
            </a:p>
          </p:txBody>
        </p:sp>
        <p:sp>
          <p:nvSpPr>
            <p:cNvPr id="52" name="TextBox 51"/>
            <p:cNvSpPr txBox="1"/>
            <p:nvPr/>
          </p:nvSpPr>
          <p:spPr>
            <a:xfrm>
              <a:off x="685800" y="3409950"/>
              <a:ext cx="1542506" cy="215444"/>
            </a:xfrm>
            <a:prstGeom prst="rect">
              <a:avLst/>
            </a:prstGeom>
            <a:noFill/>
          </p:spPr>
          <p:txBody>
            <a:bodyPr wrap="square" lIns="0" tIns="0" rIns="0" bIns="0" rtlCol="0" anchor="t">
              <a:spAutoFit/>
            </a:bodyPr>
            <a:lstStyle/>
            <a:p>
              <a:r>
                <a:rPr lang="en-US" sz="1400" b="1" dirty="0" smtClean="0">
                  <a:solidFill>
                    <a:schemeClr val="tx1">
                      <a:lumMod val="50000"/>
                      <a:lumOff val="50000"/>
                    </a:schemeClr>
                  </a:solidFill>
                </a:rPr>
                <a:t>Description Here</a:t>
              </a:r>
              <a:endParaRPr lang="en-US" sz="1400" b="1" dirty="0">
                <a:solidFill>
                  <a:schemeClr val="tx1">
                    <a:lumMod val="50000"/>
                    <a:lumOff val="50000"/>
                  </a:schemeClr>
                </a:solidFill>
              </a:endParaRPr>
            </a:p>
          </p:txBody>
        </p:sp>
        <p:sp>
          <p:nvSpPr>
            <p:cNvPr id="53" name="Rectangle 52"/>
            <p:cNvSpPr/>
            <p:nvPr/>
          </p:nvSpPr>
          <p:spPr>
            <a:xfrm>
              <a:off x="706738" y="3625394"/>
              <a:ext cx="593111" cy="430887"/>
            </a:xfrm>
            <a:prstGeom prst="rect">
              <a:avLst/>
            </a:prstGeom>
          </p:spPr>
          <p:txBody>
            <a:bodyPr wrap="none" lIns="0" tIns="0" rIns="0" bIns="0">
              <a:spAutoFit/>
            </a:bodyPr>
            <a:lstStyle/>
            <a:p>
              <a:r>
                <a:rPr lang="en-US" sz="2800" b="1" dirty="0" smtClean="0">
                  <a:solidFill>
                    <a:schemeClr val="tx1">
                      <a:lumMod val="50000"/>
                      <a:lumOff val="50000"/>
                    </a:schemeClr>
                  </a:solidFill>
                </a:rPr>
                <a:t>80%</a:t>
              </a:r>
              <a:endParaRPr lang="en-US" sz="1800" b="1" dirty="0" smtClean="0">
                <a:solidFill>
                  <a:schemeClr val="tx1">
                    <a:lumMod val="50000"/>
                    <a:lumOff val="50000"/>
                  </a:schemeClr>
                </a:solidFill>
              </a:endParaRPr>
            </a:p>
          </p:txBody>
        </p:sp>
        <p:sp>
          <p:nvSpPr>
            <p:cNvPr id="56" name="TextBox 55"/>
            <p:cNvSpPr txBox="1"/>
            <p:nvPr/>
          </p:nvSpPr>
          <p:spPr>
            <a:xfrm>
              <a:off x="685800" y="4068190"/>
              <a:ext cx="3505200" cy="461665"/>
            </a:xfrm>
            <a:prstGeom prst="rect">
              <a:avLst/>
            </a:prstGeom>
            <a:noFill/>
          </p:spPr>
          <p:txBody>
            <a:bodyPr wrap="square" lIns="0" tIns="0" rIns="0" bIns="0" rtlCol="0">
              <a:spAutoFit/>
            </a:bodyPr>
            <a:lstStyle/>
            <a:p>
              <a:r>
                <a:rPr lang="en-US" sz="1000" dirty="0" smtClean="0">
                  <a:solidFill>
                    <a:schemeClr val="tx1">
                      <a:lumMod val="50000"/>
                      <a:lumOff val="50000"/>
                    </a:schemeClr>
                  </a:solidFill>
                </a:rPr>
                <a:t>There are many variations of passages  of Lorem Ipsum available, but the have suffered alteration in some  form, by humour, or randomized words which  don't believable</a:t>
              </a:r>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 presetClass="entr" presetSubtype="4" accel="50000" decel="5000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accel="50000" decel="50000"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accel="50000" decel="50000" fill="hold" nodeType="after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additive="base">
                                        <p:cTn id="26" dur="500" fill="hold"/>
                                        <p:tgtEl>
                                          <p:spTgt spid="43"/>
                                        </p:tgtEl>
                                        <p:attrNameLst>
                                          <p:attrName>ppt_x</p:attrName>
                                        </p:attrNameLst>
                                      </p:cBhvr>
                                      <p:tavLst>
                                        <p:tav tm="0">
                                          <p:val>
                                            <p:strVal val="#ppt_x"/>
                                          </p:val>
                                        </p:tav>
                                        <p:tav tm="100000">
                                          <p:val>
                                            <p:strVal val="#ppt_x"/>
                                          </p:val>
                                        </p:tav>
                                      </p:tavLst>
                                    </p:anim>
                                    <p:anim calcmode="lin" valueType="num">
                                      <p:cBhvr additive="base">
                                        <p:cTn id="27"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Sub>
          <a:bldChart bld="series"/>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 name="Chart 63"/>
          <p:cNvGraphicFramePr/>
          <p:nvPr/>
        </p:nvGraphicFramePr>
        <p:xfrm>
          <a:off x="228600" y="1047750"/>
          <a:ext cx="8534400" cy="33528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Yearly Data Chart Slide</a:t>
            </a:r>
            <a:endParaRPr lang="en-US" dirty="0"/>
          </a:p>
        </p:txBody>
      </p:sp>
      <p:sp>
        <p:nvSpPr>
          <p:cNvPr id="4" name="Text Placeholder 3"/>
          <p:cNvSpPr>
            <a:spLocks noGrp="1"/>
          </p:cNvSpPr>
          <p:nvPr>
            <p:ph type="body" sz="half" idx="2"/>
          </p:nvPr>
        </p:nvSpPr>
        <p:spPr/>
        <p:txBody>
          <a:bodyPr/>
          <a:lstStyle/>
          <a:p>
            <a:r>
              <a:rPr lang="en-US" dirty="0" smtClean="0"/>
              <a:t>Data Chart Slide</a:t>
            </a:r>
            <a:endParaRPr lang="en-US" dirty="0"/>
          </a:p>
        </p:txBody>
      </p:sp>
      <p:grpSp>
        <p:nvGrpSpPr>
          <p:cNvPr id="15" name="Group 14"/>
          <p:cNvGrpSpPr/>
          <p:nvPr/>
        </p:nvGrpSpPr>
        <p:grpSpPr>
          <a:xfrm>
            <a:off x="1209703" y="4427982"/>
            <a:ext cx="6724594" cy="201168"/>
            <a:chOff x="1028811" y="4267200"/>
            <a:chExt cx="6724594" cy="201168"/>
          </a:xfrm>
        </p:grpSpPr>
        <p:grpSp>
          <p:nvGrpSpPr>
            <p:cNvPr id="16" name="Group 50"/>
            <p:cNvGrpSpPr/>
            <p:nvPr/>
          </p:nvGrpSpPr>
          <p:grpSpPr>
            <a:xfrm>
              <a:off x="1028811" y="4267200"/>
              <a:ext cx="1008726" cy="201168"/>
              <a:chOff x="2221306" y="3914656"/>
              <a:chExt cx="1008726" cy="201168"/>
            </a:xfrm>
          </p:grpSpPr>
          <p:sp>
            <p:nvSpPr>
              <p:cNvPr id="37" name="TextBox 36"/>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38" name="Oval 37"/>
              <p:cNvSpPr>
                <a:spLocks noChangeAspect="1"/>
              </p:cNvSpPr>
              <p:nvPr/>
            </p:nvSpPr>
            <p:spPr>
              <a:xfrm>
                <a:off x="2221306" y="3914656"/>
                <a:ext cx="207097" cy="201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50"/>
            <p:cNvGrpSpPr/>
            <p:nvPr/>
          </p:nvGrpSpPr>
          <p:grpSpPr>
            <a:xfrm>
              <a:off x="2176777" y="4267200"/>
              <a:ext cx="1008726" cy="201168"/>
              <a:chOff x="2221306" y="3914656"/>
              <a:chExt cx="1008726" cy="201168"/>
            </a:xfrm>
          </p:grpSpPr>
          <p:sp>
            <p:nvSpPr>
              <p:cNvPr id="35" name="TextBox 34"/>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36" name="Oval 35"/>
              <p:cNvSpPr>
                <a:spLocks noChangeAspect="1"/>
              </p:cNvSpPr>
              <p:nvPr/>
            </p:nvSpPr>
            <p:spPr>
              <a:xfrm>
                <a:off x="2221306" y="3914656"/>
                <a:ext cx="207097" cy="2011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50"/>
            <p:cNvGrpSpPr/>
            <p:nvPr/>
          </p:nvGrpSpPr>
          <p:grpSpPr>
            <a:xfrm>
              <a:off x="3324743" y="4267200"/>
              <a:ext cx="1008726" cy="201168"/>
              <a:chOff x="2221306" y="3914656"/>
              <a:chExt cx="1008726" cy="201168"/>
            </a:xfrm>
          </p:grpSpPr>
          <p:sp>
            <p:nvSpPr>
              <p:cNvPr id="29" name="TextBox 28"/>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30" name="Oval 29"/>
              <p:cNvSpPr>
                <a:spLocks noChangeAspect="1"/>
              </p:cNvSpPr>
              <p:nvPr/>
            </p:nvSpPr>
            <p:spPr>
              <a:xfrm>
                <a:off x="2221306" y="3914656"/>
                <a:ext cx="207097" cy="2011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50"/>
            <p:cNvGrpSpPr/>
            <p:nvPr/>
          </p:nvGrpSpPr>
          <p:grpSpPr>
            <a:xfrm>
              <a:off x="4472709" y="4267200"/>
              <a:ext cx="1008726" cy="201168"/>
              <a:chOff x="2221306" y="3914656"/>
              <a:chExt cx="1008726" cy="201168"/>
            </a:xfrm>
          </p:grpSpPr>
          <p:sp>
            <p:nvSpPr>
              <p:cNvPr id="27" name="TextBox 26"/>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28" name="Oval 27"/>
              <p:cNvSpPr>
                <a:spLocks noChangeAspect="1"/>
              </p:cNvSpPr>
              <p:nvPr/>
            </p:nvSpPr>
            <p:spPr>
              <a:xfrm>
                <a:off x="2221306" y="3914656"/>
                <a:ext cx="207097" cy="2011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50"/>
            <p:cNvGrpSpPr/>
            <p:nvPr/>
          </p:nvGrpSpPr>
          <p:grpSpPr>
            <a:xfrm>
              <a:off x="5620674" y="4267200"/>
              <a:ext cx="2132731" cy="201168"/>
              <a:chOff x="2221306" y="3914656"/>
              <a:chExt cx="2132731" cy="201168"/>
            </a:xfrm>
          </p:grpSpPr>
          <p:sp>
            <p:nvSpPr>
              <p:cNvPr id="23" name="TextBox 22"/>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26" name="Oval 25"/>
              <p:cNvSpPr>
                <a:spLocks noChangeAspect="1"/>
              </p:cNvSpPr>
              <p:nvPr/>
            </p:nvSpPr>
            <p:spPr>
              <a:xfrm>
                <a:off x="2221306" y="3914656"/>
                <a:ext cx="207097" cy="2011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3587802"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25" name="Oval 24"/>
              <p:cNvSpPr>
                <a:spLocks noChangeAspect="1"/>
              </p:cNvSpPr>
              <p:nvPr/>
            </p:nvSpPr>
            <p:spPr>
              <a:xfrm>
                <a:off x="3345311" y="3914656"/>
                <a:ext cx="207097" cy="20116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40" name="Straight Connector 39"/>
          <p:cNvCxnSpPr/>
          <p:nvPr/>
        </p:nvCxnSpPr>
        <p:spPr>
          <a:xfrm rot="5400000">
            <a:off x="3379319" y="2532856"/>
            <a:ext cx="2668588" cy="3176"/>
          </a:xfrm>
          <a:prstGeom prst="line">
            <a:avLst/>
          </a:prstGeom>
          <a:ln w="12700">
            <a:solidFill>
              <a:schemeClr val="bg2">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1" name="Pentagon 40"/>
          <p:cNvSpPr/>
          <p:nvPr/>
        </p:nvSpPr>
        <p:spPr>
          <a:xfrm>
            <a:off x="3162163" y="1811374"/>
            <a:ext cx="1553038" cy="533400"/>
          </a:xfrm>
          <a:prstGeom prst="homePlate">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solidFill>
                  <a:schemeClr val="tx1">
                    <a:lumMod val="50000"/>
                    <a:lumOff val="50000"/>
                  </a:schemeClr>
                </a:solidFill>
              </a:rPr>
              <a:t>50 % Completed</a:t>
            </a:r>
            <a:endParaRPr lang="en-US" sz="1400" b="1" dirty="0">
              <a:solidFill>
                <a:schemeClr val="tx1">
                  <a:lumMod val="50000"/>
                  <a:lumOff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down)">
                                      <p:cBhvr>
                                        <p:cTn id="11" dur="500"/>
                                        <p:tgtEl>
                                          <p:spTgt spid="4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left)">
                                      <p:cBhvr>
                                        <p:cTn id="1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4" grpId="0">
        <p:bldSub>
          <a:bldChart bld="category"/>
        </p:bldSub>
      </p:bldGraphic>
      <p:bldP spid="4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Data Chart Slide</a:t>
            </a:r>
            <a:endParaRPr lang="en-US" dirty="0"/>
          </a:p>
        </p:txBody>
      </p:sp>
      <p:sp>
        <p:nvSpPr>
          <p:cNvPr id="4" name="Text Placeholder 3"/>
          <p:cNvSpPr>
            <a:spLocks noGrp="1"/>
          </p:cNvSpPr>
          <p:nvPr>
            <p:ph type="body" sz="half" idx="2"/>
          </p:nvPr>
        </p:nvSpPr>
        <p:spPr/>
        <p:txBody>
          <a:bodyPr/>
          <a:lstStyle/>
          <a:p>
            <a:r>
              <a:rPr lang="en-US" dirty="0" smtClean="0"/>
              <a:t>3D Data Chart Slide</a:t>
            </a:r>
            <a:endParaRPr lang="en-US" dirty="0"/>
          </a:p>
        </p:txBody>
      </p:sp>
      <p:graphicFrame>
        <p:nvGraphicFramePr>
          <p:cNvPr id="27" name="Chart 26"/>
          <p:cNvGraphicFramePr/>
          <p:nvPr/>
        </p:nvGraphicFramePr>
        <p:xfrm>
          <a:off x="419100" y="1123950"/>
          <a:ext cx="4191000" cy="3505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Table 20"/>
          <p:cNvGraphicFramePr>
            <a:graphicFrameLocks noGrp="1"/>
          </p:cNvGraphicFramePr>
          <p:nvPr/>
        </p:nvGraphicFramePr>
        <p:xfrm>
          <a:off x="4767262" y="1428750"/>
          <a:ext cx="3724275" cy="2819400"/>
        </p:xfrm>
        <a:graphic>
          <a:graphicData uri="http://schemas.openxmlformats.org/drawingml/2006/table">
            <a:tbl>
              <a:tblPr firstRow="1" bandRow="1">
                <a:tableStyleId>{5C22544A-7EE6-4342-B048-85BDC9FD1C3A}</a:tableStyleId>
              </a:tblPr>
              <a:tblGrid>
                <a:gridCol w="744855"/>
                <a:gridCol w="744855"/>
                <a:gridCol w="744855"/>
                <a:gridCol w="744855"/>
                <a:gridCol w="744855"/>
              </a:tblGrid>
              <a:tr h="56388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r>
              <a:tr h="563880">
                <a:tc>
                  <a:txBody>
                    <a:bodyPr/>
                    <a:lstStyle/>
                    <a:p>
                      <a:pPr algn="ctr"/>
                      <a:r>
                        <a:rPr lang="en-US" dirty="0" smtClean="0">
                          <a:solidFill>
                            <a:schemeClr val="bg1"/>
                          </a:solidFill>
                        </a:rPr>
                        <a:t>1</a:t>
                      </a:r>
                      <a:r>
                        <a:rPr lang="en-US" baseline="30000" dirty="0" smtClean="0">
                          <a:solidFill>
                            <a:schemeClr val="bg1"/>
                          </a:solidFill>
                        </a:rPr>
                        <a:t>St</a:t>
                      </a:r>
                      <a:r>
                        <a:rPr lang="en-US" dirty="0" smtClean="0">
                          <a:solidFill>
                            <a:schemeClr val="bg1"/>
                          </a:solidFill>
                        </a:rPr>
                        <a:t>.</a:t>
                      </a: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smtClean="0">
                          <a:solidFill>
                            <a:schemeClr val="tx1">
                              <a:lumMod val="50000"/>
                              <a:lumOff val="50000"/>
                            </a:schemeClr>
                          </a:solidFill>
                        </a:rPr>
                        <a:t>$100,00</a:t>
                      </a:r>
                      <a:endParaRPr lang="en-US" sz="1200" b="1" dirty="0">
                        <a:solidFill>
                          <a:schemeClr val="tx1">
                            <a:lumMod val="50000"/>
                            <a:lumOff val="50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smtClean="0">
                          <a:solidFill>
                            <a:schemeClr val="tx1">
                              <a:lumMod val="50000"/>
                              <a:lumOff val="50000"/>
                            </a:schemeClr>
                          </a:solidFill>
                        </a:rPr>
                        <a:t>$100,00</a:t>
                      </a:r>
                      <a:endParaRPr lang="en-US" sz="1200" b="1" dirty="0">
                        <a:solidFill>
                          <a:schemeClr val="tx1">
                            <a:lumMod val="50000"/>
                            <a:lumOff val="50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smtClean="0">
                          <a:solidFill>
                            <a:schemeClr val="tx1">
                              <a:lumMod val="50000"/>
                              <a:lumOff val="50000"/>
                            </a:schemeClr>
                          </a:solidFill>
                        </a:rPr>
                        <a:t>$100,00</a:t>
                      </a:r>
                      <a:endParaRPr lang="en-US" sz="1200" b="1" dirty="0">
                        <a:solidFill>
                          <a:schemeClr val="tx1">
                            <a:lumMod val="50000"/>
                            <a:lumOff val="50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smtClean="0">
                          <a:solidFill>
                            <a:schemeClr val="tx1">
                              <a:lumMod val="50000"/>
                              <a:lumOff val="50000"/>
                            </a:schemeClr>
                          </a:solidFill>
                        </a:rPr>
                        <a:t>$100,00</a:t>
                      </a:r>
                      <a:endParaRPr lang="en-US" sz="1200" b="1" dirty="0">
                        <a:solidFill>
                          <a:schemeClr val="tx1">
                            <a:lumMod val="50000"/>
                            <a:lumOff val="50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563880">
                <a:tc>
                  <a:txBody>
                    <a:bodyPr/>
                    <a:lstStyle/>
                    <a:p>
                      <a:pPr algn="ctr"/>
                      <a:r>
                        <a:rPr lang="en-US" dirty="0" smtClean="0">
                          <a:solidFill>
                            <a:schemeClr val="bg1"/>
                          </a:solidFill>
                        </a:rPr>
                        <a:t>2</a:t>
                      </a:r>
                      <a:r>
                        <a:rPr lang="en-US" baseline="30000" dirty="0" smtClean="0">
                          <a:solidFill>
                            <a:schemeClr val="bg1"/>
                          </a:solidFill>
                        </a:rPr>
                        <a:t>St</a:t>
                      </a:r>
                      <a:r>
                        <a:rPr lang="en-US" dirty="0" smtClean="0">
                          <a:solidFill>
                            <a:schemeClr val="bg1"/>
                          </a:solidFill>
                        </a:rPr>
                        <a:t>.</a:t>
                      </a: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1" dirty="0" smtClean="0">
                          <a:solidFill>
                            <a:schemeClr val="tx1">
                              <a:lumMod val="50000"/>
                              <a:lumOff val="50000"/>
                            </a:schemeClr>
                          </a:solidFill>
                        </a:rPr>
                        <a:t>$300,46</a:t>
                      </a:r>
                      <a:endParaRPr lang="en-US" sz="1200" b="1" dirty="0">
                        <a:solidFill>
                          <a:schemeClr val="tx1">
                            <a:lumMod val="50000"/>
                            <a:lumOff val="50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200" b="1" dirty="0" smtClean="0">
                          <a:solidFill>
                            <a:schemeClr val="tx1">
                              <a:lumMod val="50000"/>
                              <a:lumOff val="50000"/>
                            </a:schemeClr>
                          </a:solidFill>
                        </a:rPr>
                        <a:t>$300,46</a:t>
                      </a:r>
                      <a:endParaRPr lang="en-US" sz="1200" b="1" dirty="0">
                        <a:solidFill>
                          <a:schemeClr val="tx1">
                            <a:lumMod val="50000"/>
                            <a:lumOff val="50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200" b="1" dirty="0" smtClean="0">
                          <a:solidFill>
                            <a:schemeClr val="tx1">
                              <a:lumMod val="50000"/>
                              <a:lumOff val="50000"/>
                            </a:schemeClr>
                          </a:solidFill>
                        </a:rPr>
                        <a:t>$300,46</a:t>
                      </a:r>
                      <a:endParaRPr lang="en-US" sz="1200" b="1" dirty="0">
                        <a:solidFill>
                          <a:schemeClr val="tx1">
                            <a:lumMod val="50000"/>
                            <a:lumOff val="50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200" b="1" dirty="0" smtClean="0">
                          <a:solidFill>
                            <a:schemeClr val="tx1">
                              <a:lumMod val="50000"/>
                              <a:lumOff val="50000"/>
                            </a:schemeClr>
                          </a:solidFill>
                        </a:rPr>
                        <a:t>$300,46</a:t>
                      </a:r>
                      <a:endParaRPr lang="en-US" sz="1200" b="1" dirty="0">
                        <a:solidFill>
                          <a:schemeClr val="tx1">
                            <a:lumMod val="50000"/>
                            <a:lumOff val="50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r>
              <a:tr h="56388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solidFill>
                            <a:schemeClr val="bg1"/>
                          </a:solidFill>
                        </a:rPr>
                        <a:t>3</a:t>
                      </a:r>
                      <a:r>
                        <a:rPr lang="en-US" baseline="30000" dirty="0" smtClean="0">
                          <a:solidFill>
                            <a:schemeClr val="bg1"/>
                          </a:solidFill>
                        </a:rPr>
                        <a:t>St</a:t>
                      </a:r>
                      <a:r>
                        <a:rPr lang="en-US" dirty="0" smtClean="0">
                          <a:solidFill>
                            <a:schemeClr val="bg1"/>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200" b="1" dirty="0" smtClean="0">
                          <a:solidFill>
                            <a:schemeClr val="tx1">
                              <a:lumMod val="50000"/>
                              <a:lumOff val="50000"/>
                            </a:schemeClr>
                          </a:solidFill>
                        </a:rPr>
                        <a:t>$90,77</a:t>
                      </a:r>
                      <a:endParaRPr lang="en-US" sz="1200" b="1" dirty="0">
                        <a:solidFill>
                          <a:schemeClr val="tx1">
                            <a:lumMod val="50000"/>
                            <a:lumOff val="50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smtClean="0">
                          <a:solidFill>
                            <a:schemeClr val="tx1">
                              <a:lumMod val="50000"/>
                              <a:lumOff val="50000"/>
                            </a:schemeClr>
                          </a:solidFill>
                        </a:rPr>
                        <a:t>$90,77</a:t>
                      </a:r>
                      <a:endParaRPr lang="en-US" sz="1200" b="1" dirty="0">
                        <a:solidFill>
                          <a:schemeClr val="tx1">
                            <a:lumMod val="50000"/>
                            <a:lumOff val="50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smtClean="0">
                          <a:solidFill>
                            <a:schemeClr val="tx1">
                              <a:lumMod val="50000"/>
                              <a:lumOff val="50000"/>
                            </a:schemeClr>
                          </a:solidFill>
                        </a:rPr>
                        <a:t>$90,77</a:t>
                      </a:r>
                      <a:endParaRPr lang="en-US" sz="1200" b="1" dirty="0">
                        <a:solidFill>
                          <a:schemeClr val="tx1">
                            <a:lumMod val="50000"/>
                            <a:lumOff val="50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smtClean="0">
                          <a:solidFill>
                            <a:schemeClr val="tx1">
                              <a:lumMod val="50000"/>
                              <a:lumOff val="50000"/>
                            </a:schemeClr>
                          </a:solidFill>
                        </a:rPr>
                        <a:t>$90,77</a:t>
                      </a:r>
                      <a:endParaRPr lang="en-US" sz="1200" b="1" dirty="0">
                        <a:solidFill>
                          <a:schemeClr val="tx1">
                            <a:lumMod val="50000"/>
                            <a:lumOff val="50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56388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solidFill>
                            <a:schemeClr val="bg1"/>
                          </a:solidFill>
                        </a:rPr>
                        <a:t>4</a:t>
                      </a:r>
                      <a:r>
                        <a:rPr lang="en-US" baseline="30000" dirty="0" smtClean="0">
                          <a:solidFill>
                            <a:schemeClr val="bg1"/>
                          </a:solidFill>
                        </a:rPr>
                        <a:t>St</a:t>
                      </a:r>
                      <a:r>
                        <a:rPr lang="en-US" dirty="0" smtClean="0">
                          <a:solidFill>
                            <a:schemeClr val="bg1"/>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200" b="1" dirty="0" smtClean="0">
                          <a:solidFill>
                            <a:schemeClr val="tx1">
                              <a:lumMod val="50000"/>
                              <a:lumOff val="50000"/>
                            </a:schemeClr>
                          </a:solidFill>
                        </a:rPr>
                        <a:t>$800,44</a:t>
                      </a:r>
                      <a:endParaRPr lang="en-US" sz="1200" b="1" dirty="0">
                        <a:solidFill>
                          <a:schemeClr val="tx1">
                            <a:lumMod val="50000"/>
                            <a:lumOff val="50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200" b="1" dirty="0" smtClean="0">
                          <a:solidFill>
                            <a:schemeClr val="tx1">
                              <a:lumMod val="50000"/>
                              <a:lumOff val="50000"/>
                            </a:schemeClr>
                          </a:solidFill>
                        </a:rPr>
                        <a:t>$800,44</a:t>
                      </a:r>
                      <a:endParaRPr lang="en-US" sz="1200" b="1" dirty="0">
                        <a:solidFill>
                          <a:schemeClr val="tx1">
                            <a:lumMod val="50000"/>
                            <a:lumOff val="50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200" b="1" dirty="0" smtClean="0">
                          <a:solidFill>
                            <a:schemeClr val="tx1">
                              <a:lumMod val="50000"/>
                              <a:lumOff val="50000"/>
                            </a:schemeClr>
                          </a:solidFill>
                        </a:rPr>
                        <a:t>$800,44</a:t>
                      </a:r>
                      <a:endParaRPr lang="en-US" sz="1200" b="1" dirty="0">
                        <a:solidFill>
                          <a:schemeClr val="tx1">
                            <a:lumMod val="50000"/>
                            <a:lumOff val="50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200" b="1" dirty="0" smtClean="0">
                          <a:solidFill>
                            <a:schemeClr val="tx1">
                              <a:lumMod val="50000"/>
                              <a:lumOff val="50000"/>
                            </a:schemeClr>
                          </a:solidFill>
                        </a:rPr>
                        <a:t>$800,44</a:t>
                      </a:r>
                      <a:endParaRPr lang="en-US" sz="1200" b="1" dirty="0">
                        <a:solidFill>
                          <a:schemeClr val="tx1">
                            <a:lumMod val="50000"/>
                            <a:lumOff val="50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r>
            </a:tbl>
          </a:graphicData>
        </a:graphic>
      </p:graphicFrame>
      <p:grpSp>
        <p:nvGrpSpPr>
          <p:cNvPr id="22" name="Group 21"/>
          <p:cNvGrpSpPr/>
          <p:nvPr/>
        </p:nvGrpSpPr>
        <p:grpSpPr>
          <a:xfrm>
            <a:off x="5721168" y="1552587"/>
            <a:ext cx="304632" cy="284872"/>
            <a:chOff x="3841751" y="3619500"/>
            <a:chExt cx="293687" cy="274638"/>
          </a:xfrm>
          <a:solidFill>
            <a:schemeClr val="bg1"/>
          </a:solidFill>
        </p:grpSpPr>
        <p:sp>
          <p:nvSpPr>
            <p:cNvPr id="23" name="Freeform 81"/>
            <p:cNvSpPr/>
            <p:nvPr/>
          </p:nvSpPr>
          <p:spPr bwMode="auto">
            <a:xfrm>
              <a:off x="4116388" y="3692525"/>
              <a:ext cx="19050" cy="55563"/>
            </a:xfrm>
            <a:custGeom>
              <a:avLst/>
              <a:gdLst/>
              <a:ahLst/>
              <a:cxnLst>
                <a:cxn ang="0">
                  <a:pos x="3" y="0"/>
                </a:cxn>
                <a:cxn ang="0">
                  <a:pos x="0" y="0"/>
                </a:cxn>
                <a:cxn ang="0">
                  <a:pos x="0" y="22"/>
                </a:cxn>
                <a:cxn ang="0">
                  <a:pos x="3" y="22"/>
                </a:cxn>
                <a:cxn ang="0">
                  <a:pos x="7" y="18"/>
                </a:cxn>
                <a:cxn ang="0">
                  <a:pos x="7" y="3"/>
                </a:cxn>
                <a:cxn ang="0">
                  <a:pos x="3" y="0"/>
                </a:cxn>
              </a:cxnLst>
              <a:rect l="0" t="0" r="r" b="b"/>
              <a:pathLst>
                <a:path w="7" h="22">
                  <a:moveTo>
                    <a:pt x="3" y="0"/>
                  </a:moveTo>
                  <a:cubicBezTo>
                    <a:pt x="0" y="0"/>
                    <a:pt x="0" y="0"/>
                    <a:pt x="0" y="0"/>
                  </a:cubicBezTo>
                  <a:cubicBezTo>
                    <a:pt x="0" y="22"/>
                    <a:pt x="0" y="22"/>
                    <a:pt x="0" y="22"/>
                  </a:cubicBezTo>
                  <a:cubicBezTo>
                    <a:pt x="3" y="22"/>
                    <a:pt x="3" y="22"/>
                    <a:pt x="3" y="22"/>
                  </a:cubicBezTo>
                  <a:cubicBezTo>
                    <a:pt x="5" y="22"/>
                    <a:pt x="7" y="20"/>
                    <a:pt x="7" y="18"/>
                  </a:cubicBezTo>
                  <a:cubicBezTo>
                    <a:pt x="7" y="3"/>
                    <a:pt x="7" y="3"/>
                    <a:pt x="7" y="3"/>
                  </a:cubicBezTo>
                  <a:cubicBezTo>
                    <a:pt x="7" y="1"/>
                    <a:pt x="5" y="0"/>
                    <a:pt x="3"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82"/>
            <p:cNvSpPr>
              <a:spLocks noEditPoints="1"/>
            </p:cNvSpPr>
            <p:nvPr/>
          </p:nvSpPr>
          <p:spPr bwMode="auto">
            <a:xfrm>
              <a:off x="3878263" y="3619500"/>
              <a:ext cx="219075" cy="274638"/>
            </a:xfrm>
            <a:custGeom>
              <a:avLst/>
              <a:gdLst/>
              <a:ahLst/>
              <a:cxnLst>
                <a:cxn ang="0">
                  <a:pos x="65" y="0"/>
                </a:cxn>
                <a:cxn ang="0">
                  <a:pos x="22" y="0"/>
                </a:cxn>
                <a:cxn ang="0">
                  <a:pos x="0" y="22"/>
                </a:cxn>
                <a:cxn ang="0">
                  <a:pos x="0" y="87"/>
                </a:cxn>
                <a:cxn ang="0">
                  <a:pos x="7" y="94"/>
                </a:cxn>
                <a:cxn ang="0">
                  <a:pos x="7" y="101"/>
                </a:cxn>
                <a:cxn ang="0">
                  <a:pos x="15" y="109"/>
                </a:cxn>
                <a:cxn ang="0">
                  <a:pos x="22" y="109"/>
                </a:cxn>
                <a:cxn ang="0">
                  <a:pos x="29" y="101"/>
                </a:cxn>
                <a:cxn ang="0">
                  <a:pos x="29" y="94"/>
                </a:cxn>
                <a:cxn ang="0">
                  <a:pos x="58" y="94"/>
                </a:cxn>
                <a:cxn ang="0">
                  <a:pos x="58" y="101"/>
                </a:cxn>
                <a:cxn ang="0">
                  <a:pos x="65" y="109"/>
                </a:cxn>
                <a:cxn ang="0">
                  <a:pos x="73" y="109"/>
                </a:cxn>
                <a:cxn ang="0">
                  <a:pos x="80" y="101"/>
                </a:cxn>
                <a:cxn ang="0">
                  <a:pos x="80" y="94"/>
                </a:cxn>
                <a:cxn ang="0">
                  <a:pos x="87" y="87"/>
                </a:cxn>
                <a:cxn ang="0">
                  <a:pos x="87" y="22"/>
                </a:cxn>
                <a:cxn ang="0">
                  <a:pos x="65" y="0"/>
                </a:cxn>
                <a:cxn ang="0">
                  <a:pos x="29" y="7"/>
                </a:cxn>
                <a:cxn ang="0">
                  <a:pos x="58" y="7"/>
                </a:cxn>
                <a:cxn ang="0">
                  <a:pos x="58" y="14"/>
                </a:cxn>
                <a:cxn ang="0">
                  <a:pos x="29" y="14"/>
                </a:cxn>
                <a:cxn ang="0">
                  <a:pos x="29" y="7"/>
                </a:cxn>
                <a:cxn ang="0">
                  <a:pos x="15" y="87"/>
                </a:cxn>
                <a:cxn ang="0">
                  <a:pos x="7" y="80"/>
                </a:cxn>
                <a:cxn ang="0">
                  <a:pos x="15" y="72"/>
                </a:cxn>
                <a:cxn ang="0">
                  <a:pos x="22" y="80"/>
                </a:cxn>
                <a:cxn ang="0">
                  <a:pos x="15" y="87"/>
                </a:cxn>
                <a:cxn ang="0">
                  <a:pos x="73" y="87"/>
                </a:cxn>
                <a:cxn ang="0">
                  <a:pos x="65" y="80"/>
                </a:cxn>
                <a:cxn ang="0">
                  <a:pos x="73" y="72"/>
                </a:cxn>
                <a:cxn ang="0">
                  <a:pos x="80" y="80"/>
                </a:cxn>
                <a:cxn ang="0">
                  <a:pos x="73" y="87"/>
                </a:cxn>
                <a:cxn ang="0">
                  <a:pos x="80" y="65"/>
                </a:cxn>
                <a:cxn ang="0">
                  <a:pos x="7" y="65"/>
                </a:cxn>
                <a:cxn ang="0">
                  <a:pos x="7" y="22"/>
                </a:cxn>
                <a:cxn ang="0">
                  <a:pos x="80" y="22"/>
                </a:cxn>
                <a:cxn ang="0">
                  <a:pos x="80" y="65"/>
                </a:cxn>
              </a:cxnLst>
              <a:rect l="0" t="0" r="r" b="b"/>
              <a:pathLst>
                <a:path w="87" h="109">
                  <a:moveTo>
                    <a:pt x="65" y="0"/>
                  </a:moveTo>
                  <a:cubicBezTo>
                    <a:pt x="22" y="0"/>
                    <a:pt x="22" y="0"/>
                    <a:pt x="22" y="0"/>
                  </a:cubicBezTo>
                  <a:cubicBezTo>
                    <a:pt x="10" y="0"/>
                    <a:pt x="0" y="10"/>
                    <a:pt x="0" y="22"/>
                  </a:cubicBezTo>
                  <a:cubicBezTo>
                    <a:pt x="0" y="87"/>
                    <a:pt x="0" y="87"/>
                    <a:pt x="0" y="87"/>
                  </a:cubicBezTo>
                  <a:cubicBezTo>
                    <a:pt x="0" y="91"/>
                    <a:pt x="3" y="94"/>
                    <a:pt x="7" y="94"/>
                  </a:cubicBezTo>
                  <a:cubicBezTo>
                    <a:pt x="7" y="101"/>
                    <a:pt x="7" y="101"/>
                    <a:pt x="7" y="101"/>
                  </a:cubicBezTo>
                  <a:cubicBezTo>
                    <a:pt x="7" y="105"/>
                    <a:pt x="11" y="109"/>
                    <a:pt x="15" y="109"/>
                  </a:cubicBezTo>
                  <a:cubicBezTo>
                    <a:pt x="22" y="109"/>
                    <a:pt x="22" y="109"/>
                    <a:pt x="22" y="109"/>
                  </a:cubicBezTo>
                  <a:cubicBezTo>
                    <a:pt x="26" y="109"/>
                    <a:pt x="29" y="105"/>
                    <a:pt x="29" y="101"/>
                  </a:cubicBezTo>
                  <a:cubicBezTo>
                    <a:pt x="29" y="94"/>
                    <a:pt x="29" y="94"/>
                    <a:pt x="29" y="94"/>
                  </a:cubicBezTo>
                  <a:cubicBezTo>
                    <a:pt x="58" y="94"/>
                    <a:pt x="58" y="94"/>
                    <a:pt x="58" y="94"/>
                  </a:cubicBezTo>
                  <a:cubicBezTo>
                    <a:pt x="58" y="101"/>
                    <a:pt x="58" y="101"/>
                    <a:pt x="58" y="101"/>
                  </a:cubicBezTo>
                  <a:cubicBezTo>
                    <a:pt x="58" y="105"/>
                    <a:pt x="61" y="109"/>
                    <a:pt x="65" y="109"/>
                  </a:cubicBezTo>
                  <a:cubicBezTo>
                    <a:pt x="73" y="109"/>
                    <a:pt x="73" y="109"/>
                    <a:pt x="73" y="109"/>
                  </a:cubicBezTo>
                  <a:cubicBezTo>
                    <a:pt x="77" y="109"/>
                    <a:pt x="80" y="105"/>
                    <a:pt x="80" y="101"/>
                  </a:cubicBezTo>
                  <a:cubicBezTo>
                    <a:pt x="80" y="94"/>
                    <a:pt x="80" y="94"/>
                    <a:pt x="80" y="94"/>
                  </a:cubicBezTo>
                  <a:cubicBezTo>
                    <a:pt x="84" y="94"/>
                    <a:pt x="87" y="91"/>
                    <a:pt x="87" y="87"/>
                  </a:cubicBezTo>
                  <a:cubicBezTo>
                    <a:pt x="87" y="22"/>
                    <a:pt x="87" y="22"/>
                    <a:pt x="87" y="22"/>
                  </a:cubicBezTo>
                  <a:cubicBezTo>
                    <a:pt x="87" y="10"/>
                    <a:pt x="78" y="0"/>
                    <a:pt x="65" y="0"/>
                  </a:cubicBezTo>
                  <a:close/>
                  <a:moveTo>
                    <a:pt x="29" y="7"/>
                  </a:moveTo>
                  <a:cubicBezTo>
                    <a:pt x="58" y="7"/>
                    <a:pt x="58" y="7"/>
                    <a:pt x="58" y="7"/>
                  </a:cubicBezTo>
                  <a:cubicBezTo>
                    <a:pt x="58" y="14"/>
                    <a:pt x="58" y="14"/>
                    <a:pt x="58" y="14"/>
                  </a:cubicBezTo>
                  <a:cubicBezTo>
                    <a:pt x="29" y="14"/>
                    <a:pt x="29" y="14"/>
                    <a:pt x="29" y="14"/>
                  </a:cubicBezTo>
                  <a:lnTo>
                    <a:pt x="29" y="7"/>
                  </a:lnTo>
                  <a:close/>
                  <a:moveTo>
                    <a:pt x="15" y="87"/>
                  </a:moveTo>
                  <a:cubicBezTo>
                    <a:pt x="11" y="87"/>
                    <a:pt x="7" y="84"/>
                    <a:pt x="7" y="80"/>
                  </a:cubicBezTo>
                  <a:cubicBezTo>
                    <a:pt x="7" y="76"/>
                    <a:pt x="11" y="72"/>
                    <a:pt x="15" y="72"/>
                  </a:cubicBezTo>
                  <a:cubicBezTo>
                    <a:pt x="19" y="72"/>
                    <a:pt x="22" y="76"/>
                    <a:pt x="22" y="80"/>
                  </a:cubicBezTo>
                  <a:cubicBezTo>
                    <a:pt x="22" y="84"/>
                    <a:pt x="19" y="87"/>
                    <a:pt x="15" y="87"/>
                  </a:cubicBezTo>
                  <a:close/>
                  <a:moveTo>
                    <a:pt x="73" y="87"/>
                  </a:moveTo>
                  <a:cubicBezTo>
                    <a:pt x="69" y="87"/>
                    <a:pt x="65" y="84"/>
                    <a:pt x="65" y="80"/>
                  </a:cubicBezTo>
                  <a:cubicBezTo>
                    <a:pt x="65" y="76"/>
                    <a:pt x="69" y="72"/>
                    <a:pt x="73" y="72"/>
                  </a:cubicBezTo>
                  <a:cubicBezTo>
                    <a:pt x="77" y="72"/>
                    <a:pt x="80" y="76"/>
                    <a:pt x="80" y="80"/>
                  </a:cubicBezTo>
                  <a:cubicBezTo>
                    <a:pt x="80" y="84"/>
                    <a:pt x="77" y="87"/>
                    <a:pt x="73" y="87"/>
                  </a:cubicBezTo>
                  <a:close/>
                  <a:moveTo>
                    <a:pt x="80" y="65"/>
                  </a:moveTo>
                  <a:cubicBezTo>
                    <a:pt x="7" y="65"/>
                    <a:pt x="7" y="65"/>
                    <a:pt x="7" y="65"/>
                  </a:cubicBezTo>
                  <a:cubicBezTo>
                    <a:pt x="7" y="22"/>
                    <a:pt x="7" y="22"/>
                    <a:pt x="7" y="22"/>
                  </a:cubicBezTo>
                  <a:cubicBezTo>
                    <a:pt x="80" y="22"/>
                    <a:pt x="80" y="22"/>
                    <a:pt x="80" y="22"/>
                  </a:cubicBezTo>
                  <a:lnTo>
                    <a:pt x="80" y="65"/>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83"/>
            <p:cNvSpPr/>
            <p:nvPr/>
          </p:nvSpPr>
          <p:spPr bwMode="auto">
            <a:xfrm>
              <a:off x="3841751" y="3692525"/>
              <a:ext cx="17463" cy="55563"/>
            </a:xfrm>
            <a:custGeom>
              <a:avLst/>
              <a:gdLst/>
              <a:ahLst/>
              <a:cxnLst>
                <a:cxn ang="0">
                  <a:pos x="0" y="3"/>
                </a:cxn>
                <a:cxn ang="0">
                  <a:pos x="0" y="18"/>
                </a:cxn>
                <a:cxn ang="0">
                  <a:pos x="3" y="22"/>
                </a:cxn>
                <a:cxn ang="0">
                  <a:pos x="7" y="22"/>
                </a:cxn>
                <a:cxn ang="0">
                  <a:pos x="7" y="0"/>
                </a:cxn>
                <a:cxn ang="0">
                  <a:pos x="3" y="0"/>
                </a:cxn>
                <a:cxn ang="0">
                  <a:pos x="0" y="3"/>
                </a:cxn>
              </a:cxnLst>
              <a:rect l="0" t="0" r="r" b="b"/>
              <a:pathLst>
                <a:path w="7" h="22">
                  <a:moveTo>
                    <a:pt x="0" y="3"/>
                  </a:moveTo>
                  <a:cubicBezTo>
                    <a:pt x="0" y="18"/>
                    <a:pt x="0" y="18"/>
                    <a:pt x="0" y="18"/>
                  </a:cubicBezTo>
                  <a:cubicBezTo>
                    <a:pt x="0" y="20"/>
                    <a:pt x="1" y="22"/>
                    <a:pt x="3" y="22"/>
                  </a:cubicBezTo>
                  <a:cubicBezTo>
                    <a:pt x="7" y="22"/>
                    <a:pt x="7" y="22"/>
                    <a:pt x="7" y="22"/>
                  </a:cubicBezTo>
                  <a:cubicBezTo>
                    <a:pt x="7" y="0"/>
                    <a:pt x="7" y="0"/>
                    <a:pt x="7" y="0"/>
                  </a:cubicBezTo>
                  <a:cubicBezTo>
                    <a:pt x="3" y="0"/>
                    <a:pt x="3" y="0"/>
                    <a:pt x="3" y="0"/>
                  </a:cubicBezTo>
                  <a:cubicBezTo>
                    <a:pt x="1" y="0"/>
                    <a:pt x="0" y="1"/>
                    <a:pt x="0" y="3"/>
                  </a:cubicBezTo>
                  <a:close/>
                </a:path>
              </a:pathLst>
            </a:custGeom>
            <a:grpFill/>
            <a:ln w="9525">
              <a:noFill/>
              <a:round/>
            </a:ln>
          </p:spPr>
          <p:txBody>
            <a:bodyPr vert="horz" wrap="square" lIns="91440" tIns="45720" rIns="91440" bIns="45720" numCol="1" anchor="t" anchorCtr="0" compatLnSpc="1"/>
            <a:lstStyle/>
            <a:p>
              <a:endParaRPr lang="en-US"/>
            </a:p>
          </p:txBody>
        </p:sp>
      </p:grpSp>
      <p:grpSp>
        <p:nvGrpSpPr>
          <p:cNvPr id="26" name="Group 25"/>
          <p:cNvGrpSpPr/>
          <p:nvPr/>
        </p:nvGrpSpPr>
        <p:grpSpPr>
          <a:xfrm>
            <a:off x="6516604" y="1542708"/>
            <a:ext cx="225592" cy="304630"/>
            <a:chOff x="4462463" y="3600450"/>
            <a:chExt cx="217488" cy="293688"/>
          </a:xfrm>
          <a:solidFill>
            <a:schemeClr val="bg1"/>
          </a:solidFill>
        </p:grpSpPr>
        <p:sp>
          <p:nvSpPr>
            <p:cNvPr id="32" name="Freeform 84"/>
            <p:cNvSpPr>
              <a:spLocks noEditPoints="1"/>
            </p:cNvSpPr>
            <p:nvPr/>
          </p:nvSpPr>
          <p:spPr bwMode="auto">
            <a:xfrm>
              <a:off x="4462463" y="3600450"/>
              <a:ext cx="217488" cy="220663"/>
            </a:xfrm>
            <a:custGeom>
              <a:avLst/>
              <a:gdLst/>
              <a:ahLst/>
              <a:cxnLst>
                <a:cxn ang="0">
                  <a:pos x="85" y="71"/>
                </a:cxn>
                <a:cxn ang="0">
                  <a:pos x="73" y="13"/>
                </a:cxn>
                <a:cxn ang="0">
                  <a:pos x="57" y="0"/>
                </a:cxn>
                <a:cxn ang="0">
                  <a:pos x="28" y="0"/>
                </a:cxn>
                <a:cxn ang="0">
                  <a:pos x="12" y="13"/>
                </a:cxn>
                <a:cxn ang="0">
                  <a:pos x="1" y="71"/>
                </a:cxn>
                <a:cxn ang="0">
                  <a:pos x="3" y="82"/>
                </a:cxn>
                <a:cxn ang="0">
                  <a:pos x="14" y="87"/>
                </a:cxn>
                <a:cxn ang="0">
                  <a:pos x="22" y="87"/>
                </a:cxn>
                <a:cxn ang="0">
                  <a:pos x="34" y="87"/>
                </a:cxn>
                <a:cxn ang="0">
                  <a:pos x="52" y="87"/>
                </a:cxn>
                <a:cxn ang="0">
                  <a:pos x="63" y="87"/>
                </a:cxn>
                <a:cxn ang="0">
                  <a:pos x="72" y="87"/>
                </a:cxn>
                <a:cxn ang="0">
                  <a:pos x="82" y="82"/>
                </a:cxn>
                <a:cxn ang="0">
                  <a:pos x="85" y="71"/>
                </a:cxn>
                <a:cxn ang="0">
                  <a:pos x="35" y="7"/>
                </a:cxn>
                <a:cxn ang="0">
                  <a:pos x="50" y="7"/>
                </a:cxn>
                <a:cxn ang="0">
                  <a:pos x="50" y="14"/>
                </a:cxn>
                <a:cxn ang="0">
                  <a:pos x="35" y="14"/>
                </a:cxn>
                <a:cxn ang="0">
                  <a:pos x="35" y="7"/>
                </a:cxn>
                <a:cxn ang="0">
                  <a:pos x="14" y="43"/>
                </a:cxn>
                <a:cxn ang="0">
                  <a:pos x="18" y="21"/>
                </a:cxn>
                <a:cxn ang="0">
                  <a:pos x="67" y="21"/>
                </a:cxn>
                <a:cxn ang="0">
                  <a:pos x="72" y="43"/>
                </a:cxn>
                <a:cxn ang="0">
                  <a:pos x="75" y="58"/>
                </a:cxn>
                <a:cxn ang="0">
                  <a:pos x="11" y="58"/>
                </a:cxn>
                <a:cxn ang="0">
                  <a:pos x="14" y="43"/>
                </a:cxn>
                <a:cxn ang="0">
                  <a:pos x="28" y="79"/>
                </a:cxn>
                <a:cxn ang="0">
                  <a:pos x="21" y="72"/>
                </a:cxn>
                <a:cxn ang="0">
                  <a:pos x="28" y="65"/>
                </a:cxn>
                <a:cxn ang="0">
                  <a:pos x="35" y="72"/>
                </a:cxn>
                <a:cxn ang="0">
                  <a:pos x="28" y="79"/>
                </a:cxn>
                <a:cxn ang="0">
                  <a:pos x="57" y="79"/>
                </a:cxn>
                <a:cxn ang="0">
                  <a:pos x="50" y="72"/>
                </a:cxn>
                <a:cxn ang="0">
                  <a:pos x="57" y="65"/>
                </a:cxn>
                <a:cxn ang="0">
                  <a:pos x="64" y="72"/>
                </a:cxn>
                <a:cxn ang="0">
                  <a:pos x="57" y="79"/>
                </a:cxn>
              </a:cxnLst>
              <a:rect l="0" t="0" r="r" b="b"/>
              <a:pathLst>
                <a:path w="86" h="87">
                  <a:moveTo>
                    <a:pt x="85" y="71"/>
                  </a:moveTo>
                  <a:cubicBezTo>
                    <a:pt x="73" y="13"/>
                    <a:pt x="73" y="13"/>
                    <a:pt x="73" y="13"/>
                  </a:cubicBezTo>
                  <a:cubicBezTo>
                    <a:pt x="72" y="5"/>
                    <a:pt x="65" y="0"/>
                    <a:pt x="57" y="0"/>
                  </a:cubicBezTo>
                  <a:cubicBezTo>
                    <a:pt x="28" y="0"/>
                    <a:pt x="28" y="0"/>
                    <a:pt x="28" y="0"/>
                  </a:cubicBezTo>
                  <a:cubicBezTo>
                    <a:pt x="21" y="0"/>
                    <a:pt x="14" y="5"/>
                    <a:pt x="12" y="13"/>
                  </a:cubicBezTo>
                  <a:cubicBezTo>
                    <a:pt x="1" y="71"/>
                    <a:pt x="1" y="71"/>
                    <a:pt x="1" y="71"/>
                  </a:cubicBezTo>
                  <a:cubicBezTo>
                    <a:pt x="0" y="75"/>
                    <a:pt x="1" y="79"/>
                    <a:pt x="3" y="82"/>
                  </a:cubicBezTo>
                  <a:cubicBezTo>
                    <a:pt x="6" y="85"/>
                    <a:pt x="10" y="87"/>
                    <a:pt x="14" y="87"/>
                  </a:cubicBezTo>
                  <a:cubicBezTo>
                    <a:pt x="22" y="87"/>
                    <a:pt x="22" y="87"/>
                    <a:pt x="22" y="87"/>
                  </a:cubicBezTo>
                  <a:cubicBezTo>
                    <a:pt x="34" y="87"/>
                    <a:pt x="34" y="87"/>
                    <a:pt x="34" y="87"/>
                  </a:cubicBezTo>
                  <a:cubicBezTo>
                    <a:pt x="52" y="87"/>
                    <a:pt x="52" y="87"/>
                    <a:pt x="52" y="87"/>
                  </a:cubicBezTo>
                  <a:cubicBezTo>
                    <a:pt x="63" y="87"/>
                    <a:pt x="63" y="87"/>
                    <a:pt x="63" y="87"/>
                  </a:cubicBezTo>
                  <a:cubicBezTo>
                    <a:pt x="72" y="87"/>
                    <a:pt x="72" y="87"/>
                    <a:pt x="72" y="87"/>
                  </a:cubicBezTo>
                  <a:cubicBezTo>
                    <a:pt x="76" y="87"/>
                    <a:pt x="80" y="85"/>
                    <a:pt x="82" y="82"/>
                  </a:cubicBezTo>
                  <a:cubicBezTo>
                    <a:pt x="85" y="79"/>
                    <a:pt x="86" y="75"/>
                    <a:pt x="85" y="71"/>
                  </a:cubicBezTo>
                  <a:close/>
                  <a:moveTo>
                    <a:pt x="35" y="7"/>
                  </a:moveTo>
                  <a:cubicBezTo>
                    <a:pt x="50" y="7"/>
                    <a:pt x="50" y="7"/>
                    <a:pt x="50" y="7"/>
                  </a:cubicBezTo>
                  <a:cubicBezTo>
                    <a:pt x="50" y="14"/>
                    <a:pt x="50" y="14"/>
                    <a:pt x="50" y="14"/>
                  </a:cubicBezTo>
                  <a:cubicBezTo>
                    <a:pt x="35" y="14"/>
                    <a:pt x="35" y="14"/>
                    <a:pt x="35" y="14"/>
                  </a:cubicBezTo>
                  <a:lnTo>
                    <a:pt x="35" y="7"/>
                  </a:lnTo>
                  <a:close/>
                  <a:moveTo>
                    <a:pt x="14" y="43"/>
                  </a:moveTo>
                  <a:cubicBezTo>
                    <a:pt x="18" y="21"/>
                    <a:pt x="18" y="21"/>
                    <a:pt x="18" y="21"/>
                  </a:cubicBezTo>
                  <a:cubicBezTo>
                    <a:pt x="67" y="21"/>
                    <a:pt x="67" y="21"/>
                    <a:pt x="67" y="21"/>
                  </a:cubicBezTo>
                  <a:cubicBezTo>
                    <a:pt x="72" y="43"/>
                    <a:pt x="72" y="43"/>
                    <a:pt x="72" y="43"/>
                  </a:cubicBezTo>
                  <a:cubicBezTo>
                    <a:pt x="75" y="58"/>
                    <a:pt x="75" y="58"/>
                    <a:pt x="75" y="58"/>
                  </a:cubicBezTo>
                  <a:cubicBezTo>
                    <a:pt x="11" y="58"/>
                    <a:pt x="11" y="58"/>
                    <a:pt x="11" y="58"/>
                  </a:cubicBezTo>
                  <a:lnTo>
                    <a:pt x="14" y="43"/>
                  </a:lnTo>
                  <a:close/>
                  <a:moveTo>
                    <a:pt x="28" y="79"/>
                  </a:moveTo>
                  <a:cubicBezTo>
                    <a:pt x="24" y="79"/>
                    <a:pt x="21" y="76"/>
                    <a:pt x="21" y="72"/>
                  </a:cubicBezTo>
                  <a:cubicBezTo>
                    <a:pt x="21" y="68"/>
                    <a:pt x="24" y="65"/>
                    <a:pt x="28" y="65"/>
                  </a:cubicBezTo>
                  <a:cubicBezTo>
                    <a:pt x="32" y="65"/>
                    <a:pt x="35" y="68"/>
                    <a:pt x="35" y="72"/>
                  </a:cubicBezTo>
                  <a:cubicBezTo>
                    <a:pt x="35" y="76"/>
                    <a:pt x="32" y="79"/>
                    <a:pt x="28" y="79"/>
                  </a:cubicBezTo>
                  <a:close/>
                  <a:moveTo>
                    <a:pt x="57" y="79"/>
                  </a:moveTo>
                  <a:cubicBezTo>
                    <a:pt x="53" y="79"/>
                    <a:pt x="50" y="76"/>
                    <a:pt x="50" y="72"/>
                  </a:cubicBezTo>
                  <a:cubicBezTo>
                    <a:pt x="50" y="68"/>
                    <a:pt x="53" y="65"/>
                    <a:pt x="57" y="65"/>
                  </a:cubicBezTo>
                  <a:cubicBezTo>
                    <a:pt x="61" y="65"/>
                    <a:pt x="64" y="68"/>
                    <a:pt x="64" y="72"/>
                  </a:cubicBezTo>
                  <a:cubicBezTo>
                    <a:pt x="64" y="76"/>
                    <a:pt x="61" y="79"/>
                    <a:pt x="57" y="79"/>
                  </a:cubicBezTo>
                  <a:close/>
                </a:path>
              </a:pathLst>
            </a:custGeom>
            <a:grpFill/>
            <a:ln w="9525">
              <a:noFill/>
              <a:round/>
            </a:ln>
          </p:spPr>
          <p:txBody>
            <a:bodyPr vert="horz" wrap="square" lIns="91440" tIns="45720" rIns="91440" bIns="45720" numCol="1" anchor="t" anchorCtr="0" compatLnSpc="1"/>
            <a:lstStyle/>
            <a:p>
              <a:endParaRPr lang="en-US"/>
            </a:p>
          </p:txBody>
        </p:sp>
        <p:sp>
          <p:nvSpPr>
            <p:cNvPr id="33" name="Freeform 85"/>
            <p:cNvSpPr/>
            <p:nvPr/>
          </p:nvSpPr>
          <p:spPr bwMode="auto">
            <a:xfrm>
              <a:off x="4487863" y="3838575"/>
              <a:ext cx="166688" cy="55563"/>
            </a:xfrm>
            <a:custGeom>
              <a:avLst/>
              <a:gdLst/>
              <a:ahLst/>
              <a:cxnLst>
                <a:cxn ang="0">
                  <a:pos x="71" y="0"/>
                </a:cxn>
                <a:cxn ang="0">
                  <a:pos x="76" y="11"/>
                </a:cxn>
                <a:cxn ang="0">
                  <a:pos x="27" y="11"/>
                </a:cxn>
                <a:cxn ang="0">
                  <a:pos x="33" y="0"/>
                </a:cxn>
                <a:cxn ang="0">
                  <a:pos x="14" y="0"/>
                </a:cxn>
                <a:cxn ang="0">
                  <a:pos x="0" y="35"/>
                </a:cxn>
                <a:cxn ang="0">
                  <a:pos x="17" y="35"/>
                </a:cxn>
                <a:cxn ang="0">
                  <a:pos x="22" y="22"/>
                </a:cxn>
                <a:cxn ang="0">
                  <a:pos x="81" y="22"/>
                </a:cxn>
                <a:cxn ang="0">
                  <a:pos x="86" y="35"/>
                </a:cxn>
                <a:cxn ang="0">
                  <a:pos x="105" y="35"/>
                </a:cxn>
                <a:cxn ang="0">
                  <a:pos x="89" y="0"/>
                </a:cxn>
                <a:cxn ang="0">
                  <a:pos x="71" y="0"/>
                </a:cxn>
              </a:cxnLst>
              <a:rect l="0" t="0" r="r" b="b"/>
              <a:pathLst>
                <a:path w="105" h="35">
                  <a:moveTo>
                    <a:pt x="71" y="0"/>
                  </a:moveTo>
                  <a:lnTo>
                    <a:pt x="76" y="11"/>
                  </a:lnTo>
                  <a:lnTo>
                    <a:pt x="27" y="11"/>
                  </a:lnTo>
                  <a:lnTo>
                    <a:pt x="33" y="0"/>
                  </a:lnTo>
                  <a:lnTo>
                    <a:pt x="14" y="0"/>
                  </a:lnTo>
                  <a:lnTo>
                    <a:pt x="0" y="35"/>
                  </a:lnTo>
                  <a:lnTo>
                    <a:pt x="17" y="35"/>
                  </a:lnTo>
                  <a:lnTo>
                    <a:pt x="22" y="22"/>
                  </a:lnTo>
                  <a:lnTo>
                    <a:pt x="81" y="22"/>
                  </a:lnTo>
                  <a:lnTo>
                    <a:pt x="86" y="35"/>
                  </a:lnTo>
                  <a:lnTo>
                    <a:pt x="105" y="35"/>
                  </a:lnTo>
                  <a:lnTo>
                    <a:pt x="89" y="0"/>
                  </a:lnTo>
                  <a:lnTo>
                    <a:pt x="71" y="0"/>
                  </a:lnTo>
                  <a:close/>
                </a:path>
              </a:pathLst>
            </a:custGeom>
            <a:grpFill/>
            <a:ln w="9525">
              <a:noFill/>
              <a:round/>
            </a:ln>
          </p:spPr>
          <p:txBody>
            <a:bodyPr vert="horz" wrap="square" lIns="91440" tIns="45720" rIns="91440" bIns="45720" numCol="1" anchor="t" anchorCtr="0" compatLnSpc="1"/>
            <a:lstStyle/>
            <a:p>
              <a:endParaRPr lang="en-US"/>
            </a:p>
          </p:txBody>
        </p:sp>
      </p:grpSp>
      <p:grpSp>
        <p:nvGrpSpPr>
          <p:cNvPr id="34" name="Group 33"/>
          <p:cNvGrpSpPr/>
          <p:nvPr/>
        </p:nvGrpSpPr>
        <p:grpSpPr>
          <a:xfrm>
            <a:off x="7239908" y="1540237"/>
            <a:ext cx="302984" cy="309572"/>
            <a:chOff x="5599113" y="3600450"/>
            <a:chExt cx="292100" cy="298451"/>
          </a:xfrm>
          <a:solidFill>
            <a:schemeClr val="bg1"/>
          </a:solidFill>
        </p:grpSpPr>
        <p:sp>
          <p:nvSpPr>
            <p:cNvPr id="35" name="Freeform 90"/>
            <p:cNvSpPr/>
            <p:nvPr/>
          </p:nvSpPr>
          <p:spPr bwMode="auto">
            <a:xfrm>
              <a:off x="5599113" y="3840163"/>
              <a:ext cx="292100" cy="58738"/>
            </a:xfrm>
            <a:custGeom>
              <a:avLst/>
              <a:gdLst/>
              <a:ahLst/>
              <a:cxnLst>
                <a:cxn ang="0">
                  <a:pos x="88" y="9"/>
                </a:cxn>
                <a:cxn ang="0">
                  <a:pos x="72" y="9"/>
                </a:cxn>
                <a:cxn ang="0">
                  <a:pos x="45" y="9"/>
                </a:cxn>
                <a:cxn ang="0">
                  <a:pos x="28" y="9"/>
                </a:cxn>
                <a:cxn ang="0">
                  <a:pos x="1" y="9"/>
                </a:cxn>
                <a:cxn ang="0">
                  <a:pos x="0" y="10"/>
                </a:cxn>
                <a:cxn ang="0">
                  <a:pos x="0" y="19"/>
                </a:cxn>
                <a:cxn ang="0">
                  <a:pos x="6" y="14"/>
                </a:cxn>
                <a:cxn ang="0">
                  <a:pos x="23" y="14"/>
                </a:cxn>
                <a:cxn ang="0">
                  <a:pos x="50" y="14"/>
                </a:cxn>
                <a:cxn ang="0">
                  <a:pos x="66" y="14"/>
                </a:cxn>
                <a:cxn ang="0">
                  <a:pos x="80" y="21"/>
                </a:cxn>
                <a:cxn ang="0">
                  <a:pos x="93" y="14"/>
                </a:cxn>
                <a:cxn ang="0">
                  <a:pos x="110" y="14"/>
                </a:cxn>
                <a:cxn ang="0">
                  <a:pos x="116" y="18"/>
                </a:cxn>
                <a:cxn ang="0">
                  <a:pos x="116" y="10"/>
                </a:cxn>
                <a:cxn ang="0">
                  <a:pos x="115" y="9"/>
                </a:cxn>
                <a:cxn ang="0">
                  <a:pos x="88" y="9"/>
                </a:cxn>
              </a:cxnLst>
              <a:rect l="0" t="0" r="r" b="b"/>
              <a:pathLst>
                <a:path w="116" h="23">
                  <a:moveTo>
                    <a:pt x="88" y="9"/>
                  </a:moveTo>
                  <a:cubicBezTo>
                    <a:pt x="82" y="15"/>
                    <a:pt x="77" y="15"/>
                    <a:pt x="72" y="9"/>
                  </a:cubicBezTo>
                  <a:cubicBezTo>
                    <a:pt x="63" y="1"/>
                    <a:pt x="53" y="0"/>
                    <a:pt x="45" y="9"/>
                  </a:cubicBezTo>
                  <a:cubicBezTo>
                    <a:pt x="39" y="15"/>
                    <a:pt x="34" y="15"/>
                    <a:pt x="28" y="9"/>
                  </a:cubicBezTo>
                  <a:cubicBezTo>
                    <a:pt x="19" y="0"/>
                    <a:pt x="10" y="0"/>
                    <a:pt x="1" y="9"/>
                  </a:cubicBezTo>
                  <a:cubicBezTo>
                    <a:pt x="1" y="10"/>
                    <a:pt x="0" y="10"/>
                    <a:pt x="0" y="10"/>
                  </a:cubicBezTo>
                  <a:cubicBezTo>
                    <a:pt x="0" y="19"/>
                    <a:pt x="0" y="19"/>
                    <a:pt x="0" y="19"/>
                  </a:cubicBezTo>
                  <a:cubicBezTo>
                    <a:pt x="2" y="18"/>
                    <a:pt x="4" y="16"/>
                    <a:pt x="6" y="14"/>
                  </a:cubicBezTo>
                  <a:cubicBezTo>
                    <a:pt x="12" y="8"/>
                    <a:pt x="17" y="8"/>
                    <a:pt x="23" y="14"/>
                  </a:cubicBezTo>
                  <a:cubicBezTo>
                    <a:pt x="32" y="23"/>
                    <a:pt x="41" y="23"/>
                    <a:pt x="50" y="14"/>
                  </a:cubicBezTo>
                  <a:cubicBezTo>
                    <a:pt x="56" y="8"/>
                    <a:pt x="61" y="8"/>
                    <a:pt x="66" y="14"/>
                  </a:cubicBezTo>
                  <a:cubicBezTo>
                    <a:pt x="71" y="19"/>
                    <a:pt x="75" y="21"/>
                    <a:pt x="80" y="21"/>
                  </a:cubicBezTo>
                  <a:cubicBezTo>
                    <a:pt x="84" y="21"/>
                    <a:pt x="89" y="19"/>
                    <a:pt x="93" y="14"/>
                  </a:cubicBezTo>
                  <a:cubicBezTo>
                    <a:pt x="99" y="8"/>
                    <a:pt x="104" y="8"/>
                    <a:pt x="110" y="14"/>
                  </a:cubicBezTo>
                  <a:cubicBezTo>
                    <a:pt x="112" y="16"/>
                    <a:pt x="114" y="17"/>
                    <a:pt x="116" y="18"/>
                  </a:cubicBezTo>
                  <a:cubicBezTo>
                    <a:pt x="116" y="10"/>
                    <a:pt x="116" y="10"/>
                    <a:pt x="116" y="10"/>
                  </a:cubicBezTo>
                  <a:cubicBezTo>
                    <a:pt x="115" y="9"/>
                    <a:pt x="115" y="9"/>
                    <a:pt x="115" y="9"/>
                  </a:cubicBezTo>
                  <a:cubicBezTo>
                    <a:pt x="106" y="0"/>
                    <a:pt x="97" y="0"/>
                    <a:pt x="88" y="9"/>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91"/>
            <p:cNvSpPr>
              <a:spLocks noEditPoints="1"/>
            </p:cNvSpPr>
            <p:nvPr/>
          </p:nvSpPr>
          <p:spPr bwMode="auto">
            <a:xfrm>
              <a:off x="5599113" y="3600450"/>
              <a:ext cx="292100" cy="242888"/>
            </a:xfrm>
            <a:custGeom>
              <a:avLst/>
              <a:gdLst/>
              <a:ahLst/>
              <a:cxnLst>
                <a:cxn ang="0">
                  <a:pos x="115" y="82"/>
                </a:cxn>
                <a:cxn ang="0">
                  <a:pos x="88" y="82"/>
                </a:cxn>
                <a:cxn ang="0">
                  <a:pos x="87" y="84"/>
                </a:cxn>
                <a:cxn ang="0">
                  <a:pos x="87" y="65"/>
                </a:cxn>
                <a:cxn ang="0">
                  <a:pos x="97" y="55"/>
                </a:cxn>
                <a:cxn ang="0">
                  <a:pos x="98" y="51"/>
                </a:cxn>
                <a:cxn ang="0">
                  <a:pos x="96" y="49"/>
                </a:cxn>
                <a:cxn ang="0">
                  <a:pos x="87" y="46"/>
                </a:cxn>
                <a:cxn ang="0">
                  <a:pos x="87" y="43"/>
                </a:cxn>
                <a:cxn ang="0">
                  <a:pos x="87" y="29"/>
                </a:cxn>
                <a:cxn ang="0">
                  <a:pos x="87" y="21"/>
                </a:cxn>
                <a:cxn ang="0">
                  <a:pos x="79" y="21"/>
                </a:cxn>
                <a:cxn ang="0">
                  <a:pos x="79" y="14"/>
                </a:cxn>
                <a:cxn ang="0">
                  <a:pos x="72" y="14"/>
                </a:cxn>
                <a:cxn ang="0">
                  <a:pos x="65" y="14"/>
                </a:cxn>
                <a:cxn ang="0">
                  <a:pos x="65" y="3"/>
                </a:cxn>
                <a:cxn ang="0">
                  <a:pos x="61" y="0"/>
                </a:cxn>
                <a:cxn ang="0">
                  <a:pos x="54" y="0"/>
                </a:cxn>
                <a:cxn ang="0">
                  <a:pos x="50" y="3"/>
                </a:cxn>
                <a:cxn ang="0">
                  <a:pos x="50" y="14"/>
                </a:cxn>
                <a:cxn ang="0">
                  <a:pos x="43" y="14"/>
                </a:cxn>
                <a:cxn ang="0">
                  <a:pos x="36" y="14"/>
                </a:cxn>
                <a:cxn ang="0">
                  <a:pos x="36" y="21"/>
                </a:cxn>
                <a:cxn ang="0">
                  <a:pos x="29" y="21"/>
                </a:cxn>
                <a:cxn ang="0">
                  <a:pos x="29" y="29"/>
                </a:cxn>
                <a:cxn ang="0">
                  <a:pos x="29" y="43"/>
                </a:cxn>
                <a:cxn ang="0">
                  <a:pos x="29" y="46"/>
                </a:cxn>
                <a:cxn ang="0">
                  <a:pos x="20" y="49"/>
                </a:cxn>
                <a:cxn ang="0">
                  <a:pos x="17" y="51"/>
                </a:cxn>
                <a:cxn ang="0">
                  <a:pos x="18" y="55"/>
                </a:cxn>
                <a:cxn ang="0">
                  <a:pos x="29" y="65"/>
                </a:cxn>
                <a:cxn ang="0">
                  <a:pos x="29" y="83"/>
                </a:cxn>
                <a:cxn ang="0">
                  <a:pos x="28" y="82"/>
                </a:cxn>
                <a:cxn ang="0">
                  <a:pos x="1" y="82"/>
                </a:cxn>
                <a:cxn ang="0">
                  <a:pos x="0" y="84"/>
                </a:cxn>
                <a:cxn ang="0">
                  <a:pos x="0" y="92"/>
                </a:cxn>
                <a:cxn ang="0">
                  <a:pos x="6" y="87"/>
                </a:cxn>
                <a:cxn ang="0">
                  <a:pos x="23" y="87"/>
                </a:cxn>
                <a:cxn ang="0">
                  <a:pos x="50" y="87"/>
                </a:cxn>
                <a:cxn ang="0">
                  <a:pos x="51" y="87"/>
                </a:cxn>
                <a:cxn ang="0">
                  <a:pos x="66" y="87"/>
                </a:cxn>
                <a:cxn ang="0">
                  <a:pos x="66" y="87"/>
                </a:cxn>
                <a:cxn ang="0">
                  <a:pos x="80" y="94"/>
                </a:cxn>
                <a:cxn ang="0">
                  <a:pos x="93" y="87"/>
                </a:cxn>
                <a:cxn ang="0">
                  <a:pos x="110" y="87"/>
                </a:cxn>
                <a:cxn ang="0">
                  <a:pos x="116" y="92"/>
                </a:cxn>
                <a:cxn ang="0">
                  <a:pos x="116" y="83"/>
                </a:cxn>
                <a:cxn ang="0">
                  <a:pos x="115" y="82"/>
                </a:cxn>
                <a:cxn ang="0">
                  <a:pos x="79" y="43"/>
                </a:cxn>
                <a:cxn ang="0">
                  <a:pos x="58" y="36"/>
                </a:cxn>
                <a:cxn ang="0">
                  <a:pos x="36" y="43"/>
                </a:cxn>
                <a:cxn ang="0">
                  <a:pos x="36" y="29"/>
                </a:cxn>
                <a:cxn ang="0">
                  <a:pos x="43" y="29"/>
                </a:cxn>
                <a:cxn ang="0">
                  <a:pos x="43" y="21"/>
                </a:cxn>
                <a:cxn ang="0">
                  <a:pos x="72" y="21"/>
                </a:cxn>
                <a:cxn ang="0">
                  <a:pos x="72" y="29"/>
                </a:cxn>
                <a:cxn ang="0">
                  <a:pos x="79" y="29"/>
                </a:cxn>
                <a:cxn ang="0">
                  <a:pos x="79" y="43"/>
                </a:cxn>
              </a:cxnLst>
              <a:rect l="0" t="0" r="r" b="b"/>
              <a:pathLst>
                <a:path w="116" h="96">
                  <a:moveTo>
                    <a:pt x="115" y="82"/>
                  </a:moveTo>
                  <a:cubicBezTo>
                    <a:pt x="106" y="74"/>
                    <a:pt x="97" y="74"/>
                    <a:pt x="88" y="82"/>
                  </a:cubicBezTo>
                  <a:cubicBezTo>
                    <a:pt x="88" y="83"/>
                    <a:pt x="87" y="83"/>
                    <a:pt x="87" y="84"/>
                  </a:cubicBezTo>
                  <a:cubicBezTo>
                    <a:pt x="87" y="65"/>
                    <a:pt x="87" y="65"/>
                    <a:pt x="87" y="65"/>
                  </a:cubicBezTo>
                  <a:cubicBezTo>
                    <a:pt x="97" y="55"/>
                    <a:pt x="97" y="55"/>
                    <a:pt x="97" y="55"/>
                  </a:cubicBezTo>
                  <a:cubicBezTo>
                    <a:pt x="98" y="54"/>
                    <a:pt x="98" y="52"/>
                    <a:pt x="98" y="51"/>
                  </a:cubicBezTo>
                  <a:cubicBezTo>
                    <a:pt x="98" y="50"/>
                    <a:pt x="97" y="49"/>
                    <a:pt x="96" y="49"/>
                  </a:cubicBezTo>
                  <a:cubicBezTo>
                    <a:pt x="87" y="46"/>
                    <a:pt x="87" y="46"/>
                    <a:pt x="87" y="46"/>
                  </a:cubicBezTo>
                  <a:cubicBezTo>
                    <a:pt x="87" y="43"/>
                    <a:pt x="87" y="43"/>
                    <a:pt x="87" y="43"/>
                  </a:cubicBezTo>
                  <a:cubicBezTo>
                    <a:pt x="87" y="29"/>
                    <a:pt x="87" y="29"/>
                    <a:pt x="87" y="29"/>
                  </a:cubicBezTo>
                  <a:cubicBezTo>
                    <a:pt x="87" y="21"/>
                    <a:pt x="87" y="21"/>
                    <a:pt x="87" y="21"/>
                  </a:cubicBezTo>
                  <a:cubicBezTo>
                    <a:pt x="79" y="21"/>
                    <a:pt x="79" y="21"/>
                    <a:pt x="79" y="21"/>
                  </a:cubicBezTo>
                  <a:cubicBezTo>
                    <a:pt x="79" y="14"/>
                    <a:pt x="79" y="14"/>
                    <a:pt x="79" y="14"/>
                  </a:cubicBezTo>
                  <a:cubicBezTo>
                    <a:pt x="72" y="14"/>
                    <a:pt x="72" y="14"/>
                    <a:pt x="72" y="14"/>
                  </a:cubicBezTo>
                  <a:cubicBezTo>
                    <a:pt x="65" y="14"/>
                    <a:pt x="65" y="14"/>
                    <a:pt x="65" y="14"/>
                  </a:cubicBezTo>
                  <a:cubicBezTo>
                    <a:pt x="65" y="3"/>
                    <a:pt x="65" y="3"/>
                    <a:pt x="65" y="3"/>
                  </a:cubicBezTo>
                  <a:cubicBezTo>
                    <a:pt x="65" y="1"/>
                    <a:pt x="63" y="0"/>
                    <a:pt x="61" y="0"/>
                  </a:cubicBezTo>
                  <a:cubicBezTo>
                    <a:pt x="54" y="0"/>
                    <a:pt x="54" y="0"/>
                    <a:pt x="54" y="0"/>
                  </a:cubicBezTo>
                  <a:cubicBezTo>
                    <a:pt x="52" y="0"/>
                    <a:pt x="50" y="1"/>
                    <a:pt x="50" y="3"/>
                  </a:cubicBezTo>
                  <a:cubicBezTo>
                    <a:pt x="50" y="14"/>
                    <a:pt x="50" y="14"/>
                    <a:pt x="50" y="14"/>
                  </a:cubicBezTo>
                  <a:cubicBezTo>
                    <a:pt x="43" y="14"/>
                    <a:pt x="43" y="14"/>
                    <a:pt x="43" y="14"/>
                  </a:cubicBezTo>
                  <a:cubicBezTo>
                    <a:pt x="36" y="14"/>
                    <a:pt x="36" y="14"/>
                    <a:pt x="36" y="14"/>
                  </a:cubicBezTo>
                  <a:cubicBezTo>
                    <a:pt x="36" y="21"/>
                    <a:pt x="36" y="21"/>
                    <a:pt x="36" y="21"/>
                  </a:cubicBezTo>
                  <a:cubicBezTo>
                    <a:pt x="29" y="21"/>
                    <a:pt x="29" y="21"/>
                    <a:pt x="29" y="21"/>
                  </a:cubicBezTo>
                  <a:cubicBezTo>
                    <a:pt x="29" y="29"/>
                    <a:pt x="29" y="29"/>
                    <a:pt x="29" y="29"/>
                  </a:cubicBezTo>
                  <a:cubicBezTo>
                    <a:pt x="29" y="43"/>
                    <a:pt x="29" y="43"/>
                    <a:pt x="29" y="43"/>
                  </a:cubicBezTo>
                  <a:cubicBezTo>
                    <a:pt x="29" y="46"/>
                    <a:pt x="29" y="46"/>
                    <a:pt x="29" y="46"/>
                  </a:cubicBezTo>
                  <a:cubicBezTo>
                    <a:pt x="20" y="49"/>
                    <a:pt x="20" y="49"/>
                    <a:pt x="20" y="49"/>
                  </a:cubicBezTo>
                  <a:cubicBezTo>
                    <a:pt x="18" y="49"/>
                    <a:pt x="18" y="50"/>
                    <a:pt x="17" y="51"/>
                  </a:cubicBezTo>
                  <a:cubicBezTo>
                    <a:pt x="17" y="52"/>
                    <a:pt x="17" y="54"/>
                    <a:pt x="18" y="55"/>
                  </a:cubicBezTo>
                  <a:cubicBezTo>
                    <a:pt x="29" y="65"/>
                    <a:pt x="29" y="65"/>
                    <a:pt x="29" y="65"/>
                  </a:cubicBezTo>
                  <a:cubicBezTo>
                    <a:pt x="29" y="83"/>
                    <a:pt x="29" y="83"/>
                    <a:pt x="29" y="83"/>
                  </a:cubicBezTo>
                  <a:cubicBezTo>
                    <a:pt x="28" y="83"/>
                    <a:pt x="28" y="82"/>
                    <a:pt x="28" y="82"/>
                  </a:cubicBezTo>
                  <a:cubicBezTo>
                    <a:pt x="19" y="74"/>
                    <a:pt x="10" y="74"/>
                    <a:pt x="1" y="82"/>
                  </a:cubicBezTo>
                  <a:cubicBezTo>
                    <a:pt x="1" y="83"/>
                    <a:pt x="0" y="83"/>
                    <a:pt x="0" y="84"/>
                  </a:cubicBezTo>
                  <a:cubicBezTo>
                    <a:pt x="0" y="92"/>
                    <a:pt x="0" y="92"/>
                    <a:pt x="0" y="92"/>
                  </a:cubicBezTo>
                  <a:cubicBezTo>
                    <a:pt x="2" y="91"/>
                    <a:pt x="4" y="90"/>
                    <a:pt x="6" y="87"/>
                  </a:cubicBezTo>
                  <a:cubicBezTo>
                    <a:pt x="12" y="82"/>
                    <a:pt x="17" y="82"/>
                    <a:pt x="23" y="87"/>
                  </a:cubicBezTo>
                  <a:cubicBezTo>
                    <a:pt x="32" y="96"/>
                    <a:pt x="41" y="96"/>
                    <a:pt x="50" y="87"/>
                  </a:cubicBezTo>
                  <a:cubicBezTo>
                    <a:pt x="50" y="87"/>
                    <a:pt x="50" y="87"/>
                    <a:pt x="51" y="87"/>
                  </a:cubicBezTo>
                  <a:cubicBezTo>
                    <a:pt x="56" y="82"/>
                    <a:pt x="60" y="82"/>
                    <a:pt x="66" y="87"/>
                  </a:cubicBezTo>
                  <a:cubicBezTo>
                    <a:pt x="66" y="87"/>
                    <a:pt x="66" y="87"/>
                    <a:pt x="66" y="87"/>
                  </a:cubicBezTo>
                  <a:cubicBezTo>
                    <a:pt x="71" y="92"/>
                    <a:pt x="75" y="94"/>
                    <a:pt x="80" y="94"/>
                  </a:cubicBezTo>
                  <a:cubicBezTo>
                    <a:pt x="84" y="94"/>
                    <a:pt x="89" y="92"/>
                    <a:pt x="93" y="87"/>
                  </a:cubicBezTo>
                  <a:cubicBezTo>
                    <a:pt x="99" y="82"/>
                    <a:pt x="104" y="82"/>
                    <a:pt x="110" y="87"/>
                  </a:cubicBezTo>
                  <a:cubicBezTo>
                    <a:pt x="112" y="89"/>
                    <a:pt x="114" y="91"/>
                    <a:pt x="116" y="92"/>
                  </a:cubicBezTo>
                  <a:cubicBezTo>
                    <a:pt x="116" y="83"/>
                    <a:pt x="116" y="83"/>
                    <a:pt x="116" y="83"/>
                  </a:cubicBezTo>
                  <a:cubicBezTo>
                    <a:pt x="115" y="83"/>
                    <a:pt x="115" y="82"/>
                    <a:pt x="115" y="82"/>
                  </a:cubicBezTo>
                  <a:close/>
                  <a:moveTo>
                    <a:pt x="79" y="43"/>
                  </a:moveTo>
                  <a:cubicBezTo>
                    <a:pt x="58" y="36"/>
                    <a:pt x="58" y="36"/>
                    <a:pt x="58" y="36"/>
                  </a:cubicBezTo>
                  <a:cubicBezTo>
                    <a:pt x="36" y="43"/>
                    <a:pt x="36" y="43"/>
                    <a:pt x="36" y="43"/>
                  </a:cubicBezTo>
                  <a:cubicBezTo>
                    <a:pt x="36" y="29"/>
                    <a:pt x="36" y="29"/>
                    <a:pt x="36" y="29"/>
                  </a:cubicBezTo>
                  <a:cubicBezTo>
                    <a:pt x="43" y="29"/>
                    <a:pt x="43" y="29"/>
                    <a:pt x="43" y="29"/>
                  </a:cubicBezTo>
                  <a:cubicBezTo>
                    <a:pt x="43" y="21"/>
                    <a:pt x="43" y="21"/>
                    <a:pt x="43" y="21"/>
                  </a:cubicBezTo>
                  <a:cubicBezTo>
                    <a:pt x="72" y="21"/>
                    <a:pt x="72" y="21"/>
                    <a:pt x="72" y="21"/>
                  </a:cubicBezTo>
                  <a:cubicBezTo>
                    <a:pt x="72" y="29"/>
                    <a:pt x="72" y="29"/>
                    <a:pt x="72" y="29"/>
                  </a:cubicBezTo>
                  <a:cubicBezTo>
                    <a:pt x="79" y="29"/>
                    <a:pt x="79" y="29"/>
                    <a:pt x="79" y="29"/>
                  </a:cubicBezTo>
                  <a:lnTo>
                    <a:pt x="79" y="43"/>
                  </a:lnTo>
                  <a:close/>
                </a:path>
              </a:pathLst>
            </a:custGeom>
            <a:grpFill/>
            <a:ln w="9525">
              <a:noFill/>
              <a:round/>
            </a:ln>
          </p:spPr>
          <p:txBody>
            <a:bodyPr vert="horz" wrap="square" lIns="91440" tIns="45720" rIns="91440" bIns="45720" numCol="1" anchor="t" anchorCtr="0" compatLnSpc="1"/>
            <a:lstStyle/>
            <a:p>
              <a:endParaRPr lang="en-US"/>
            </a:p>
          </p:txBody>
        </p:sp>
      </p:grpSp>
      <p:sp>
        <p:nvSpPr>
          <p:cNvPr id="37" name="Freeform 100"/>
          <p:cNvSpPr/>
          <p:nvPr/>
        </p:nvSpPr>
        <p:spPr bwMode="auto">
          <a:xfrm>
            <a:off x="7956179" y="1542708"/>
            <a:ext cx="284870" cy="304630"/>
          </a:xfrm>
          <a:custGeom>
            <a:avLst/>
            <a:gdLst/>
            <a:ahLst/>
            <a:cxnLst>
              <a:cxn ang="0">
                <a:pos x="108" y="72"/>
              </a:cxn>
              <a:cxn ang="0">
                <a:pos x="66" y="41"/>
              </a:cxn>
              <a:cxn ang="0">
                <a:pos x="66" y="21"/>
              </a:cxn>
              <a:cxn ang="0">
                <a:pos x="55" y="0"/>
              </a:cxn>
              <a:cxn ang="0">
                <a:pos x="44" y="21"/>
              </a:cxn>
              <a:cxn ang="0">
                <a:pos x="44" y="41"/>
              </a:cxn>
              <a:cxn ang="0">
                <a:pos x="2" y="72"/>
              </a:cxn>
              <a:cxn ang="0">
                <a:pos x="0" y="75"/>
              </a:cxn>
              <a:cxn ang="0">
                <a:pos x="0" y="76"/>
              </a:cxn>
              <a:cxn ang="0">
                <a:pos x="2" y="79"/>
              </a:cxn>
              <a:cxn ang="0">
                <a:pos x="5" y="79"/>
              </a:cxn>
              <a:cxn ang="0">
                <a:pos x="44" y="69"/>
              </a:cxn>
              <a:cxn ang="0">
                <a:pos x="44" y="76"/>
              </a:cxn>
              <a:cxn ang="0">
                <a:pos x="44" y="99"/>
              </a:cxn>
              <a:cxn ang="0">
                <a:pos x="31" y="109"/>
              </a:cxn>
              <a:cxn ang="0">
                <a:pos x="29" y="112"/>
              </a:cxn>
              <a:cxn ang="0">
                <a:pos x="29" y="112"/>
              </a:cxn>
              <a:cxn ang="0">
                <a:pos x="31" y="115"/>
              </a:cxn>
              <a:cxn ang="0">
                <a:pos x="34" y="116"/>
              </a:cxn>
              <a:cxn ang="0">
                <a:pos x="55" y="108"/>
              </a:cxn>
              <a:cxn ang="0">
                <a:pos x="75" y="115"/>
              </a:cxn>
              <a:cxn ang="0">
                <a:pos x="79" y="115"/>
              </a:cxn>
              <a:cxn ang="0">
                <a:pos x="80" y="112"/>
              </a:cxn>
              <a:cxn ang="0">
                <a:pos x="80" y="111"/>
              </a:cxn>
              <a:cxn ang="0">
                <a:pos x="78" y="108"/>
              </a:cxn>
              <a:cxn ang="0">
                <a:pos x="66" y="99"/>
              </a:cxn>
              <a:cxn ang="0">
                <a:pos x="66" y="76"/>
              </a:cxn>
              <a:cxn ang="0">
                <a:pos x="66" y="69"/>
              </a:cxn>
              <a:cxn ang="0">
                <a:pos x="105" y="79"/>
              </a:cxn>
              <a:cxn ang="0">
                <a:pos x="108" y="79"/>
              </a:cxn>
              <a:cxn ang="0">
                <a:pos x="109" y="76"/>
              </a:cxn>
              <a:cxn ang="0">
                <a:pos x="109" y="75"/>
              </a:cxn>
              <a:cxn ang="0">
                <a:pos x="108" y="72"/>
              </a:cxn>
            </a:cxnLst>
            <a:rect l="0" t="0" r="r" b="b"/>
            <a:pathLst>
              <a:path w="109" h="116">
                <a:moveTo>
                  <a:pt x="108" y="72"/>
                </a:moveTo>
                <a:cubicBezTo>
                  <a:pt x="66" y="41"/>
                  <a:pt x="66" y="41"/>
                  <a:pt x="66" y="41"/>
                </a:cubicBezTo>
                <a:cubicBezTo>
                  <a:pt x="66" y="21"/>
                  <a:pt x="66" y="21"/>
                  <a:pt x="66" y="21"/>
                </a:cubicBezTo>
                <a:cubicBezTo>
                  <a:pt x="66" y="16"/>
                  <a:pt x="60" y="0"/>
                  <a:pt x="55" y="0"/>
                </a:cubicBezTo>
                <a:cubicBezTo>
                  <a:pt x="49" y="0"/>
                  <a:pt x="44" y="16"/>
                  <a:pt x="44" y="21"/>
                </a:cubicBezTo>
                <a:cubicBezTo>
                  <a:pt x="44" y="41"/>
                  <a:pt x="44" y="41"/>
                  <a:pt x="44" y="41"/>
                </a:cubicBezTo>
                <a:cubicBezTo>
                  <a:pt x="2" y="72"/>
                  <a:pt x="2" y="72"/>
                  <a:pt x="2" y="72"/>
                </a:cubicBezTo>
                <a:cubicBezTo>
                  <a:pt x="1" y="73"/>
                  <a:pt x="0" y="74"/>
                  <a:pt x="0" y="75"/>
                </a:cubicBezTo>
                <a:cubicBezTo>
                  <a:pt x="0" y="76"/>
                  <a:pt x="0" y="76"/>
                  <a:pt x="0" y="76"/>
                </a:cubicBezTo>
                <a:cubicBezTo>
                  <a:pt x="0" y="77"/>
                  <a:pt x="1" y="78"/>
                  <a:pt x="2" y="79"/>
                </a:cubicBezTo>
                <a:cubicBezTo>
                  <a:pt x="3" y="79"/>
                  <a:pt x="4" y="80"/>
                  <a:pt x="5" y="79"/>
                </a:cubicBezTo>
                <a:cubicBezTo>
                  <a:pt x="44" y="69"/>
                  <a:pt x="44" y="69"/>
                  <a:pt x="44" y="69"/>
                </a:cubicBezTo>
                <a:cubicBezTo>
                  <a:pt x="44" y="76"/>
                  <a:pt x="44" y="76"/>
                  <a:pt x="44" y="76"/>
                </a:cubicBezTo>
                <a:cubicBezTo>
                  <a:pt x="44" y="99"/>
                  <a:pt x="44" y="99"/>
                  <a:pt x="44" y="99"/>
                </a:cubicBezTo>
                <a:cubicBezTo>
                  <a:pt x="31" y="109"/>
                  <a:pt x="31" y="109"/>
                  <a:pt x="31" y="109"/>
                </a:cubicBezTo>
                <a:cubicBezTo>
                  <a:pt x="30" y="109"/>
                  <a:pt x="29" y="110"/>
                  <a:pt x="29" y="112"/>
                </a:cubicBezTo>
                <a:cubicBezTo>
                  <a:pt x="29" y="112"/>
                  <a:pt x="29" y="112"/>
                  <a:pt x="29" y="112"/>
                </a:cubicBezTo>
                <a:cubicBezTo>
                  <a:pt x="29" y="113"/>
                  <a:pt x="30" y="114"/>
                  <a:pt x="31" y="115"/>
                </a:cubicBezTo>
                <a:cubicBezTo>
                  <a:pt x="32" y="116"/>
                  <a:pt x="33" y="116"/>
                  <a:pt x="34" y="116"/>
                </a:cubicBezTo>
                <a:cubicBezTo>
                  <a:pt x="55" y="108"/>
                  <a:pt x="55" y="108"/>
                  <a:pt x="55" y="108"/>
                </a:cubicBezTo>
                <a:cubicBezTo>
                  <a:pt x="75" y="115"/>
                  <a:pt x="75" y="115"/>
                  <a:pt x="75" y="115"/>
                </a:cubicBezTo>
                <a:cubicBezTo>
                  <a:pt x="77" y="116"/>
                  <a:pt x="78" y="116"/>
                  <a:pt x="79" y="115"/>
                </a:cubicBezTo>
                <a:cubicBezTo>
                  <a:pt x="80" y="114"/>
                  <a:pt x="80" y="113"/>
                  <a:pt x="80" y="112"/>
                </a:cubicBezTo>
                <a:cubicBezTo>
                  <a:pt x="80" y="111"/>
                  <a:pt x="80" y="111"/>
                  <a:pt x="80" y="111"/>
                </a:cubicBezTo>
                <a:cubicBezTo>
                  <a:pt x="80" y="110"/>
                  <a:pt x="80" y="109"/>
                  <a:pt x="78" y="108"/>
                </a:cubicBezTo>
                <a:cubicBezTo>
                  <a:pt x="66" y="99"/>
                  <a:pt x="66" y="99"/>
                  <a:pt x="66" y="99"/>
                </a:cubicBezTo>
                <a:cubicBezTo>
                  <a:pt x="66" y="76"/>
                  <a:pt x="66" y="76"/>
                  <a:pt x="66" y="76"/>
                </a:cubicBezTo>
                <a:cubicBezTo>
                  <a:pt x="66" y="69"/>
                  <a:pt x="66" y="69"/>
                  <a:pt x="66" y="69"/>
                </a:cubicBezTo>
                <a:cubicBezTo>
                  <a:pt x="105" y="79"/>
                  <a:pt x="105" y="79"/>
                  <a:pt x="105" y="79"/>
                </a:cubicBezTo>
                <a:cubicBezTo>
                  <a:pt x="106" y="80"/>
                  <a:pt x="107" y="79"/>
                  <a:pt x="108" y="79"/>
                </a:cubicBezTo>
                <a:cubicBezTo>
                  <a:pt x="109" y="78"/>
                  <a:pt x="109" y="77"/>
                  <a:pt x="109" y="76"/>
                </a:cubicBezTo>
                <a:cubicBezTo>
                  <a:pt x="109" y="75"/>
                  <a:pt x="109" y="75"/>
                  <a:pt x="109" y="75"/>
                </a:cubicBezTo>
                <a:cubicBezTo>
                  <a:pt x="109" y="74"/>
                  <a:pt x="109" y="73"/>
                  <a:pt x="108" y="72"/>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Sub>
          <a:bldChart bld="series"/>
        </p:bldSub>
      </p:bldGraphic>
      <p:bldP spid="3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 Infographic</a:t>
            </a:r>
            <a:endParaRPr lang="en-US" dirty="0"/>
          </a:p>
        </p:txBody>
      </p:sp>
      <p:sp>
        <p:nvSpPr>
          <p:cNvPr id="137" name="Text Placeholder 136"/>
          <p:cNvSpPr>
            <a:spLocks noGrp="1"/>
          </p:cNvSpPr>
          <p:nvPr>
            <p:ph type="body" sz="half" idx="2"/>
          </p:nvPr>
        </p:nvSpPr>
        <p:spPr/>
        <p:txBody>
          <a:bodyPr/>
          <a:lstStyle/>
          <a:p>
            <a:r>
              <a:rPr lang="en-US" dirty="0" smtClean="0"/>
              <a:t>Gantt Chart Infographic</a:t>
            </a:r>
            <a:endParaRPr lang="en-US" dirty="0"/>
          </a:p>
        </p:txBody>
      </p:sp>
      <p:sp>
        <p:nvSpPr>
          <p:cNvPr id="44" name="Rectangle 43"/>
          <p:cNvSpPr/>
          <p:nvPr/>
        </p:nvSpPr>
        <p:spPr>
          <a:xfrm>
            <a:off x="609600" y="1647827"/>
            <a:ext cx="1752600" cy="393700"/>
          </a:xfrm>
          <a:prstGeom prst="rect">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Step one</a:t>
            </a:r>
            <a:endParaRPr lang="en-US" sz="1200" b="1" dirty="0"/>
          </a:p>
        </p:txBody>
      </p:sp>
      <p:sp>
        <p:nvSpPr>
          <p:cNvPr id="45" name="Rectangle 44"/>
          <p:cNvSpPr/>
          <p:nvPr/>
        </p:nvSpPr>
        <p:spPr>
          <a:xfrm>
            <a:off x="609600" y="2041527"/>
            <a:ext cx="1752600" cy="393700"/>
          </a:xfrm>
          <a:prstGeom prst="rect">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Step Two</a:t>
            </a:r>
            <a:endParaRPr lang="en-US" sz="1200" b="1" dirty="0"/>
          </a:p>
        </p:txBody>
      </p:sp>
      <p:sp>
        <p:nvSpPr>
          <p:cNvPr id="46" name="Rectangle 45"/>
          <p:cNvSpPr/>
          <p:nvPr/>
        </p:nvSpPr>
        <p:spPr>
          <a:xfrm>
            <a:off x="609600" y="2435227"/>
            <a:ext cx="1752600" cy="393700"/>
          </a:xfrm>
          <a:prstGeom prst="rect">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Step Three</a:t>
            </a:r>
            <a:endParaRPr lang="en-US" sz="1200" b="1" dirty="0"/>
          </a:p>
        </p:txBody>
      </p:sp>
      <p:sp>
        <p:nvSpPr>
          <p:cNvPr id="47" name="Rectangle 46"/>
          <p:cNvSpPr/>
          <p:nvPr/>
        </p:nvSpPr>
        <p:spPr>
          <a:xfrm>
            <a:off x="609600" y="2828927"/>
            <a:ext cx="1752600" cy="393700"/>
          </a:xfrm>
          <a:prstGeom prst="rect">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Step Four</a:t>
            </a:r>
            <a:endParaRPr lang="en-US" sz="1200" b="1" dirty="0"/>
          </a:p>
        </p:txBody>
      </p:sp>
      <p:sp>
        <p:nvSpPr>
          <p:cNvPr id="48" name="Rectangle 47"/>
          <p:cNvSpPr/>
          <p:nvPr/>
        </p:nvSpPr>
        <p:spPr>
          <a:xfrm>
            <a:off x="609600" y="3222627"/>
            <a:ext cx="1752600" cy="393700"/>
          </a:xfrm>
          <a:prstGeom prst="rect">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Step Five</a:t>
            </a:r>
            <a:endParaRPr lang="en-US" sz="1200" b="1" dirty="0"/>
          </a:p>
        </p:txBody>
      </p:sp>
      <p:sp>
        <p:nvSpPr>
          <p:cNvPr id="49" name="Rectangle 48"/>
          <p:cNvSpPr/>
          <p:nvPr/>
        </p:nvSpPr>
        <p:spPr>
          <a:xfrm>
            <a:off x="609600" y="3616327"/>
            <a:ext cx="1752600" cy="393700"/>
          </a:xfrm>
          <a:prstGeom prst="rect">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Step Six</a:t>
            </a:r>
            <a:endParaRPr lang="en-US" sz="1200" b="1" dirty="0"/>
          </a:p>
        </p:txBody>
      </p:sp>
      <p:graphicFrame>
        <p:nvGraphicFramePr>
          <p:cNvPr id="50" name="Table 49"/>
          <p:cNvGraphicFramePr>
            <a:graphicFrameLocks noGrp="1"/>
          </p:cNvGraphicFramePr>
          <p:nvPr/>
        </p:nvGraphicFramePr>
        <p:xfrm>
          <a:off x="2362200" y="1266825"/>
          <a:ext cx="6096000" cy="2743202"/>
        </p:xfrm>
        <a:graphic>
          <a:graphicData uri="http://schemas.openxmlformats.org/drawingml/2006/table">
            <a:tbl>
              <a:tblPr firstRow="1" bandRow="1">
                <a:tableStyleId>{073A0DAA-6AF3-43AB-8588-CEC1D06C72B9}</a:tableStyleId>
              </a:tblPr>
              <a:tblGrid>
                <a:gridCol w="508000"/>
                <a:gridCol w="508000"/>
                <a:gridCol w="508000"/>
                <a:gridCol w="508000"/>
                <a:gridCol w="508000"/>
                <a:gridCol w="508000"/>
                <a:gridCol w="508000"/>
                <a:gridCol w="508000"/>
                <a:gridCol w="508000"/>
                <a:gridCol w="508000"/>
                <a:gridCol w="508000"/>
                <a:gridCol w="508000"/>
              </a:tblGrid>
              <a:tr h="391886">
                <a:tc>
                  <a:txBody>
                    <a:bodyPr/>
                    <a:lstStyle/>
                    <a:p>
                      <a:pPr algn="ctr"/>
                      <a:r>
                        <a:rPr lang="en-US" sz="1050" dirty="0" smtClean="0"/>
                        <a:t>JAN</a:t>
                      </a:r>
                      <a:endParaRPr lang="en-US" sz="1050" dirty="0"/>
                    </a:p>
                  </a:txBody>
                  <a:tcPr anchor="ctr">
                    <a:solidFill>
                      <a:schemeClr val="bg1">
                        <a:lumMod val="75000"/>
                      </a:schemeClr>
                    </a:solidFill>
                  </a:tcPr>
                </a:tc>
                <a:tc>
                  <a:txBody>
                    <a:bodyPr/>
                    <a:lstStyle/>
                    <a:p>
                      <a:pPr algn="ctr"/>
                      <a:r>
                        <a:rPr lang="en-US" sz="1050" dirty="0" smtClean="0"/>
                        <a:t>FEB</a:t>
                      </a:r>
                      <a:endParaRPr lang="en-US" sz="1050" dirty="0"/>
                    </a:p>
                  </a:txBody>
                  <a:tcPr anchor="ctr">
                    <a:solidFill>
                      <a:schemeClr val="bg1">
                        <a:lumMod val="75000"/>
                      </a:schemeClr>
                    </a:solidFill>
                  </a:tcPr>
                </a:tc>
                <a:tc>
                  <a:txBody>
                    <a:bodyPr/>
                    <a:lstStyle/>
                    <a:p>
                      <a:pPr algn="ctr"/>
                      <a:r>
                        <a:rPr lang="en-US" sz="1050" dirty="0" smtClean="0"/>
                        <a:t>MAR</a:t>
                      </a:r>
                      <a:endParaRPr lang="en-US" sz="1050" dirty="0"/>
                    </a:p>
                  </a:txBody>
                  <a:tcPr anchor="ctr">
                    <a:solidFill>
                      <a:schemeClr val="bg1">
                        <a:lumMod val="75000"/>
                      </a:schemeClr>
                    </a:solidFill>
                  </a:tcPr>
                </a:tc>
                <a:tc>
                  <a:txBody>
                    <a:bodyPr/>
                    <a:lstStyle/>
                    <a:p>
                      <a:pPr algn="ctr"/>
                      <a:r>
                        <a:rPr lang="en-US" sz="1050" dirty="0" smtClean="0"/>
                        <a:t>APR</a:t>
                      </a:r>
                      <a:endParaRPr lang="en-US" sz="1050" dirty="0"/>
                    </a:p>
                  </a:txBody>
                  <a:tcPr anchor="ctr">
                    <a:solidFill>
                      <a:schemeClr val="bg1">
                        <a:lumMod val="75000"/>
                      </a:schemeClr>
                    </a:solidFill>
                  </a:tcPr>
                </a:tc>
                <a:tc>
                  <a:txBody>
                    <a:bodyPr/>
                    <a:lstStyle/>
                    <a:p>
                      <a:pPr algn="ctr"/>
                      <a:r>
                        <a:rPr lang="en-US" sz="1050" dirty="0" smtClean="0"/>
                        <a:t>MAY</a:t>
                      </a:r>
                      <a:endParaRPr lang="en-US" sz="1050" dirty="0"/>
                    </a:p>
                  </a:txBody>
                  <a:tcPr anchor="ctr">
                    <a:solidFill>
                      <a:schemeClr val="bg1">
                        <a:lumMod val="75000"/>
                      </a:schemeClr>
                    </a:solidFill>
                  </a:tcPr>
                </a:tc>
                <a:tc>
                  <a:txBody>
                    <a:bodyPr/>
                    <a:lstStyle/>
                    <a:p>
                      <a:pPr algn="ctr"/>
                      <a:r>
                        <a:rPr lang="en-US" sz="1050" dirty="0" smtClean="0"/>
                        <a:t>JUN</a:t>
                      </a:r>
                      <a:endParaRPr lang="en-US" sz="1050" dirty="0"/>
                    </a:p>
                  </a:txBody>
                  <a:tcPr anchor="ctr">
                    <a:solidFill>
                      <a:schemeClr val="bg1">
                        <a:lumMod val="75000"/>
                      </a:schemeClr>
                    </a:solidFill>
                  </a:tcPr>
                </a:tc>
                <a:tc>
                  <a:txBody>
                    <a:bodyPr/>
                    <a:lstStyle/>
                    <a:p>
                      <a:pPr algn="ctr"/>
                      <a:r>
                        <a:rPr lang="en-US" sz="1050" dirty="0" smtClean="0"/>
                        <a:t>JUL</a:t>
                      </a:r>
                      <a:endParaRPr lang="en-US" sz="1050" dirty="0"/>
                    </a:p>
                  </a:txBody>
                  <a:tcPr anchor="ctr">
                    <a:solidFill>
                      <a:schemeClr val="bg1">
                        <a:lumMod val="75000"/>
                      </a:schemeClr>
                    </a:solidFill>
                  </a:tcPr>
                </a:tc>
                <a:tc>
                  <a:txBody>
                    <a:bodyPr/>
                    <a:lstStyle/>
                    <a:p>
                      <a:pPr algn="ctr"/>
                      <a:r>
                        <a:rPr lang="en-US" sz="1050" dirty="0" smtClean="0"/>
                        <a:t>AUG</a:t>
                      </a:r>
                      <a:endParaRPr lang="en-US" sz="1050" dirty="0"/>
                    </a:p>
                  </a:txBody>
                  <a:tcPr anchor="ctr">
                    <a:solidFill>
                      <a:schemeClr val="bg1">
                        <a:lumMod val="75000"/>
                      </a:schemeClr>
                    </a:solidFill>
                  </a:tcPr>
                </a:tc>
                <a:tc>
                  <a:txBody>
                    <a:bodyPr/>
                    <a:lstStyle/>
                    <a:p>
                      <a:pPr algn="ctr"/>
                      <a:r>
                        <a:rPr lang="en-US" sz="1050" dirty="0" smtClean="0"/>
                        <a:t>SEP</a:t>
                      </a:r>
                      <a:endParaRPr lang="en-US" sz="1050" dirty="0"/>
                    </a:p>
                  </a:txBody>
                  <a:tcPr anchor="ctr">
                    <a:solidFill>
                      <a:schemeClr val="bg1">
                        <a:lumMod val="75000"/>
                      </a:schemeClr>
                    </a:solidFill>
                  </a:tcPr>
                </a:tc>
                <a:tc>
                  <a:txBody>
                    <a:bodyPr/>
                    <a:lstStyle/>
                    <a:p>
                      <a:pPr algn="ctr"/>
                      <a:r>
                        <a:rPr lang="en-US" sz="1050" dirty="0" smtClean="0"/>
                        <a:t>ACT</a:t>
                      </a:r>
                      <a:endParaRPr lang="en-US" sz="1050" dirty="0"/>
                    </a:p>
                  </a:txBody>
                  <a:tcPr anchor="ctr">
                    <a:solidFill>
                      <a:schemeClr val="bg1">
                        <a:lumMod val="75000"/>
                      </a:schemeClr>
                    </a:solidFill>
                  </a:tcPr>
                </a:tc>
                <a:tc>
                  <a:txBody>
                    <a:bodyPr/>
                    <a:lstStyle/>
                    <a:p>
                      <a:pPr algn="ctr"/>
                      <a:r>
                        <a:rPr lang="en-US" sz="1050" dirty="0" smtClean="0"/>
                        <a:t>NOV</a:t>
                      </a:r>
                      <a:endParaRPr lang="en-US" sz="1050" dirty="0"/>
                    </a:p>
                  </a:txBody>
                  <a:tcPr anchor="ctr">
                    <a:solidFill>
                      <a:schemeClr val="bg1">
                        <a:lumMod val="75000"/>
                      </a:schemeClr>
                    </a:solidFill>
                  </a:tcPr>
                </a:tc>
                <a:tc>
                  <a:txBody>
                    <a:bodyPr/>
                    <a:lstStyle/>
                    <a:p>
                      <a:pPr algn="ctr"/>
                      <a:r>
                        <a:rPr lang="en-US" sz="1050" dirty="0" smtClean="0"/>
                        <a:t>DEC</a:t>
                      </a:r>
                      <a:endParaRPr lang="en-US" sz="1050" dirty="0"/>
                    </a:p>
                  </a:txBody>
                  <a:tcPr anchor="ctr">
                    <a:solidFill>
                      <a:schemeClr val="bg1">
                        <a:lumMod val="75000"/>
                      </a:schemeClr>
                    </a:solidFill>
                  </a:tcPr>
                </a:tc>
              </a:tr>
              <a:tr h="391886">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accent1"/>
                    </a:solidFill>
                  </a:tcPr>
                </a:tc>
                <a:tc>
                  <a:txBody>
                    <a:bodyPr/>
                    <a:lstStyle/>
                    <a:p>
                      <a:endParaRPr lang="en-US" sz="1400" dirty="0"/>
                    </a:p>
                  </a:txBody>
                  <a:tcPr>
                    <a:solidFill>
                      <a:schemeClr val="accent1"/>
                    </a:solidFill>
                  </a:tcPr>
                </a:tc>
                <a:tc>
                  <a:txBody>
                    <a:bodyPr/>
                    <a:lstStyle/>
                    <a:p>
                      <a:endParaRPr lang="en-US" sz="1400" dirty="0"/>
                    </a:p>
                  </a:txBody>
                  <a:tcPr>
                    <a:solidFill>
                      <a:schemeClr val="accent1"/>
                    </a:solidFill>
                  </a:tcPr>
                </a:tc>
                <a:tc>
                  <a:txBody>
                    <a:bodyPr/>
                    <a:lstStyle/>
                    <a:p>
                      <a:endParaRPr lang="en-US" sz="1400" dirty="0"/>
                    </a:p>
                  </a:txBody>
                  <a:tcPr>
                    <a:solidFill>
                      <a:schemeClr val="accent2"/>
                    </a:solidFill>
                  </a:tcPr>
                </a:tc>
                <a:tc>
                  <a:txBody>
                    <a:bodyPr/>
                    <a:lstStyle/>
                    <a:p>
                      <a:endParaRPr lang="en-US" sz="1400" dirty="0"/>
                    </a:p>
                  </a:txBody>
                  <a:tcPr>
                    <a:solidFill>
                      <a:schemeClr val="accent2"/>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r>
              <a:tr h="391886">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accent3"/>
                    </a:solidFill>
                  </a:tcPr>
                </a:tc>
                <a:tc>
                  <a:txBody>
                    <a:bodyPr/>
                    <a:lstStyle/>
                    <a:p>
                      <a:endParaRPr lang="en-US" sz="1400" dirty="0"/>
                    </a:p>
                  </a:txBody>
                  <a:tcPr>
                    <a:solidFill>
                      <a:schemeClr val="accent3"/>
                    </a:solidFill>
                  </a:tcPr>
                </a:tc>
                <a:tc>
                  <a:txBody>
                    <a:bodyPr/>
                    <a:lstStyle/>
                    <a:p>
                      <a:endParaRPr lang="en-US" sz="1400" dirty="0"/>
                    </a:p>
                  </a:txBody>
                  <a:tcPr>
                    <a:solidFill>
                      <a:schemeClr val="accent3"/>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r>
              <a:tr h="391886">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accent4"/>
                    </a:solidFill>
                  </a:tcPr>
                </a:tc>
                <a:tc>
                  <a:txBody>
                    <a:bodyPr/>
                    <a:lstStyle/>
                    <a:p>
                      <a:endParaRPr lang="en-US" sz="1400" dirty="0"/>
                    </a:p>
                  </a:txBody>
                  <a:tcPr>
                    <a:solidFill>
                      <a:schemeClr val="accent4"/>
                    </a:solidFill>
                  </a:tcPr>
                </a:tc>
                <a:tc>
                  <a:txBody>
                    <a:bodyPr/>
                    <a:lstStyle/>
                    <a:p>
                      <a:endParaRPr lang="en-US" sz="1400" dirty="0"/>
                    </a:p>
                  </a:txBody>
                  <a:tcPr>
                    <a:solidFill>
                      <a:schemeClr val="accent4"/>
                    </a:solidFill>
                  </a:tcPr>
                </a:tc>
                <a:tc>
                  <a:txBody>
                    <a:bodyPr/>
                    <a:lstStyle/>
                    <a:p>
                      <a:endParaRPr lang="en-US" sz="1400" dirty="0"/>
                    </a:p>
                  </a:txBody>
                  <a:tcPr>
                    <a:solidFill>
                      <a:schemeClr val="accent4"/>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r>
              <a:tr h="391886">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accent5"/>
                    </a:solidFill>
                  </a:tcPr>
                </a:tc>
                <a:tc>
                  <a:txBody>
                    <a:bodyPr/>
                    <a:lstStyle/>
                    <a:p>
                      <a:endParaRPr lang="en-US" sz="1400" dirty="0"/>
                    </a:p>
                  </a:txBody>
                  <a:tcPr>
                    <a:solidFill>
                      <a:schemeClr val="accent5"/>
                    </a:solidFill>
                  </a:tcPr>
                </a:tc>
                <a:tc>
                  <a:txBody>
                    <a:bodyPr/>
                    <a:lstStyle/>
                    <a:p>
                      <a:endParaRPr lang="en-US" sz="1400" dirty="0"/>
                    </a:p>
                  </a:txBody>
                  <a:tcPr>
                    <a:solidFill>
                      <a:schemeClr val="accent5"/>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accent1"/>
                    </a:solidFill>
                  </a:tcPr>
                </a:tc>
                <a:tc>
                  <a:txBody>
                    <a:bodyPr/>
                    <a:lstStyle/>
                    <a:p>
                      <a:endParaRPr lang="en-US" sz="1400" dirty="0"/>
                    </a:p>
                  </a:txBody>
                  <a:tcPr>
                    <a:solidFill>
                      <a:schemeClr val="accent1"/>
                    </a:solidFill>
                  </a:tcPr>
                </a:tc>
                <a:tc>
                  <a:txBody>
                    <a:bodyPr/>
                    <a:lstStyle/>
                    <a:p>
                      <a:endParaRPr lang="en-US" sz="1400" dirty="0"/>
                    </a:p>
                  </a:txBody>
                  <a:tcPr>
                    <a:solidFill>
                      <a:schemeClr val="accent1"/>
                    </a:solidFill>
                  </a:tcPr>
                </a:tc>
                <a:tc>
                  <a:txBody>
                    <a:bodyPr/>
                    <a:lstStyle/>
                    <a:p>
                      <a:endParaRPr lang="en-US" sz="1400" dirty="0"/>
                    </a:p>
                  </a:txBody>
                  <a:tcPr>
                    <a:solidFill>
                      <a:schemeClr val="accent1"/>
                    </a:solidFill>
                  </a:tcPr>
                </a:tc>
                <a:tc>
                  <a:txBody>
                    <a:bodyPr/>
                    <a:lstStyle/>
                    <a:p>
                      <a:endParaRPr lang="en-US" sz="1400" dirty="0"/>
                    </a:p>
                  </a:txBody>
                  <a:tcPr>
                    <a:solidFill>
                      <a:schemeClr val="accent1"/>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r>
              <a:tr h="391886">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accent5"/>
                    </a:solidFill>
                  </a:tcPr>
                </a:tc>
                <a:tc>
                  <a:txBody>
                    <a:bodyPr/>
                    <a:lstStyle/>
                    <a:p>
                      <a:endParaRPr lang="en-US" sz="1400" dirty="0"/>
                    </a:p>
                  </a:txBody>
                  <a:tcPr>
                    <a:solidFill>
                      <a:schemeClr val="accent5"/>
                    </a:solidFill>
                  </a:tcPr>
                </a:tc>
                <a:tc>
                  <a:txBody>
                    <a:bodyPr/>
                    <a:lstStyle/>
                    <a:p>
                      <a:endParaRPr lang="en-US" sz="1400" dirty="0"/>
                    </a:p>
                  </a:txBody>
                  <a:tcPr>
                    <a:solidFill>
                      <a:schemeClr val="accent5"/>
                    </a:solidFill>
                  </a:tcPr>
                </a:tc>
                <a:tc>
                  <a:txBody>
                    <a:bodyPr/>
                    <a:lstStyle/>
                    <a:p>
                      <a:endParaRPr lang="en-US" sz="1400" dirty="0"/>
                    </a:p>
                  </a:txBody>
                  <a:tcPr>
                    <a:solidFill>
                      <a:schemeClr val="accent5"/>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r>
              <a:tr h="391886">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tx2">
                        <a:lumMod val="10000"/>
                        <a:lumOff val="90000"/>
                      </a:schemeClr>
                    </a:solidFill>
                  </a:tcPr>
                </a:tc>
                <a:tc>
                  <a:txBody>
                    <a:bodyPr/>
                    <a:lstStyle/>
                    <a:p>
                      <a:endParaRPr lang="en-US" sz="1400" dirty="0"/>
                    </a:p>
                  </a:txBody>
                  <a:tcPr>
                    <a:solidFill>
                      <a:schemeClr val="accent6"/>
                    </a:solidFill>
                  </a:tcPr>
                </a:tc>
                <a:tc>
                  <a:txBody>
                    <a:bodyPr/>
                    <a:lstStyle/>
                    <a:p>
                      <a:endParaRPr lang="en-US" sz="1400" dirty="0"/>
                    </a:p>
                  </a:txBody>
                  <a:tcPr>
                    <a:solidFill>
                      <a:schemeClr val="accent6"/>
                    </a:solidFill>
                  </a:tcPr>
                </a:tc>
                <a:tc>
                  <a:txBody>
                    <a:bodyPr/>
                    <a:lstStyle/>
                    <a:p>
                      <a:endParaRPr lang="en-US" sz="1400" dirty="0"/>
                    </a:p>
                  </a:txBody>
                  <a:tcPr>
                    <a:solidFill>
                      <a:schemeClr val="accent6"/>
                    </a:solidFill>
                  </a:tcPr>
                </a:tc>
                <a:tc>
                  <a:txBody>
                    <a:bodyPr/>
                    <a:lstStyle/>
                    <a:p>
                      <a:endParaRPr lang="en-US" sz="1400" dirty="0"/>
                    </a:p>
                  </a:txBody>
                  <a:tcPr>
                    <a:solidFill>
                      <a:schemeClr val="accent6"/>
                    </a:solidFill>
                  </a:tcPr>
                </a:tc>
                <a:tc>
                  <a:txBody>
                    <a:bodyPr/>
                    <a:lstStyle/>
                    <a:p>
                      <a:endParaRPr lang="en-US" sz="1400" dirty="0"/>
                    </a:p>
                  </a:txBody>
                  <a:tcPr>
                    <a:solidFill>
                      <a:schemeClr val="accent6"/>
                    </a:solidFill>
                  </a:tcPr>
                </a:tc>
                <a:tc>
                  <a:txBody>
                    <a:bodyPr/>
                    <a:lstStyle/>
                    <a:p>
                      <a:endParaRPr lang="en-US" sz="1400" dirty="0"/>
                    </a:p>
                  </a:txBody>
                  <a:tcPr>
                    <a:solidFill>
                      <a:schemeClr val="accent6"/>
                    </a:solidFill>
                  </a:tcPr>
                </a:tc>
              </a:tr>
            </a:tbl>
          </a:graphicData>
        </a:graphic>
      </p:graphicFrame>
      <p:grpSp>
        <p:nvGrpSpPr>
          <p:cNvPr id="3" name="Group 94"/>
          <p:cNvGrpSpPr/>
          <p:nvPr/>
        </p:nvGrpSpPr>
        <p:grpSpPr>
          <a:xfrm>
            <a:off x="1028811" y="4267200"/>
            <a:ext cx="7086378" cy="201168"/>
            <a:chOff x="1105494" y="4417230"/>
            <a:chExt cx="7086378" cy="201168"/>
          </a:xfrm>
        </p:grpSpPr>
        <p:grpSp>
          <p:nvGrpSpPr>
            <p:cNvPr id="4" name="Group 50"/>
            <p:cNvGrpSpPr/>
            <p:nvPr/>
          </p:nvGrpSpPr>
          <p:grpSpPr>
            <a:xfrm>
              <a:off x="1105494" y="4417230"/>
              <a:ext cx="1245947" cy="201168"/>
              <a:chOff x="2221306" y="3914656"/>
              <a:chExt cx="1245947" cy="201168"/>
            </a:xfrm>
          </p:grpSpPr>
          <p:sp>
            <p:nvSpPr>
              <p:cNvPr id="83" name="TextBox 82"/>
              <p:cNvSpPr txBox="1"/>
              <p:nvPr/>
            </p:nvSpPr>
            <p:spPr>
              <a:xfrm>
                <a:off x="2433317" y="3934938"/>
                <a:ext cx="1033936" cy="153888"/>
              </a:xfrm>
              <a:prstGeom prst="rect">
                <a:avLst/>
              </a:prstGeom>
              <a:noFill/>
            </p:spPr>
            <p:txBody>
              <a:bodyPr wrap="none" lIns="0" tIns="0" rIns="0" bIns="0" rtlCol="0" anchor="t">
                <a:spAutoFit/>
              </a:bodyPr>
              <a:lstStyle/>
              <a:p>
                <a:pPr algn="ctr"/>
                <a:r>
                  <a:rPr lang="en-US" sz="1000" b="1" dirty="0" smtClean="0">
                    <a:solidFill>
                      <a:schemeClr val="tx1">
                        <a:lumMod val="75000"/>
                        <a:lumOff val="25000"/>
                      </a:schemeClr>
                    </a:solidFill>
                  </a:rPr>
                  <a:t>CONSTRUCTION</a:t>
                </a:r>
                <a:endParaRPr lang="en-US" sz="1000" b="1" dirty="0">
                  <a:solidFill>
                    <a:schemeClr val="tx1">
                      <a:lumMod val="75000"/>
                      <a:lumOff val="25000"/>
                    </a:schemeClr>
                  </a:solidFill>
                </a:endParaRPr>
              </a:p>
            </p:txBody>
          </p:sp>
          <p:sp>
            <p:nvSpPr>
              <p:cNvPr id="86" name="Oval 85"/>
              <p:cNvSpPr>
                <a:spLocks noChangeAspect="1"/>
              </p:cNvSpPr>
              <p:nvPr/>
            </p:nvSpPr>
            <p:spPr>
              <a:xfrm>
                <a:off x="2221306" y="3914656"/>
                <a:ext cx="207097" cy="201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5"/>
            <p:cNvGrpSpPr/>
            <p:nvPr/>
          </p:nvGrpSpPr>
          <p:grpSpPr>
            <a:xfrm>
              <a:off x="2483332" y="4417230"/>
              <a:ext cx="873098" cy="201168"/>
              <a:chOff x="3776442" y="3947915"/>
              <a:chExt cx="873098" cy="201168"/>
            </a:xfrm>
          </p:grpSpPr>
          <p:sp>
            <p:nvSpPr>
              <p:cNvPr id="79" name="TextBox 78"/>
              <p:cNvSpPr txBox="1"/>
              <p:nvPr/>
            </p:nvSpPr>
            <p:spPr>
              <a:xfrm>
                <a:off x="4001927" y="3968197"/>
                <a:ext cx="647613" cy="153888"/>
              </a:xfrm>
              <a:prstGeom prst="rect">
                <a:avLst/>
              </a:prstGeom>
              <a:noFill/>
            </p:spPr>
            <p:txBody>
              <a:bodyPr wrap="none" lIns="0" tIns="0" rIns="0" bIns="0" rtlCol="0" anchor="t">
                <a:spAutoFit/>
              </a:bodyPr>
              <a:lstStyle/>
              <a:p>
                <a:pPr algn="ctr"/>
                <a:r>
                  <a:rPr lang="en-US" sz="1000" b="1" dirty="0" smtClean="0">
                    <a:solidFill>
                      <a:schemeClr val="tx1">
                        <a:lumMod val="75000"/>
                        <a:lumOff val="25000"/>
                      </a:schemeClr>
                    </a:solidFill>
                  </a:rPr>
                  <a:t>ANALYSIS</a:t>
                </a:r>
                <a:endParaRPr lang="en-US" sz="1000" b="1" dirty="0">
                  <a:solidFill>
                    <a:schemeClr val="tx1">
                      <a:lumMod val="75000"/>
                      <a:lumOff val="25000"/>
                    </a:schemeClr>
                  </a:solidFill>
                </a:endParaRPr>
              </a:p>
            </p:txBody>
          </p:sp>
          <p:sp>
            <p:nvSpPr>
              <p:cNvPr id="82" name="Oval 81"/>
              <p:cNvSpPr>
                <a:spLocks noChangeAspect="1"/>
              </p:cNvSpPr>
              <p:nvPr/>
            </p:nvSpPr>
            <p:spPr>
              <a:xfrm>
                <a:off x="3776442" y="3947915"/>
                <a:ext cx="207097" cy="2011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37"/>
            <p:cNvGrpSpPr/>
            <p:nvPr/>
          </p:nvGrpSpPr>
          <p:grpSpPr>
            <a:xfrm>
              <a:off x="3548888" y="4417230"/>
              <a:ext cx="1173634" cy="201168"/>
              <a:chOff x="4725932" y="3949014"/>
              <a:chExt cx="1173634" cy="201168"/>
            </a:xfrm>
          </p:grpSpPr>
          <p:sp>
            <p:nvSpPr>
              <p:cNvPr id="76" name="TextBox 75"/>
              <p:cNvSpPr txBox="1"/>
              <p:nvPr/>
            </p:nvSpPr>
            <p:spPr>
              <a:xfrm>
                <a:off x="4945779" y="3966831"/>
                <a:ext cx="953787" cy="153888"/>
              </a:xfrm>
              <a:prstGeom prst="rect">
                <a:avLst/>
              </a:prstGeom>
              <a:noFill/>
            </p:spPr>
            <p:txBody>
              <a:bodyPr wrap="none" lIns="0" tIns="0" rIns="0" bIns="0" rtlCol="0" anchor="t">
                <a:spAutoFit/>
              </a:bodyPr>
              <a:lstStyle/>
              <a:p>
                <a:pPr algn="ctr"/>
                <a:r>
                  <a:rPr lang="en-US" sz="1000" b="1" dirty="0" smtClean="0">
                    <a:solidFill>
                      <a:schemeClr val="tx1">
                        <a:lumMod val="75000"/>
                        <a:lumOff val="25000"/>
                      </a:schemeClr>
                    </a:solidFill>
                  </a:rPr>
                  <a:t>IMPROVEMENT</a:t>
                </a:r>
                <a:endParaRPr lang="en-US" sz="1000" b="1" dirty="0">
                  <a:solidFill>
                    <a:schemeClr val="tx1">
                      <a:lumMod val="75000"/>
                      <a:lumOff val="25000"/>
                    </a:schemeClr>
                  </a:solidFill>
                </a:endParaRPr>
              </a:p>
            </p:txBody>
          </p:sp>
          <p:sp>
            <p:nvSpPr>
              <p:cNvPr id="78" name="Oval 77"/>
              <p:cNvSpPr>
                <a:spLocks noChangeAspect="1"/>
              </p:cNvSpPr>
              <p:nvPr/>
            </p:nvSpPr>
            <p:spPr>
              <a:xfrm>
                <a:off x="4725932" y="3949014"/>
                <a:ext cx="207097" cy="2011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41"/>
            <p:cNvGrpSpPr/>
            <p:nvPr/>
          </p:nvGrpSpPr>
          <p:grpSpPr>
            <a:xfrm>
              <a:off x="4838700" y="4417230"/>
              <a:ext cx="1457801" cy="201168"/>
              <a:chOff x="6077268" y="3949014"/>
              <a:chExt cx="1457801" cy="201168"/>
            </a:xfrm>
          </p:grpSpPr>
          <p:sp>
            <p:nvSpPr>
              <p:cNvPr id="74" name="TextBox 73"/>
              <p:cNvSpPr txBox="1"/>
              <p:nvPr/>
            </p:nvSpPr>
            <p:spPr>
              <a:xfrm>
                <a:off x="6323199" y="3976991"/>
                <a:ext cx="1211870" cy="153888"/>
              </a:xfrm>
              <a:prstGeom prst="rect">
                <a:avLst/>
              </a:prstGeom>
              <a:noFill/>
            </p:spPr>
            <p:txBody>
              <a:bodyPr wrap="none" lIns="0" tIns="0" rIns="0" bIns="0" rtlCol="0" anchor="t">
                <a:spAutoFit/>
              </a:bodyPr>
              <a:lstStyle/>
              <a:p>
                <a:pPr algn="ctr"/>
                <a:r>
                  <a:rPr lang="en-US" sz="1000" b="1" dirty="0" smtClean="0">
                    <a:solidFill>
                      <a:schemeClr val="tx1">
                        <a:lumMod val="75000"/>
                        <a:lumOff val="25000"/>
                      </a:schemeClr>
                    </a:solidFill>
                  </a:rPr>
                  <a:t>RECONSTRUCTION</a:t>
                </a:r>
                <a:endParaRPr lang="en-US" sz="1000" b="1" dirty="0">
                  <a:solidFill>
                    <a:schemeClr val="tx1">
                      <a:lumMod val="75000"/>
                      <a:lumOff val="25000"/>
                    </a:schemeClr>
                  </a:solidFill>
                </a:endParaRPr>
              </a:p>
            </p:txBody>
          </p:sp>
          <p:sp>
            <p:nvSpPr>
              <p:cNvPr id="75" name="Oval 74"/>
              <p:cNvSpPr>
                <a:spLocks noChangeAspect="1"/>
              </p:cNvSpPr>
              <p:nvPr/>
            </p:nvSpPr>
            <p:spPr>
              <a:xfrm>
                <a:off x="6077268" y="3949014"/>
                <a:ext cx="207097" cy="2011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41"/>
            <p:cNvGrpSpPr/>
            <p:nvPr/>
          </p:nvGrpSpPr>
          <p:grpSpPr>
            <a:xfrm>
              <a:off x="6433899" y="4417230"/>
              <a:ext cx="750877" cy="201168"/>
              <a:chOff x="6077268" y="3949014"/>
              <a:chExt cx="750877" cy="201168"/>
            </a:xfrm>
          </p:grpSpPr>
          <p:sp>
            <p:nvSpPr>
              <p:cNvPr id="88" name="TextBox 87"/>
              <p:cNvSpPr txBox="1"/>
              <p:nvPr/>
            </p:nvSpPr>
            <p:spPr>
              <a:xfrm>
                <a:off x="6323199" y="3976991"/>
                <a:ext cx="504946" cy="153888"/>
              </a:xfrm>
              <a:prstGeom prst="rect">
                <a:avLst/>
              </a:prstGeom>
              <a:noFill/>
            </p:spPr>
            <p:txBody>
              <a:bodyPr wrap="none" lIns="0" tIns="0" rIns="0" bIns="0" rtlCol="0" anchor="t">
                <a:spAutoFit/>
              </a:bodyPr>
              <a:lstStyle/>
              <a:p>
                <a:pPr algn="ctr"/>
                <a:r>
                  <a:rPr lang="en-US" sz="1000" b="1" dirty="0" smtClean="0">
                    <a:solidFill>
                      <a:schemeClr val="tx1">
                        <a:lumMod val="75000"/>
                        <a:lumOff val="25000"/>
                      </a:schemeClr>
                    </a:solidFill>
                  </a:rPr>
                  <a:t>REVIEW</a:t>
                </a:r>
                <a:endParaRPr lang="en-US" sz="1000" b="1" dirty="0">
                  <a:solidFill>
                    <a:schemeClr val="tx1">
                      <a:lumMod val="75000"/>
                      <a:lumOff val="25000"/>
                    </a:schemeClr>
                  </a:solidFill>
                </a:endParaRPr>
              </a:p>
            </p:txBody>
          </p:sp>
          <p:sp>
            <p:nvSpPr>
              <p:cNvPr id="90" name="Oval 89"/>
              <p:cNvSpPr>
                <a:spLocks noChangeAspect="1"/>
              </p:cNvSpPr>
              <p:nvPr/>
            </p:nvSpPr>
            <p:spPr>
              <a:xfrm>
                <a:off x="6077268" y="3949014"/>
                <a:ext cx="207097" cy="2011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41"/>
            <p:cNvGrpSpPr/>
            <p:nvPr/>
          </p:nvGrpSpPr>
          <p:grpSpPr>
            <a:xfrm>
              <a:off x="7402523" y="4417230"/>
              <a:ext cx="789349" cy="201168"/>
              <a:chOff x="6077268" y="3949014"/>
              <a:chExt cx="789349" cy="201168"/>
            </a:xfrm>
          </p:grpSpPr>
          <p:sp>
            <p:nvSpPr>
              <p:cNvPr id="93" name="TextBox 92"/>
              <p:cNvSpPr txBox="1"/>
              <p:nvPr/>
            </p:nvSpPr>
            <p:spPr>
              <a:xfrm>
                <a:off x="6323199" y="3976991"/>
                <a:ext cx="543418" cy="153888"/>
              </a:xfrm>
              <a:prstGeom prst="rect">
                <a:avLst/>
              </a:prstGeom>
              <a:noFill/>
            </p:spPr>
            <p:txBody>
              <a:bodyPr wrap="none" lIns="0" tIns="0" rIns="0" bIns="0" rtlCol="0" anchor="t">
                <a:spAutoFit/>
              </a:bodyPr>
              <a:lstStyle/>
              <a:p>
                <a:pPr algn="ctr"/>
                <a:r>
                  <a:rPr lang="en-US" sz="1000" b="1" dirty="0" smtClean="0">
                    <a:solidFill>
                      <a:schemeClr val="tx1">
                        <a:lumMod val="75000"/>
                        <a:lumOff val="25000"/>
                      </a:schemeClr>
                    </a:solidFill>
                  </a:rPr>
                  <a:t>LAUNCH</a:t>
                </a:r>
                <a:endParaRPr lang="en-US" sz="1000" b="1" dirty="0">
                  <a:solidFill>
                    <a:schemeClr val="tx1">
                      <a:lumMod val="75000"/>
                      <a:lumOff val="25000"/>
                    </a:schemeClr>
                  </a:solidFill>
                </a:endParaRPr>
              </a:p>
            </p:txBody>
          </p:sp>
          <p:sp>
            <p:nvSpPr>
              <p:cNvPr id="94" name="Oval 93"/>
              <p:cNvSpPr>
                <a:spLocks noChangeAspect="1"/>
              </p:cNvSpPr>
              <p:nvPr/>
            </p:nvSpPr>
            <p:spPr>
              <a:xfrm>
                <a:off x="6077268" y="3949014"/>
                <a:ext cx="207097" cy="20116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down)">
                                      <p:cBhvr>
                                        <p:cTn id="11" dur="500"/>
                                        <p:tgtEl>
                                          <p:spTgt spid="4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down)">
                                      <p:cBhvr>
                                        <p:cTn id="15" dur="500"/>
                                        <p:tgtEl>
                                          <p:spTgt spid="4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down)">
                                      <p:cBhvr>
                                        <p:cTn id="19" dur="500"/>
                                        <p:tgtEl>
                                          <p:spTgt spid="4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par>
                                <p:cTn id="28" presetID="10" presetClass="entr" presetSubtype="0" fill="hold"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1000"/>
                                        <p:tgtEl>
                                          <p:spTgt spid="50"/>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3D Data Chart Slide</a:t>
            </a:r>
            <a:endParaRPr lang="en-US" dirty="0"/>
          </a:p>
        </p:txBody>
      </p:sp>
      <p:sp>
        <p:nvSpPr>
          <p:cNvPr id="8" name="Text Placeholder 7"/>
          <p:cNvSpPr>
            <a:spLocks noGrp="1"/>
          </p:cNvSpPr>
          <p:nvPr>
            <p:ph type="body" sz="half" idx="2"/>
          </p:nvPr>
        </p:nvSpPr>
        <p:spPr/>
        <p:txBody>
          <a:bodyPr/>
          <a:lstStyle/>
          <a:p>
            <a:r>
              <a:rPr lang="en-US" dirty="0" smtClean="0"/>
              <a:t>Data Chart Slide</a:t>
            </a:r>
            <a:endParaRPr lang="en-US" dirty="0"/>
          </a:p>
        </p:txBody>
      </p:sp>
      <p:graphicFrame>
        <p:nvGraphicFramePr>
          <p:cNvPr id="30" name="Chart 29"/>
          <p:cNvGraphicFramePr/>
          <p:nvPr/>
        </p:nvGraphicFramePr>
        <p:xfrm>
          <a:off x="228600" y="920158"/>
          <a:ext cx="8229600" cy="3023192"/>
        </p:xfrm>
        <a:graphic>
          <a:graphicData uri="http://schemas.openxmlformats.org/drawingml/2006/chart">
            <c:chart xmlns:c="http://schemas.openxmlformats.org/drawingml/2006/chart" xmlns:r="http://schemas.openxmlformats.org/officeDocument/2006/relationships" r:id="rId3"/>
          </a:graphicData>
        </a:graphic>
      </p:graphicFrame>
      <p:sp>
        <p:nvSpPr>
          <p:cNvPr id="27" name="TextBox 26"/>
          <p:cNvSpPr txBox="1"/>
          <p:nvPr/>
        </p:nvSpPr>
        <p:spPr>
          <a:xfrm>
            <a:off x="850922" y="3704332"/>
            <a:ext cx="1543549" cy="460375"/>
          </a:xfrm>
          <a:prstGeom prst="rect">
            <a:avLst/>
          </a:prstGeom>
          <a:noFill/>
        </p:spPr>
        <p:txBody>
          <a:bodyPr wrap="square" rtlCol="0">
            <a:spAutoFit/>
          </a:bodyPr>
          <a:lstStyle/>
          <a:p>
            <a:pPr algn="ctr"/>
            <a:r>
              <a:rPr lang="en-US" sz="1200" b="1" dirty="0" smtClean="0">
                <a:solidFill>
                  <a:schemeClr val="accent1"/>
                </a:solidFill>
              </a:rPr>
              <a:t>Title Goes here</a:t>
            </a:r>
          </a:p>
          <a:p>
            <a:pPr lvl="0" algn="ctr" defTabSz="914400">
              <a:spcBef>
                <a:spcPct val="20000"/>
              </a:spcBef>
              <a:defRPr/>
            </a:pPr>
            <a:endParaRPr lang="en-US" sz="1000" dirty="0">
              <a:solidFill>
                <a:schemeClr val="tx1">
                  <a:lumMod val="50000"/>
                  <a:lumOff val="50000"/>
                </a:schemeClr>
              </a:solidFill>
            </a:endParaRPr>
          </a:p>
        </p:txBody>
      </p:sp>
      <p:sp>
        <p:nvSpPr>
          <p:cNvPr id="28" name="TextBox 27"/>
          <p:cNvSpPr txBox="1"/>
          <p:nvPr/>
        </p:nvSpPr>
        <p:spPr>
          <a:xfrm>
            <a:off x="2316594" y="3704332"/>
            <a:ext cx="1543549" cy="460375"/>
          </a:xfrm>
          <a:prstGeom prst="rect">
            <a:avLst/>
          </a:prstGeom>
          <a:noFill/>
        </p:spPr>
        <p:txBody>
          <a:bodyPr wrap="square" rtlCol="0">
            <a:spAutoFit/>
          </a:bodyPr>
          <a:lstStyle/>
          <a:p>
            <a:pPr algn="ctr"/>
            <a:r>
              <a:rPr lang="en-US" sz="1200" b="1" dirty="0" smtClean="0">
                <a:solidFill>
                  <a:schemeClr val="accent2"/>
                </a:solidFill>
              </a:rPr>
              <a:t>Title Goes here</a:t>
            </a:r>
          </a:p>
          <a:p>
            <a:pPr lvl="0" algn="ctr" defTabSz="914400">
              <a:spcBef>
                <a:spcPct val="20000"/>
              </a:spcBef>
              <a:defRPr/>
            </a:pPr>
            <a:endParaRPr lang="en-US" sz="1000" dirty="0">
              <a:solidFill>
                <a:schemeClr val="tx1">
                  <a:lumMod val="50000"/>
                  <a:lumOff val="50000"/>
                </a:schemeClr>
              </a:solidFill>
            </a:endParaRPr>
          </a:p>
        </p:txBody>
      </p:sp>
      <p:sp>
        <p:nvSpPr>
          <p:cNvPr id="29" name="TextBox 28"/>
          <p:cNvSpPr txBox="1"/>
          <p:nvPr/>
        </p:nvSpPr>
        <p:spPr>
          <a:xfrm>
            <a:off x="3782266" y="3704332"/>
            <a:ext cx="1543549" cy="460375"/>
          </a:xfrm>
          <a:prstGeom prst="rect">
            <a:avLst/>
          </a:prstGeom>
          <a:noFill/>
        </p:spPr>
        <p:txBody>
          <a:bodyPr wrap="square" rtlCol="0">
            <a:spAutoFit/>
          </a:bodyPr>
          <a:lstStyle/>
          <a:p>
            <a:pPr algn="ctr"/>
            <a:r>
              <a:rPr lang="en-US" sz="1200" b="1" dirty="0" smtClean="0">
                <a:solidFill>
                  <a:schemeClr val="accent3"/>
                </a:solidFill>
              </a:rPr>
              <a:t>Title Goes here</a:t>
            </a:r>
          </a:p>
          <a:p>
            <a:pPr lvl="0" algn="ctr" defTabSz="914400">
              <a:spcBef>
                <a:spcPct val="20000"/>
              </a:spcBef>
              <a:defRPr/>
            </a:pPr>
            <a:endParaRPr lang="en-US" sz="1000" dirty="0">
              <a:solidFill>
                <a:schemeClr val="tx1">
                  <a:lumMod val="50000"/>
                  <a:lumOff val="50000"/>
                </a:schemeClr>
              </a:solidFill>
            </a:endParaRPr>
          </a:p>
        </p:txBody>
      </p:sp>
      <p:sp>
        <p:nvSpPr>
          <p:cNvPr id="31" name="TextBox 30"/>
          <p:cNvSpPr txBox="1"/>
          <p:nvPr/>
        </p:nvSpPr>
        <p:spPr>
          <a:xfrm>
            <a:off x="5247938" y="3704332"/>
            <a:ext cx="1543549" cy="460375"/>
          </a:xfrm>
          <a:prstGeom prst="rect">
            <a:avLst/>
          </a:prstGeom>
          <a:noFill/>
        </p:spPr>
        <p:txBody>
          <a:bodyPr wrap="square" rtlCol="0">
            <a:spAutoFit/>
          </a:bodyPr>
          <a:lstStyle/>
          <a:p>
            <a:pPr algn="ctr"/>
            <a:r>
              <a:rPr lang="en-US" sz="1200" b="1" dirty="0" smtClean="0">
                <a:solidFill>
                  <a:schemeClr val="accent4"/>
                </a:solidFill>
              </a:rPr>
              <a:t>Title Goes here</a:t>
            </a:r>
          </a:p>
          <a:p>
            <a:pPr lvl="0" algn="ctr" defTabSz="914400">
              <a:spcBef>
                <a:spcPct val="20000"/>
              </a:spcBef>
              <a:defRPr/>
            </a:pPr>
            <a:endParaRPr lang="en-US" sz="1000" dirty="0">
              <a:solidFill>
                <a:schemeClr val="tx1">
                  <a:lumMod val="50000"/>
                  <a:lumOff val="50000"/>
                </a:schemeClr>
              </a:solidFill>
            </a:endParaRPr>
          </a:p>
        </p:txBody>
      </p:sp>
      <p:sp>
        <p:nvSpPr>
          <p:cNvPr id="32" name="TextBox 31"/>
          <p:cNvSpPr txBox="1"/>
          <p:nvPr/>
        </p:nvSpPr>
        <p:spPr>
          <a:xfrm>
            <a:off x="6713611" y="3704332"/>
            <a:ext cx="1543549" cy="460375"/>
          </a:xfrm>
          <a:prstGeom prst="rect">
            <a:avLst/>
          </a:prstGeom>
          <a:noFill/>
        </p:spPr>
        <p:txBody>
          <a:bodyPr wrap="square" rtlCol="0">
            <a:spAutoFit/>
          </a:bodyPr>
          <a:lstStyle/>
          <a:p>
            <a:pPr algn="ctr"/>
            <a:r>
              <a:rPr lang="en-US" sz="1200" b="1" dirty="0" smtClean="0">
                <a:solidFill>
                  <a:schemeClr val="accent5"/>
                </a:solidFill>
              </a:rPr>
              <a:t>Title Goes here</a:t>
            </a:r>
          </a:p>
          <a:p>
            <a:pPr lvl="0" algn="ctr" defTabSz="914400">
              <a:spcBef>
                <a:spcPct val="20000"/>
              </a:spcBef>
              <a:defRPr/>
            </a:pPr>
            <a:endParaRPr lang="en-US" sz="1000" dirty="0">
              <a:solidFill>
                <a:schemeClr val="tx1">
                  <a:lumMod val="50000"/>
                  <a:lumOff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500"/>
                                        <p:tgtEl>
                                          <p:spTgt spid="2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500"/>
                                        <p:tgtEl>
                                          <p:spTgt spid="2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500"/>
                                        <p:tgtEl>
                                          <p:spTgt spid="3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down)">
                                      <p:cBhvr>
                                        <p:cTn id="2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0" grpId="0">
        <p:bldSub>
          <a:bldChart bld="category"/>
        </p:bldSub>
      </p:bldGraphic>
      <p:bldP spid="27" grpId="0"/>
      <p:bldP spid="28" grpId="0"/>
      <p:bldP spid="29" grpId="0"/>
      <p:bldP spid="31"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Data Chart Slide</a:t>
            </a:r>
            <a:endParaRPr lang="en-US" dirty="0"/>
          </a:p>
        </p:txBody>
      </p:sp>
      <p:sp>
        <p:nvSpPr>
          <p:cNvPr id="4" name="Text Placeholder 3"/>
          <p:cNvSpPr>
            <a:spLocks noGrp="1"/>
          </p:cNvSpPr>
          <p:nvPr>
            <p:ph type="body" sz="half" idx="2"/>
          </p:nvPr>
        </p:nvSpPr>
        <p:spPr/>
        <p:txBody>
          <a:bodyPr/>
          <a:lstStyle/>
          <a:p>
            <a:r>
              <a:rPr lang="en-US" dirty="0" smtClean="0"/>
              <a:t>Data Chart Slide</a:t>
            </a:r>
            <a:endParaRPr lang="en-US" dirty="0"/>
          </a:p>
        </p:txBody>
      </p:sp>
      <p:sp>
        <p:nvSpPr>
          <p:cNvPr id="24" name="Rectangle 23"/>
          <p:cNvSpPr/>
          <p:nvPr/>
        </p:nvSpPr>
        <p:spPr>
          <a:xfrm>
            <a:off x="954703" y="2326382"/>
            <a:ext cx="466535" cy="533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dirty="0" smtClean="0">
                <a:solidFill>
                  <a:schemeClr val="bg2">
                    <a:lumMod val="95000"/>
                  </a:schemeClr>
                </a:solidFill>
              </a:rPr>
              <a:t>TEXT</a:t>
            </a:r>
            <a:endParaRPr lang="en-US" sz="1100" dirty="0">
              <a:solidFill>
                <a:schemeClr val="bg2">
                  <a:lumMod val="95000"/>
                </a:schemeClr>
              </a:solidFill>
            </a:endParaRPr>
          </a:p>
        </p:txBody>
      </p:sp>
      <p:sp>
        <p:nvSpPr>
          <p:cNvPr id="25" name="Rectangle 24"/>
          <p:cNvSpPr/>
          <p:nvPr/>
        </p:nvSpPr>
        <p:spPr>
          <a:xfrm rot="10800000">
            <a:off x="2363828" y="2862739"/>
            <a:ext cx="466535" cy="8664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100" dirty="0" smtClean="0">
                <a:solidFill>
                  <a:schemeClr val="bg2">
                    <a:lumMod val="95000"/>
                  </a:schemeClr>
                </a:solidFill>
              </a:rPr>
              <a:t>TEXT</a:t>
            </a:r>
            <a:endParaRPr lang="en-US" sz="1100" dirty="0">
              <a:solidFill>
                <a:schemeClr val="bg2">
                  <a:lumMod val="95000"/>
                </a:schemeClr>
              </a:solidFill>
            </a:endParaRPr>
          </a:p>
        </p:txBody>
      </p:sp>
      <p:sp>
        <p:nvSpPr>
          <p:cNvPr id="31" name="Rectangle 30"/>
          <p:cNvSpPr/>
          <p:nvPr/>
        </p:nvSpPr>
        <p:spPr>
          <a:xfrm rot="10800000">
            <a:off x="3068391" y="2862739"/>
            <a:ext cx="466535" cy="11663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100" dirty="0" smtClean="0">
                <a:solidFill>
                  <a:schemeClr val="bg2">
                    <a:lumMod val="95000"/>
                  </a:schemeClr>
                </a:solidFill>
              </a:rPr>
              <a:t>TEXT</a:t>
            </a:r>
            <a:endParaRPr lang="en-US" sz="1100" dirty="0">
              <a:solidFill>
                <a:schemeClr val="bg2">
                  <a:lumMod val="95000"/>
                </a:schemeClr>
              </a:solidFill>
            </a:endParaRPr>
          </a:p>
        </p:txBody>
      </p:sp>
      <p:sp>
        <p:nvSpPr>
          <p:cNvPr id="34" name="Rectangle 33"/>
          <p:cNvSpPr/>
          <p:nvPr/>
        </p:nvSpPr>
        <p:spPr>
          <a:xfrm>
            <a:off x="1659266" y="1993143"/>
            <a:ext cx="466535" cy="8664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dirty="0" smtClean="0">
                <a:solidFill>
                  <a:schemeClr val="bg2">
                    <a:lumMod val="95000"/>
                  </a:schemeClr>
                </a:solidFill>
              </a:rPr>
              <a:t>TEXT</a:t>
            </a:r>
          </a:p>
        </p:txBody>
      </p:sp>
      <p:sp>
        <p:nvSpPr>
          <p:cNvPr id="39" name="Rectangle 38"/>
          <p:cNvSpPr/>
          <p:nvPr/>
        </p:nvSpPr>
        <p:spPr>
          <a:xfrm>
            <a:off x="3772953" y="1947412"/>
            <a:ext cx="466535" cy="912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dirty="0" smtClean="0">
                <a:solidFill>
                  <a:schemeClr val="bg2">
                    <a:lumMod val="95000"/>
                  </a:schemeClr>
                </a:solidFill>
              </a:rPr>
              <a:t>TEXT</a:t>
            </a:r>
            <a:endParaRPr lang="en-US" sz="1100" dirty="0">
              <a:solidFill>
                <a:schemeClr val="bg2">
                  <a:lumMod val="95000"/>
                </a:schemeClr>
              </a:solidFill>
            </a:endParaRPr>
          </a:p>
        </p:txBody>
      </p:sp>
      <p:sp>
        <p:nvSpPr>
          <p:cNvPr id="42" name="Rectangle 41"/>
          <p:cNvSpPr/>
          <p:nvPr/>
        </p:nvSpPr>
        <p:spPr>
          <a:xfrm rot="10800000">
            <a:off x="5182079" y="2858983"/>
            <a:ext cx="466535" cy="6774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100" dirty="0" smtClean="0">
                <a:solidFill>
                  <a:schemeClr val="bg2">
                    <a:lumMod val="95000"/>
                  </a:schemeClr>
                </a:solidFill>
              </a:rPr>
              <a:t>TEXT</a:t>
            </a:r>
            <a:endParaRPr lang="en-US" sz="1100" dirty="0">
              <a:solidFill>
                <a:schemeClr val="bg2">
                  <a:lumMod val="95000"/>
                </a:schemeClr>
              </a:solidFill>
            </a:endParaRPr>
          </a:p>
        </p:txBody>
      </p:sp>
      <p:sp>
        <p:nvSpPr>
          <p:cNvPr id="43" name="Rectangle 42"/>
          <p:cNvSpPr/>
          <p:nvPr/>
        </p:nvSpPr>
        <p:spPr>
          <a:xfrm>
            <a:off x="4477516" y="1524000"/>
            <a:ext cx="466535" cy="13355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dirty="0" smtClean="0">
                <a:solidFill>
                  <a:schemeClr val="bg2">
                    <a:lumMod val="95000"/>
                  </a:schemeClr>
                </a:solidFill>
              </a:rPr>
              <a:t>TEXT</a:t>
            </a:r>
            <a:endParaRPr lang="en-US" sz="1100" dirty="0">
              <a:solidFill>
                <a:schemeClr val="bg2">
                  <a:lumMod val="95000"/>
                </a:schemeClr>
              </a:solidFill>
            </a:endParaRPr>
          </a:p>
        </p:txBody>
      </p:sp>
      <p:sp>
        <p:nvSpPr>
          <p:cNvPr id="44" name="Rectangle 43"/>
          <p:cNvSpPr/>
          <p:nvPr/>
        </p:nvSpPr>
        <p:spPr>
          <a:xfrm>
            <a:off x="5886640" y="1993143"/>
            <a:ext cx="466535" cy="8664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dirty="0" smtClean="0">
                <a:solidFill>
                  <a:schemeClr val="bg2">
                    <a:lumMod val="95000"/>
                  </a:schemeClr>
                </a:solidFill>
              </a:rPr>
              <a:t>TEXT</a:t>
            </a:r>
            <a:endParaRPr lang="en-US" sz="1100" dirty="0">
              <a:solidFill>
                <a:schemeClr val="bg2">
                  <a:lumMod val="95000"/>
                </a:schemeClr>
              </a:solidFill>
            </a:endParaRPr>
          </a:p>
        </p:txBody>
      </p:sp>
      <p:cxnSp>
        <p:nvCxnSpPr>
          <p:cNvPr id="47" name="Straight Connector 46"/>
          <p:cNvCxnSpPr/>
          <p:nvPr/>
        </p:nvCxnSpPr>
        <p:spPr>
          <a:xfrm>
            <a:off x="593387" y="2860703"/>
            <a:ext cx="8017213" cy="1588"/>
          </a:xfrm>
          <a:prstGeom prst="line">
            <a:avLst/>
          </a:prstGeom>
          <a:ln w="1905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1125956" y="2765858"/>
            <a:ext cx="124028" cy="124028"/>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830518" y="2765858"/>
            <a:ext cx="124028" cy="124028"/>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535080" y="2794636"/>
            <a:ext cx="124028" cy="124028"/>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239642" y="2794636"/>
            <a:ext cx="124028" cy="124028"/>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944204" y="2794636"/>
            <a:ext cx="124028" cy="124028"/>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648766" y="2794636"/>
            <a:ext cx="124028" cy="124028"/>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6057893" y="2794636"/>
            <a:ext cx="124028" cy="124028"/>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5353328" y="2794636"/>
            <a:ext cx="124028" cy="124028"/>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Down Arrow Callout 55"/>
          <p:cNvSpPr/>
          <p:nvPr/>
        </p:nvSpPr>
        <p:spPr>
          <a:xfrm>
            <a:off x="943960" y="1850982"/>
            <a:ext cx="478440" cy="452566"/>
          </a:xfrm>
          <a:prstGeom prst="downArrowCallout">
            <a:avLst>
              <a:gd name="adj1" fmla="val 25000"/>
              <a:gd name="adj2" fmla="val 25000"/>
              <a:gd name="adj3" fmla="val 25000"/>
              <a:gd name="adj4" fmla="val 75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smtClean="0">
                <a:solidFill>
                  <a:schemeClr val="tx1">
                    <a:lumMod val="50000"/>
                    <a:lumOff val="50000"/>
                  </a:schemeClr>
                </a:solidFill>
              </a:rPr>
              <a:t>20%</a:t>
            </a:r>
            <a:endParaRPr lang="en-US" sz="1050" dirty="0">
              <a:solidFill>
                <a:schemeClr val="tx1">
                  <a:lumMod val="50000"/>
                  <a:lumOff val="50000"/>
                </a:schemeClr>
              </a:solidFill>
            </a:endParaRPr>
          </a:p>
        </p:txBody>
      </p:sp>
      <p:sp>
        <p:nvSpPr>
          <p:cNvPr id="61" name="Down Arrow Callout 60"/>
          <p:cNvSpPr/>
          <p:nvPr/>
        </p:nvSpPr>
        <p:spPr>
          <a:xfrm>
            <a:off x="1659266" y="1508355"/>
            <a:ext cx="478440" cy="452566"/>
          </a:xfrm>
          <a:prstGeom prst="downArrowCallout">
            <a:avLst>
              <a:gd name="adj1" fmla="val 25000"/>
              <a:gd name="adj2" fmla="val 25000"/>
              <a:gd name="adj3" fmla="val 25000"/>
              <a:gd name="adj4" fmla="val 75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smtClean="0">
                <a:solidFill>
                  <a:schemeClr val="tx1">
                    <a:lumMod val="50000"/>
                    <a:lumOff val="50000"/>
                  </a:schemeClr>
                </a:solidFill>
              </a:rPr>
              <a:t>30%</a:t>
            </a:r>
            <a:endParaRPr lang="en-US" sz="1050" dirty="0">
              <a:solidFill>
                <a:schemeClr val="tx1">
                  <a:lumMod val="50000"/>
                  <a:lumOff val="50000"/>
                </a:schemeClr>
              </a:solidFill>
            </a:endParaRPr>
          </a:p>
        </p:txBody>
      </p:sp>
      <p:sp>
        <p:nvSpPr>
          <p:cNvPr id="62" name="Up Arrow Callout 61"/>
          <p:cNvSpPr/>
          <p:nvPr/>
        </p:nvSpPr>
        <p:spPr>
          <a:xfrm>
            <a:off x="2361854" y="3747959"/>
            <a:ext cx="478440" cy="452566"/>
          </a:xfrm>
          <a:prstGeom prst="upArrowCallout">
            <a:avLst>
              <a:gd name="adj1" fmla="val 50000"/>
              <a:gd name="adj2" fmla="val 25000"/>
              <a:gd name="adj3" fmla="val 30262"/>
              <a:gd name="adj4" fmla="val 69738"/>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smtClean="0">
                <a:solidFill>
                  <a:schemeClr val="tx1">
                    <a:lumMod val="50000"/>
                    <a:lumOff val="50000"/>
                  </a:schemeClr>
                </a:solidFill>
              </a:rPr>
              <a:t>30%</a:t>
            </a:r>
            <a:endParaRPr lang="en-US" sz="1050" dirty="0">
              <a:solidFill>
                <a:schemeClr val="tx1">
                  <a:lumMod val="50000"/>
                  <a:lumOff val="50000"/>
                </a:schemeClr>
              </a:solidFill>
            </a:endParaRPr>
          </a:p>
        </p:txBody>
      </p:sp>
      <p:sp>
        <p:nvSpPr>
          <p:cNvPr id="65" name="Down Arrow Callout 64"/>
          <p:cNvSpPr/>
          <p:nvPr/>
        </p:nvSpPr>
        <p:spPr>
          <a:xfrm>
            <a:off x="3761048" y="1479780"/>
            <a:ext cx="478440" cy="452566"/>
          </a:xfrm>
          <a:prstGeom prst="downArrowCallout">
            <a:avLst>
              <a:gd name="adj1" fmla="val 25000"/>
              <a:gd name="adj2" fmla="val 25000"/>
              <a:gd name="adj3" fmla="val 25000"/>
              <a:gd name="adj4" fmla="val 75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smtClean="0">
                <a:solidFill>
                  <a:schemeClr val="tx1">
                    <a:lumMod val="50000"/>
                    <a:lumOff val="50000"/>
                  </a:schemeClr>
                </a:solidFill>
              </a:rPr>
              <a:t>30%</a:t>
            </a:r>
            <a:endParaRPr lang="en-US" sz="1050" dirty="0">
              <a:solidFill>
                <a:schemeClr val="tx1">
                  <a:lumMod val="50000"/>
                  <a:lumOff val="50000"/>
                </a:schemeClr>
              </a:solidFill>
            </a:endParaRPr>
          </a:p>
        </p:txBody>
      </p:sp>
      <p:sp>
        <p:nvSpPr>
          <p:cNvPr id="66" name="Down Arrow Callout 65"/>
          <p:cNvSpPr/>
          <p:nvPr/>
        </p:nvSpPr>
        <p:spPr>
          <a:xfrm>
            <a:off x="4467788" y="1042859"/>
            <a:ext cx="478440" cy="452566"/>
          </a:xfrm>
          <a:prstGeom prst="downArrowCallout">
            <a:avLst>
              <a:gd name="adj1" fmla="val 25000"/>
              <a:gd name="adj2" fmla="val 25000"/>
              <a:gd name="adj3" fmla="val 25000"/>
              <a:gd name="adj4" fmla="val 75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smtClean="0">
                <a:solidFill>
                  <a:schemeClr val="tx1">
                    <a:lumMod val="50000"/>
                    <a:lumOff val="50000"/>
                  </a:schemeClr>
                </a:solidFill>
              </a:rPr>
              <a:t>70%</a:t>
            </a:r>
            <a:endParaRPr lang="en-US" sz="1050" dirty="0">
              <a:solidFill>
                <a:schemeClr val="tx1">
                  <a:lumMod val="50000"/>
                  <a:lumOff val="50000"/>
                </a:schemeClr>
              </a:solidFill>
            </a:endParaRPr>
          </a:p>
        </p:txBody>
      </p:sp>
      <p:sp>
        <p:nvSpPr>
          <p:cNvPr id="68" name="Down Arrow Callout 67"/>
          <p:cNvSpPr/>
          <p:nvPr/>
        </p:nvSpPr>
        <p:spPr>
          <a:xfrm>
            <a:off x="5867313" y="1508964"/>
            <a:ext cx="478440" cy="452566"/>
          </a:xfrm>
          <a:prstGeom prst="downArrowCallout">
            <a:avLst>
              <a:gd name="adj1" fmla="val 25000"/>
              <a:gd name="adj2" fmla="val 25000"/>
              <a:gd name="adj3" fmla="val 25000"/>
              <a:gd name="adj4" fmla="val 75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smtClean="0">
                <a:solidFill>
                  <a:schemeClr val="tx1">
                    <a:lumMod val="50000"/>
                    <a:lumOff val="50000"/>
                  </a:schemeClr>
                </a:solidFill>
              </a:rPr>
              <a:t>30%</a:t>
            </a:r>
            <a:endParaRPr lang="en-US" sz="1050" dirty="0">
              <a:solidFill>
                <a:schemeClr val="tx1">
                  <a:lumMod val="50000"/>
                  <a:lumOff val="50000"/>
                </a:schemeClr>
              </a:solidFill>
            </a:endParaRPr>
          </a:p>
        </p:txBody>
      </p:sp>
      <p:sp>
        <p:nvSpPr>
          <p:cNvPr id="69" name="Up Arrow Callout 68"/>
          <p:cNvSpPr/>
          <p:nvPr/>
        </p:nvSpPr>
        <p:spPr>
          <a:xfrm>
            <a:off x="3056486" y="4033709"/>
            <a:ext cx="478440" cy="452566"/>
          </a:xfrm>
          <a:prstGeom prst="upArrowCallout">
            <a:avLst>
              <a:gd name="adj1" fmla="val 50000"/>
              <a:gd name="adj2" fmla="val 25000"/>
              <a:gd name="adj3" fmla="val 30262"/>
              <a:gd name="adj4" fmla="val 69738"/>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smtClean="0">
                <a:solidFill>
                  <a:schemeClr val="tx1">
                    <a:lumMod val="50000"/>
                    <a:lumOff val="50000"/>
                  </a:schemeClr>
                </a:solidFill>
              </a:rPr>
              <a:t>30%</a:t>
            </a:r>
            <a:endParaRPr lang="en-US" sz="1050" dirty="0">
              <a:solidFill>
                <a:schemeClr val="tx1">
                  <a:lumMod val="50000"/>
                  <a:lumOff val="50000"/>
                </a:schemeClr>
              </a:solidFill>
            </a:endParaRPr>
          </a:p>
        </p:txBody>
      </p:sp>
      <p:sp>
        <p:nvSpPr>
          <p:cNvPr id="70" name="Up Arrow Callout 69"/>
          <p:cNvSpPr/>
          <p:nvPr/>
        </p:nvSpPr>
        <p:spPr>
          <a:xfrm>
            <a:off x="5180986" y="3538409"/>
            <a:ext cx="478440" cy="452566"/>
          </a:xfrm>
          <a:prstGeom prst="upArrowCallout">
            <a:avLst>
              <a:gd name="adj1" fmla="val 50000"/>
              <a:gd name="adj2" fmla="val 25000"/>
              <a:gd name="adj3" fmla="val 30262"/>
              <a:gd name="adj4" fmla="val 69738"/>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smtClean="0">
                <a:solidFill>
                  <a:schemeClr val="tx1">
                    <a:lumMod val="50000"/>
                    <a:lumOff val="50000"/>
                  </a:schemeClr>
                </a:solidFill>
              </a:rPr>
              <a:t>30%</a:t>
            </a:r>
            <a:endParaRPr lang="en-US" sz="1050" dirty="0">
              <a:solidFill>
                <a:schemeClr val="tx1">
                  <a:lumMod val="50000"/>
                  <a:lumOff val="50000"/>
                </a:schemeClr>
              </a:solidFill>
            </a:endParaRPr>
          </a:p>
        </p:txBody>
      </p:sp>
      <p:grpSp>
        <p:nvGrpSpPr>
          <p:cNvPr id="71" name="Group 70"/>
          <p:cNvGrpSpPr/>
          <p:nvPr/>
        </p:nvGrpSpPr>
        <p:grpSpPr>
          <a:xfrm>
            <a:off x="1209703" y="4589907"/>
            <a:ext cx="6724594" cy="201168"/>
            <a:chOff x="1028811" y="4267200"/>
            <a:chExt cx="6724594" cy="201168"/>
          </a:xfrm>
        </p:grpSpPr>
        <p:grpSp>
          <p:nvGrpSpPr>
            <p:cNvPr id="72" name="Group 50"/>
            <p:cNvGrpSpPr/>
            <p:nvPr/>
          </p:nvGrpSpPr>
          <p:grpSpPr>
            <a:xfrm>
              <a:off x="1028811" y="4267200"/>
              <a:ext cx="1008726" cy="201168"/>
              <a:chOff x="2221306" y="3914656"/>
              <a:chExt cx="1008726" cy="201168"/>
            </a:xfrm>
          </p:grpSpPr>
          <p:sp>
            <p:nvSpPr>
              <p:cNvPr id="87" name="TextBox 86"/>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88" name="Oval 87"/>
              <p:cNvSpPr>
                <a:spLocks noChangeAspect="1"/>
              </p:cNvSpPr>
              <p:nvPr/>
            </p:nvSpPr>
            <p:spPr>
              <a:xfrm>
                <a:off x="2221306" y="3914656"/>
                <a:ext cx="207097" cy="201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0"/>
            <p:cNvGrpSpPr/>
            <p:nvPr/>
          </p:nvGrpSpPr>
          <p:grpSpPr>
            <a:xfrm>
              <a:off x="2176777" y="4267200"/>
              <a:ext cx="1008726" cy="201168"/>
              <a:chOff x="2221306" y="3914656"/>
              <a:chExt cx="1008726" cy="201168"/>
            </a:xfrm>
          </p:grpSpPr>
          <p:sp>
            <p:nvSpPr>
              <p:cNvPr id="85" name="TextBox 84"/>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86" name="Oval 85"/>
              <p:cNvSpPr>
                <a:spLocks noChangeAspect="1"/>
              </p:cNvSpPr>
              <p:nvPr/>
            </p:nvSpPr>
            <p:spPr>
              <a:xfrm>
                <a:off x="2221306" y="3914656"/>
                <a:ext cx="207097" cy="2011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50"/>
            <p:cNvGrpSpPr/>
            <p:nvPr/>
          </p:nvGrpSpPr>
          <p:grpSpPr>
            <a:xfrm>
              <a:off x="3324743" y="4267200"/>
              <a:ext cx="1008726" cy="201168"/>
              <a:chOff x="2221306" y="3914656"/>
              <a:chExt cx="1008726" cy="201168"/>
            </a:xfrm>
          </p:grpSpPr>
          <p:sp>
            <p:nvSpPr>
              <p:cNvPr id="83" name="TextBox 82"/>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84" name="Oval 83"/>
              <p:cNvSpPr>
                <a:spLocks noChangeAspect="1"/>
              </p:cNvSpPr>
              <p:nvPr/>
            </p:nvSpPr>
            <p:spPr>
              <a:xfrm>
                <a:off x="2221306" y="3914656"/>
                <a:ext cx="207097" cy="2011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 name="Group 50"/>
            <p:cNvGrpSpPr/>
            <p:nvPr/>
          </p:nvGrpSpPr>
          <p:grpSpPr>
            <a:xfrm>
              <a:off x="4472709" y="4267200"/>
              <a:ext cx="1008726" cy="201168"/>
              <a:chOff x="2221306" y="3914656"/>
              <a:chExt cx="1008726" cy="201168"/>
            </a:xfrm>
          </p:grpSpPr>
          <p:sp>
            <p:nvSpPr>
              <p:cNvPr id="81" name="TextBox 80"/>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82" name="Oval 81"/>
              <p:cNvSpPr>
                <a:spLocks noChangeAspect="1"/>
              </p:cNvSpPr>
              <p:nvPr/>
            </p:nvSpPr>
            <p:spPr>
              <a:xfrm>
                <a:off x="2221306" y="3914656"/>
                <a:ext cx="207097" cy="2011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0"/>
            <p:cNvGrpSpPr/>
            <p:nvPr/>
          </p:nvGrpSpPr>
          <p:grpSpPr>
            <a:xfrm>
              <a:off x="5620674" y="4267200"/>
              <a:ext cx="2132731" cy="201168"/>
              <a:chOff x="2221306" y="3914656"/>
              <a:chExt cx="2132731" cy="201168"/>
            </a:xfrm>
          </p:grpSpPr>
          <p:sp>
            <p:nvSpPr>
              <p:cNvPr id="77" name="TextBox 76"/>
              <p:cNvSpPr txBox="1"/>
              <p:nvPr/>
            </p:nvSpPr>
            <p:spPr>
              <a:xfrm>
                <a:off x="2463797"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78" name="Oval 77"/>
              <p:cNvSpPr>
                <a:spLocks noChangeAspect="1"/>
              </p:cNvSpPr>
              <p:nvPr/>
            </p:nvSpPr>
            <p:spPr>
              <a:xfrm>
                <a:off x="2221306" y="3914656"/>
                <a:ext cx="207097" cy="2011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a:off x="3587802" y="3938296"/>
                <a:ext cx="766235" cy="153888"/>
              </a:xfrm>
              <a:prstGeom prst="rect">
                <a:avLst/>
              </a:prstGeom>
              <a:noFill/>
            </p:spPr>
            <p:txBody>
              <a:bodyPr wrap="none" lIns="0" tIns="0" rIns="0" bIns="0" rtlCol="0" anchor="t">
                <a:spAutoFit/>
              </a:bodyPr>
              <a:lstStyle/>
              <a:p>
                <a:r>
                  <a:rPr lang="en-US" sz="1000" b="1" dirty="0" smtClean="0">
                    <a:solidFill>
                      <a:schemeClr val="tx1">
                        <a:lumMod val="50000"/>
                        <a:lumOff val="50000"/>
                      </a:schemeClr>
                    </a:solidFill>
                  </a:rPr>
                  <a:t>Text Goes Here</a:t>
                </a:r>
                <a:endParaRPr lang="en-US" sz="1000" b="1" dirty="0">
                  <a:solidFill>
                    <a:schemeClr val="tx1">
                      <a:lumMod val="50000"/>
                      <a:lumOff val="50000"/>
                    </a:schemeClr>
                  </a:solidFill>
                </a:endParaRPr>
              </a:p>
            </p:txBody>
          </p:sp>
          <p:sp>
            <p:nvSpPr>
              <p:cNvPr id="80" name="Oval 79"/>
              <p:cNvSpPr>
                <a:spLocks noChangeAspect="1"/>
              </p:cNvSpPr>
              <p:nvPr/>
            </p:nvSpPr>
            <p:spPr>
              <a:xfrm>
                <a:off x="3345311" y="3914656"/>
                <a:ext cx="207097" cy="20116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0" name="Group 99"/>
          <p:cNvGrpSpPr/>
          <p:nvPr/>
        </p:nvGrpSpPr>
        <p:grpSpPr>
          <a:xfrm>
            <a:off x="6715125" y="2867025"/>
            <a:ext cx="1538983" cy="1109735"/>
            <a:chOff x="6715125" y="2857500"/>
            <a:chExt cx="1538983" cy="1109735"/>
          </a:xfrm>
        </p:grpSpPr>
        <p:sp>
          <p:nvSpPr>
            <p:cNvPr id="90" name="Pentagon 89"/>
            <p:cNvSpPr/>
            <p:nvPr/>
          </p:nvSpPr>
          <p:spPr>
            <a:xfrm rot="5400000">
              <a:off x="6929749" y="2642876"/>
              <a:ext cx="1109735" cy="1538983"/>
            </a:xfrm>
            <a:prstGeom prst="homePlate">
              <a:avLst>
                <a:gd name="adj" fmla="val 3369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p:cNvGrpSpPr/>
            <p:nvPr/>
          </p:nvGrpSpPr>
          <p:grpSpPr>
            <a:xfrm>
              <a:off x="6949600" y="2972532"/>
              <a:ext cx="276225" cy="593013"/>
              <a:chOff x="5095875" y="3565545"/>
              <a:chExt cx="332402" cy="713616"/>
            </a:xfrm>
            <a:solidFill>
              <a:schemeClr val="bg1">
                <a:lumMod val="95000"/>
              </a:schemeClr>
            </a:solidFill>
          </p:grpSpPr>
          <p:sp>
            <p:nvSpPr>
              <p:cNvPr id="94" name="Oval 98"/>
              <p:cNvSpPr>
                <a:spLocks noChangeArrowheads="1"/>
              </p:cNvSpPr>
              <p:nvPr/>
            </p:nvSpPr>
            <p:spPr bwMode="auto">
              <a:xfrm>
                <a:off x="5209775" y="3565545"/>
                <a:ext cx="106926" cy="106926"/>
              </a:xfrm>
              <a:prstGeom prst="ellipse">
                <a:avLst/>
              </a:prstGeom>
              <a:grpFill/>
              <a:ln w="9525">
                <a:noFill/>
                <a:round/>
              </a:ln>
            </p:spPr>
            <p:txBody>
              <a:bodyPr vert="horz" wrap="square" lIns="91440" tIns="45720" rIns="91440" bIns="45720" numCol="1" anchor="t" anchorCtr="0" compatLnSpc="1"/>
              <a:lstStyle/>
              <a:p>
                <a:endParaRPr lang="en-US" dirty="0"/>
              </a:p>
            </p:txBody>
          </p:sp>
          <p:sp>
            <p:nvSpPr>
              <p:cNvPr id="95" name="Freeform 99"/>
              <p:cNvSpPr/>
              <p:nvPr/>
            </p:nvSpPr>
            <p:spPr bwMode="auto">
              <a:xfrm>
                <a:off x="5095875" y="3695716"/>
                <a:ext cx="332402" cy="583445"/>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91440" tIns="45720" rIns="91440" bIns="45720" numCol="1" anchor="t" anchorCtr="0" compatLnSpc="1"/>
              <a:lstStyle/>
              <a:p>
                <a:endParaRPr lang="en-US" dirty="0"/>
              </a:p>
            </p:txBody>
          </p:sp>
        </p:grpSp>
        <p:sp>
          <p:nvSpPr>
            <p:cNvPr id="97" name="Rectangle 96"/>
            <p:cNvSpPr/>
            <p:nvPr/>
          </p:nvSpPr>
          <p:spPr>
            <a:xfrm>
              <a:off x="7398336" y="3063419"/>
              <a:ext cx="593111" cy="430887"/>
            </a:xfrm>
            <a:prstGeom prst="rect">
              <a:avLst/>
            </a:prstGeom>
          </p:spPr>
          <p:txBody>
            <a:bodyPr wrap="none" lIns="0" tIns="0" rIns="0" bIns="0">
              <a:spAutoFit/>
            </a:bodyPr>
            <a:lstStyle/>
            <a:p>
              <a:r>
                <a:rPr lang="en-US" sz="2800" b="1" dirty="0" smtClean="0">
                  <a:solidFill>
                    <a:schemeClr val="bg1">
                      <a:lumMod val="95000"/>
                    </a:schemeClr>
                  </a:solidFill>
                </a:rPr>
                <a:t>80%</a:t>
              </a:r>
              <a:endParaRPr lang="en-US" sz="1800" b="1" dirty="0" smtClean="0">
                <a:solidFill>
                  <a:schemeClr val="bg1">
                    <a:lumMod val="95000"/>
                  </a:schemeClr>
                </a:solidFill>
              </a:endParaRPr>
            </a:p>
          </p:txBody>
        </p:sp>
      </p:grpSp>
      <p:grpSp>
        <p:nvGrpSpPr>
          <p:cNvPr id="99" name="Group 98"/>
          <p:cNvGrpSpPr/>
          <p:nvPr/>
        </p:nvGrpSpPr>
        <p:grpSpPr>
          <a:xfrm>
            <a:off x="6715125" y="1743074"/>
            <a:ext cx="1538983" cy="1109735"/>
            <a:chOff x="6715125" y="1743074"/>
            <a:chExt cx="1538983" cy="1109735"/>
          </a:xfrm>
        </p:grpSpPr>
        <p:sp>
          <p:nvSpPr>
            <p:cNvPr id="89" name="Pentagon 88"/>
            <p:cNvSpPr/>
            <p:nvPr/>
          </p:nvSpPr>
          <p:spPr>
            <a:xfrm rot="16200000">
              <a:off x="6929749" y="1528450"/>
              <a:ext cx="1109735" cy="1538983"/>
            </a:xfrm>
            <a:prstGeom prst="homePlate">
              <a:avLst>
                <a:gd name="adj" fmla="val 3369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p:nvPr/>
          </p:nvGrpSpPr>
          <p:grpSpPr>
            <a:xfrm>
              <a:off x="6982721" y="2143464"/>
              <a:ext cx="225519" cy="577174"/>
              <a:chOff x="5095875" y="1971675"/>
              <a:chExt cx="286555" cy="733385"/>
            </a:xfrm>
            <a:solidFill>
              <a:schemeClr val="bg1">
                <a:lumMod val="95000"/>
              </a:schemeClr>
            </a:solidFill>
          </p:grpSpPr>
          <p:sp>
            <p:nvSpPr>
              <p:cNvPr id="91" name="Freeform 96"/>
              <p:cNvSpPr/>
              <p:nvPr/>
            </p:nvSpPr>
            <p:spPr bwMode="auto">
              <a:xfrm>
                <a:off x="5095875" y="2095524"/>
                <a:ext cx="286555" cy="609536"/>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91440" tIns="45720" rIns="91440" bIns="45720" numCol="1" anchor="t" anchorCtr="0" compatLnSpc="1"/>
              <a:lstStyle/>
              <a:p>
                <a:endParaRPr lang="en-US" dirty="0"/>
              </a:p>
            </p:txBody>
          </p:sp>
          <p:sp>
            <p:nvSpPr>
              <p:cNvPr id="92" name="Oval 97"/>
              <p:cNvSpPr>
                <a:spLocks noChangeArrowheads="1"/>
              </p:cNvSpPr>
              <p:nvPr/>
            </p:nvSpPr>
            <p:spPr bwMode="auto">
              <a:xfrm>
                <a:off x="5180871" y="1971675"/>
                <a:ext cx="114137" cy="116565"/>
              </a:xfrm>
              <a:prstGeom prst="ellipse">
                <a:avLst/>
              </a:prstGeom>
              <a:grpFill/>
              <a:ln w="9525">
                <a:noFill/>
                <a:round/>
              </a:ln>
            </p:spPr>
            <p:txBody>
              <a:bodyPr vert="horz" wrap="square" lIns="91440" tIns="45720" rIns="91440" bIns="45720" numCol="1" anchor="t" anchorCtr="0" compatLnSpc="1"/>
              <a:lstStyle/>
              <a:p>
                <a:endParaRPr lang="en-US" dirty="0"/>
              </a:p>
            </p:txBody>
          </p:sp>
        </p:grpSp>
        <p:sp>
          <p:nvSpPr>
            <p:cNvPr id="98" name="Rectangle 97"/>
            <p:cNvSpPr/>
            <p:nvPr/>
          </p:nvSpPr>
          <p:spPr>
            <a:xfrm>
              <a:off x="7398336" y="2240933"/>
              <a:ext cx="593111" cy="430887"/>
            </a:xfrm>
            <a:prstGeom prst="rect">
              <a:avLst/>
            </a:prstGeom>
          </p:spPr>
          <p:txBody>
            <a:bodyPr wrap="none" lIns="0" tIns="0" rIns="0" bIns="0">
              <a:spAutoFit/>
            </a:bodyPr>
            <a:lstStyle/>
            <a:p>
              <a:r>
                <a:rPr lang="en-US" sz="2800" b="1" dirty="0" smtClean="0">
                  <a:solidFill>
                    <a:schemeClr val="bg1">
                      <a:lumMod val="95000"/>
                    </a:schemeClr>
                  </a:solidFill>
                </a:rPr>
                <a:t>20%</a:t>
              </a:r>
              <a:endParaRPr lang="en-US" sz="1800" b="1" dirty="0" smtClean="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outVertical)">
                                      <p:cBhvr>
                                        <p:cTn id="7" dur="500"/>
                                        <p:tgtEl>
                                          <p:spTgt spid="4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p:cTn id="11" dur="500" fill="hold"/>
                                        <p:tgtEl>
                                          <p:spTgt spid="48"/>
                                        </p:tgtEl>
                                        <p:attrNameLst>
                                          <p:attrName>ppt_w</p:attrName>
                                        </p:attrNameLst>
                                      </p:cBhvr>
                                      <p:tavLst>
                                        <p:tav tm="0">
                                          <p:val>
                                            <p:fltVal val="0"/>
                                          </p:val>
                                        </p:tav>
                                        <p:tav tm="100000">
                                          <p:val>
                                            <p:strVal val="#ppt_w"/>
                                          </p:val>
                                        </p:tav>
                                      </p:tavLst>
                                    </p:anim>
                                    <p:anim calcmode="lin" valueType="num">
                                      <p:cBhvr>
                                        <p:cTn id="12" dur="500" fill="hold"/>
                                        <p:tgtEl>
                                          <p:spTgt spid="48"/>
                                        </p:tgtEl>
                                        <p:attrNameLst>
                                          <p:attrName>ppt_h</p:attrName>
                                        </p:attrNameLst>
                                      </p:cBhvr>
                                      <p:tavLst>
                                        <p:tav tm="0">
                                          <p:val>
                                            <p:fltVal val="0"/>
                                          </p:val>
                                        </p:tav>
                                        <p:tav tm="100000">
                                          <p:val>
                                            <p:strVal val="#ppt_h"/>
                                          </p:val>
                                        </p:tav>
                                      </p:tavLst>
                                    </p:anim>
                                    <p:animEffect transition="in" filter="fade">
                                      <p:cBhvr>
                                        <p:cTn id="13" dur="500"/>
                                        <p:tgtEl>
                                          <p:spTgt spid="48"/>
                                        </p:tgtEl>
                                      </p:cBhvr>
                                    </p:animEffect>
                                  </p:childTnLst>
                                </p:cTn>
                              </p:par>
                              <p:par>
                                <p:cTn id="14" presetID="2" presetClass="entr" presetSubtype="1" accel="50000" decel="5000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1" accel="50000" decel="50000" fill="hold" grpId="0" nodeType="afterEffect">
                                  <p:stCondLst>
                                    <p:cond delay="0"/>
                                  </p:stCondLst>
                                  <p:childTnLst>
                                    <p:set>
                                      <p:cBhvr>
                                        <p:cTn id="20" dur="1" fill="hold">
                                          <p:stCondLst>
                                            <p:cond delay="0"/>
                                          </p:stCondLst>
                                        </p:cTn>
                                        <p:tgtEl>
                                          <p:spTgt spid="56"/>
                                        </p:tgtEl>
                                        <p:attrNameLst>
                                          <p:attrName>style.visibility</p:attrName>
                                        </p:attrNameLst>
                                      </p:cBhvr>
                                      <p:to>
                                        <p:strVal val="visible"/>
                                      </p:to>
                                    </p:set>
                                    <p:anim calcmode="lin" valueType="num">
                                      <p:cBhvr additive="base">
                                        <p:cTn id="21" dur="500" fill="hold"/>
                                        <p:tgtEl>
                                          <p:spTgt spid="56"/>
                                        </p:tgtEl>
                                        <p:attrNameLst>
                                          <p:attrName>ppt_x</p:attrName>
                                        </p:attrNameLst>
                                      </p:cBhvr>
                                      <p:tavLst>
                                        <p:tav tm="0">
                                          <p:val>
                                            <p:strVal val="#ppt_x"/>
                                          </p:val>
                                        </p:tav>
                                        <p:tav tm="100000">
                                          <p:val>
                                            <p:strVal val="#ppt_x"/>
                                          </p:val>
                                        </p:tav>
                                      </p:tavLst>
                                    </p:anim>
                                    <p:anim calcmode="lin" valueType="num">
                                      <p:cBhvr additive="base">
                                        <p:cTn id="22" dur="500" fill="hold"/>
                                        <p:tgtEl>
                                          <p:spTgt spid="56"/>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p:cTn id="26" dur="500" fill="hold"/>
                                        <p:tgtEl>
                                          <p:spTgt spid="49"/>
                                        </p:tgtEl>
                                        <p:attrNameLst>
                                          <p:attrName>ppt_w</p:attrName>
                                        </p:attrNameLst>
                                      </p:cBhvr>
                                      <p:tavLst>
                                        <p:tav tm="0">
                                          <p:val>
                                            <p:fltVal val="0"/>
                                          </p:val>
                                        </p:tav>
                                        <p:tav tm="100000">
                                          <p:val>
                                            <p:strVal val="#ppt_w"/>
                                          </p:val>
                                        </p:tav>
                                      </p:tavLst>
                                    </p:anim>
                                    <p:anim calcmode="lin" valueType="num">
                                      <p:cBhvr>
                                        <p:cTn id="27" dur="500" fill="hold"/>
                                        <p:tgtEl>
                                          <p:spTgt spid="49"/>
                                        </p:tgtEl>
                                        <p:attrNameLst>
                                          <p:attrName>ppt_h</p:attrName>
                                        </p:attrNameLst>
                                      </p:cBhvr>
                                      <p:tavLst>
                                        <p:tav tm="0">
                                          <p:val>
                                            <p:fltVal val="0"/>
                                          </p:val>
                                        </p:tav>
                                        <p:tav tm="100000">
                                          <p:val>
                                            <p:strVal val="#ppt_h"/>
                                          </p:val>
                                        </p:tav>
                                      </p:tavLst>
                                    </p:anim>
                                    <p:animEffect transition="in" filter="fade">
                                      <p:cBhvr>
                                        <p:cTn id="28" dur="500"/>
                                        <p:tgtEl>
                                          <p:spTgt spid="49"/>
                                        </p:tgtEl>
                                      </p:cBhvr>
                                    </p:animEffect>
                                  </p:childTnLst>
                                </p:cTn>
                              </p:par>
                              <p:par>
                                <p:cTn id="29" presetID="2" presetClass="entr" presetSubtype="1" accel="50000" decel="5000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0-#ppt_h/2"/>
                                          </p:val>
                                        </p:tav>
                                        <p:tav tm="100000">
                                          <p:val>
                                            <p:strVal val="#ppt_y"/>
                                          </p:val>
                                        </p:tav>
                                      </p:tavLst>
                                    </p:anim>
                                  </p:childTnLst>
                                </p:cTn>
                              </p:par>
                            </p:childTnLst>
                          </p:cTn>
                        </p:par>
                        <p:par>
                          <p:cTn id="33" fill="hold">
                            <p:stCondLst>
                              <p:cond delay="2000"/>
                            </p:stCondLst>
                            <p:childTnLst>
                              <p:par>
                                <p:cTn id="34" presetID="2" presetClass="entr" presetSubtype="1" accel="50000" decel="50000" fill="hold" grpId="0" nodeType="afterEffect">
                                  <p:stCondLst>
                                    <p:cond delay="0"/>
                                  </p:stCondLst>
                                  <p:childTnLst>
                                    <p:set>
                                      <p:cBhvr>
                                        <p:cTn id="35" dur="1" fill="hold">
                                          <p:stCondLst>
                                            <p:cond delay="0"/>
                                          </p:stCondLst>
                                        </p:cTn>
                                        <p:tgtEl>
                                          <p:spTgt spid="61"/>
                                        </p:tgtEl>
                                        <p:attrNameLst>
                                          <p:attrName>style.visibility</p:attrName>
                                        </p:attrNameLst>
                                      </p:cBhvr>
                                      <p:to>
                                        <p:strVal val="visible"/>
                                      </p:to>
                                    </p:set>
                                    <p:anim calcmode="lin" valueType="num">
                                      <p:cBhvr additive="base">
                                        <p:cTn id="36" dur="500" fill="hold"/>
                                        <p:tgtEl>
                                          <p:spTgt spid="61"/>
                                        </p:tgtEl>
                                        <p:attrNameLst>
                                          <p:attrName>ppt_x</p:attrName>
                                        </p:attrNameLst>
                                      </p:cBhvr>
                                      <p:tavLst>
                                        <p:tav tm="0">
                                          <p:val>
                                            <p:strVal val="#ppt_x"/>
                                          </p:val>
                                        </p:tav>
                                        <p:tav tm="100000">
                                          <p:val>
                                            <p:strVal val="#ppt_x"/>
                                          </p:val>
                                        </p:tav>
                                      </p:tavLst>
                                    </p:anim>
                                    <p:anim calcmode="lin" valueType="num">
                                      <p:cBhvr additive="base">
                                        <p:cTn id="37" dur="500" fill="hold"/>
                                        <p:tgtEl>
                                          <p:spTgt spid="61"/>
                                        </p:tgtEl>
                                        <p:attrNameLst>
                                          <p:attrName>ppt_y</p:attrName>
                                        </p:attrNameLst>
                                      </p:cBhvr>
                                      <p:tavLst>
                                        <p:tav tm="0">
                                          <p:val>
                                            <p:strVal val="0-#ppt_h/2"/>
                                          </p:val>
                                        </p:tav>
                                        <p:tav tm="100000">
                                          <p:val>
                                            <p:strVal val="#ppt_y"/>
                                          </p:val>
                                        </p:tav>
                                      </p:tavLst>
                                    </p:anim>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Effect transition="in" filter="fade">
                                      <p:cBhvr>
                                        <p:cTn id="43" dur="500"/>
                                        <p:tgtEl>
                                          <p:spTgt spid="50"/>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500" fill="hold"/>
                                        <p:tgtEl>
                                          <p:spTgt spid="25"/>
                                        </p:tgtEl>
                                        <p:attrNameLst>
                                          <p:attrName>ppt_x</p:attrName>
                                        </p:attrNameLst>
                                      </p:cBhvr>
                                      <p:tavLst>
                                        <p:tav tm="0">
                                          <p:val>
                                            <p:strVal val="#ppt_x"/>
                                          </p:val>
                                        </p:tav>
                                        <p:tav tm="100000">
                                          <p:val>
                                            <p:strVal val="#ppt_x"/>
                                          </p:val>
                                        </p:tav>
                                      </p:tavLst>
                                    </p:anim>
                                    <p:anim calcmode="lin" valueType="num">
                                      <p:cBhvr additive="base">
                                        <p:cTn id="47" dur="500" fill="hold"/>
                                        <p:tgtEl>
                                          <p:spTgt spid="25"/>
                                        </p:tgtEl>
                                        <p:attrNameLst>
                                          <p:attrName>ppt_y</p:attrName>
                                        </p:attrNameLst>
                                      </p:cBhvr>
                                      <p:tavLst>
                                        <p:tav tm="0">
                                          <p:val>
                                            <p:strVal val="1+#ppt_h/2"/>
                                          </p:val>
                                        </p:tav>
                                        <p:tav tm="100000">
                                          <p:val>
                                            <p:strVal val="#ppt_y"/>
                                          </p:val>
                                        </p:tav>
                                      </p:tavLst>
                                    </p:anim>
                                  </p:childTnLst>
                                </p:cTn>
                              </p:par>
                            </p:childTnLst>
                          </p:cTn>
                        </p:par>
                        <p:par>
                          <p:cTn id="48" fill="hold">
                            <p:stCondLst>
                              <p:cond delay="3000"/>
                            </p:stCondLst>
                            <p:childTnLst>
                              <p:par>
                                <p:cTn id="49" presetID="2" presetClass="entr" presetSubtype="4" accel="50000" decel="50000" fill="hold" grpId="0" nodeType="afterEffect">
                                  <p:stCondLst>
                                    <p:cond delay="0"/>
                                  </p:stCondLst>
                                  <p:childTnLst>
                                    <p:set>
                                      <p:cBhvr>
                                        <p:cTn id="50" dur="1" fill="hold">
                                          <p:stCondLst>
                                            <p:cond delay="0"/>
                                          </p:stCondLst>
                                        </p:cTn>
                                        <p:tgtEl>
                                          <p:spTgt spid="62"/>
                                        </p:tgtEl>
                                        <p:attrNameLst>
                                          <p:attrName>style.visibility</p:attrName>
                                        </p:attrNameLst>
                                      </p:cBhvr>
                                      <p:to>
                                        <p:strVal val="visible"/>
                                      </p:to>
                                    </p:set>
                                    <p:anim calcmode="lin" valueType="num">
                                      <p:cBhvr additive="base">
                                        <p:cTn id="51" dur="500" fill="hold"/>
                                        <p:tgtEl>
                                          <p:spTgt spid="62"/>
                                        </p:tgtEl>
                                        <p:attrNameLst>
                                          <p:attrName>ppt_x</p:attrName>
                                        </p:attrNameLst>
                                      </p:cBhvr>
                                      <p:tavLst>
                                        <p:tav tm="0">
                                          <p:val>
                                            <p:strVal val="#ppt_x"/>
                                          </p:val>
                                        </p:tav>
                                        <p:tav tm="100000">
                                          <p:val>
                                            <p:strVal val="#ppt_x"/>
                                          </p:val>
                                        </p:tav>
                                      </p:tavLst>
                                    </p:anim>
                                    <p:anim calcmode="lin" valueType="num">
                                      <p:cBhvr additive="base">
                                        <p:cTn id="52" dur="500" fill="hold"/>
                                        <p:tgtEl>
                                          <p:spTgt spid="62"/>
                                        </p:tgtEl>
                                        <p:attrNameLst>
                                          <p:attrName>ppt_y</p:attrName>
                                        </p:attrNameLst>
                                      </p:cBhvr>
                                      <p:tavLst>
                                        <p:tav tm="0">
                                          <p:val>
                                            <p:strVal val="1+#ppt_h/2"/>
                                          </p:val>
                                        </p:tav>
                                        <p:tav tm="100000">
                                          <p:val>
                                            <p:strVal val="#ppt_y"/>
                                          </p:val>
                                        </p:tav>
                                      </p:tavLst>
                                    </p:anim>
                                  </p:childTnLst>
                                </p:cTn>
                              </p:par>
                            </p:childTnLst>
                          </p:cTn>
                        </p:par>
                        <p:par>
                          <p:cTn id="53" fill="hold">
                            <p:stCondLst>
                              <p:cond delay="3500"/>
                            </p:stCondLst>
                            <p:childTnLst>
                              <p:par>
                                <p:cTn id="54" presetID="53" presetClass="entr" presetSubtype="16" fill="hold" grpId="0" nodeType="afterEffect">
                                  <p:stCondLst>
                                    <p:cond delay="0"/>
                                  </p:stCondLst>
                                  <p:childTnLst>
                                    <p:set>
                                      <p:cBhvr>
                                        <p:cTn id="55" dur="1" fill="hold">
                                          <p:stCondLst>
                                            <p:cond delay="0"/>
                                          </p:stCondLst>
                                        </p:cTn>
                                        <p:tgtEl>
                                          <p:spTgt spid="51"/>
                                        </p:tgtEl>
                                        <p:attrNameLst>
                                          <p:attrName>style.visibility</p:attrName>
                                        </p:attrNameLst>
                                      </p:cBhvr>
                                      <p:to>
                                        <p:strVal val="visible"/>
                                      </p:to>
                                    </p:set>
                                    <p:anim calcmode="lin" valueType="num">
                                      <p:cBhvr>
                                        <p:cTn id="56" dur="500" fill="hold"/>
                                        <p:tgtEl>
                                          <p:spTgt spid="51"/>
                                        </p:tgtEl>
                                        <p:attrNameLst>
                                          <p:attrName>ppt_w</p:attrName>
                                        </p:attrNameLst>
                                      </p:cBhvr>
                                      <p:tavLst>
                                        <p:tav tm="0">
                                          <p:val>
                                            <p:fltVal val="0"/>
                                          </p:val>
                                        </p:tav>
                                        <p:tav tm="100000">
                                          <p:val>
                                            <p:strVal val="#ppt_w"/>
                                          </p:val>
                                        </p:tav>
                                      </p:tavLst>
                                    </p:anim>
                                    <p:anim calcmode="lin" valueType="num">
                                      <p:cBhvr>
                                        <p:cTn id="57" dur="500" fill="hold"/>
                                        <p:tgtEl>
                                          <p:spTgt spid="51"/>
                                        </p:tgtEl>
                                        <p:attrNameLst>
                                          <p:attrName>ppt_h</p:attrName>
                                        </p:attrNameLst>
                                      </p:cBhvr>
                                      <p:tavLst>
                                        <p:tav tm="0">
                                          <p:val>
                                            <p:fltVal val="0"/>
                                          </p:val>
                                        </p:tav>
                                        <p:tav tm="100000">
                                          <p:val>
                                            <p:strVal val="#ppt_h"/>
                                          </p:val>
                                        </p:tav>
                                      </p:tavLst>
                                    </p:anim>
                                    <p:animEffect transition="in" filter="fade">
                                      <p:cBhvr>
                                        <p:cTn id="58" dur="500"/>
                                        <p:tgtEl>
                                          <p:spTgt spid="51"/>
                                        </p:tgtEl>
                                      </p:cBhvr>
                                    </p:animEffect>
                                  </p:childTnLst>
                                </p:cTn>
                              </p:par>
                              <p:par>
                                <p:cTn id="59" presetID="2" presetClass="entr" presetSubtype="4" accel="50000" decel="5000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ppt_x"/>
                                          </p:val>
                                        </p:tav>
                                        <p:tav tm="100000">
                                          <p:val>
                                            <p:strVal val="#ppt_x"/>
                                          </p:val>
                                        </p:tav>
                                      </p:tavLst>
                                    </p:anim>
                                    <p:anim calcmode="lin" valueType="num">
                                      <p:cBhvr additive="base">
                                        <p:cTn id="62" dur="500" fill="hold"/>
                                        <p:tgtEl>
                                          <p:spTgt spid="31"/>
                                        </p:tgtEl>
                                        <p:attrNameLst>
                                          <p:attrName>ppt_y</p:attrName>
                                        </p:attrNameLst>
                                      </p:cBhvr>
                                      <p:tavLst>
                                        <p:tav tm="0">
                                          <p:val>
                                            <p:strVal val="1+#ppt_h/2"/>
                                          </p:val>
                                        </p:tav>
                                        <p:tav tm="100000">
                                          <p:val>
                                            <p:strVal val="#ppt_y"/>
                                          </p:val>
                                        </p:tav>
                                      </p:tavLst>
                                    </p:anim>
                                  </p:childTnLst>
                                </p:cTn>
                              </p:par>
                            </p:childTnLst>
                          </p:cTn>
                        </p:par>
                        <p:par>
                          <p:cTn id="63" fill="hold">
                            <p:stCondLst>
                              <p:cond delay="4000"/>
                            </p:stCondLst>
                            <p:childTnLst>
                              <p:par>
                                <p:cTn id="64" presetID="2" presetClass="entr" presetSubtype="4" accel="50000" decel="50000" fill="hold" grpId="0" nodeType="afterEffect">
                                  <p:stCondLst>
                                    <p:cond delay="0"/>
                                  </p:stCondLst>
                                  <p:childTnLst>
                                    <p:set>
                                      <p:cBhvr>
                                        <p:cTn id="65" dur="1" fill="hold">
                                          <p:stCondLst>
                                            <p:cond delay="0"/>
                                          </p:stCondLst>
                                        </p:cTn>
                                        <p:tgtEl>
                                          <p:spTgt spid="69"/>
                                        </p:tgtEl>
                                        <p:attrNameLst>
                                          <p:attrName>style.visibility</p:attrName>
                                        </p:attrNameLst>
                                      </p:cBhvr>
                                      <p:to>
                                        <p:strVal val="visible"/>
                                      </p:to>
                                    </p:set>
                                    <p:anim calcmode="lin" valueType="num">
                                      <p:cBhvr additive="base">
                                        <p:cTn id="66" dur="500" fill="hold"/>
                                        <p:tgtEl>
                                          <p:spTgt spid="69"/>
                                        </p:tgtEl>
                                        <p:attrNameLst>
                                          <p:attrName>ppt_x</p:attrName>
                                        </p:attrNameLst>
                                      </p:cBhvr>
                                      <p:tavLst>
                                        <p:tav tm="0">
                                          <p:val>
                                            <p:strVal val="#ppt_x"/>
                                          </p:val>
                                        </p:tav>
                                        <p:tav tm="100000">
                                          <p:val>
                                            <p:strVal val="#ppt_x"/>
                                          </p:val>
                                        </p:tav>
                                      </p:tavLst>
                                    </p:anim>
                                    <p:anim calcmode="lin" valueType="num">
                                      <p:cBhvr additive="base">
                                        <p:cTn id="67" dur="500" fill="hold"/>
                                        <p:tgtEl>
                                          <p:spTgt spid="69"/>
                                        </p:tgtEl>
                                        <p:attrNameLst>
                                          <p:attrName>ppt_y</p:attrName>
                                        </p:attrNameLst>
                                      </p:cBhvr>
                                      <p:tavLst>
                                        <p:tav tm="0">
                                          <p:val>
                                            <p:strVal val="1+#ppt_h/2"/>
                                          </p:val>
                                        </p:tav>
                                        <p:tav tm="100000">
                                          <p:val>
                                            <p:strVal val="#ppt_y"/>
                                          </p:val>
                                        </p:tav>
                                      </p:tavLst>
                                    </p:anim>
                                  </p:childTnLst>
                                </p:cTn>
                              </p:par>
                            </p:childTnLst>
                          </p:cTn>
                        </p:par>
                        <p:par>
                          <p:cTn id="68" fill="hold">
                            <p:stCondLst>
                              <p:cond delay="4500"/>
                            </p:stCondLst>
                            <p:childTnLst>
                              <p:par>
                                <p:cTn id="69" presetID="53" presetClass="entr" presetSubtype="16" fill="hold" grpId="0" nodeType="after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p:cTn id="71" dur="500" fill="hold"/>
                                        <p:tgtEl>
                                          <p:spTgt spid="52"/>
                                        </p:tgtEl>
                                        <p:attrNameLst>
                                          <p:attrName>ppt_w</p:attrName>
                                        </p:attrNameLst>
                                      </p:cBhvr>
                                      <p:tavLst>
                                        <p:tav tm="0">
                                          <p:val>
                                            <p:fltVal val="0"/>
                                          </p:val>
                                        </p:tav>
                                        <p:tav tm="100000">
                                          <p:val>
                                            <p:strVal val="#ppt_w"/>
                                          </p:val>
                                        </p:tav>
                                      </p:tavLst>
                                    </p:anim>
                                    <p:anim calcmode="lin" valueType="num">
                                      <p:cBhvr>
                                        <p:cTn id="72" dur="500" fill="hold"/>
                                        <p:tgtEl>
                                          <p:spTgt spid="52"/>
                                        </p:tgtEl>
                                        <p:attrNameLst>
                                          <p:attrName>ppt_h</p:attrName>
                                        </p:attrNameLst>
                                      </p:cBhvr>
                                      <p:tavLst>
                                        <p:tav tm="0">
                                          <p:val>
                                            <p:fltVal val="0"/>
                                          </p:val>
                                        </p:tav>
                                        <p:tav tm="100000">
                                          <p:val>
                                            <p:strVal val="#ppt_h"/>
                                          </p:val>
                                        </p:tav>
                                      </p:tavLst>
                                    </p:anim>
                                    <p:animEffect transition="in" filter="fade">
                                      <p:cBhvr>
                                        <p:cTn id="73" dur="500"/>
                                        <p:tgtEl>
                                          <p:spTgt spid="52"/>
                                        </p:tgtEl>
                                      </p:cBhvr>
                                    </p:animEffect>
                                  </p:childTnLst>
                                </p:cTn>
                              </p:par>
                              <p:par>
                                <p:cTn id="74" presetID="2" presetClass="entr" presetSubtype="1" accel="50000" decel="50000"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 calcmode="lin" valueType="num">
                                      <p:cBhvr additive="base">
                                        <p:cTn id="76" dur="500" fill="hold"/>
                                        <p:tgtEl>
                                          <p:spTgt spid="39"/>
                                        </p:tgtEl>
                                        <p:attrNameLst>
                                          <p:attrName>ppt_x</p:attrName>
                                        </p:attrNameLst>
                                      </p:cBhvr>
                                      <p:tavLst>
                                        <p:tav tm="0">
                                          <p:val>
                                            <p:strVal val="#ppt_x"/>
                                          </p:val>
                                        </p:tav>
                                        <p:tav tm="100000">
                                          <p:val>
                                            <p:strVal val="#ppt_x"/>
                                          </p:val>
                                        </p:tav>
                                      </p:tavLst>
                                    </p:anim>
                                    <p:anim calcmode="lin" valueType="num">
                                      <p:cBhvr additive="base">
                                        <p:cTn id="77" dur="500" fill="hold"/>
                                        <p:tgtEl>
                                          <p:spTgt spid="39"/>
                                        </p:tgtEl>
                                        <p:attrNameLst>
                                          <p:attrName>ppt_y</p:attrName>
                                        </p:attrNameLst>
                                      </p:cBhvr>
                                      <p:tavLst>
                                        <p:tav tm="0">
                                          <p:val>
                                            <p:strVal val="0-#ppt_h/2"/>
                                          </p:val>
                                        </p:tav>
                                        <p:tav tm="100000">
                                          <p:val>
                                            <p:strVal val="#ppt_y"/>
                                          </p:val>
                                        </p:tav>
                                      </p:tavLst>
                                    </p:anim>
                                  </p:childTnLst>
                                </p:cTn>
                              </p:par>
                            </p:childTnLst>
                          </p:cTn>
                        </p:par>
                        <p:par>
                          <p:cTn id="78" fill="hold">
                            <p:stCondLst>
                              <p:cond delay="5000"/>
                            </p:stCondLst>
                            <p:childTnLst>
                              <p:par>
                                <p:cTn id="79" presetID="2" presetClass="entr" presetSubtype="1" accel="50000" decel="50000" fill="hold" grpId="0" nodeType="after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0-#ppt_h/2"/>
                                          </p:val>
                                        </p:tav>
                                        <p:tav tm="100000">
                                          <p:val>
                                            <p:strVal val="#ppt_y"/>
                                          </p:val>
                                        </p:tav>
                                      </p:tavLst>
                                    </p:anim>
                                  </p:childTnLst>
                                </p:cTn>
                              </p:par>
                            </p:childTnLst>
                          </p:cTn>
                        </p:par>
                        <p:par>
                          <p:cTn id="83" fill="hold">
                            <p:stCondLst>
                              <p:cond delay="5500"/>
                            </p:stCondLst>
                            <p:childTnLst>
                              <p:par>
                                <p:cTn id="84" presetID="53" presetClass="entr" presetSubtype="16" fill="hold" grpId="0" nodeType="after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p:cTn id="86" dur="500" fill="hold"/>
                                        <p:tgtEl>
                                          <p:spTgt spid="53"/>
                                        </p:tgtEl>
                                        <p:attrNameLst>
                                          <p:attrName>ppt_w</p:attrName>
                                        </p:attrNameLst>
                                      </p:cBhvr>
                                      <p:tavLst>
                                        <p:tav tm="0">
                                          <p:val>
                                            <p:fltVal val="0"/>
                                          </p:val>
                                        </p:tav>
                                        <p:tav tm="100000">
                                          <p:val>
                                            <p:strVal val="#ppt_w"/>
                                          </p:val>
                                        </p:tav>
                                      </p:tavLst>
                                    </p:anim>
                                    <p:anim calcmode="lin" valueType="num">
                                      <p:cBhvr>
                                        <p:cTn id="87" dur="500" fill="hold"/>
                                        <p:tgtEl>
                                          <p:spTgt spid="53"/>
                                        </p:tgtEl>
                                        <p:attrNameLst>
                                          <p:attrName>ppt_h</p:attrName>
                                        </p:attrNameLst>
                                      </p:cBhvr>
                                      <p:tavLst>
                                        <p:tav tm="0">
                                          <p:val>
                                            <p:fltVal val="0"/>
                                          </p:val>
                                        </p:tav>
                                        <p:tav tm="100000">
                                          <p:val>
                                            <p:strVal val="#ppt_h"/>
                                          </p:val>
                                        </p:tav>
                                      </p:tavLst>
                                    </p:anim>
                                    <p:animEffect transition="in" filter="fade">
                                      <p:cBhvr>
                                        <p:cTn id="88" dur="500"/>
                                        <p:tgtEl>
                                          <p:spTgt spid="53"/>
                                        </p:tgtEl>
                                      </p:cBhvr>
                                    </p:animEffect>
                                  </p:childTnLst>
                                </p:cTn>
                              </p:par>
                              <p:par>
                                <p:cTn id="89" presetID="2" presetClass="entr" presetSubtype="1" accel="50000" decel="5000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anim calcmode="lin" valueType="num">
                                      <p:cBhvr additive="base">
                                        <p:cTn id="91" dur="500" fill="hold"/>
                                        <p:tgtEl>
                                          <p:spTgt spid="43"/>
                                        </p:tgtEl>
                                        <p:attrNameLst>
                                          <p:attrName>ppt_x</p:attrName>
                                        </p:attrNameLst>
                                      </p:cBhvr>
                                      <p:tavLst>
                                        <p:tav tm="0">
                                          <p:val>
                                            <p:strVal val="#ppt_x"/>
                                          </p:val>
                                        </p:tav>
                                        <p:tav tm="100000">
                                          <p:val>
                                            <p:strVal val="#ppt_x"/>
                                          </p:val>
                                        </p:tav>
                                      </p:tavLst>
                                    </p:anim>
                                    <p:anim calcmode="lin" valueType="num">
                                      <p:cBhvr additive="base">
                                        <p:cTn id="92" dur="500" fill="hold"/>
                                        <p:tgtEl>
                                          <p:spTgt spid="43"/>
                                        </p:tgtEl>
                                        <p:attrNameLst>
                                          <p:attrName>ppt_y</p:attrName>
                                        </p:attrNameLst>
                                      </p:cBhvr>
                                      <p:tavLst>
                                        <p:tav tm="0">
                                          <p:val>
                                            <p:strVal val="0-#ppt_h/2"/>
                                          </p:val>
                                        </p:tav>
                                        <p:tav tm="100000">
                                          <p:val>
                                            <p:strVal val="#ppt_y"/>
                                          </p:val>
                                        </p:tav>
                                      </p:tavLst>
                                    </p:anim>
                                  </p:childTnLst>
                                </p:cTn>
                              </p:par>
                            </p:childTnLst>
                          </p:cTn>
                        </p:par>
                        <p:par>
                          <p:cTn id="93" fill="hold">
                            <p:stCondLst>
                              <p:cond delay="6000"/>
                            </p:stCondLst>
                            <p:childTnLst>
                              <p:par>
                                <p:cTn id="94" presetID="2" presetClass="entr" presetSubtype="4" accel="50000" decel="50000" fill="hold" grpId="0" nodeType="afterEffect">
                                  <p:stCondLst>
                                    <p:cond delay="0"/>
                                  </p:stCondLst>
                                  <p:childTnLst>
                                    <p:set>
                                      <p:cBhvr>
                                        <p:cTn id="95" dur="1" fill="hold">
                                          <p:stCondLst>
                                            <p:cond delay="0"/>
                                          </p:stCondLst>
                                        </p:cTn>
                                        <p:tgtEl>
                                          <p:spTgt spid="66"/>
                                        </p:tgtEl>
                                        <p:attrNameLst>
                                          <p:attrName>style.visibility</p:attrName>
                                        </p:attrNameLst>
                                      </p:cBhvr>
                                      <p:to>
                                        <p:strVal val="visible"/>
                                      </p:to>
                                    </p:set>
                                    <p:anim calcmode="lin" valueType="num">
                                      <p:cBhvr additive="base">
                                        <p:cTn id="96" dur="500" fill="hold"/>
                                        <p:tgtEl>
                                          <p:spTgt spid="66"/>
                                        </p:tgtEl>
                                        <p:attrNameLst>
                                          <p:attrName>ppt_x</p:attrName>
                                        </p:attrNameLst>
                                      </p:cBhvr>
                                      <p:tavLst>
                                        <p:tav tm="0">
                                          <p:val>
                                            <p:strVal val="#ppt_x"/>
                                          </p:val>
                                        </p:tav>
                                        <p:tav tm="100000">
                                          <p:val>
                                            <p:strVal val="#ppt_x"/>
                                          </p:val>
                                        </p:tav>
                                      </p:tavLst>
                                    </p:anim>
                                    <p:anim calcmode="lin" valueType="num">
                                      <p:cBhvr additive="base">
                                        <p:cTn id="97" dur="500" fill="hold"/>
                                        <p:tgtEl>
                                          <p:spTgt spid="66"/>
                                        </p:tgtEl>
                                        <p:attrNameLst>
                                          <p:attrName>ppt_y</p:attrName>
                                        </p:attrNameLst>
                                      </p:cBhvr>
                                      <p:tavLst>
                                        <p:tav tm="0">
                                          <p:val>
                                            <p:strVal val="1+#ppt_h/2"/>
                                          </p:val>
                                        </p:tav>
                                        <p:tav tm="100000">
                                          <p:val>
                                            <p:strVal val="#ppt_y"/>
                                          </p:val>
                                        </p:tav>
                                      </p:tavLst>
                                    </p:anim>
                                  </p:childTnLst>
                                </p:cTn>
                              </p:par>
                            </p:childTnLst>
                          </p:cTn>
                        </p:par>
                        <p:par>
                          <p:cTn id="98" fill="hold">
                            <p:stCondLst>
                              <p:cond delay="6500"/>
                            </p:stCondLst>
                            <p:childTnLst>
                              <p:par>
                                <p:cTn id="99" presetID="53" presetClass="entr" presetSubtype="16" fill="hold" grpId="0" nodeType="afterEffect">
                                  <p:stCondLst>
                                    <p:cond delay="0"/>
                                  </p:stCondLst>
                                  <p:childTnLst>
                                    <p:set>
                                      <p:cBhvr>
                                        <p:cTn id="100" dur="1" fill="hold">
                                          <p:stCondLst>
                                            <p:cond delay="0"/>
                                          </p:stCondLst>
                                        </p:cTn>
                                        <p:tgtEl>
                                          <p:spTgt spid="55"/>
                                        </p:tgtEl>
                                        <p:attrNameLst>
                                          <p:attrName>style.visibility</p:attrName>
                                        </p:attrNameLst>
                                      </p:cBhvr>
                                      <p:to>
                                        <p:strVal val="visible"/>
                                      </p:to>
                                    </p:set>
                                    <p:anim calcmode="lin" valueType="num">
                                      <p:cBhvr>
                                        <p:cTn id="101" dur="500" fill="hold"/>
                                        <p:tgtEl>
                                          <p:spTgt spid="55"/>
                                        </p:tgtEl>
                                        <p:attrNameLst>
                                          <p:attrName>ppt_w</p:attrName>
                                        </p:attrNameLst>
                                      </p:cBhvr>
                                      <p:tavLst>
                                        <p:tav tm="0">
                                          <p:val>
                                            <p:fltVal val="0"/>
                                          </p:val>
                                        </p:tav>
                                        <p:tav tm="100000">
                                          <p:val>
                                            <p:strVal val="#ppt_w"/>
                                          </p:val>
                                        </p:tav>
                                      </p:tavLst>
                                    </p:anim>
                                    <p:anim calcmode="lin" valueType="num">
                                      <p:cBhvr>
                                        <p:cTn id="102" dur="500" fill="hold"/>
                                        <p:tgtEl>
                                          <p:spTgt spid="55"/>
                                        </p:tgtEl>
                                        <p:attrNameLst>
                                          <p:attrName>ppt_h</p:attrName>
                                        </p:attrNameLst>
                                      </p:cBhvr>
                                      <p:tavLst>
                                        <p:tav tm="0">
                                          <p:val>
                                            <p:fltVal val="0"/>
                                          </p:val>
                                        </p:tav>
                                        <p:tav tm="100000">
                                          <p:val>
                                            <p:strVal val="#ppt_h"/>
                                          </p:val>
                                        </p:tav>
                                      </p:tavLst>
                                    </p:anim>
                                    <p:animEffect transition="in" filter="fade">
                                      <p:cBhvr>
                                        <p:cTn id="103" dur="500"/>
                                        <p:tgtEl>
                                          <p:spTgt spid="55"/>
                                        </p:tgtEl>
                                      </p:cBhvr>
                                    </p:animEffect>
                                  </p:childTnLst>
                                </p:cTn>
                              </p:par>
                              <p:par>
                                <p:cTn id="104" presetID="2" presetClass="entr" presetSubtype="4" accel="50000" decel="50000" fill="hold" grpId="0" nodeType="withEffect">
                                  <p:stCondLst>
                                    <p:cond delay="0"/>
                                  </p:stCondLst>
                                  <p:childTnLst>
                                    <p:set>
                                      <p:cBhvr>
                                        <p:cTn id="105" dur="1" fill="hold">
                                          <p:stCondLst>
                                            <p:cond delay="0"/>
                                          </p:stCondLst>
                                        </p:cTn>
                                        <p:tgtEl>
                                          <p:spTgt spid="42"/>
                                        </p:tgtEl>
                                        <p:attrNameLst>
                                          <p:attrName>style.visibility</p:attrName>
                                        </p:attrNameLst>
                                      </p:cBhvr>
                                      <p:to>
                                        <p:strVal val="visible"/>
                                      </p:to>
                                    </p:set>
                                    <p:anim calcmode="lin" valueType="num">
                                      <p:cBhvr additive="base">
                                        <p:cTn id="106" dur="500" fill="hold"/>
                                        <p:tgtEl>
                                          <p:spTgt spid="42"/>
                                        </p:tgtEl>
                                        <p:attrNameLst>
                                          <p:attrName>ppt_x</p:attrName>
                                        </p:attrNameLst>
                                      </p:cBhvr>
                                      <p:tavLst>
                                        <p:tav tm="0">
                                          <p:val>
                                            <p:strVal val="#ppt_x"/>
                                          </p:val>
                                        </p:tav>
                                        <p:tav tm="100000">
                                          <p:val>
                                            <p:strVal val="#ppt_x"/>
                                          </p:val>
                                        </p:tav>
                                      </p:tavLst>
                                    </p:anim>
                                    <p:anim calcmode="lin" valueType="num">
                                      <p:cBhvr additive="base">
                                        <p:cTn id="107" dur="500" fill="hold"/>
                                        <p:tgtEl>
                                          <p:spTgt spid="42"/>
                                        </p:tgtEl>
                                        <p:attrNameLst>
                                          <p:attrName>ppt_y</p:attrName>
                                        </p:attrNameLst>
                                      </p:cBhvr>
                                      <p:tavLst>
                                        <p:tav tm="0">
                                          <p:val>
                                            <p:strVal val="1+#ppt_h/2"/>
                                          </p:val>
                                        </p:tav>
                                        <p:tav tm="100000">
                                          <p:val>
                                            <p:strVal val="#ppt_y"/>
                                          </p:val>
                                        </p:tav>
                                      </p:tavLst>
                                    </p:anim>
                                  </p:childTnLst>
                                </p:cTn>
                              </p:par>
                            </p:childTnLst>
                          </p:cTn>
                        </p:par>
                        <p:par>
                          <p:cTn id="108" fill="hold">
                            <p:stCondLst>
                              <p:cond delay="7000"/>
                            </p:stCondLst>
                            <p:childTnLst>
                              <p:par>
                                <p:cTn id="109" presetID="2" presetClass="entr" presetSubtype="4" accel="50000" decel="50000" fill="hold" grpId="0" nodeType="afterEffect">
                                  <p:stCondLst>
                                    <p:cond delay="0"/>
                                  </p:stCondLst>
                                  <p:childTnLst>
                                    <p:set>
                                      <p:cBhvr>
                                        <p:cTn id="110" dur="1" fill="hold">
                                          <p:stCondLst>
                                            <p:cond delay="0"/>
                                          </p:stCondLst>
                                        </p:cTn>
                                        <p:tgtEl>
                                          <p:spTgt spid="70"/>
                                        </p:tgtEl>
                                        <p:attrNameLst>
                                          <p:attrName>style.visibility</p:attrName>
                                        </p:attrNameLst>
                                      </p:cBhvr>
                                      <p:to>
                                        <p:strVal val="visible"/>
                                      </p:to>
                                    </p:set>
                                    <p:anim calcmode="lin" valueType="num">
                                      <p:cBhvr additive="base">
                                        <p:cTn id="111" dur="500" fill="hold"/>
                                        <p:tgtEl>
                                          <p:spTgt spid="70"/>
                                        </p:tgtEl>
                                        <p:attrNameLst>
                                          <p:attrName>ppt_x</p:attrName>
                                        </p:attrNameLst>
                                      </p:cBhvr>
                                      <p:tavLst>
                                        <p:tav tm="0">
                                          <p:val>
                                            <p:strVal val="#ppt_x"/>
                                          </p:val>
                                        </p:tav>
                                        <p:tav tm="100000">
                                          <p:val>
                                            <p:strVal val="#ppt_x"/>
                                          </p:val>
                                        </p:tav>
                                      </p:tavLst>
                                    </p:anim>
                                    <p:anim calcmode="lin" valueType="num">
                                      <p:cBhvr additive="base">
                                        <p:cTn id="112" dur="500" fill="hold"/>
                                        <p:tgtEl>
                                          <p:spTgt spid="70"/>
                                        </p:tgtEl>
                                        <p:attrNameLst>
                                          <p:attrName>ppt_y</p:attrName>
                                        </p:attrNameLst>
                                      </p:cBhvr>
                                      <p:tavLst>
                                        <p:tav tm="0">
                                          <p:val>
                                            <p:strVal val="1+#ppt_h/2"/>
                                          </p:val>
                                        </p:tav>
                                        <p:tav tm="100000">
                                          <p:val>
                                            <p:strVal val="#ppt_y"/>
                                          </p:val>
                                        </p:tav>
                                      </p:tavLst>
                                    </p:anim>
                                  </p:childTnLst>
                                </p:cTn>
                              </p:par>
                            </p:childTnLst>
                          </p:cTn>
                        </p:par>
                        <p:par>
                          <p:cTn id="113" fill="hold">
                            <p:stCondLst>
                              <p:cond delay="7500"/>
                            </p:stCondLst>
                            <p:childTnLst>
                              <p:par>
                                <p:cTn id="114" presetID="53" presetClass="entr" presetSubtype="16" fill="hold" grpId="0" nodeType="afterEffect">
                                  <p:stCondLst>
                                    <p:cond delay="0"/>
                                  </p:stCondLst>
                                  <p:childTnLst>
                                    <p:set>
                                      <p:cBhvr>
                                        <p:cTn id="115" dur="1" fill="hold">
                                          <p:stCondLst>
                                            <p:cond delay="0"/>
                                          </p:stCondLst>
                                        </p:cTn>
                                        <p:tgtEl>
                                          <p:spTgt spid="54"/>
                                        </p:tgtEl>
                                        <p:attrNameLst>
                                          <p:attrName>style.visibility</p:attrName>
                                        </p:attrNameLst>
                                      </p:cBhvr>
                                      <p:to>
                                        <p:strVal val="visible"/>
                                      </p:to>
                                    </p:set>
                                    <p:anim calcmode="lin" valueType="num">
                                      <p:cBhvr>
                                        <p:cTn id="116" dur="500" fill="hold"/>
                                        <p:tgtEl>
                                          <p:spTgt spid="54"/>
                                        </p:tgtEl>
                                        <p:attrNameLst>
                                          <p:attrName>ppt_w</p:attrName>
                                        </p:attrNameLst>
                                      </p:cBhvr>
                                      <p:tavLst>
                                        <p:tav tm="0">
                                          <p:val>
                                            <p:fltVal val="0"/>
                                          </p:val>
                                        </p:tav>
                                        <p:tav tm="100000">
                                          <p:val>
                                            <p:strVal val="#ppt_w"/>
                                          </p:val>
                                        </p:tav>
                                      </p:tavLst>
                                    </p:anim>
                                    <p:anim calcmode="lin" valueType="num">
                                      <p:cBhvr>
                                        <p:cTn id="117" dur="500" fill="hold"/>
                                        <p:tgtEl>
                                          <p:spTgt spid="54"/>
                                        </p:tgtEl>
                                        <p:attrNameLst>
                                          <p:attrName>ppt_h</p:attrName>
                                        </p:attrNameLst>
                                      </p:cBhvr>
                                      <p:tavLst>
                                        <p:tav tm="0">
                                          <p:val>
                                            <p:fltVal val="0"/>
                                          </p:val>
                                        </p:tav>
                                        <p:tav tm="100000">
                                          <p:val>
                                            <p:strVal val="#ppt_h"/>
                                          </p:val>
                                        </p:tav>
                                      </p:tavLst>
                                    </p:anim>
                                    <p:animEffect transition="in" filter="fade">
                                      <p:cBhvr>
                                        <p:cTn id="118" dur="500"/>
                                        <p:tgtEl>
                                          <p:spTgt spid="54"/>
                                        </p:tgtEl>
                                      </p:cBhvr>
                                    </p:animEffect>
                                  </p:childTnLst>
                                </p:cTn>
                              </p:par>
                              <p:par>
                                <p:cTn id="119" presetID="2" presetClass="entr" presetSubtype="1" accel="50000" decel="5000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anim calcmode="lin" valueType="num">
                                      <p:cBhvr additive="base">
                                        <p:cTn id="121" dur="500" fill="hold"/>
                                        <p:tgtEl>
                                          <p:spTgt spid="44"/>
                                        </p:tgtEl>
                                        <p:attrNameLst>
                                          <p:attrName>ppt_x</p:attrName>
                                        </p:attrNameLst>
                                      </p:cBhvr>
                                      <p:tavLst>
                                        <p:tav tm="0">
                                          <p:val>
                                            <p:strVal val="#ppt_x"/>
                                          </p:val>
                                        </p:tav>
                                        <p:tav tm="100000">
                                          <p:val>
                                            <p:strVal val="#ppt_x"/>
                                          </p:val>
                                        </p:tav>
                                      </p:tavLst>
                                    </p:anim>
                                    <p:anim calcmode="lin" valueType="num">
                                      <p:cBhvr additive="base">
                                        <p:cTn id="122" dur="500" fill="hold"/>
                                        <p:tgtEl>
                                          <p:spTgt spid="44"/>
                                        </p:tgtEl>
                                        <p:attrNameLst>
                                          <p:attrName>ppt_y</p:attrName>
                                        </p:attrNameLst>
                                      </p:cBhvr>
                                      <p:tavLst>
                                        <p:tav tm="0">
                                          <p:val>
                                            <p:strVal val="0-#ppt_h/2"/>
                                          </p:val>
                                        </p:tav>
                                        <p:tav tm="100000">
                                          <p:val>
                                            <p:strVal val="#ppt_y"/>
                                          </p:val>
                                        </p:tav>
                                      </p:tavLst>
                                    </p:anim>
                                  </p:childTnLst>
                                </p:cTn>
                              </p:par>
                            </p:childTnLst>
                          </p:cTn>
                        </p:par>
                        <p:par>
                          <p:cTn id="123" fill="hold">
                            <p:stCondLst>
                              <p:cond delay="8000"/>
                            </p:stCondLst>
                            <p:childTnLst>
                              <p:par>
                                <p:cTn id="124" presetID="2" presetClass="entr" presetSubtype="1" accel="50000" decel="50000" fill="hold" grpId="0" nodeType="afterEffect">
                                  <p:stCondLst>
                                    <p:cond delay="0"/>
                                  </p:stCondLst>
                                  <p:childTnLst>
                                    <p:set>
                                      <p:cBhvr>
                                        <p:cTn id="125" dur="1" fill="hold">
                                          <p:stCondLst>
                                            <p:cond delay="0"/>
                                          </p:stCondLst>
                                        </p:cTn>
                                        <p:tgtEl>
                                          <p:spTgt spid="68"/>
                                        </p:tgtEl>
                                        <p:attrNameLst>
                                          <p:attrName>style.visibility</p:attrName>
                                        </p:attrNameLst>
                                      </p:cBhvr>
                                      <p:to>
                                        <p:strVal val="visible"/>
                                      </p:to>
                                    </p:set>
                                    <p:anim calcmode="lin" valueType="num">
                                      <p:cBhvr additive="base">
                                        <p:cTn id="126" dur="500" fill="hold"/>
                                        <p:tgtEl>
                                          <p:spTgt spid="68"/>
                                        </p:tgtEl>
                                        <p:attrNameLst>
                                          <p:attrName>ppt_x</p:attrName>
                                        </p:attrNameLst>
                                      </p:cBhvr>
                                      <p:tavLst>
                                        <p:tav tm="0">
                                          <p:val>
                                            <p:strVal val="#ppt_x"/>
                                          </p:val>
                                        </p:tav>
                                        <p:tav tm="100000">
                                          <p:val>
                                            <p:strVal val="#ppt_x"/>
                                          </p:val>
                                        </p:tav>
                                      </p:tavLst>
                                    </p:anim>
                                    <p:anim calcmode="lin" valueType="num">
                                      <p:cBhvr additive="base">
                                        <p:cTn id="127" dur="500" fill="hold"/>
                                        <p:tgtEl>
                                          <p:spTgt spid="68"/>
                                        </p:tgtEl>
                                        <p:attrNameLst>
                                          <p:attrName>ppt_y</p:attrName>
                                        </p:attrNameLst>
                                      </p:cBhvr>
                                      <p:tavLst>
                                        <p:tav tm="0">
                                          <p:val>
                                            <p:strVal val="0-#ppt_h/2"/>
                                          </p:val>
                                        </p:tav>
                                        <p:tav tm="100000">
                                          <p:val>
                                            <p:strVal val="#ppt_y"/>
                                          </p:val>
                                        </p:tav>
                                      </p:tavLst>
                                    </p:anim>
                                  </p:childTnLst>
                                </p:cTn>
                              </p:par>
                            </p:childTnLst>
                          </p:cTn>
                        </p:par>
                        <p:par>
                          <p:cTn id="128" fill="hold">
                            <p:stCondLst>
                              <p:cond delay="8500"/>
                            </p:stCondLst>
                            <p:childTnLst>
                              <p:par>
                                <p:cTn id="129" presetID="2" presetClass="entr" presetSubtype="1" accel="50000" decel="50000" fill="hold" nodeType="afterEffect">
                                  <p:stCondLst>
                                    <p:cond delay="0"/>
                                  </p:stCondLst>
                                  <p:childTnLst>
                                    <p:set>
                                      <p:cBhvr>
                                        <p:cTn id="130" dur="1" fill="hold">
                                          <p:stCondLst>
                                            <p:cond delay="0"/>
                                          </p:stCondLst>
                                        </p:cTn>
                                        <p:tgtEl>
                                          <p:spTgt spid="99"/>
                                        </p:tgtEl>
                                        <p:attrNameLst>
                                          <p:attrName>style.visibility</p:attrName>
                                        </p:attrNameLst>
                                      </p:cBhvr>
                                      <p:to>
                                        <p:strVal val="visible"/>
                                      </p:to>
                                    </p:set>
                                    <p:anim calcmode="lin" valueType="num">
                                      <p:cBhvr additive="base">
                                        <p:cTn id="131" dur="500" fill="hold"/>
                                        <p:tgtEl>
                                          <p:spTgt spid="99"/>
                                        </p:tgtEl>
                                        <p:attrNameLst>
                                          <p:attrName>ppt_x</p:attrName>
                                        </p:attrNameLst>
                                      </p:cBhvr>
                                      <p:tavLst>
                                        <p:tav tm="0">
                                          <p:val>
                                            <p:strVal val="#ppt_x"/>
                                          </p:val>
                                        </p:tav>
                                        <p:tav tm="100000">
                                          <p:val>
                                            <p:strVal val="#ppt_x"/>
                                          </p:val>
                                        </p:tav>
                                      </p:tavLst>
                                    </p:anim>
                                    <p:anim calcmode="lin" valueType="num">
                                      <p:cBhvr additive="base">
                                        <p:cTn id="132" dur="500" fill="hold"/>
                                        <p:tgtEl>
                                          <p:spTgt spid="99"/>
                                        </p:tgtEl>
                                        <p:attrNameLst>
                                          <p:attrName>ppt_y</p:attrName>
                                        </p:attrNameLst>
                                      </p:cBhvr>
                                      <p:tavLst>
                                        <p:tav tm="0">
                                          <p:val>
                                            <p:strVal val="0-#ppt_h/2"/>
                                          </p:val>
                                        </p:tav>
                                        <p:tav tm="100000">
                                          <p:val>
                                            <p:strVal val="#ppt_y"/>
                                          </p:val>
                                        </p:tav>
                                      </p:tavLst>
                                    </p:anim>
                                  </p:childTnLst>
                                </p:cTn>
                              </p:par>
                            </p:childTnLst>
                          </p:cTn>
                        </p:par>
                        <p:par>
                          <p:cTn id="133" fill="hold">
                            <p:stCondLst>
                              <p:cond delay="9000"/>
                            </p:stCondLst>
                            <p:childTnLst>
                              <p:par>
                                <p:cTn id="134" presetID="2" presetClass="entr" presetSubtype="4" accel="50000" decel="50000" fill="hold" nodeType="afterEffect">
                                  <p:stCondLst>
                                    <p:cond delay="0"/>
                                  </p:stCondLst>
                                  <p:childTnLst>
                                    <p:set>
                                      <p:cBhvr>
                                        <p:cTn id="135" dur="1" fill="hold">
                                          <p:stCondLst>
                                            <p:cond delay="0"/>
                                          </p:stCondLst>
                                        </p:cTn>
                                        <p:tgtEl>
                                          <p:spTgt spid="100"/>
                                        </p:tgtEl>
                                        <p:attrNameLst>
                                          <p:attrName>style.visibility</p:attrName>
                                        </p:attrNameLst>
                                      </p:cBhvr>
                                      <p:to>
                                        <p:strVal val="visible"/>
                                      </p:to>
                                    </p:set>
                                    <p:anim calcmode="lin" valueType="num">
                                      <p:cBhvr additive="base">
                                        <p:cTn id="136" dur="500" fill="hold"/>
                                        <p:tgtEl>
                                          <p:spTgt spid="100"/>
                                        </p:tgtEl>
                                        <p:attrNameLst>
                                          <p:attrName>ppt_x</p:attrName>
                                        </p:attrNameLst>
                                      </p:cBhvr>
                                      <p:tavLst>
                                        <p:tav tm="0">
                                          <p:val>
                                            <p:strVal val="#ppt_x"/>
                                          </p:val>
                                        </p:tav>
                                        <p:tav tm="100000">
                                          <p:val>
                                            <p:strVal val="#ppt_x"/>
                                          </p:val>
                                        </p:tav>
                                      </p:tavLst>
                                    </p:anim>
                                    <p:anim calcmode="lin" valueType="num">
                                      <p:cBhvr additive="base">
                                        <p:cTn id="137" dur="500" fill="hold"/>
                                        <p:tgtEl>
                                          <p:spTgt spid="100"/>
                                        </p:tgtEl>
                                        <p:attrNameLst>
                                          <p:attrName>ppt_y</p:attrName>
                                        </p:attrNameLst>
                                      </p:cBhvr>
                                      <p:tavLst>
                                        <p:tav tm="0">
                                          <p:val>
                                            <p:strVal val="1+#ppt_h/2"/>
                                          </p:val>
                                        </p:tav>
                                        <p:tav tm="100000">
                                          <p:val>
                                            <p:strVal val="#ppt_y"/>
                                          </p:val>
                                        </p:tav>
                                      </p:tavLst>
                                    </p:anim>
                                  </p:childTnLst>
                                </p:cTn>
                              </p:par>
                            </p:childTnLst>
                          </p:cTn>
                        </p:par>
                        <p:par>
                          <p:cTn id="138" fill="hold">
                            <p:stCondLst>
                              <p:cond delay="9500"/>
                            </p:stCondLst>
                            <p:childTnLst>
                              <p:par>
                                <p:cTn id="139" presetID="10" presetClass="entr" presetSubtype="0" fill="hold" nodeType="afterEffect">
                                  <p:stCondLst>
                                    <p:cond delay="0"/>
                                  </p:stCondLst>
                                  <p:childTnLst>
                                    <p:set>
                                      <p:cBhvr>
                                        <p:cTn id="140" dur="1" fill="hold">
                                          <p:stCondLst>
                                            <p:cond delay="0"/>
                                          </p:stCondLst>
                                        </p:cTn>
                                        <p:tgtEl>
                                          <p:spTgt spid="71"/>
                                        </p:tgtEl>
                                        <p:attrNameLst>
                                          <p:attrName>style.visibility</p:attrName>
                                        </p:attrNameLst>
                                      </p:cBhvr>
                                      <p:to>
                                        <p:strVal val="visible"/>
                                      </p:to>
                                    </p:set>
                                    <p:animEffect transition="in" filter="fade">
                                      <p:cBhvr>
                                        <p:cTn id="14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P spid="31" grpId="0" bldLvl="0" animBg="1"/>
      <p:bldP spid="34" grpId="0" bldLvl="0" animBg="1"/>
      <p:bldP spid="39" grpId="0" bldLvl="0" animBg="1"/>
      <p:bldP spid="42" grpId="0" bldLvl="0" animBg="1"/>
      <p:bldP spid="43" grpId="0" bldLvl="0" animBg="1"/>
      <p:bldP spid="44"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61" grpId="0" bldLvl="0" animBg="1"/>
      <p:bldP spid="62" grpId="0" bldLvl="0" animBg="1"/>
      <p:bldP spid="65" grpId="0" bldLvl="0" animBg="1"/>
      <p:bldP spid="66" grpId="0" bldLvl="0" animBg="1"/>
      <p:bldP spid="68" grpId="0" bldLvl="0" animBg="1"/>
      <p:bldP spid="69" grpId="0" bldLvl="0" animBg="1"/>
      <p:bldP spid="7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Column Chart Layout</a:t>
            </a:r>
            <a:endParaRPr lang="en-US" dirty="0"/>
          </a:p>
        </p:txBody>
      </p:sp>
      <p:sp>
        <p:nvSpPr>
          <p:cNvPr id="5" name="Text Placeholder 4"/>
          <p:cNvSpPr>
            <a:spLocks noGrp="1"/>
          </p:cNvSpPr>
          <p:nvPr>
            <p:ph type="body" sz="half" idx="2"/>
          </p:nvPr>
        </p:nvSpPr>
        <p:spPr/>
        <p:txBody>
          <a:bodyPr/>
          <a:lstStyle/>
          <a:p>
            <a:r>
              <a:rPr lang="en-US" dirty="0" smtClean="0"/>
              <a:t>Column Chart Layout</a:t>
            </a:r>
            <a:endParaRPr lang="en-US" dirty="0"/>
          </a:p>
        </p:txBody>
      </p:sp>
      <p:graphicFrame>
        <p:nvGraphicFramePr>
          <p:cNvPr id="7" name="Chart 6"/>
          <p:cNvGraphicFramePr/>
          <p:nvPr/>
        </p:nvGraphicFramePr>
        <p:xfrm>
          <a:off x="3985940" y="1285875"/>
          <a:ext cx="4829175"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1395140" y="1569969"/>
            <a:ext cx="2546523" cy="615553"/>
          </a:xfrm>
          <a:prstGeom prst="rect">
            <a:avLst/>
          </a:prstGeom>
          <a:noFill/>
        </p:spPr>
        <p:txBody>
          <a:bodyPr wrap="square" lIns="0" tIns="0" rIns="0" bIns="0" rtlCol="0">
            <a:spAutoFit/>
          </a:bodyPr>
          <a:lstStyle/>
          <a:p>
            <a:pPr defTabSz="914400">
              <a:spcBef>
                <a:spcPct val="20000"/>
              </a:spcBef>
              <a:defRPr/>
            </a:pPr>
            <a:r>
              <a:rPr lang="en-US" sz="1000" dirty="0" smtClean="0">
                <a:solidFill>
                  <a:srgbClr val="262626">
                    <a:lumMod val="50000"/>
                    <a:lumOff val="50000"/>
                  </a:srgbClr>
                </a:solidFill>
              </a:rPr>
              <a:t>There are many of the variations passages lorem ipsum available majority have suffered There are many of the variations passages lorem ipsum available majority have suffered</a:t>
            </a:r>
          </a:p>
        </p:txBody>
      </p:sp>
      <p:sp>
        <p:nvSpPr>
          <p:cNvPr id="9" name="TextBox 8"/>
          <p:cNvSpPr txBox="1"/>
          <p:nvPr/>
        </p:nvSpPr>
        <p:spPr>
          <a:xfrm>
            <a:off x="462235" y="1304925"/>
            <a:ext cx="1542506" cy="215444"/>
          </a:xfrm>
          <a:prstGeom prst="rect">
            <a:avLst/>
          </a:prstGeom>
          <a:noFill/>
        </p:spPr>
        <p:txBody>
          <a:bodyPr wrap="square" lIns="0" tIns="0" rIns="0" bIns="0" rtlCol="0" anchor="t">
            <a:spAutoFit/>
          </a:bodyPr>
          <a:lstStyle/>
          <a:p>
            <a:r>
              <a:rPr lang="en-US" sz="1400" b="1" dirty="0" smtClean="0">
                <a:solidFill>
                  <a:srgbClr val="262626">
                    <a:lumMod val="50000"/>
                    <a:lumOff val="50000"/>
                  </a:srgbClr>
                </a:solidFill>
              </a:rPr>
              <a:t>Description Here</a:t>
            </a:r>
            <a:endParaRPr lang="en-US" sz="1400" b="1" dirty="0">
              <a:solidFill>
                <a:srgbClr val="262626">
                  <a:lumMod val="50000"/>
                  <a:lumOff val="50000"/>
                </a:srgbClr>
              </a:solidFill>
            </a:endParaRPr>
          </a:p>
        </p:txBody>
      </p:sp>
      <p:sp>
        <p:nvSpPr>
          <p:cNvPr id="10" name="Rectangle 9"/>
          <p:cNvSpPr/>
          <p:nvPr/>
        </p:nvSpPr>
        <p:spPr>
          <a:xfrm>
            <a:off x="471811" y="1620541"/>
            <a:ext cx="764633" cy="553998"/>
          </a:xfrm>
          <a:prstGeom prst="rect">
            <a:avLst/>
          </a:prstGeom>
        </p:spPr>
        <p:txBody>
          <a:bodyPr wrap="none" lIns="0" tIns="0" rIns="0" bIns="0">
            <a:spAutoFit/>
          </a:bodyPr>
          <a:lstStyle/>
          <a:p>
            <a:r>
              <a:rPr lang="en-US" sz="3600" b="1" dirty="0" smtClean="0">
                <a:solidFill>
                  <a:srgbClr val="262626">
                    <a:lumMod val="50000"/>
                    <a:lumOff val="50000"/>
                  </a:srgbClr>
                </a:solidFill>
              </a:rPr>
              <a:t>80%</a:t>
            </a:r>
            <a:endParaRPr lang="en-US" sz="2400" b="1" dirty="0" smtClean="0">
              <a:solidFill>
                <a:srgbClr val="262626">
                  <a:lumMod val="50000"/>
                  <a:lumOff val="50000"/>
                </a:srgbClr>
              </a:solidFill>
            </a:endParaRPr>
          </a:p>
        </p:txBody>
      </p:sp>
      <p:sp>
        <p:nvSpPr>
          <p:cNvPr id="11" name="TextBox 10"/>
          <p:cNvSpPr txBox="1"/>
          <p:nvPr/>
        </p:nvSpPr>
        <p:spPr>
          <a:xfrm>
            <a:off x="480741" y="2241380"/>
            <a:ext cx="3581400" cy="461665"/>
          </a:xfrm>
          <a:prstGeom prst="rect">
            <a:avLst/>
          </a:prstGeom>
          <a:noFill/>
        </p:spPr>
        <p:txBody>
          <a:bodyPr wrap="square" lIns="0" tIns="0" rIns="0" bIns="0" rtlCol="0">
            <a:spAutoFit/>
          </a:bodyPr>
          <a:lstStyle/>
          <a:p>
            <a:r>
              <a:rPr lang="en-US" sz="1000" dirty="0" smtClean="0">
                <a:solidFill>
                  <a:srgbClr val="262626">
                    <a:lumMod val="50000"/>
                    <a:lumOff val="50000"/>
                  </a:srgbClr>
                </a:solidFill>
              </a:rPr>
              <a:t>There are many variations of passages  of Lorem Ipsum available, but the have suffered alteration in some  form, by humour, or randomized words which  don't believable</a:t>
            </a:r>
          </a:p>
        </p:txBody>
      </p:sp>
      <p:sp>
        <p:nvSpPr>
          <p:cNvPr id="12" name="Freeform 167"/>
          <p:cNvSpPr>
            <a:spLocks noEditPoints="1"/>
          </p:cNvSpPr>
          <p:nvPr/>
        </p:nvSpPr>
        <p:spPr bwMode="auto">
          <a:xfrm>
            <a:off x="639488" y="3018502"/>
            <a:ext cx="274320" cy="27432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1"/>
          </a:solidFill>
          <a:ln w="9525">
            <a:noFill/>
            <a:round/>
          </a:ln>
        </p:spPr>
        <p:txBody>
          <a:bodyPr vert="horz" wrap="square" lIns="91440" tIns="45720" rIns="91440" bIns="45720" numCol="1" anchor="t" anchorCtr="0" compatLnSpc="1"/>
          <a:lstStyle/>
          <a:p>
            <a:endParaRPr lang="en-US" dirty="0">
              <a:solidFill>
                <a:srgbClr val="262626"/>
              </a:solidFill>
            </a:endParaRPr>
          </a:p>
        </p:txBody>
      </p:sp>
      <p:sp>
        <p:nvSpPr>
          <p:cNvPr id="13" name="Rectangle 12"/>
          <p:cNvSpPr/>
          <p:nvPr/>
        </p:nvSpPr>
        <p:spPr>
          <a:xfrm flipH="1">
            <a:off x="995090" y="2832497"/>
            <a:ext cx="2514600" cy="784830"/>
          </a:xfrm>
          <a:prstGeom prst="rect">
            <a:avLst/>
          </a:prstGeom>
        </p:spPr>
        <p:txBody>
          <a:bodyPr wrap="square">
            <a:spAutoFit/>
          </a:bodyPr>
          <a:lstStyle/>
          <a:p>
            <a:r>
              <a:rPr lang="en-US" sz="1200" b="1" dirty="0" smtClean="0">
                <a:solidFill>
                  <a:schemeClr val="accent1">
                    <a:lumMod val="50000"/>
                  </a:schemeClr>
                </a:solidFill>
              </a:rPr>
              <a:t>Title Goes Here</a:t>
            </a:r>
          </a:p>
          <a:p>
            <a:r>
              <a:rPr lang="en-US" sz="1100" dirty="0" smtClean="0">
                <a:solidFill>
                  <a:srgbClr val="262626">
                    <a:lumMod val="50000"/>
                    <a:lumOff val="50000"/>
                  </a:srgbClr>
                </a:solidFill>
              </a:rPr>
              <a:t>There are many variations of passages of Lorem Ipsum available, but the majority</a:t>
            </a:r>
          </a:p>
        </p:txBody>
      </p:sp>
      <p:sp>
        <p:nvSpPr>
          <p:cNvPr id="14" name="Freeform 167"/>
          <p:cNvSpPr>
            <a:spLocks noEditPoints="1"/>
          </p:cNvSpPr>
          <p:nvPr/>
        </p:nvSpPr>
        <p:spPr bwMode="auto">
          <a:xfrm>
            <a:off x="639488" y="3692991"/>
            <a:ext cx="274320" cy="27432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2"/>
          </a:solidFill>
          <a:ln w="9525">
            <a:noFill/>
            <a:round/>
          </a:ln>
        </p:spPr>
        <p:txBody>
          <a:bodyPr vert="horz" wrap="square" lIns="91440" tIns="45720" rIns="91440" bIns="45720" numCol="1" anchor="t" anchorCtr="0" compatLnSpc="1"/>
          <a:lstStyle/>
          <a:p>
            <a:endParaRPr lang="en-US">
              <a:solidFill>
                <a:srgbClr val="262626"/>
              </a:solidFill>
            </a:endParaRPr>
          </a:p>
        </p:txBody>
      </p:sp>
      <p:sp>
        <p:nvSpPr>
          <p:cNvPr id="15" name="Rectangle 14"/>
          <p:cNvSpPr/>
          <p:nvPr/>
        </p:nvSpPr>
        <p:spPr>
          <a:xfrm flipH="1">
            <a:off x="995090" y="3506986"/>
            <a:ext cx="2514600" cy="784830"/>
          </a:xfrm>
          <a:prstGeom prst="rect">
            <a:avLst/>
          </a:prstGeom>
        </p:spPr>
        <p:txBody>
          <a:bodyPr wrap="square">
            <a:spAutoFit/>
          </a:bodyPr>
          <a:lstStyle/>
          <a:p>
            <a:r>
              <a:rPr lang="en-US" sz="1200" b="1" dirty="0" smtClean="0">
                <a:solidFill>
                  <a:schemeClr val="accent1">
                    <a:lumMod val="50000"/>
                  </a:schemeClr>
                </a:solidFill>
              </a:rPr>
              <a:t>Title Goes Here</a:t>
            </a:r>
          </a:p>
          <a:p>
            <a:r>
              <a:rPr lang="en-US" sz="1100" dirty="0" smtClean="0">
                <a:solidFill>
                  <a:srgbClr val="262626">
                    <a:lumMod val="50000"/>
                    <a:lumOff val="50000"/>
                  </a:srgbClr>
                </a:solidFill>
              </a:rPr>
              <a:t>There are many variations of passages of Lorem Ipsum available, but the majority</a:t>
            </a:r>
          </a:p>
        </p:txBody>
      </p:sp>
      <p:sp>
        <p:nvSpPr>
          <p:cNvPr id="16" name="Freeform 167"/>
          <p:cNvSpPr>
            <a:spLocks noEditPoints="1"/>
          </p:cNvSpPr>
          <p:nvPr/>
        </p:nvSpPr>
        <p:spPr bwMode="auto">
          <a:xfrm>
            <a:off x="639488" y="4367480"/>
            <a:ext cx="274320" cy="27432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3"/>
          </a:solidFill>
          <a:ln w="9525">
            <a:noFill/>
            <a:round/>
          </a:ln>
        </p:spPr>
        <p:txBody>
          <a:bodyPr vert="horz" wrap="square" lIns="91440" tIns="45720" rIns="91440" bIns="45720" numCol="1" anchor="t" anchorCtr="0" compatLnSpc="1"/>
          <a:lstStyle/>
          <a:p>
            <a:endParaRPr lang="en-US">
              <a:solidFill>
                <a:srgbClr val="262626"/>
              </a:solidFill>
            </a:endParaRPr>
          </a:p>
        </p:txBody>
      </p:sp>
      <p:sp>
        <p:nvSpPr>
          <p:cNvPr id="17" name="Rectangle 16"/>
          <p:cNvSpPr/>
          <p:nvPr/>
        </p:nvSpPr>
        <p:spPr>
          <a:xfrm flipH="1">
            <a:off x="995090" y="4181475"/>
            <a:ext cx="2514600" cy="784830"/>
          </a:xfrm>
          <a:prstGeom prst="rect">
            <a:avLst/>
          </a:prstGeom>
        </p:spPr>
        <p:txBody>
          <a:bodyPr wrap="square">
            <a:spAutoFit/>
          </a:bodyPr>
          <a:lstStyle/>
          <a:p>
            <a:r>
              <a:rPr lang="en-US" sz="1200" b="1" dirty="0" smtClean="0">
                <a:solidFill>
                  <a:schemeClr val="accent1">
                    <a:lumMod val="50000"/>
                  </a:schemeClr>
                </a:solidFill>
              </a:rPr>
              <a:t>Title Goes Here</a:t>
            </a:r>
          </a:p>
          <a:p>
            <a:r>
              <a:rPr lang="en-US" sz="1100" dirty="0" smtClean="0">
                <a:solidFill>
                  <a:srgbClr val="262626">
                    <a:lumMod val="50000"/>
                    <a:lumOff val="50000"/>
                  </a:srgbClr>
                </a:solidFill>
              </a:rPr>
              <a:t>There are many variations of passages of Lorem Ipsum available, but the majority</a:t>
            </a:r>
          </a:p>
        </p:txBody>
      </p:sp>
      <p:grpSp>
        <p:nvGrpSpPr>
          <p:cNvPr id="2" name="Group 34"/>
          <p:cNvGrpSpPr/>
          <p:nvPr/>
        </p:nvGrpSpPr>
        <p:grpSpPr>
          <a:xfrm>
            <a:off x="5670316" y="4219575"/>
            <a:ext cx="596648" cy="559802"/>
            <a:chOff x="5656301" y="4171950"/>
            <a:chExt cx="596648" cy="559802"/>
          </a:xfrm>
        </p:grpSpPr>
        <p:sp>
          <p:nvSpPr>
            <p:cNvPr id="26" name="TextBox 25"/>
            <p:cNvSpPr txBox="1"/>
            <p:nvPr/>
          </p:nvSpPr>
          <p:spPr>
            <a:xfrm>
              <a:off x="5656301" y="4562475"/>
              <a:ext cx="596648" cy="169277"/>
            </a:xfrm>
            <a:prstGeom prst="rect">
              <a:avLst/>
            </a:prstGeom>
            <a:noFill/>
          </p:spPr>
          <p:txBody>
            <a:bodyPr wrap="none" lIns="0" tIns="0" rIns="0" bIns="0" rtlCol="0" anchor="t">
              <a:normAutofit/>
            </a:bodyPr>
            <a:lstStyle/>
            <a:p>
              <a:pPr algn="ctr"/>
              <a:r>
                <a:rPr lang="en-US" sz="1100" b="1" dirty="0" smtClean="0">
                  <a:solidFill>
                    <a:schemeClr val="accent1">
                      <a:lumMod val="50000"/>
                    </a:schemeClr>
                  </a:solidFill>
                </a:rPr>
                <a:t>Keyword02</a:t>
              </a:r>
              <a:endParaRPr lang="en-US" sz="1100" b="1" dirty="0">
                <a:solidFill>
                  <a:schemeClr val="accent1">
                    <a:lumMod val="50000"/>
                  </a:schemeClr>
                </a:solidFill>
              </a:endParaRPr>
            </a:p>
          </p:txBody>
        </p:sp>
        <p:sp>
          <p:nvSpPr>
            <p:cNvPr id="30" name="Freeform 134"/>
            <p:cNvSpPr>
              <a:spLocks noEditPoints="1"/>
            </p:cNvSpPr>
            <p:nvPr/>
          </p:nvSpPr>
          <p:spPr bwMode="auto">
            <a:xfrm>
              <a:off x="5790222" y="4171950"/>
              <a:ext cx="318524" cy="303780"/>
            </a:xfrm>
            <a:custGeom>
              <a:avLst/>
              <a:gdLst/>
              <a:ahLst/>
              <a:cxnLst>
                <a:cxn ang="0">
                  <a:pos x="64" y="57"/>
                </a:cxn>
                <a:cxn ang="0">
                  <a:pos x="60" y="61"/>
                </a:cxn>
                <a:cxn ang="0">
                  <a:pos x="4" y="61"/>
                </a:cxn>
                <a:cxn ang="0">
                  <a:pos x="0" y="57"/>
                </a:cxn>
                <a:cxn ang="0">
                  <a:pos x="0" y="45"/>
                </a:cxn>
                <a:cxn ang="0">
                  <a:pos x="4" y="41"/>
                </a:cxn>
                <a:cxn ang="0">
                  <a:pos x="20" y="41"/>
                </a:cxn>
                <a:cxn ang="0">
                  <a:pos x="27" y="46"/>
                </a:cxn>
                <a:cxn ang="0">
                  <a:pos x="37" y="46"/>
                </a:cxn>
                <a:cxn ang="0">
                  <a:pos x="44" y="41"/>
                </a:cxn>
                <a:cxn ang="0">
                  <a:pos x="60" y="41"/>
                </a:cxn>
                <a:cxn ang="0">
                  <a:pos x="64" y="45"/>
                </a:cxn>
                <a:cxn ang="0">
                  <a:pos x="64" y="57"/>
                </a:cxn>
                <a:cxn ang="0">
                  <a:pos x="49" y="22"/>
                </a:cxn>
                <a:cxn ang="0">
                  <a:pos x="39" y="22"/>
                </a:cxn>
                <a:cxn ang="0">
                  <a:pos x="39" y="39"/>
                </a:cxn>
                <a:cxn ang="0">
                  <a:pos x="37" y="41"/>
                </a:cxn>
                <a:cxn ang="0">
                  <a:pos x="27" y="41"/>
                </a:cxn>
                <a:cxn ang="0">
                  <a:pos x="25" y="39"/>
                </a:cxn>
                <a:cxn ang="0">
                  <a:pos x="25" y="22"/>
                </a:cxn>
                <a:cxn ang="0">
                  <a:pos x="15" y="22"/>
                </a:cxn>
                <a:cxn ang="0">
                  <a:pos x="13" y="20"/>
                </a:cxn>
                <a:cxn ang="0">
                  <a:pos x="13" y="18"/>
                </a:cxn>
                <a:cxn ang="0">
                  <a:pos x="30" y="1"/>
                </a:cxn>
                <a:cxn ang="0">
                  <a:pos x="32" y="0"/>
                </a:cxn>
                <a:cxn ang="0">
                  <a:pos x="34" y="1"/>
                </a:cxn>
                <a:cxn ang="0">
                  <a:pos x="51" y="18"/>
                </a:cxn>
                <a:cxn ang="0">
                  <a:pos x="51" y="20"/>
                </a:cxn>
                <a:cxn ang="0">
                  <a:pos x="49" y="22"/>
                </a:cxn>
                <a:cxn ang="0">
                  <a:pos x="47" y="51"/>
                </a:cxn>
                <a:cxn ang="0">
                  <a:pos x="44" y="54"/>
                </a:cxn>
                <a:cxn ang="0">
                  <a:pos x="47" y="56"/>
                </a:cxn>
                <a:cxn ang="0">
                  <a:pos x="49" y="54"/>
                </a:cxn>
                <a:cxn ang="0">
                  <a:pos x="47" y="51"/>
                </a:cxn>
                <a:cxn ang="0">
                  <a:pos x="56" y="51"/>
                </a:cxn>
                <a:cxn ang="0">
                  <a:pos x="54" y="54"/>
                </a:cxn>
                <a:cxn ang="0">
                  <a:pos x="56" y="56"/>
                </a:cxn>
                <a:cxn ang="0">
                  <a:pos x="59" y="54"/>
                </a:cxn>
                <a:cxn ang="0">
                  <a:pos x="56" y="51"/>
                </a:cxn>
              </a:cxnLst>
              <a:rect l="0" t="0" r="r" b="b"/>
              <a:pathLst>
                <a:path w="64" h="61">
                  <a:moveTo>
                    <a:pt x="64" y="57"/>
                  </a:moveTo>
                  <a:cubicBezTo>
                    <a:pt x="64" y="59"/>
                    <a:pt x="62" y="61"/>
                    <a:pt x="60" y="61"/>
                  </a:cubicBezTo>
                  <a:cubicBezTo>
                    <a:pt x="4" y="61"/>
                    <a:pt x="4" y="61"/>
                    <a:pt x="4" y="61"/>
                  </a:cubicBezTo>
                  <a:cubicBezTo>
                    <a:pt x="2" y="61"/>
                    <a:pt x="0" y="59"/>
                    <a:pt x="0" y="57"/>
                  </a:cubicBezTo>
                  <a:cubicBezTo>
                    <a:pt x="0" y="45"/>
                    <a:pt x="0" y="45"/>
                    <a:pt x="0" y="45"/>
                  </a:cubicBezTo>
                  <a:cubicBezTo>
                    <a:pt x="0" y="43"/>
                    <a:pt x="2" y="41"/>
                    <a:pt x="4" y="41"/>
                  </a:cubicBezTo>
                  <a:cubicBezTo>
                    <a:pt x="20" y="41"/>
                    <a:pt x="20" y="41"/>
                    <a:pt x="20" y="41"/>
                  </a:cubicBezTo>
                  <a:cubicBezTo>
                    <a:pt x="21" y="44"/>
                    <a:pt x="24" y="46"/>
                    <a:pt x="27" y="46"/>
                  </a:cubicBezTo>
                  <a:cubicBezTo>
                    <a:pt x="37" y="46"/>
                    <a:pt x="37" y="46"/>
                    <a:pt x="37" y="46"/>
                  </a:cubicBezTo>
                  <a:cubicBezTo>
                    <a:pt x="40" y="46"/>
                    <a:pt x="43" y="44"/>
                    <a:pt x="44" y="41"/>
                  </a:cubicBezTo>
                  <a:cubicBezTo>
                    <a:pt x="60" y="41"/>
                    <a:pt x="60" y="41"/>
                    <a:pt x="60" y="41"/>
                  </a:cubicBezTo>
                  <a:cubicBezTo>
                    <a:pt x="62" y="41"/>
                    <a:pt x="64" y="43"/>
                    <a:pt x="64" y="45"/>
                  </a:cubicBezTo>
                  <a:lnTo>
                    <a:pt x="64" y="57"/>
                  </a:lnTo>
                  <a:close/>
                  <a:moveTo>
                    <a:pt x="49" y="22"/>
                  </a:moveTo>
                  <a:cubicBezTo>
                    <a:pt x="39" y="22"/>
                    <a:pt x="39" y="22"/>
                    <a:pt x="39" y="22"/>
                  </a:cubicBezTo>
                  <a:cubicBezTo>
                    <a:pt x="39" y="39"/>
                    <a:pt x="39" y="39"/>
                    <a:pt x="39" y="39"/>
                  </a:cubicBezTo>
                  <a:cubicBezTo>
                    <a:pt x="39" y="40"/>
                    <a:pt x="38" y="41"/>
                    <a:pt x="37" y="41"/>
                  </a:cubicBezTo>
                  <a:cubicBezTo>
                    <a:pt x="27" y="41"/>
                    <a:pt x="27" y="41"/>
                    <a:pt x="27" y="41"/>
                  </a:cubicBezTo>
                  <a:cubicBezTo>
                    <a:pt x="26" y="41"/>
                    <a:pt x="25" y="40"/>
                    <a:pt x="25" y="39"/>
                  </a:cubicBezTo>
                  <a:cubicBezTo>
                    <a:pt x="25" y="22"/>
                    <a:pt x="25" y="22"/>
                    <a:pt x="25" y="22"/>
                  </a:cubicBezTo>
                  <a:cubicBezTo>
                    <a:pt x="15" y="22"/>
                    <a:pt x="15" y="22"/>
                    <a:pt x="15" y="22"/>
                  </a:cubicBezTo>
                  <a:cubicBezTo>
                    <a:pt x="14" y="22"/>
                    <a:pt x="13" y="21"/>
                    <a:pt x="13" y="20"/>
                  </a:cubicBezTo>
                  <a:cubicBezTo>
                    <a:pt x="12" y="20"/>
                    <a:pt x="13" y="19"/>
                    <a:pt x="13" y="18"/>
                  </a:cubicBezTo>
                  <a:cubicBezTo>
                    <a:pt x="30" y="1"/>
                    <a:pt x="30" y="1"/>
                    <a:pt x="30" y="1"/>
                  </a:cubicBezTo>
                  <a:cubicBezTo>
                    <a:pt x="31" y="0"/>
                    <a:pt x="31" y="0"/>
                    <a:pt x="32" y="0"/>
                  </a:cubicBezTo>
                  <a:cubicBezTo>
                    <a:pt x="33" y="0"/>
                    <a:pt x="33" y="0"/>
                    <a:pt x="34" y="1"/>
                  </a:cubicBezTo>
                  <a:cubicBezTo>
                    <a:pt x="51" y="18"/>
                    <a:pt x="51" y="18"/>
                    <a:pt x="51" y="18"/>
                  </a:cubicBezTo>
                  <a:cubicBezTo>
                    <a:pt x="51" y="19"/>
                    <a:pt x="52" y="20"/>
                    <a:pt x="51" y="20"/>
                  </a:cubicBezTo>
                  <a:cubicBezTo>
                    <a:pt x="51" y="21"/>
                    <a:pt x="50" y="22"/>
                    <a:pt x="49" y="22"/>
                  </a:cubicBezTo>
                  <a:close/>
                  <a:moveTo>
                    <a:pt x="47" y="51"/>
                  </a:moveTo>
                  <a:cubicBezTo>
                    <a:pt x="45" y="51"/>
                    <a:pt x="44" y="52"/>
                    <a:pt x="44" y="54"/>
                  </a:cubicBezTo>
                  <a:cubicBezTo>
                    <a:pt x="44" y="55"/>
                    <a:pt x="45" y="56"/>
                    <a:pt x="47" y="56"/>
                  </a:cubicBezTo>
                  <a:cubicBezTo>
                    <a:pt x="48" y="56"/>
                    <a:pt x="49" y="55"/>
                    <a:pt x="49" y="54"/>
                  </a:cubicBezTo>
                  <a:cubicBezTo>
                    <a:pt x="49" y="52"/>
                    <a:pt x="48" y="51"/>
                    <a:pt x="47" y="51"/>
                  </a:cubicBezTo>
                  <a:close/>
                  <a:moveTo>
                    <a:pt x="56" y="51"/>
                  </a:moveTo>
                  <a:cubicBezTo>
                    <a:pt x="55" y="51"/>
                    <a:pt x="54" y="52"/>
                    <a:pt x="54" y="54"/>
                  </a:cubicBezTo>
                  <a:cubicBezTo>
                    <a:pt x="54" y="55"/>
                    <a:pt x="55" y="56"/>
                    <a:pt x="56" y="56"/>
                  </a:cubicBezTo>
                  <a:cubicBezTo>
                    <a:pt x="58" y="56"/>
                    <a:pt x="59" y="55"/>
                    <a:pt x="59" y="54"/>
                  </a:cubicBezTo>
                  <a:cubicBezTo>
                    <a:pt x="59" y="52"/>
                    <a:pt x="58" y="51"/>
                    <a:pt x="56" y="51"/>
                  </a:cubicBezTo>
                  <a:close/>
                </a:path>
              </a:pathLst>
            </a:custGeom>
            <a:solidFill>
              <a:schemeClr val="accent2"/>
            </a:solidFill>
            <a:ln w="9525">
              <a:noFill/>
              <a:round/>
            </a:ln>
          </p:spPr>
          <p:txBody>
            <a:bodyPr vert="horz" wrap="square" lIns="91440" tIns="45720" rIns="91440" bIns="45720" numCol="1" anchor="t" anchorCtr="0" compatLnSpc="1"/>
            <a:lstStyle/>
            <a:p>
              <a:endParaRPr lang="en-US">
                <a:solidFill>
                  <a:srgbClr val="262626"/>
                </a:solidFill>
              </a:endParaRPr>
            </a:p>
          </p:txBody>
        </p:sp>
      </p:grpSp>
      <p:grpSp>
        <p:nvGrpSpPr>
          <p:cNvPr id="3" name="Group 35"/>
          <p:cNvGrpSpPr/>
          <p:nvPr/>
        </p:nvGrpSpPr>
        <p:grpSpPr>
          <a:xfrm>
            <a:off x="6785937" y="4244080"/>
            <a:ext cx="596648" cy="535297"/>
            <a:chOff x="6771922" y="4196455"/>
            <a:chExt cx="596648" cy="535297"/>
          </a:xfrm>
        </p:grpSpPr>
        <p:sp>
          <p:nvSpPr>
            <p:cNvPr id="22" name="TextBox 21"/>
            <p:cNvSpPr txBox="1"/>
            <p:nvPr/>
          </p:nvSpPr>
          <p:spPr>
            <a:xfrm>
              <a:off x="6771922" y="4562475"/>
              <a:ext cx="596648" cy="169277"/>
            </a:xfrm>
            <a:prstGeom prst="rect">
              <a:avLst/>
            </a:prstGeom>
            <a:noFill/>
          </p:spPr>
          <p:txBody>
            <a:bodyPr wrap="none" lIns="0" tIns="0" rIns="0" bIns="0" rtlCol="0" anchor="t">
              <a:normAutofit/>
            </a:bodyPr>
            <a:lstStyle/>
            <a:p>
              <a:pPr algn="ctr"/>
              <a:r>
                <a:rPr lang="en-US" sz="1100" b="1" dirty="0" smtClean="0">
                  <a:solidFill>
                    <a:schemeClr val="accent1">
                      <a:lumMod val="50000"/>
                    </a:schemeClr>
                  </a:solidFill>
                </a:rPr>
                <a:t>Keyword03</a:t>
              </a:r>
              <a:endParaRPr lang="en-US" sz="1100" b="1" dirty="0">
                <a:solidFill>
                  <a:schemeClr val="accent1">
                    <a:lumMod val="50000"/>
                  </a:schemeClr>
                </a:solidFill>
              </a:endParaRPr>
            </a:p>
          </p:txBody>
        </p:sp>
        <p:sp>
          <p:nvSpPr>
            <p:cNvPr id="31" name="Freeform 15"/>
            <p:cNvSpPr>
              <a:spLocks noEditPoints="1"/>
            </p:cNvSpPr>
            <p:nvPr/>
          </p:nvSpPr>
          <p:spPr bwMode="auto">
            <a:xfrm>
              <a:off x="6897829" y="4196455"/>
              <a:ext cx="339695" cy="254771"/>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accent3"/>
            </a:solidFill>
            <a:ln w="9525">
              <a:noFill/>
              <a:round/>
            </a:ln>
          </p:spPr>
          <p:txBody>
            <a:bodyPr vert="horz" wrap="square" lIns="91440" tIns="45720" rIns="91440" bIns="45720" numCol="1" anchor="t" anchorCtr="0" compatLnSpc="1"/>
            <a:lstStyle/>
            <a:p>
              <a:endParaRPr lang="en-US">
                <a:solidFill>
                  <a:srgbClr val="262626"/>
                </a:solidFill>
              </a:endParaRPr>
            </a:p>
          </p:txBody>
        </p:sp>
      </p:grpSp>
      <p:grpSp>
        <p:nvGrpSpPr>
          <p:cNvPr id="6" name="Group 36"/>
          <p:cNvGrpSpPr/>
          <p:nvPr/>
        </p:nvGrpSpPr>
        <p:grpSpPr>
          <a:xfrm>
            <a:off x="7901559" y="4236835"/>
            <a:ext cx="596648" cy="542542"/>
            <a:chOff x="7887544" y="4189210"/>
            <a:chExt cx="596648" cy="542542"/>
          </a:xfrm>
        </p:grpSpPr>
        <p:sp>
          <p:nvSpPr>
            <p:cNvPr id="24" name="TextBox 23"/>
            <p:cNvSpPr txBox="1"/>
            <p:nvPr/>
          </p:nvSpPr>
          <p:spPr>
            <a:xfrm>
              <a:off x="7887544" y="4562475"/>
              <a:ext cx="596648" cy="169277"/>
            </a:xfrm>
            <a:prstGeom prst="rect">
              <a:avLst/>
            </a:prstGeom>
            <a:noFill/>
          </p:spPr>
          <p:txBody>
            <a:bodyPr wrap="none" lIns="0" tIns="0" rIns="0" bIns="0" rtlCol="0" anchor="t">
              <a:normAutofit/>
            </a:bodyPr>
            <a:lstStyle/>
            <a:p>
              <a:pPr algn="ctr"/>
              <a:r>
                <a:rPr lang="en-US" sz="1100" b="1" dirty="0" smtClean="0">
                  <a:solidFill>
                    <a:schemeClr val="accent1">
                      <a:lumMod val="50000"/>
                    </a:schemeClr>
                  </a:solidFill>
                </a:rPr>
                <a:t>Keyword04</a:t>
              </a:r>
              <a:endParaRPr lang="en-US" sz="1100" b="1" dirty="0">
                <a:solidFill>
                  <a:schemeClr val="accent1">
                    <a:lumMod val="50000"/>
                  </a:schemeClr>
                </a:solidFill>
              </a:endParaRPr>
            </a:p>
          </p:txBody>
        </p:sp>
        <p:sp>
          <p:nvSpPr>
            <p:cNvPr id="32" name="Freeform 41"/>
            <p:cNvSpPr>
              <a:spLocks noEditPoints="1"/>
            </p:cNvSpPr>
            <p:nvPr/>
          </p:nvSpPr>
          <p:spPr bwMode="auto">
            <a:xfrm>
              <a:off x="8016718" y="4189210"/>
              <a:ext cx="338301" cy="269260"/>
            </a:xfrm>
            <a:custGeom>
              <a:avLst/>
              <a:gdLst/>
              <a:ahLst/>
              <a:cxnLst>
                <a:cxn ang="0">
                  <a:pos x="63" y="53"/>
                </a:cxn>
                <a:cxn ang="0">
                  <a:pos x="61" y="54"/>
                </a:cxn>
                <a:cxn ang="0">
                  <a:pos x="8" y="54"/>
                </a:cxn>
                <a:cxn ang="0">
                  <a:pos x="6" y="53"/>
                </a:cxn>
                <a:cxn ang="0">
                  <a:pos x="0" y="34"/>
                </a:cxn>
                <a:cxn ang="0">
                  <a:pos x="34" y="0"/>
                </a:cxn>
                <a:cxn ang="0">
                  <a:pos x="68" y="34"/>
                </a:cxn>
                <a:cxn ang="0">
                  <a:pos x="63" y="53"/>
                </a:cxn>
                <a:cxn ang="0">
                  <a:pos x="10" y="30"/>
                </a:cxn>
                <a:cxn ang="0">
                  <a:pos x="5" y="34"/>
                </a:cxn>
                <a:cxn ang="0">
                  <a:pos x="10" y="39"/>
                </a:cxn>
                <a:cxn ang="0">
                  <a:pos x="15" y="34"/>
                </a:cxn>
                <a:cxn ang="0">
                  <a:pos x="10" y="30"/>
                </a:cxn>
                <a:cxn ang="0">
                  <a:pos x="17" y="13"/>
                </a:cxn>
                <a:cxn ang="0">
                  <a:pos x="13" y="17"/>
                </a:cxn>
                <a:cxn ang="0">
                  <a:pos x="17" y="22"/>
                </a:cxn>
                <a:cxn ang="0">
                  <a:pos x="22" y="17"/>
                </a:cxn>
                <a:cxn ang="0">
                  <a:pos x="17" y="13"/>
                </a:cxn>
                <a:cxn ang="0">
                  <a:pos x="42" y="21"/>
                </a:cxn>
                <a:cxn ang="0">
                  <a:pos x="41" y="18"/>
                </a:cxn>
                <a:cxn ang="0">
                  <a:pos x="38" y="20"/>
                </a:cxn>
                <a:cxn ang="0">
                  <a:pos x="34" y="34"/>
                </a:cxn>
                <a:cxn ang="0">
                  <a:pos x="27" y="40"/>
                </a:cxn>
                <a:cxn ang="0">
                  <a:pos x="33" y="49"/>
                </a:cxn>
                <a:cxn ang="0">
                  <a:pos x="42" y="44"/>
                </a:cxn>
                <a:cxn ang="0">
                  <a:pos x="39" y="36"/>
                </a:cxn>
                <a:cxn ang="0">
                  <a:pos x="42" y="21"/>
                </a:cxn>
                <a:cxn ang="0">
                  <a:pos x="34" y="5"/>
                </a:cxn>
                <a:cxn ang="0">
                  <a:pos x="30" y="10"/>
                </a:cxn>
                <a:cxn ang="0">
                  <a:pos x="34" y="15"/>
                </a:cxn>
                <a:cxn ang="0">
                  <a:pos x="39" y="10"/>
                </a:cxn>
                <a:cxn ang="0">
                  <a:pos x="34" y="5"/>
                </a:cxn>
                <a:cxn ang="0">
                  <a:pos x="51" y="13"/>
                </a:cxn>
                <a:cxn ang="0">
                  <a:pos x="47" y="17"/>
                </a:cxn>
                <a:cxn ang="0">
                  <a:pos x="51" y="22"/>
                </a:cxn>
                <a:cxn ang="0">
                  <a:pos x="56" y="17"/>
                </a:cxn>
                <a:cxn ang="0">
                  <a:pos x="51" y="13"/>
                </a:cxn>
                <a:cxn ang="0">
                  <a:pos x="59" y="30"/>
                </a:cxn>
                <a:cxn ang="0">
                  <a:pos x="54" y="34"/>
                </a:cxn>
                <a:cxn ang="0">
                  <a:pos x="59" y="39"/>
                </a:cxn>
                <a:cxn ang="0">
                  <a:pos x="64" y="34"/>
                </a:cxn>
                <a:cxn ang="0">
                  <a:pos x="59" y="30"/>
                </a:cxn>
              </a:cxnLst>
              <a:rect l="0" t="0" r="r" b="b"/>
              <a:pathLst>
                <a:path w="68" h="54">
                  <a:moveTo>
                    <a:pt x="63" y="53"/>
                  </a:moveTo>
                  <a:cubicBezTo>
                    <a:pt x="63" y="53"/>
                    <a:pt x="62" y="54"/>
                    <a:pt x="61" y="54"/>
                  </a:cubicBezTo>
                  <a:cubicBezTo>
                    <a:pt x="8" y="54"/>
                    <a:pt x="8" y="54"/>
                    <a:pt x="8" y="54"/>
                  </a:cubicBezTo>
                  <a:cubicBezTo>
                    <a:pt x="7" y="54"/>
                    <a:pt x="6" y="53"/>
                    <a:pt x="6" y="53"/>
                  </a:cubicBezTo>
                  <a:cubicBezTo>
                    <a:pt x="2" y="47"/>
                    <a:pt x="0" y="41"/>
                    <a:pt x="0" y="34"/>
                  </a:cubicBezTo>
                  <a:cubicBezTo>
                    <a:pt x="0" y="16"/>
                    <a:pt x="16" y="0"/>
                    <a:pt x="34" y="0"/>
                  </a:cubicBezTo>
                  <a:cubicBezTo>
                    <a:pt x="53" y="0"/>
                    <a:pt x="68" y="16"/>
                    <a:pt x="68" y="34"/>
                  </a:cubicBezTo>
                  <a:cubicBezTo>
                    <a:pt x="68" y="41"/>
                    <a:pt x="67" y="47"/>
                    <a:pt x="63" y="53"/>
                  </a:cubicBezTo>
                  <a:close/>
                  <a:moveTo>
                    <a:pt x="10" y="30"/>
                  </a:moveTo>
                  <a:cubicBezTo>
                    <a:pt x="7" y="30"/>
                    <a:pt x="5" y="32"/>
                    <a:pt x="5" y="34"/>
                  </a:cubicBezTo>
                  <a:cubicBezTo>
                    <a:pt x="5" y="37"/>
                    <a:pt x="7" y="39"/>
                    <a:pt x="10" y="39"/>
                  </a:cubicBezTo>
                  <a:cubicBezTo>
                    <a:pt x="13" y="39"/>
                    <a:pt x="15" y="37"/>
                    <a:pt x="15" y="34"/>
                  </a:cubicBezTo>
                  <a:cubicBezTo>
                    <a:pt x="15" y="32"/>
                    <a:pt x="13" y="30"/>
                    <a:pt x="10" y="30"/>
                  </a:cubicBezTo>
                  <a:close/>
                  <a:moveTo>
                    <a:pt x="17" y="13"/>
                  </a:moveTo>
                  <a:cubicBezTo>
                    <a:pt x="15" y="13"/>
                    <a:pt x="13" y="15"/>
                    <a:pt x="13" y="17"/>
                  </a:cubicBezTo>
                  <a:cubicBezTo>
                    <a:pt x="13" y="20"/>
                    <a:pt x="15" y="22"/>
                    <a:pt x="17" y="22"/>
                  </a:cubicBezTo>
                  <a:cubicBezTo>
                    <a:pt x="20" y="22"/>
                    <a:pt x="22" y="20"/>
                    <a:pt x="22" y="17"/>
                  </a:cubicBezTo>
                  <a:cubicBezTo>
                    <a:pt x="22" y="15"/>
                    <a:pt x="20" y="13"/>
                    <a:pt x="17" y="13"/>
                  </a:cubicBezTo>
                  <a:close/>
                  <a:moveTo>
                    <a:pt x="42" y="21"/>
                  </a:moveTo>
                  <a:cubicBezTo>
                    <a:pt x="43" y="20"/>
                    <a:pt x="42" y="19"/>
                    <a:pt x="41" y="18"/>
                  </a:cubicBezTo>
                  <a:cubicBezTo>
                    <a:pt x="39" y="18"/>
                    <a:pt x="38" y="19"/>
                    <a:pt x="38" y="20"/>
                  </a:cubicBezTo>
                  <a:cubicBezTo>
                    <a:pt x="34" y="34"/>
                    <a:pt x="34" y="34"/>
                    <a:pt x="34" y="34"/>
                  </a:cubicBezTo>
                  <a:cubicBezTo>
                    <a:pt x="31" y="35"/>
                    <a:pt x="28" y="37"/>
                    <a:pt x="27" y="40"/>
                  </a:cubicBezTo>
                  <a:cubicBezTo>
                    <a:pt x="26" y="44"/>
                    <a:pt x="29" y="48"/>
                    <a:pt x="33" y="49"/>
                  </a:cubicBezTo>
                  <a:cubicBezTo>
                    <a:pt x="37" y="50"/>
                    <a:pt x="40" y="47"/>
                    <a:pt x="42" y="44"/>
                  </a:cubicBezTo>
                  <a:cubicBezTo>
                    <a:pt x="42" y="40"/>
                    <a:pt x="41" y="37"/>
                    <a:pt x="39" y="36"/>
                  </a:cubicBezTo>
                  <a:lnTo>
                    <a:pt x="42" y="21"/>
                  </a:lnTo>
                  <a:close/>
                  <a:moveTo>
                    <a:pt x="34" y="5"/>
                  </a:moveTo>
                  <a:cubicBezTo>
                    <a:pt x="32" y="5"/>
                    <a:pt x="30" y="7"/>
                    <a:pt x="30" y="10"/>
                  </a:cubicBezTo>
                  <a:cubicBezTo>
                    <a:pt x="30" y="13"/>
                    <a:pt x="32" y="15"/>
                    <a:pt x="34" y="15"/>
                  </a:cubicBezTo>
                  <a:cubicBezTo>
                    <a:pt x="37" y="15"/>
                    <a:pt x="39" y="13"/>
                    <a:pt x="39" y="10"/>
                  </a:cubicBezTo>
                  <a:cubicBezTo>
                    <a:pt x="39" y="7"/>
                    <a:pt x="37" y="5"/>
                    <a:pt x="34" y="5"/>
                  </a:cubicBezTo>
                  <a:close/>
                  <a:moveTo>
                    <a:pt x="51" y="13"/>
                  </a:moveTo>
                  <a:cubicBezTo>
                    <a:pt x="49" y="13"/>
                    <a:pt x="47" y="15"/>
                    <a:pt x="47" y="17"/>
                  </a:cubicBezTo>
                  <a:cubicBezTo>
                    <a:pt x="47" y="20"/>
                    <a:pt x="49" y="22"/>
                    <a:pt x="51" y="22"/>
                  </a:cubicBezTo>
                  <a:cubicBezTo>
                    <a:pt x="54" y="22"/>
                    <a:pt x="56" y="20"/>
                    <a:pt x="56" y="17"/>
                  </a:cubicBezTo>
                  <a:cubicBezTo>
                    <a:pt x="56" y="15"/>
                    <a:pt x="54" y="13"/>
                    <a:pt x="51" y="13"/>
                  </a:cubicBezTo>
                  <a:close/>
                  <a:moveTo>
                    <a:pt x="59" y="30"/>
                  </a:moveTo>
                  <a:cubicBezTo>
                    <a:pt x="56" y="30"/>
                    <a:pt x="54" y="32"/>
                    <a:pt x="54" y="34"/>
                  </a:cubicBezTo>
                  <a:cubicBezTo>
                    <a:pt x="54" y="37"/>
                    <a:pt x="56" y="39"/>
                    <a:pt x="59" y="39"/>
                  </a:cubicBezTo>
                  <a:cubicBezTo>
                    <a:pt x="61" y="39"/>
                    <a:pt x="64" y="37"/>
                    <a:pt x="64" y="34"/>
                  </a:cubicBezTo>
                  <a:cubicBezTo>
                    <a:pt x="64" y="32"/>
                    <a:pt x="61" y="30"/>
                    <a:pt x="59" y="30"/>
                  </a:cubicBezTo>
                  <a:close/>
                </a:path>
              </a:pathLst>
            </a:custGeom>
            <a:solidFill>
              <a:schemeClr val="accent4"/>
            </a:solidFill>
            <a:ln w="9525">
              <a:noFill/>
              <a:round/>
            </a:ln>
          </p:spPr>
          <p:txBody>
            <a:bodyPr vert="horz" wrap="square" lIns="91440" tIns="45720" rIns="91440" bIns="45720" numCol="1" anchor="t" anchorCtr="0" compatLnSpc="1"/>
            <a:lstStyle/>
            <a:p>
              <a:endParaRPr lang="en-US">
                <a:solidFill>
                  <a:srgbClr val="262626"/>
                </a:solidFill>
              </a:endParaRPr>
            </a:p>
          </p:txBody>
        </p:sp>
      </p:grpSp>
      <p:grpSp>
        <p:nvGrpSpPr>
          <p:cNvPr id="18" name="Group 33"/>
          <p:cNvGrpSpPr/>
          <p:nvPr/>
        </p:nvGrpSpPr>
        <p:grpSpPr>
          <a:xfrm>
            <a:off x="4516526" y="4219787"/>
            <a:ext cx="634817" cy="559590"/>
            <a:chOff x="4502511" y="4172162"/>
            <a:chExt cx="634817" cy="559590"/>
          </a:xfrm>
        </p:grpSpPr>
        <p:sp>
          <p:nvSpPr>
            <p:cNvPr id="28" name="TextBox 27"/>
            <p:cNvSpPr txBox="1"/>
            <p:nvPr/>
          </p:nvSpPr>
          <p:spPr>
            <a:xfrm>
              <a:off x="4502511" y="4562475"/>
              <a:ext cx="634817" cy="169277"/>
            </a:xfrm>
            <a:prstGeom prst="rect">
              <a:avLst/>
            </a:prstGeom>
            <a:noFill/>
          </p:spPr>
          <p:txBody>
            <a:bodyPr wrap="none" lIns="0" tIns="0" rIns="0" bIns="0" rtlCol="0" anchor="t">
              <a:normAutofit/>
            </a:bodyPr>
            <a:lstStyle/>
            <a:p>
              <a:pPr algn="ctr"/>
              <a:r>
                <a:rPr lang="en-US" sz="1100" b="1" dirty="0" smtClean="0">
                  <a:solidFill>
                    <a:schemeClr val="accent1">
                      <a:lumMod val="50000"/>
                    </a:schemeClr>
                  </a:solidFill>
                </a:rPr>
                <a:t>Key word01</a:t>
              </a:r>
              <a:endParaRPr lang="en-US" sz="1100" b="1" dirty="0">
                <a:solidFill>
                  <a:schemeClr val="accent1">
                    <a:lumMod val="50000"/>
                  </a:schemeClr>
                </a:solidFill>
              </a:endParaRPr>
            </a:p>
          </p:txBody>
        </p:sp>
        <p:sp>
          <p:nvSpPr>
            <p:cNvPr id="33" name="Freeform 70"/>
            <p:cNvSpPr>
              <a:spLocks noEditPoints="1"/>
            </p:cNvSpPr>
            <p:nvPr/>
          </p:nvSpPr>
          <p:spPr bwMode="auto">
            <a:xfrm>
              <a:off x="4660657" y="4172162"/>
              <a:ext cx="318524" cy="303356"/>
            </a:xfrm>
            <a:custGeom>
              <a:avLst/>
              <a:gdLst/>
              <a:ahLst/>
              <a:cxnLst>
                <a:cxn ang="0">
                  <a:pos x="59" y="51"/>
                </a:cxn>
                <a:cxn ang="0">
                  <a:pos x="56" y="55"/>
                </a:cxn>
                <a:cxn ang="0">
                  <a:pos x="3" y="55"/>
                </a:cxn>
                <a:cxn ang="0">
                  <a:pos x="0" y="51"/>
                </a:cxn>
                <a:cxn ang="0">
                  <a:pos x="0" y="40"/>
                </a:cxn>
                <a:cxn ang="0">
                  <a:pos x="3" y="37"/>
                </a:cxn>
                <a:cxn ang="0">
                  <a:pos x="20" y="37"/>
                </a:cxn>
                <a:cxn ang="0">
                  <a:pos x="25" y="41"/>
                </a:cxn>
                <a:cxn ang="0">
                  <a:pos x="29" y="43"/>
                </a:cxn>
                <a:cxn ang="0">
                  <a:pos x="34" y="41"/>
                </a:cxn>
                <a:cxn ang="0">
                  <a:pos x="39" y="37"/>
                </a:cxn>
                <a:cxn ang="0">
                  <a:pos x="56" y="37"/>
                </a:cxn>
                <a:cxn ang="0">
                  <a:pos x="59" y="40"/>
                </a:cxn>
                <a:cxn ang="0">
                  <a:pos x="59" y="51"/>
                </a:cxn>
                <a:cxn ang="0">
                  <a:pos x="47" y="22"/>
                </a:cxn>
                <a:cxn ang="0">
                  <a:pos x="31" y="38"/>
                </a:cxn>
                <a:cxn ang="0">
                  <a:pos x="29" y="39"/>
                </a:cxn>
                <a:cxn ang="0">
                  <a:pos x="28" y="38"/>
                </a:cxn>
                <a:cxn ang="0">
                  <a:pos x="12" y="22"/>
                </a:cxn>
                <a:cxn ang="0">
                  <a:pos x="11" y="20"/>
                </a:cxn>
                <a:cxn ang="0">
                  <a:pos x="13" y="18"/>
                </a:cxn>
                <a:cxn ang="0">
                  <a:pos x="23" y="18"/>
                </a:cxn>
                <a:cxn ang="0">
                  <a:pos x="23" y="2"/>
                </a:cxn>
                <a:cxn ang="0">
                  <a:pos x="25" y="0"/>
                </a:cxn>
                <a:cxn ang="0">
                  <a:pos x="34" y="0"/>
                </a:cxn>
                <a:cxn ang="0">
                  <a:pos x="36" y="2"/>
                </a:cxn>
                <a:cxn ang="0">
                  <a:pos x="36" y="18"/>
                </a:cxn>
                <a:cxn ang="0">
                  <a:pos x="45" y="18"/>
                </a:cxn>
                <a:cxn ang="0">
                  <a:pos x="48" y="20"/>
                </a:cxn>
                <a:cxn ang="0">
                  <a:pos x="47" y="22"/>
                </a:cxn>
                <a:cxn ang="0">
                  <a:pos x="43" y="46"/>
                </a:cxn>
                <a:cxn ang="0">
                  <a:pos x="41" y="48"/>
                </a:cxn>
                <a:cxn ang="0">
                  <a:pos x="43" y="50"/>
                </a:cxn>
                <a:cxn ang="0">
                  <a:pos x="45" y="48"/>
                </a:cxn>
                <a:cxn ang="0">
                  <a:pos x="43" y="46"/>
                </a:cxn>
                <a:cxn ang="0">
                  <a:pos x="52" y="46"/>
                </a:cxn>
                <a:cxn ang="0">
                  <a:pos x="50" y="48"/>
                </a:cxn>
                <a:cxn ang="0">
                  <a:pos x="52" y="50"/>
                </a:cxn>
                <a:cxn ang="0">
                  <a:pos x="55" y="48"/>
                </a:cxn>
                <a:cxn ang="0">
                  <a:pos x="52" y="46"/>
                </a:cxn>
              </a:cxnLst>
              <a:rect l="0" t="0" r="r" b="b"/>
              <a:pathLst>
                <a:path w="59" h="55">
                  <a:moveTo>
                    <a:pt x="59" y="51"/>
                  </a:moveTo>
                  <a:cubicBezTo>
                    <a:pt x="59" y="53"/>
                    <a:pt x="58" y="55"/>
                    <a:pt x="56" y="55"/>
                  </a:cubicBezTo>
                  <a:cubicBezTo>
                    <a:pt x="3" y="55"/>
                    <a:pt x="3" y="55"/>
                    <a:pt x="3" y="55"/>
                  </a:cubicBezTo>
                  <a:cubicBezTo>
                    <a:pt x="1" y="55"/>
                    <a:pt x="0" y="53"/>
                    <a:pt x="0" y="51"/>
                  </a:cubicBezTo>
                  <a:cubicBezTo>
                    <a:pt x="0" y="40"/>
                    <a:pt x="0" y="40"/>
                    <a:pt x="0" y="40"/>
                  </a:cubicBezTo>
                  <a:cubicBezTo>
                    <a:pt x="0" y="38"/>
                    <a:pt x="1" y="37"/>
                    <a:pt x="3" y="37"/>
                  </a:cubicBezTo>
                  <a:cubicBezTo>
                    <a:pt x="20" y="37"/>
                    <a:pt x="20" y="37"/>
                    <a:pt x="20" y="37"/>
                  </a:cubicBezTo>
                  <a:cubicBezTo>
                    <a:pt x="25" y="41"/>
                    <a:pt x="25" y="41"/>
                    <a:pt x="25" y="41"/>
                  </a:cubicBezTo>
                  <a:cubicBezTo>
                    <a:pt x="26" y="43"/>
                    <a:pt x="28" y="43"/>
                    <a:pt x="29" y="43"/>
                  </a:cubicBezTo>
                  <a:cubicBezTo>
                    <a:pt x="31" y="43"/>
                    <a:pt x="33" y="43"/>
                    <a:pt x="34" y="41"/>
                  </a:cubicBezTo>
                  <a:cubicBezTo>
                    <a:pt x="39" y="37"/>
                    <a:pt x="39" y="37"/>
                    <a:pt x="39" y="37"/>
                  </a:cubicBezTo>
                  <a:cubicBezTo>
                    <a:pt x="56" y="37"/>
                    <a:pt x="56" y="37"/>
                    <a:pt x="56" y="37"/>
                  </a:cubicBezTo>
                  <a:cubicBezTo>
                    <a:pt x="58" y="37"/>
                    <a:pt x="59" y="38"/>
                    <a:pt x="59" y="40"/>
                  </a:cubicBezTo>
                  <a:lnTo>
                    <a:pt x="59" y="51"/>
                  </a:lnTo>
                  <a:close/>
                  <a:moveTo>
                    <a:pt x="47" y="22"/>
                  </a:moveTo>
                  <a:cubicBezTo>
                    <a:pt x="31" y="38"/>
                    <a:pt x="31" y="38"/>
                    <a:pt x="31" y="38"/>
                  </a:cubicBezTo>
                  <a:cubicBezTo>
                    <a:pt x="31" y="39"/>
                    <a:pt x="30" y="39"/>
                    <a:pt x="29" y="39"/>
                  </a:cubicBezTo>
                  <a:cubicBezTo>
                    <a:pt x="29" y="39"/>
                    <a:pt x="28" y="39"/>
                    <a:pt x="28" y="38"/>
                  </a:cubicBezTo>
                  <a:cubicBezTo>
                    <a:pt x="12" y="22"/>
                    <a:pt x="12" y="22"/>
                    <a:pt x="12" y="22"/>
                  </a:cubicBezTo>
                  <a:cubicBezTo>
                    <a:pt x="11" y="21"/>
                    <a:pt x="11" y="20"/>
                    <a:pt x="11" y="20"/>
                  </a:cubicBezTo>
                  <a:cubicBezTo>
                    <a:pt x="12" y="19"/>
                    <a:pt x="13" y="18"/>
                    <a:pt x="13" y="18"/>
                  </a:cubicBezTo>
                  <a:cubicBezTo>
                    <a:pt x="23" y="18"/>
                    <a:pt x="23" y="18"/>
                    <a:pt x="23" y="18"/>
                  </a:cubicBezTo>
                  <a:cubicBezTo>
                    <a:pt x="23" y="2"/>
                    <a:pt x="23" y="2"/>
                    <a:pt x="23" y="2"/>
                  </a:cubicBezTo>
                  <a:cubicBezTo>
                    <a:pt x="23" y="1"/>
                    <a:pt x="24" y="0"/>
                    <a:pt x="25" y="0"/>
                  </a:cubicBezTo>
                  <a:cubicBezTo>
                    <a:pt x="34" y="0"/>
                    <a:pt x="34" y="0"/>
                    <a:pt x="34" y="0"/>
                  </a:cubicBezTo>
                  <a:cubicBezTo>
                    <a:pt x="35" y="0"/>
                    <a:pt x="36" y="1"/>
                    <a:pt x="36" y="2"/>
                  </a:cubicBezTo>
                  <a:cubicBezTo>
                    <a:pt x="36" y="18"/>
                    <a:pt x="36" y="18"/>
                    <a:pt x="36" y="18"/>
                  </a:cubicBezTo>
                  <a:cubicBezTo>
                    <a:pt x="45" y="18"/>
                    <a:pt x="45" y="18"/>
                    <a:pt x="45" y="18"/>
                  </a:cubicBezTo>
                  <a:cubicBezTo>
                    <a:pt x="46" y="18"/>
                    <a:pt x="47" y="19"/>
                    <a:pt x="48" y="20"/>
                  </a:cubicBezTo>
                  <a:cubicBezTo>
                    <a:pt x="48" y="20"/>
                    <a:pt x="48" y="21"/>
                    <a:pt x="47" y="22"/>
                  </a:cubicBezTo>
                  <a:close/>
                  <a:moveTo>
                    <a:pt x="43" y="46"/>
                  </a:moveTo>
                  <a:cubicBezTo>
                    <a:pt x="42" y="46"/>
                    <a:pt x="41" y="47"/>
                    <a:pt x="41" y="48"/>
                  </a:cubicBezTo>
                  <a:cubicBezTo>
                    <a:pt x="41" y="49"/>
                    <a:pt x="42" y="50"/>
                    <a:pt x="43" y="50"/>
                  </a:cubicBezTo>
                  <a:cubicBezTo>
                    <a:pt x="44" y="50"/>
                    <a:pt x="45" y="49"/>
                    <a:pt x="45" y="48"/>
                  </a:cubicBezTo>
                  <a:cubicBezTo>
                    <a:pt x="45" y="47"/>
                    <a:pt x="44" y="46"/>
                    <a:pt x="43" y="46"/>
                  </a:cubicBezTo>
                  <a:close/>
                  <a:moveTo>
                    <a:pt x="52" y="46"/>
                  </a:moveTo>
                  <a:cubicBezTo>
                    <a:pt x="51" y="46"/>
                    <a:pt x="50" y="47"/>
                    <a:pt x="50" y="48"/>
                  </a:cubicBezTo>
                  <a:cubicBezTo>
                    <a:pt x="50" y="49"/>
                    <a:pt x="51" y="50"/>
                    <a:pt x="52" y="50"/>
                  </a:cubicBezTo>
                  <a:cubicBezTo>
                    <a:pt x="54" y="50"/>
                    <a:pt x="55" y="49"/>
                    <a:pt x="55" y="48"/>
                  </a:cubicBezTo>
                  <a:cubicBezTo>
                    <a:pt x="55" y="47"/>
                    <a:pt x="54" y="46"/>
                    <a:pt x="52" y="46"/>
                  </a:cubicBezTo>
                  <a:close/>
                </a:path>
              </a:pathLst>
            </a:custGeom>
            <a:solidFill>
              <a:schemeClr val="accent1"/>
            </a:solidFill>
            <a:ln w="9525">
              <a:noFill/>
              <a:round/>
            </a:ln>
          </p:spPr>
          <p:txBody>
            <a:bodyPr vert="horz" wrap="square" lIns="91440" tIns="45720" rIns="91440" bIns="45720" numCol="1" anchor="t" anchorCtr="0" compatLnSpc="1"/>
            <a:lstStyle/>
            <a:p>
              <a:endParaRPr lang="en-US">
                <a:solidFill>
                  <a:srgbClr val="262626"/>
                </a:solidFill>
              </a:endParaRPr>
            </a:p>
          </p:txBody>
        </p:sp>
      </p:grpSp>
    </p:spTree>
    <p:extLst>
      <p:ext uri="{BB962C8B-B14F-4D97-AF65-F5344CB8AC3E}">
        <p14:creationId xmlns:p14="http://schemas.microsoft.com/office/powerpoint/2010/main" val="230035193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7" dur="1000"/>
                                        <p:tgtEl>
                                          <p:spTgt spid="7">
                                            <p:graphicEl>
                                              <a:chart seriesIdx="-3" categoryIdx="-3" bldStep="gridLegend"/>
                                            </p:graphicEl>
                                          </p:spTgt>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7">
                                            <p:graphicEl>
                                              <a:chart seriesIdx="0" categoryIdx="0" bldStep="ptInCategory"/>
                                            </p:graphicEl>
                                          </p:spTgt>
                                        </p:tgtEl>
                                        <p:attrNameLst>
                                          <p:attrName>style.visibility</p:attrName>
                                        </p:attrNameLst>
                                      </p:cBhvr>
                                      <p:to>
                                        <p:strVal val="visible"/>
                                      </p:to>
                                    </p:set>
                                    <p:animEffect transition="in" filter="wipe(down)">
                                      <p:cBhvr>
                                        <p:cTn id="11" dur="500"/>
                                        <p:tgtEl>
                                          <p:spTgt spid="7">
                                            <p:graphicEl>
                                              <a:chart seriesIdx="0" categoryIdx="0" bldStep="ptInCategory"/>
                                            </p:graphicEl>
                                          </p:spTgt>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7">
                                            <p:graphicEl>
                                              <a:chart seriesIdx="1" categoryIdx="0" bldStep="ptInCategory"/>
                                            </p:graphicEl>
                                          </p:spTgt>
                                        </p:tgtEl>
                                        <p:attrNameLst>
                                          <p:attrName>style.visibility</p:attrName>
                                        </p:attrNameLst>
                                      </p:cBhvr>
                                      <p:to>
                                        <p:strVal val="visible"/>
                                      </p:to>
                                    </p:set>
                                    <p:animEffect transition="in" filter="wipe(down)">
                                      <p:cBhvr>
                                        <p:cTn id="15" dur="500"/>
                                        <p:tgtEl>
                                          <p:spTgt spid="7">
                                            <p:graphicEl>
                                              <a:chart seriesIdx="1" categoryIdx="0" bldStep="ptInCategory"/>
                                            </p:graphicEl>
                                          </p:spTgt>
                                        </p:tgtEl>
                                      </p:cBhvr>
                                    </p:animEffect>
                                  </p:childTnLst>
                                </p:cTn>
                              </p:par>
                            </p:childTnLst>
                          </p:cTn>
                        </p:par>
                        <p:par>
                          <p:cTn id="16" fill="hold">
                            <p:stCondLst>
                              <p:cond delay="2000"/>
                            </p:stCondLst>
                            <p:childTnLst>
                              <p:par>
                                <p:cTn id="17" presetID="22" presetClass="entr" presetSubtype="4" fill="hold" grpId="0" nodeType="afterEffect">
                                  <p:stCondLst>
                                    <p:cond delay="0"/>
                                  </p:stCondLst>
                                  <p:childTnLst>
                                    <p:set>
                                      <p:cBhvr>
                                        <p:cTn id="18" dur="1" fill="hold">
                                          <p:stCondLst>
                                            <p:cond delay="0"/>
                                          </p:stCondLst>
                                        </p:cTn>
                                        <p:tgtEl>
                                          <p:spTgt spid="7">
                                            <p:graphicEl>
                                              <a:chart seriesIdx="2" categoryIdx="0" bldStep="ptInCategory"/>
                                            </p:graphicEl>
                                          </p:spTgt>
                                        </p:tgtEl>
                                        <p:attrNameLst>
                                          <p:attrName>style.visibility</p:attrName>
                                        </p:attrNameLst>
                                      </p:cBhvr>
                                      <p:to>
                                        <p:strVal val="visible"/>
                                      </p:to>
                                    </p:set>
                                    <p:animEffect transition="in" filter="wipe(down)">
                                      <p:cBhvr>
                                        <p:cTn id="19" dur="500"/>
                                        <p:tgtEl>
                                          <p:spTgt spid="7">
                                            <p:graphicEl>
                                              <a:chart seriesIdx="2" categoryIdx="0" bldStep="ptInCategory"/>
                                            </p:graphicEl>
                                          </p:spTgt>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7">
                                            <p:graphicEl>
                                              <a:chart seriesIdx="0" categoryIdx="1" bldStep="ptInCategory"/>
                                            </p:graphicEl>
                                          </p:spTgt>
                                        </p:tgtEl>
                                        <p:attrNameLst>
                                          <p:attrName>style.visibility</p:attrName>
                                        </p:attrNameLst>
                                      </p:cBhvr>
                                      <p:to>
                                        <p:strVal val="visible"/>
                                      </p:to>
                                    </p:set>
                                    <p:animEffect transition="in" filter="wipe(down)">
                                      <p:cBhvr>
                                        <p:cTn id="23" dur="500"/>
                                        <p:tgtEl>
                                          <p:spTgt spid="7">
                                            <p:graphicEl>
                                              <a:chart seriesIdx="0" categoryIdx="1" bldStep="ptInCategory"/>
                                            </p:graphicEl>
                                          </p:spTgt>
                                        </p:tgtEl>
                                      </p:cBhvr>
                                    </p:animEffect>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1" fill="hold">
                                          <p:stCondLst>
                                            <p:cond delay="0"/>
                                          </p:stCondLst>
                                        </p:cTn>
                                        <p:tgtEl>
                                          <p:spTgt spid="7">
                                            <p:graphicEl>
                                              <a:chart seriesIdx="1" categoryIdx="1" bldStep="ptInCategory"/>
                                            </p:graphicEl>
                                          </p:spTgt>
                                        </p:tgtEl>
                                        <p:attrNameLst>
                                          <p:attrName>style.visibility</p:attrName>
                                        </p:attrNameLst>
                                      </p:cBhvr>
                                      <p:to>
                                        <p:strVal val="visible"/>
                                      </p:to>
                                    </p:set>
                                    <p:animEffect transition="in" filter="wipe(down)">
                                      <p:cBhvr>
                                        <p:cTn id="27" dur="500"/>
                                        <p:tgtEl>
                                          <p:spTgt spid="7">
                                            <p:graphicEl>
                                              <a:chart seriesIdx="1" categoryIdx="1" bldStep="ptInCategory"/>
                                            </p:graphicEl>
                                          </p:spTgt>
                                        </p:tgtEl>
                                      </p:cBhvr>
                                    </p:animEffect>
                                  </p:childTnLst>
                                </p:cTn>
                              </p:par>
                            </p:childTnLst>
                          </p:cTn>
                        </p:par>
                        <p:par>
                          <p:cTn id="28" fill="hold">
                            <p:stCondLst>
                              <p:cond delay="3500"/>
                            </p:stCondLst>
                            <p:childTnLst>
                              <p:par>
                                <p:cTn id="29" presetID="22" presetClass="entr" presetSubtype="4" fill="hold" grpId="0" nodeType="afterEffect">
                                  <p:stCondLst>
                                    <p:cond delay="0"/>
                                  </p:stCondLst>
                                  <p:childTnLst>
                                    <p:set>
                                      <p:cBhvr>
                                        <p:cTn id="30" dur="1" fill="hold">
                                          <p:stCondLst>
                                            <p:cond delay="0"/>
                                          </p:stCondLst>
                                        </p:cTn>
                                        <p:tgtEl>
                                          <p:spTgt spid="7">
                                            <p:graphicEl>
                                              <a:chart seriesIdx="2" categoryIdx="1" bldStep="ptInCategory"/>
                                            </p:graphicEl>
                                          </p:spTgt>
                                        </p:tgtEl>
                                        <p:attrNameLst>
                                          <p:attrName>style.visibility</p:attrName>
                                        </p:attrNameLst>
                                      </p:cBhvr>
                                      <p:to>
                                        <p:strVal val="visible"/>
                                      </p:to>
                                    </p:set>
                                    <p:animEffect transition="in" filter="wipe(down)">
                                      <p:cBhvr>
                                        <p:cTn id="31" dur="500"/>
                                        <p:tgtEl>
                                          <p:spTgt spid="7">
                                            <p:graphicEl>
                                              <a:chart seriesIdx="2" categoryIdx="1" bldStep="ptInCategory"/>
                                            </p:graphicEl>
                                          </p:spTgt>
                                        </p:tgtEl>
                                      </p:cBhvr>
                                    </p:animEffect>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7">
                                            <p:graphicEl>
                                              <a:chart seriesIdx="0" categoryIdx="2" bldStep="ptInCategory"/>
                                            </p:graphicEl>
                                          </p:spTgt>
                                        </p:tgtEl>
                                        <p:attrNameLst>
                                          <p:attrName>style.visibility</p:attrName>
                                        </p:attrNameLst>
                                      </p:cBhvr>
                                      <p:to>
                                        <p:strVal val="visible"/>
                                      </p:to>
                                    </p:set>
                                    <p:animEffect transition="in" filter="wipe(down)">
                                      <p:cBhvr>
                                        <p:cTn id="35" dur="500"/>
                                        <p:tgtEl>
                                          <p:spTgt spid="7">
                                            <p:graphicEl>
                                              <a:chart seriesIdx="0" categoryIdx="2" bldStep="ptInCategory"/>
                                            </p:graphicEl>
                                          </p:spTgt>
                                        </p:tgtEl>
                                      </p:cBhvr>
                                    </p:animEffect>
                                  </p:childTnLst>
                                </p:cTn>
                              </p:par>
                            </p:childTnLst>
                          </p:cTn>
                        </p:par>
                        <p:par>
                          <p:cTn id="36" fill="hold">
                            <p:stCondLst>
                              <p:cond delay="4500"/>
                            </p:stCondLst>
                            <p:childTnLst>
                              <p:par>
                                <p:cTn id="37" presetID="22" presetClass="entr" presetSubtype="4" fill="hold" grpId="0" nodeType="afterEffect">
                                  <p:stCondLst>
                                    <p:cond delay="0"/>
                                  </p:stCondLst>
                                  <p:childTnLst>
                                    <p:set>
                                      <p:cBhvr>
                                        <p:cTn id="38" dur="1" fill="hold">
                                          <p:stCondLst>
                                            <p:cond delay="0"/>
                                          </p:stCondLst>
                                        </p:cTn>
                                        <p:tgtEl>
                                          <p:spTgt spid="7">
                                            <p:graphicEl>
                                              <a:chart seriesIdx="1" categoryIdx="2" bldStep="ptInCategory"/>
                                            </p:graphicEl>
                                          </p:spTgt>
                                        </p:tgtEl>
                                        <p:attrNameLst>
                                          <p:attrName>style.visibility</p:attrName>
                                        </p:attrNameLst>
                                      </p:cBhvr>
                                      <p:to>
                                        <p:strVal val="visible"/>
                                      </p:to>
                                    </p:set>
                                    <p:animEffect transition="in" filter="wipe(down)">
                                      <p:cBhvr>
                                        <p:cTn id="39" dur="500"/>
                                        <p:tgtEl>
                                          <p:spTgt spid="7">
                                            <p:graphicEl>
                                              <a:chart seriesIdx="1" categoryIdx="2" bldStep="ptInCategory"/>
                                            </p:graphicEl>
                                          </p:spTgt>
                                        </p:tgtEl>
                                      </p:cBhvr>
                                    </p:animEffect>
                                  </p:childTnLst>
                                </p:cTn>
                              </p:par>
                            </p:childTnLst>
                          </p:cTn>
                        </p:par>
                        <p:par>
                          <p:cTn id="40" fill="hold">
                            <p:stCondLst>
                              <p:cond delay="5000"/>
                            </p:stCondLst>
                            <p:childTnLst>
                              <p:par>
                                <p:cTn id="41" presetID="22" presetClass="entr" presetSubtype="4" fill="hold" grpId="0" nodeType="afterEffect">
                                  <p:stCondLst>
                                    <p:cond delay="0"/>
                                  </p:stCondLst>
                                  <p:childTnLst>
                                    <p:set>
                                      <p:cBhvr>
                                        <p:cTn id="42" dur="1" fill="hold">
                                          <p:stCondLst>
                                            <p:cond delay="0"/>
                                          </p:stCondLst>
                                        </p:cTn>
                                        <p:tgtEl>
                                          <p:spTgt spid="7">
                                            <p:graphicEl>
                                              <a:chart seriesIdx="2" categoryIdx="2" bldStep="ptInCategory"/>
                                            </p:graphicEl>
                                          </p:spTgt>
                                        </p:tgtEl>
                                        <p:attrNameLst>
                                          <p:attrName>style.visibility</p:attrName>
                                        </p:attrNameLst>
                                      </p:cBhvr>
                                      <p:to>
                                        <p:strVal val="visible"/>
                                      </p:to>
                                    </p:set>
                                    <p:animEffect transition="in" filter="wipe(down)">
                                      <p:cBhvr>
                                        <p:cTn id="43" dur="500"/>
                                        <p:tgtEl>
                                          <p:spTgt spid="7">
                                            <p:graphicEl>
                                              <a:chart seriesIdx="2" categoryIdx="2" bldStep="ptInCategory"/>
                                            </p:graphicEl>
                                          </p:spTgt>
                                        </p:tgtEl>
                                      </p:cBhvr>
                                    </p:animEffect>
                                  </p:childTnLst>
                                </p:cTn>
                              </p:par>
                            </p:childTnLst>
                          </p:cTn>
                        </p:par>
                        <p:par>
                          <p:cTn id="44" fill="hold">
                            <p:stCondLst>
                              <p:cond delay="5500"/>
                            </p:stCondLst>
                            <p:childTnLst>
                              <p:par>
                                <p:cTn id="45" presetID="22" presetClass="entr" presetSubtype="4" fill="hold" grpId="0" nodeType="afterEffect">
                                  <p:stCondLst>
                                    <p:cond delay="0"/>
                                  </p:stCondLst>
                                  <p:childTnLst>
                                    <p:set>
                                      <p:cBhvr>
                                        <p:cTn id="46" dur="1" fill="hold">
                                          <p:stCondLst>
                                            <p:cond delay="0"/>
                                          </p:stCondLst>
                                        </p:cTn>
                                        <p:tgtEl>
                                          <p:spTgt spid="7">
                                            <p:graphicEl>
                                              <a:chart seriesIdx="0" categoryIdx="3" bldStep="ptInCategory"/>
                                            </p:graphicEl>
                                          </p:spTgt>
                                        </p:tgtEl>
                                        <p:attrNameLst>
                                          <p:attrName>style.visibility</p:attrName>
                                        </p:attrNameLst>
                                      </p:cBhvr>
                                      <p:to>
                                        <p:strVal val="visible"/>
                                      </p:to>
                                    </p:set>
                                    <p:animEffect transition="in" filter="wipe(down)">
                                      <p:cBhvr>
                                        <p:cTn id="47" dur="500"/>
                                        <p:tgtEl>
                                          <p:spTgt spid="7">
                                            <p:graphicEl>
                                              <a:chart seriesIdx="0" categoryIdx="3" bldStep="ptInCategory"/>
                                            </p:graphicEl>
                                          </p:spTgt>
                                        </p:tgtEl>
                                      </p:cBhvr>
                                    </p:animEffect>
                                  </p:childTnLst>
                                </p:cTn>
                              </p:par>
                            </p:childTnLst>
                          </p:cTn>
                        </p:par>
                        <p:par>
                          <p:cTn id="48" fill="hold">
                            <p:stCondLst>
                              <p:cond delay="6000"/>
                            </p:stCondLst>
                            <p:childTnLst>
                              <p:par>
                                <p:cTn id="49" presetID="22" presetClass="entr" presetSubtype="4" fill="hold" grpId="0" nodeType="afterEffect">
                                  <p:stCondLst>
                                    <p:cond delay="0"/>
                                  </p:stCondLst>
                                  <p:childTnLst>
                                    <p:set>
                                      <p:cBhvr>
                                        <p:cTn id="50" dur="1" fill="hold">
                                          <p:stCondLst>
                                            <p:cond delay="0"/>
                                          </p:stCondLst>
                                        </p:cTn>
                                        <p:tgtEl>
                                          <p:spTgt spid="7">
                                            <p:graphicEl>
                                              <a:chart seriesIdx="1" categoryIdx="3" bldStep="ptInCategory"/>
                                            </p:graphicEl>
                                          </p:spTgt>
                                        </p:tgtEl>
                                        <p:attrNameLst>
                                          <p:attrName>style.visibility</p:attrName>
                                        </p:attrNameLst>
                                      </p:cBhvr>
                                      <p:to>
                                        <p:strVal val="visible"/>
                                      </p:to>
                                    </p:set>
                                    <p:animEffect transition="in" filter="wipe(down)">
                                      <p:cBhvr>
                                        <p:cTn id="51" dur="500"/>
                                        <p:tgtEl>
                                          <p:spTgt spid="7">
                                            <p:graphicEl>
                                              <a:chart seriesIdx="1" categoryIdx="3" bldStep="ptInCategory"/>
                                            </p:graphicEl>
                                          </p:spTgt>
                                        </p:tgtEl>
                                      </p:cBhvr>
                                    </p:animEffect>
                                  </p:childTnLst>
                                </p:cTn>
                              </p:par>
                            </p:childTnLst>
                          </p:cTn>
                        </p:par>
                        <p:par>
                          <p:cTn id="52" fill="hold">
                            <p:stCondLst>
                              <p:cond delay="6500"/>
                            </p:stCondLst>
                            <p:childTnLst>
                              <p:par>
                                <p:cTn id="53" presetID="22" presetClass="entr" presetSubtype="4" fill="hold" grpId="0" nodeType="afterEffect">
                                  <p:stCondLst>
                                    <p:cond delay="0"/>
                                  </p:stCondLst>
                                  <p:childTnLst>
                                    <p:set>
                                      <p:cBhvr>
                                        <p:cTn id="54" dur="1" fill="hold">
                                          <p:stCondLst>
                                            <p:cond delay="0"/>
                                          </p:stCondLst>
                                        </p:cTn>
                                        <p:tgtEl>
                                          <p:spTgt spid="7">
                                            <p:graphicEl>
                                              <a:chart seriesIdx="2" categoryIdx="3" bldStep="ptInCategory"/>
                                            </p:graphicEl>
                                          </p:spTgt>
                                        </p:tgtEl>
                                        <p:attrNameLst>
                                          <p:attrName>style.visibility</p:attrName>
                                        </p:attrNameLst>
                                      </p:cBhvr>
                                      <p:to>
                                        <p:strVal val="visible"/>
                                      </p:to>
                                    </p:set>
                                    <p:animEffect transition="in" filter="wipe(down)">
                                      <p:cBhvr>
                                        <p:cTn id="55" dur="500"/>
                                        <p:tgtEl>
                                          <p:spTgt spid="7">
                                            <p:graphicEl>
                                              <a:chart seriesIdx="2" categoryIdx="3" bldStep="ptInCategory"/>
                                            </p:graphicEl>
                                          </p:spTgt>
                                        </p:tgtEl>
                                      </p:cBhvr>
                                    </p:animEffect>
                                  </p:childTnLst>
                                </p:cTn>
                              </p:par>
                            </p:childTnLst>
                          </p:cTn>
                        </p:par>
                        <p:par>
                          <p:cTn id="56" fill="hold">
                            <p:stCondLst>
                              <p:cond delay="7000"/>
                            </p:stCondLst>
                            <p:childTnLst>
                              <p:par>
                                <p:cTn id="57" presetID="2" presetClass="entr" presetSubtype="4" accel="50000" decel="50000"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childTnLst>
                          </p:cTn>
                        </p:par>
                        <p:par>
                          <p:cTn id="61" fill="hold">
                            <p:stCondLst>
                              <p:cond delay="7500"/>
                            </p:stCondLst>
                            <p:childTnLst>
                              <p:par>
                                <p:cTn id="62" presetID="2" presetClass="entr" presetSubtype="4" accel="50000" decel="50000" fill="hold" nodeType="afterEffect">
                                  <p:stCondLst>
                                    <p:cond delay="0"/>
                                  </p:stCondLst>
                                  <p:childTnLst>
                                    <p:set>
                                      <p:cBhvr>
                                        <p:cTn id="63" dur="1" fill="hold">
                                          <p:stCondLst>
                                            <p:cond delay="0"/>
                                          </p:stCondLst>
                                        </p:cTn>
                                        <p:tgtEl>
                                          <p:spTgt spid="2"/>
                                        </p:tgtEl>
                                        <p:attrNameLst>
                                          <p:attrName>style.visibility</p:attrName>
                                        </p:attrNameLst>
                                      </p:cBhvr>
                                      <p:to>
                                        <p:strVal val="visible"/>
                                      </p:to>
                                    </p:set>
                                    <p:anim calcmode="lin" valueType="num">
                                      <p:cBhvr additive="base">
                                        <p:cTn id="64" dur="500" fill="hold"/>
                                        <p:tgtEl>
                                          <p:spTgt spid="2"/>
                                        </p:tgtEl>
                                        <p:attrNameLst>
                                          <p:attrName>ppt_x</p:attrName>
                                        </p:attrNameLst>
                                      </p:cBhvr>
                                      <p:tavLst>
                                        <p:tav tm="0">
                                          <p:val>
                                            <p:strVal val="#ppt_x"/>
                                          </p:val>
                                        </p:tav>
                                        <p:tav tm="100000">
                                          <p:val>
                                            <p:strVal val="#ppt_x"/>
                                          </p:val>
                                        </p:tav>
                                      </p:tavLst>
                                    </p:anim>
                                    <p:anim calcmode="lin" valueType="num">
                                      <p:cBhvr additive="base">
                                        <p:cTn id="65" dur="500" fill="hold"/>
                                        <p:tgtEl>
                                          <p:spTgt spid="2"/>
                                        </p:tgtEl>
                                        <p:attrNameLst>
                                          <p:attrName>ppt_y</p:attrName>
                                        </p:attrNameLst>
                                      </p:cBhvr>
                                      <p:tavLst>
                                        <p:tav tm="0">
                                          <p:val>
                                            <p:strVal val="1+#ppt_h/2"/>
                                          </p:val>
                                        </p:tav>
                                        <p:tav tm="100000">
                                          <p:val>
                                            <p:strVal val="#ppt_y"/>
                                          </p:val>
                                        </p:tav>
                                      </p:tavLst>
                                    </p:anim>
                                  </p:childTnLst>
                                </p:cTn>
                              </p:par>
                            </p:childTnLst>
                          </p:cTn>
                        </p:par>
                        <p:par>
                          <p:cTn id="66" fill="hold">
                            <p:stCondLst>
                              <p:cond delay="8000"/>
                            </p:stCondLst>
                            <p:childTnLst>
                              <p:par>
                                <p:cTn id="67" presetID="2" presetClass="entr" presetSubtype="4" accel="50000" decel="50000"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additive="base">
                                        <p:cTn id="69" dur="500" fill="hold"/>
                                        <p:tgtEl>
                                          <p:spTgt spid="3"/>
                                        </p:tgtEl>
                                        <p:attrNameLst>
                                          <p:attrName>ppt_x</p:attrName>
                                        </p:attrNameLst>
                                      </p:cBhvr>
                                      <p:tavLst>
                                        <p:tav tm="0">
                                          <p:val>
                                            <p:strVal val="#ppt_x"/>
                                          </p:val>
                                        </p:tav>
                                        <p:tav tm="100000">
                                          <p:val>
                                            <p:strVal val="#ppt_x"/>
                                          </p:val>
                                        </p:tav>
                                      </p:tavLst>
                                    </p:anim>
                                    <p:anim calcmode="lin" valueType="num">
                                      <p:cBhvr additive="base">
                                        <p:cTn id="70" dur="500" fill="hold"/>
                                        <p:tgtEl>
                                          <p:spTgt spid="3"/>
                                        </p:tgtEl>
                                        <p:attrNameLst>
                                          <p:attrName>ppt_y</p:attrName>
                                        </p:attrNameLst>
                                      </p:cBhvr>
                                      <p:tavLst>
                                        <p:tav tm="0">
                                          <p:val>
                                            <p:strVal val="1+#ppt_h/2"/>
                                          </p:val>
                                        </p:tav>
                                        <p:tav tm="100000">
                                          <p:val>
                                            <p:strVal val="#ppt_y"/>
                                          </p:val>
                                        </p:tav>
                                      </p:tavLst>
                                    </p:anim>
                                  </p:childTnLst>
                                </p:cTn>
                              </p:par>
                            </p:childTnLst>
                          </p:cTn>
                        </p:par>
                        <p:par>
                          <p:cTn id="71" fill="hold">
                            <p:stCondLst>
                              <p:cond delay="8500"/>
                            </p:stCondLst>
                            <p:childTnLst>
                              <p:par>
                                <p:cTn id="72" presetID="2" presetClass="entr" presetSubtype="4" accel="50000" decel="50000" fill="hold" nodeType="afterEffect">
                                  <p:stCondLst>
                                    <p:cond delay="0"/>
                                  </p:stCondLst>
                                  <p:childTnLst>
                                    <p:set>
                                      <p:cBhvr>
                                        <p:cTn id="73" dur="1" fill="hold">
                                          <p:stCondLst>
                                            <p:cond delay="0"/>
                                          </p:stCondLst>
                                        </p:cTn>
                                        <p:tgtEl>
                                          <p:spTgt spid="6"/>
                                        </p:tgtEl>
                                        <p:attrNameLst>
                                          <p:attrName>style.visibility</p:attrName>
                                        </p:attrNameLst>
                                      </p:cBhvr>
                                      <p:to>
                                        <p:strVal val="visible"/>
                                      </p:to>
                                    </p:set>
                                    <p:anim calcmode="lin" valueType="num">
                                      <p:cBhvr additive="base">
                                        <p:cTn id="74" dur="500" fill="hold"/>
                                        <p:tgtEl>
                                          <p:spTgt spid="6"/>
                                        </p:tgtEl>
                                        <p:attrNameLst>
                                          <p:attrName>ppt_x</p:attrName>
                                        </p:attrNameLst>
                                      </p:cBhvr>
                                      <p:tavLst>
                                        <p:tav tm="0">
                                          <p:val>
                                            <p:strVal val="#ppt_x"/>
                                          </p:val>
                                        </p:tav>
                                        <p:tav tm="100000">
                                          <p:val>
                                            <p:strVal val="#ppt_x"/>
                                          </p:val>
                                        </p:tav>
                                      </p:tavLst>
                                    </p:anim>
                                    <p:anim calcmode="lin" valueType="num">
                                      <p:cBhvr additive="base">
                                        <p:cTn id="75" dur="500" fill="hold"/>
                                        <p:tgtEl>
                                          <p:spTgt spid="6"/>
                                        </p:tgtEl>
                                        <p:attrNameLst>
                                          <p:attrName>ppt_y</p:attrName>
                                        </p:attrNameLst>
                                      </p:cBhvr>
                                      <p:tavLst>
                                        <p:tav tm="0">
                                          <p:val>
                                            <p:strVal val="1+#ppt_h/2"/>
                                          </p:val>
                                        </p:tav>
                                        <p:tav tm="100000">
                                          <p:val>
                                            <p:strVal val="#ppt_y"/>
                                          </p:val>
                                        </p:tav>
                                      </p:tavLst>
                                    </p:anim>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fade">
                                      <p:cBhvr>
                                        <p:cTn id="79" dur="500"/>
                                        <p:tgtEl>
                                          <p:spTgt spid="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wipe(left)">
                                      <p:cBhvr>
                                        <p:cTn id="86" dur="500"/>
                                        <p:tgtEl>
                                          <p:spTgt spid="8"/>
                                        </p:tgtEl>
                                      </p:cBhvr>
                                    </p:animEffect>
                                  </p:childTnLst>
                                </p:cTn>
                              </p:par>
                            </p:childTnLst>
                          </p:cTn>
                        </p:par>
                        <p:par>
                          <p:cTn id="87" fill="hold">
                            <p:stCondLst>
                              <p:cond delay="10000"/>
                            </p:stCondLst>
                            <p:childTnLst>
                              <p:par>
                                <p:cTn id="88" presetID="22" presetClass="entr" presetSubtype="8" fill="hold" grpId="0" nodeType="after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wipe(left)">
                                      <p:cBhvr>
                                        <p:cTn id="90" dur="500"/>
                                        <p:tgtEl>
                                          <p:spTgt spid="11"/>
                                        </p:tgtEl>
                                      </p:cBhvr>
                                    </p:animEffect>
                                  </p:childTnLst>
                                </p:cTn>
                              </p:par>
                            </p:childTnLst>
                          </p:cTn>
                        </p:par>
                        <p:par>
                          <p:cTn id="91" fill="hold">
                            <p:stCondLst>
                              <p:cond delay="10500"/>
                            </p:stCondLst>
                            <p:childTnLst>
                              <p:par>
                                <p:cTn id="92" presetID="23" presetClass="entr" presetSubtype="16" fill="hold" grpId="0" nodeType="afterEffect">
                                  <p:stCondLst>
                                    <p:cond delay="0"/>
                                  </p:stCondLst>
                                  <p:childTnLst>
                                    <p:set>
                                      <p:cBhvr>
                                        <p:cTn id="93" dur="1" fill="hold">
                                          <p:stCondLst>
                                            <p:cond delay="0"/>
                                          </p:stCondLst>
                                        </p:cTn>
                                        <p:tgtEl>
                                          <p:spTgt spid="12"/>
                                        </p:tgtEl>
                                        <p:attrNameLst>
                                          <p:attrName>style.visibility</p:attrName>
                                        </p:attrNameLst>
                                      </p:cBhvr>
                                      <p:to>
                                        <p:strVal val="visible"/>
                                      </p:to>
                                    </p:set>
                                    <p:anim calcmode="lin" valueType="num">
                                      <p:cBhvr>
                                        <p:cTn id="94" dur="500" fill="hold"/>
                                        <p:tgtEl>
                                          <p:spTgt spid="12"/>
                                        </p:tgtEl>
                                        <p:attrNameLst>
                                          <p:attrName>ppt_w</p:attrName>
                                        </p:attrNameLst>
                                      </p:cBhvr>
                                      <p:tavLst>
                                        <p:tav tm="0">
                                          <p:val>
                                            <p:fltVal val="0"/>
                                          </p:val>
                                        </p:tav>
                                        <p:tav tm="100000">
                                          <p:val>
                                            <p:strVal val="#ppt_w"/>
                                          </p:val>
                                        </p:tav>
                                      </p:tavLst>
                                    </p:anim>
                                    <p:anim calcmode="lin" valueType="num">
                                      <p:cBhvr>
                                        <p:cTn id="95" dur="500" fill="hold"/>
                                        <p:tgtEl>
                                          <p:spTgt spid="12"/>
                                        </p:tgtEl>
                                        <p:attrNameLst>
                                          <p:attrName>ppt_h</p:attrName>
                                        </p:attrNameLst>
                                      </p:cBhvr>
                                      <p:tavLst>
                                        <p:tav tm="0">
                                          <p:val>
                                            <p:fltVal val="0"/>
                                          </p:val>
                                        </p:tav>
                                        <p:tav tm="100000">
                                          <p:val>
                                            <p:strVal val="#ppt_h"/>
                                          </p:val>
                                        </p:tav>
                                      </p:tavLst>
                                    </p:anim>
                                  </p:childTnLst>
                                </p:cTn>
                              </p:par>
                            </p:childTnLst>
                          </p:cTn>
                        </p:par>
                        <p:par>
                          <p:cTn id="96" fill="hold">
                            <p:stCondLst>
                              <p:cond delay="11000"/>
                            </p:stCondLst>
                            <p:childTnLst>
                              <p:par>
                                <p:cTn id="97" presetID="2" presetClass="entr" presetSubtype="4" accel="50000" decel="50000" fill="hold" grpId="0" nodeType="afterEffect">
                                  <p:stCondLst>
                                    <p:cond delay="0"/>
                                  </p:stCondLst>
                                  <p:childTnLst>
                                    <p:set>
                                      <p:cBhvr>
                                        <p:cTn id="98" dur="1" fill="hold">
                                          <p:stCondLst>
                                            <p:cond delay="0"/>
                                          </p:stCondLst>
                                        </p:cTn>
                                        <p:tgtEl>
                                          <p:spTgt spid="13"/>
                                        </p:tgtEl>
                                        <p:attrNameLst>
                                          <p:attrName>style.visibility</p:attrName>
                                        </p:attrNameLst>
                                      </p:cBhvr>
                                      <p:to>
                                        <p:strVal val="visible"/>
                                      </p:to>
                                    </p:set>
                                    <p:anim calcmode="lin" valueType="num">
                                      <p:cBhvr additive="base">
                                        <p:cTn id="99" dur="500" fill="hold"/>
                                        <p:tgtEl>
                                          <p:spTgt spid="13"/>
                                        </p:tgtEl>
                                        <p:attrNameLst>
                                          <p:attrName>ppt_x</p:attrName>
                                        </p:attrNameLst>
                                      </p:cBhvr>
                                      <p:tavLst>
                                        <p:tav tm="0">
                                          <p:val>
                                            <p:strVal val="#ppt_x"/>
                                          </p:val>
                                        </p:tav>
                                        <p:tav tm="100000">
                                          <p:val>
                                            <p:strVal val="#ppt_x"/>
                                          </p:val>
                                        </p:tav>
                                      </p:tavLst>
                                    </p:anim>
                                    <p:anim calcmode="lin" valueType="num">
                                      <p:cBhvr additive="base">
                                        <p:cTn id="100" dur="500" fill="hold"/>
                                        <p:tgtEl>
                                          <p:spTgt spid="13"/>
                                        </p:tgtEl>
                                        <p:attrNameLst>
                                          <p:attrName>ppt_y</p:attrName>
                                        </p:attrNameLst>
                                      </p:cBhvr>
                                      <p:tavLst>
                                        <p:tav tm="0">
                                          <p:val>
                                            <p:strVal val="1+#ppt_h/2"/>
                                          </p:val>
                                        </p:tav>
                                        <p:tav tm="100000">
                                          <p:val>
                                            <p:strVal val="#ppt_y"/>
                                          </p:val>
                                        </p:tav>
                                      </p:tavLst>
                                    </p:anim>
                                  </p:childTnLst>
                                </p:cTn>
                              </p:par>
                            </p:childTnLst>
                          </p:cTn>
                        </p:par>
                        <p:par>
                          <p:cTn id="101" fill="hold">
                            <p:stCondLst>
                              <p:cond delay="11500"/>
                            </p:stCondLst>
                            <p:childTnLst>
                              <p:par>
                                <p:cTn id="102" presetID="23" presetClass="entr" presetSubtype="16"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 calcmode="lin" valueType="num">
                                      <p:cBhvr>
                                        <p:cTn id="104" dur="500" fill="hold"/>
                                        <p:tgtEl>
                                          <p:spTgt spid="14"/>
                                        </p:tgtEl>
                                        <p:attrNameLst>
                                          <p:attrName>ppt_w</p:attrName>
                                        </p:attrNameLst>
                                      </p:cBhvr>
                                      <p:tavLst>
                                        <p:tav tm="0">
                                          <p:val>
                                            <p:fltVal val="0"/>
                                          </p:val>
                                        </p:tav>
                                        <p:tav tm="100000">
                                          <p:val>
                                            <p:strVal val="#ppt_w"/>
                                          </p:val>
                                        </p:tav>
                                      </p:tavLst>
                                    </p:anim>
                                    <p:anim calcmode="lin" valueType="num">
                                      <p:cBhvr>
                                        <p:cTn id="105" dur="500" fill="hold"/>
                                        <p:tgtEl>
                                          <p:spTgt spid="14"/>
                                        </p:tgtEl>
                                        <p:attrNameLst>
                                          <p:attrName>ppt_h</p:attrName>
                                        </p:attrNameLst>
                                      </p:cBhvr>
                                      <p:tavLst>
                                        <p:tav tm="0">
                                          <p:val>
                                            <p:fltVal val="0"/>
                                          </p:val>
                                        </p:tav>
                                        <p:tav tm="100000">
                                          <p:val>
                                            <p:strVal val="#ppt_h"/>
                                          </p:val>
                                        </p:tav>
                                      </p:tavLst>
                                    </p:anim>
                                  </p:childTnLst>
                                </p:cTn>
                              </p:par>
                            </p:childTnLst>
                          </p:cTn>
                        </p:par>
                        <p:par>
                          <p:cTn id="106" fill="hold">
                            <p:stCondLst>
                              <p:cond delay="12000"/>
                            </p:stCondLst>
                            <p:childTnLst>
                              <p:par>
                                <p:cTn id="107" presetID="2" presetClass="entr" presetSubtype="4" accel="50000" decel="50000" fill="hold" grpId="0" nodeType="after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par>
                          <p:cTn id="111" fill="hold">
                            <p:stCondLst>
                              <p:cond delay="12500"/>
                            </p:stCondLst>
                            <p:childTnLst>
                              <p:par>
                                <p:cTn id="112" presetID="23" presetClass="entr" presetSubtype="16" fill="hold" grpId="0" nodeType="afterEffect">
                                  <p:stCondLst>
                                    <p:cond delay="0"/>
                                  </p:stCondLst>
                                  <p:childTnLst>
                                    <p:set>
                                      <p:cBhvr>
                                        <p:cTn id="113" dur="1" fill="hold">
                                          <p:stCondLst>
                                            <p:cond delay="0"/>
                                          </p:stCondLst>
                                        </p:cTn>
                                        <p:tgtEl>
                                          <p:spTgt spid="16"/>
                                        </p:tgtEl>
                                        <p:attrNameLst>
                                          <p:attrName>style.visibility</p:attrName>
                                        </p:attrNameLst>
                                      </p:cBhvr>
                                      <p:to>
                                        <p:strVal val="visible"/>
                                      </p:to>
                                    </p:set>
                                    <p:anim calcmode="lin" valueType="num">
                                      <p:cBhvr>
                                        <p:cTn id="114" dur="500" fill="hold"/>
                                        <p:tgtEl>
                                          <p:spTgt spid="16"/>
                                        </p:tgtEl>
                                        <p:attrNameLst>
                                          <p:attrName>ppt_w</p:attrName>
                                        </p:attrNameLst>
                                      </p:cBhvr>
                                      <p:tavLst>
                                        <p:tav tm="0">
                                          <p:val>
                                            <p:fltVal val="0"/>
                                          </p:val>
                                        </p:tav>
                                        <p:tav tm="100000">
                                          <p:val>
                                            <p:strVal val="#ppt_w"/>
                                          </p:val>
                                        </p:tav>
                                      </p:tavLst>
                                    </p:anim>
                                    <p:anim calcmode="lin" valueType="num">
                                      <p:cBhvr>
                                        <p:cTn id="115" dur="500" fill="hold"/>
                                        <p:tgtEl>
                                          <p:spTgt spid="16"/>
                                        </p:tgtEl>
                                        <p:attrNameLst>
                                          <p:attrName>ppt_h</p:attrName>
                                        </p:attrNameLst>
                                      </p:cBhvr>
                                      <p:tavLst>
                                        <p:tav tm="0">
                                          <p:val>
                                            <p:fltVal val="0"/>
                                          </p:val>
                                        </p:tav>
                                        <p:tav tm="100000">
                                          <p:val>
                                            <p:strVal val="#ppt_h"/>
                                          </p:val>
                                        </p:tav>
                                      </p:tavLst>
                                    </p:anim>
                                  </p:childTnLst>
                                </p:cTn>
                              </p:par>
                            </p:childTnLst>
                          </p:cTn>
                        </p:par>
                        <p:par>
                          <p:cTn id="116" fill="hold">
                            <p:stCondLst>
                              <p:cond delay="13000"/>
                            </p:stCondLst>
                            <p:childTnLst>
                              <p:par>
                                <p:cTn id="117" presetID="2" presetClass="entr" presetSubtype="4" accel="50000" decel="50000" fill="hold" grpId="0" nodeType="afterEffect">
                                  <p:stCondLst>
                                    <p:cond delay="0"/>
                                  </p:stCondLst>
                                  <p:childTnLst>
                                    <p:set>
                                      <p:cBhvr>
                                        <p:cTn id="118" dur="1" fill="hold">
                                          <p:stCondLst>
                                            <p:cond delay="0"/>
                                          </p:stCondLst>
                                        </p:cTn>
                                        <p:tgtEl>
                                          <p:spTgt spid="17"/>
                                        </p:tgtEl>
                                        <p:attrNameLst>
                                          <p:attrName>style.visibility</p:attrName>
                                        </p:attrNameLst>
                                      </p:cBhvr>
                                      <p:to>
                                        <p:strVal val="visible"/>
                                      </p:to>
                                    </p:set>
                                    <p:anim calcmode="lin" valueType="num">
                                      <p:cBhvr additive="base">
                                        <p:cTn id="119" dur="500" fill="hold"/>
                                        <p:tgtEl>
                                          <p:spTgt spid="17"/>
                                        </p:tgtEl>
                                        <p:attrNameLst>
                                          <p:attrName>ppt_x</p:attrName>
                                        </p:attrNameLst>
                                      </p:cBhvr>
                                      <p:tavLst>
                                        <p:tav tm="0">
                                          <p:val>
                                            <p:strVal val="#ppt_x"/>
                                          </p:val>
                                        </p:tav>
                                        <p:tav tm="100000">
                                          <p:val>
                                            <p:strVal val="#ppt_x"/>
                                          </p:val>
                                        </p:tav>
                                      </p:tavLst>
                                    </p:anim>
                                    <p:anim calcmode="lin" valueType="num">
                                      <p:cBhvr additive="base">
                                        <p:cTn id="1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categoryEl"/>
        </p:bldSub>
      </p:bldGraphic>
      <p:bldP spid="8" grpId="0"/>
      <p:bldP spid="9" grpId="0"/>
      <p:bldP spid="10" grpId="0"/>
      <p:bldP spid="11" grpId="0"/>
      <p:bldP spid="12" grpId="0" animBg="1"/>
      <p:bldP spid="13" grpId="0"/>
      <p:bldP spid="14" grpId="0" animBg="1"/>
      <p:bldP spid="15" grpId="0"/>
      <p:bldP spid="16" grpId="0" animBg="1"/>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31171" y="999094"/>
            <a:ext cx="1881669" cy="276999"/>
          </a:xfrm>
          <a:prstGeom prst="rect">
            <a:avLst/>
          </a:prstGeom>
          <a:noFill/>
        </p:spPr>
        <p:txBody>
          <a:bodyPr wrap="none" rtlCol="0">
            <a:spAutoFit/>
          </a:bodyPr>
          <a:lstStyle/>
          <a:p>
            <a:pPr algn="ctr" defTabSz="685800"/>
            <a:r>
              <a:rPr lang="id-ID" sz="1200" dirty="0">
                <a:solidFill>
                  <a:schemeClr val="accent1">
                    <a:lumMod val="50000"/>
                  </a:schemeClr>
                </a:solidFill>
                <a:latin typeface="Calibri Light"/>
              </a:rPr>
              <a:t>put your great subtitle here</a:t>
            </a:r>
            <a:endParaRPr lang="en-US" sz="1200" dirty="0">
              <a:solidFill>
                <a:schemeClr val="accent1">
                  <a:lumMod val="50000"/>
                </a:schemeClr>
              </a:solidFill>
              <a:latin typeface="Calibri Light"/>
            </a:endParaRPr>
          </a:p>
        </p:txBody>
      </p:sp>
      <p:sp>
        <p:nvSpPr>
          <p:cNvPr id="7" name="TextBox 6"/>
          <p:cNvSpPr txBox="1"/>
          <p:nvPr/>
        </p:nvSpPr>
        <p:spPr>
          <a:xfrm>
            <a:off x="3147675" y="510569"/>
            <a:ext cx="2848857" cy="600164"/>
          </a:xfrm>
          <a:prstGeom prst="rect">
            <a:avLst/>
          </a:prstGeom>
          <a:noFill/>
        </p:spPr>
        <p:txBody>
          <a:bodyPr wrap="none" rtlCol="0">
            <a:spAutoFit/>
          </a:bodyPr>
          <a:lstStyle/>
          <a:p>
            <a:pPr algn="ctr" defTabSz="685800"/>
            <a:r>
              <a:rPr lang="id-ID" sz="3300" b="1" dirty="0">
                <a:solidFill>
                  <a:prstClr val="white"/>
                </a:solidFill>
                <a:latin typeface="Calibri Light"/>
              </a:rPr>
              <a:t>Sou Data Driven</a:t>
            </a:r>
            <a:endParaRPr lang="en-US" sz="3300" b="1" dirty="0">
              <a:solidFill>
                <a:prstClr val="white"/>
              </a:solidFill>
              <a:latin typeface="Calibri Light"/>
            </a:endParaRPr>
          </a:p>
        </p:txBody>
      </p:sp>
      <p:grpSp>
        <p:nvGrpSpPr>
          <p:cNvPr id="4" name="Group 3"/>
          <p:cNvGrpSpPr/>
          <p:nvPr/>
        </p:nvGrpSpPr>
        <p:grpSpPr>
          <a:xfrm>
            <a:off x="1" y="2900520"/>
            <a:ext cx="1641122" cy="876065"/>
            <a:chOff x="1706563" y="4518025"/>
            <a:chExt cx="2605088" cy="1390650"/>
          </a:xfrm>
        </p:grpSpPr>
        <p:sp>
          <p:nvSpPr>
            <p:cNvPr id="5" name="Freeform 5"/>
            <p:cNvSpPr/>
            <p:nvPr/>
          </p:nvSpPr>
          <p:spPr bwMode="auto">
            <a:xfrm>
              <a:off x="1706563" y="4518025"/>
              <a:ext cx="1303338" cy="1390650"/>
            </a:xfrm>
            <a:custGeom>
              <a:avLst/>
              <a:gdLst>
                <a:gd name="T0" fmla="*/ 333 w 347"/>
                <a:gd name="T1" fmla="*/ 29 h 370"/>
                <a:gd name="T2" fmla="*/ 0 w 347"/>
                <a:gd name="T3" fmla="*/ 370 h 370"/>
                <a:gd name="T4" fmla="*/ 347 w 347"/>
                <a:gd name="T5" fmla="*/ 370 h 370"/>
                <a:gd name="T6" fmla="*/ 347 w 347"/>
                <a:gd name="T7" fmla="*/ 0 h 370"/>
                <a:gd name="T8" fmla="*/ 333 w 347"/>
                <a:gd name="T9" fmla="*/ 29 h 370"/>
              </a:gdLst>
              <a:ahLst/>
              <a:cxnLst>
                <a:cxn ang="0">
                  <a:pos x="T0" y="T1"/>
                </a:cxn>
                <a:cxn ang="0">
                  <a:pos x="T2" y="T3"/>
                </a:cxn>
                <a:cxn ang="0">
                  <a:pos x="T4" y="T5"/>
                </a:cxn>
                <a:cxn ang="0">
                  <a:pos x="T6" y="T7"/>
                </a:cxn>
                <a:cxn ang="0">
                  <a:pos x="T8" y="T9"/>
                </a:cxn>
              </a:cxnLst>
              <a:rect l="0" t="0" r="r" b="b"/>
              <a:pathLst>
                <a:path w="347" h="370">
                  <a:moveTo>
                    <a:pt x="333" y="29"/>
                  </a:moveTo>
                  <a:cubicBezTo>
                    <a:pt x="242" y="286"/>
                    <a:pt x="0" y="370"/>
                    <a:pt x="0" y="370"/>
                  </a:cubicBezTo>
                  <a:cubicBezTo>
                    <a:pt x="347" y="370"/>
                    <a:pt x="347" y="370"/>
                    <a:pt x="347" y="370"/>
                  </a:cubicBezTo>
                  <a:cubicBezTo>
                    <a:pt x="347" y="0"/>
                    <a:pt x="347" y="0"/>
                    <a:pt x="347" y="0"/>
                  </a:cubicBezTo>
                  <a:cubicBezTo>
                    <a:pt x="345" y="0"/>
                    <a:pt x="339" y="13"/>
                    <a:pt x="333" y="29"/>
                  </a:cubicBezTo>
                  <a:close/>
                </a:path>
              </a:pathLst>
            </a:custGeom>
            <a:solidFill>
              <a:schemeClr val="accent1"/>
            </a:solidFill>
            <a:ln>
              <a:noFill/>
            </a:ln>
          </p:spPr>
          <p:txBody>
            <a:bodyPr vert="horz" wrap="square" lIns="68580" tIns="34290" rIns="68580" bIns="34290" numCol="1" anchor="t" anchorCtr="0" compatLnSpc="1"/>
            <a:lstStyle/>
            <a:p>
              <a:pPr defTabSz="685800"/>
              <a:endParaRPr lang="id-ID" sz="1350">
                <a:solidFill>
                  <a:prstClr val="black"/>
                </a:solidFill>
              </a:endParaRPr>
            </a:p>
          </p:txBody>
        </p:sp>
        <p:sp>
          <p:nvSpPr>
            <p:cNvPr id="8" name="Freeform 6"/>
            <p:cNvSpPr/>
            <p:nvPr/>
          </p:nvSpPr>
          <p:spPr bwMode="auto">
            <a:xfrm>
              <a:off x="3009901" y="4518025"/>
              <a:ext cx="1301750" cy="1390650"/>
            </a:xfrm>
            <a:custGeom>
              <a:avLst/>
              <a:gdLst>
                <a:gd name="T0" fmla="*/ 15 w 347"/>
                <a:gd name="T1" fmla="*/ 29 h 370"/>
                <a:gd name="T2" fmla="*/ 0 w 347"/>
                <a:gd name="T3" fmla="*/ 0 h 370"/>
                <a:gd name="T4" fmla="*/ 0 w 347"/>
                <a:gd name="T5" fmla="*/ 370 h 370"/>
                <a:gd name="T6" fmla="*/ 347 w 347"/>
                <a:gd name="T7" fmla="*/ 370 h 370"/>
                <a:gd name="T8" fmla="*/ 15 w 347"/>
                <a:gd name="T9" fmla="*/ 29 h 370"/>
              </a:gdLst>
              <a:ahLst/>
              <a:cxnLst>
                <a:cxn ang="0">
                  <a:pos x="T0" y="T1"/>
                </a:cxn>
                <a:cxn ang="0">
                  <a:pos x="T2" y="T3"/>
                </a:cxn>
                <a:cxn ang="0">
                  <a:pos x="T4" y="T5"/>
                </a:cxn>
                <a:cxn ang="0">
                  <a:pos x="T6" y="T7"/>
                </a:cxn>
                <a:cxn ang="0">
                  <a:pos x="T8" y="T9"/>
                </a:cxn>
              </a:cxnLst>
              <a:rect l="0" t="0" r="r" b="b"/>
              <a:pathLst>
                <a:path w="347" h="370">
                  <a:moveTo>
                    <a:pt x="15" y="29"/>
                  </a:moveTo>
                  <a:cubicBezTo>
                    <a:pt x="9" y="13"/>
                    <a:pt x="3" y="0"/>
                    <a:pt x="0" y="0"/>
                  </a:cubicBezTo>
                  <a:cubicBezTo>
                    <a:pt x="0" y="370"/>
                    <a:pt x="0" y="370"/>
                    <a:pt x="0" y="370"/>
                  </a:cubicBezTo>
                  <a:cubicBezTo>
                    <a:pt x="347" y="370"/>
                    <a:pt x="347" y="370"/>
                    <a:pt x="347" y="370"/>
                  </a:cubicBezTo>
                  <a:cubicBezTo>
                    <a:pt x="347" y="370"/>
                    <a:pt x="105" y="286"/>
                    <a:pt x="15" y="29"/>
                  </a:cubicBezTo>
                  <a:close/>
                </a:path>
              </a:pathLst>
            </a:custGeom>
            <a:solidFill>
              <a:schemeClr val="accent1">
                <a:lumMod val="75000"/>
              </a:schemeClr>
            </a:solidFill>
            <a:ln>
              <a:noFill/>
            </a:ln>
          </p:spPr>
          <p:txBody>
            <a:bodyPr vert="horz" wrap="square" lIns="68580" tIns="34290" rIns="68580" bIns="34290" numCol="1" anchor="t" anchorCtr="0" compatLnSpc="1"/>
            <a:lstStyle/>
            <a:p>
              <a:pPr defTabSz="685800"/>
              <a:endParaRPr lang="id-ID" sz="1350">
                <a:solidFill>
                  <a:prstClr val="black"/>
                </a:solidFill>
              </a:endParaRPr>
            </a:p>
          </p:txBody>
        </p:sp>
      </p:grpSp>
      <p:grpSp>
        <p:nvGrpSpPr>
          <p:cNvPr id="9" name="Group 8"/>
          <p:cNvGrpSpPr/>
          <p:nvPr/>
        </p:nvGrpSpPr>
        <p:grpSpPr>
          <a:xfrm>
            <a:off x="830062" y="2182467"/>
            <a:ext cx="1644122" cy="1594118"/>
            <a:chOff x="3024188" y="3378200"/>
            <a:chExt cx="2609851" cy="2530475"/>
          </a:xfrm>
        </p:grpSpPr>
        <p:sp>
          <p:nvSpPr>
            <p:cNvPr id="10" name="Freeform 7"/>
            <p:cNvSpPr/>
            <p:nvPr/>
          </p:nvSpPr>
          <p:spPr bwMode="auto">
            <a:xfrm>
              <a:off x="3024188" y="3378200"/>
              <a:ext cx="1306513" cy="2530475"/>
            </a:xfrm>
            <a:custGeom>
              <a:avLst/>
              <a:gdLst>
                <a:gd name="T0" fmla="*/ 334 w 348"/>
                <a:gd name="T1" fmla="*/ 52 h 673"/>
                <a:gd name="T2" fmla="*/ 0 w 348"/>
                <a:gd name="T3" fmla="*/ 673 h 673"/>
                <a:gd name="T4" fmla="*/ 348 w 348"/>
                <a:gd name="T5" fmla="*/ 673 h 673"/>
                <a:gd name="T6" fmla="*/ 348 w 348"/>
                <a:gd name="T7" fmla="*/ 0 h 673"/>
                <a:gd name="T8" fmla="*/ 334 w 348"/>
                <a:gd name="T9" fmla="*/ 52 h 673"/>
              </a:gdLst>
              <a:ahLst/>
              <a:cxnLst>
                <a:cxn ang="0">
                  <a:pos x="T0" y="T1"/>
                </a:cxn>
                <a:cxn ang="0">
                  <a:pos x="T2" y="T3"/>
                </a:cxn>
                <a:cxn ang="0">
                  <a:pos x="T4" y="T5"/>
                </a:cxn>
                <a:cxn ang="0">
                  <a:pos x="T6" y="T7"/>
                </a:cxn>
                <a:cxn ang="0">
                  <a:pos x="T8" y="T9"/>
                </a:cxn>
              </a:cxnLst>
              <a:rect l="0" t="0" r="r" b="b"/>
              <a:pathLst>
                <a:path w="348" h="673">
                  <a:moveTo>
                    <a:pt x="334" y="52"/>
                  </a:moveTo>
                  <a:cubicBezTo>
                    <a:pt x="243" y="520"/>
                    <a:pt x="0" y="673"/>
                    <a:pt x="0" y="673"/>
                  </a:cubicBezTo>
                  <a:cubicBezTo>
                    <a:pt x="348" y="673"/>
                    <a:pt x="348" y="673"/>
                    <a:pt x="348" y="673"/>
                  </a:cubicBezTo>
                  <a:cubicBezTo>
                    <a:pt x="348" y="0"/>
                    <a:pt x="348" y="0"/>
                    <a:pt x="348" y="0"/>
                  </a:cubicBezTo>
                  <a:cubicBezTo>
                    <a:pt x="345" y="0"/>
                    <a:pt x="339" y="24"/>
                    <a:pt x="334" y="52"/>
                  </a:cubicBezTo>
                  <a:close/>
                </a:path>
              </a:pathLst>
            </a:custGeom>
            <a:solidFill>
              <a:schemeClr val="accent2"/>
            </a:solidFill>
            <a:ln>
              <a:noFill/>
            </a:ln>
          </p:spPr>
          <p:txBody>
            <a:bodyPr vert="horz" wrap="square" lIns="68580" tIns="34290" rIns="68580" bIns="34290" numCol="1" anchor="t" anchorCtr="0" compatLnSpc="1"/>
            <a:lstStyle/>
            <a:p>
              <a:pPr defTabSz="685800"/>
              <a:endParaRPr lang="id-ID" sz="1350">
                <a:solidFill>
                  <a:prstClr val="black"/>
                </a:solidFill>
              </a:endParaRPr>
            </a:p>
          </p:txBody>
        </p:sp>
        <p:sp>
          <p:nvSpPr>
            <p:cNvPr id="11" name="Freeform 8"/>
            <p:cNvSpPr/>
            <p:nvPr/>
          </p:nvSpPr>
          <p:spPr bwMode="auto">
            <a:xfrm>
              <a:off x="4330701" y="3378200"/>
              <a:ext cx="1303338" cy="2530475"/>
            </a:xfrm>
            <a:custGeom>
              <a:avLst/>
              <a:gdLst>
                <a:gd name="T0" fmla="*/ 14 w 347"/>
                <a:gd name="T1" fmla="*/ 52 h 673"/>
                <a:gd name="T2" fmla="*/ 0 w 347"/>
                <a:gd name="T3" fmla="*/ 0 h 673"/>
                <a:gd name="T4" fmla="*/ 0 w 347"/>
                <a:gd name="T5" fmla="*/ 673 h 673"/>
                <a:gd name="T6" fmla="*/ 347 w 347"/>
                <a:gd name="T7" fmla="*/ 673 h 673"/>
                <a:gd name="T8" fmla="*/ 14 w 347"/>
                <a:gd name="T9" fmla="*/ 52 h 673"/>
              </a:gdLst>
              <a:ahLst/>
              <a:cxnLst>
                <a:cxn ang="0">
                  <a:pos x="T0" y="T1"/>
                </a:cxn>
                <a:cxn ang="0">
                  <a:pos x="T2" y="T3"/>
                </a:cxn>
                <a:cxn ang="0">
                  <a:pos x="T4" y="T5"/>
                </a:cxn>
                <a:cxn ang="0">
                  <a:pos x="T6" y="T7"/>
                </a:cxn>
                <a:cxn ang="0">
                  <a:pos x="T8" y="T9"/>
                </a:cxn>
              </a:cxnLst>
              <a:rect l="0" t="0" r="r" b="b"/>
              <a:pathLst>
                <a:path w="347" h="673">
                  <a:moveTo>
                    <a:pt x="14" y="52"/>
                  </a:moveTo>
                  <a:cubicBezTo>
                    <a:pt x="9" y="24"/>
                    <a:pt x="3" y="0"/>
                    <a:pt x="0" y="0"/>
                  </a:cubicBezTo>
                  <a:cubicBezTo>
                    <a:pt x="0" y="673"/>
                    <a:pt x="0" y="673"/>
                    <a:pt x="0" y="673"/>
                  </a:cubicBezTo>
                  <a:cubicBezTo>
                    <a:pt x="347" y="673"/>
                    <a:pt x="347" y="673"/>
                    <a:pt x="347" y="673"/>
                  </a:cubicBezTo>
                  <a:cubicBezTo>
                    <a:pt x="347" y="673"/>
                    <a:pt x="105" y="520"/>
                    <a:pt x="14" y="52"/>
                  </a:cubicBezTo>
                  <a:close/>
                </a:path>
              </a:pathLst>
            </a:custGeom>
            <a:solidFill>
              <a:schemeClr val="accent2">
                <a:lumMod val="75000"/>
              </a:schemeClr>
            </a:solidFill>
            <a:ln>
              <a:noFill/>
            </a:ln>
          </p:spPr>
          <p:txBody>
            <a:bodyPr vert="horz" wrap="square" lIns="68580" tIns="34290" rIns="68580" bIns="34290" numCol="1" anchor="t" anchorCtr="0" compatLnSpc="1"/>
            <a:lstStyle/>
            <a:p>
              <a:pPr defTabSz="685800"/>
              <a:endParaRPr lang="id-ID" sz="1350">
                <a:solidFill>
                  <a:prstClr val="black"/>
                </a:solidFill>
              </a:endParaRPr>
            </a:p>
          </p:txBody>
        </p:sp>
      </p:grpSp>
      <p:grpSp>
        <p:nvGrpSpPr>
          <p:cNvPr id="12" name="Group 11"/>
          <p:cNvGrpSpPr/>
          <p:nvPr/>
        </p:nvGrpSpPr>
        <p:grpSpPr>
          <a:xfrm>
            <a:off x="1658123" y="1476415"/>
            <a:ext cx="1641122" cy="2300170"/>
            <a:chOff x="4338638" y="2257425"/>
            <a:chExt cx="2605088" cy="3651250"/>
          </a:xfrm>
        </p:grpSpPr>
        <p:sp>
          <p:nvSpPr>
            <p:cNvPr id="13" name="Freeform 9"/>
            <p:cNvSpPr/>
            <p:nvPr/>
          </p:nvSpPr>
          <p:spPr bwMode="auto">
            <a:xfrm>
              <a:off x="4338638" y="2257425"/>
              <a:ext cx="1303338" cy="3651250"/>
            </a:xfrm>
            <a:custGeom>
              <a:avLst/>
              <a:gdLst>
                <a:gd name="T0" fmla="*/ 333 w 347"/>
                <a:gd name="T1" fmla="*/ 75 h 971"/>
                <a:gd name="T2" fmla="*/ 0 w 347"/>
                <a:gd name="T3" fmla="*/ 971 h 971"/>
                <a:gd name="T4" fmla="*/ 347 w 347"/>
                <a:gd name="T5" fmla="*/ 971 h 971"/>
                <a:gd name="T6" fmla="*/ 347 w 347"/>
                <a:gd name="T7" fmla="*/ 0 h 971"/>
                <a:gd name="T8" fmla="*/ 333 w 347"/>
                <a:gd name="T9" fmla="*/ 75 h 971"/>
              </a:gdLst>
              <a:ahLst/>
              <a:cxnLst>
                <a:cxn ang="0">
                  <a:pos x="T0" y="T1"/>
                </a:cxn>
                <a:cxn ang="0">
                  <a:pos x="T2" y="T3"/>
                </a:cxn>
                <a:cxn ang="0">
                  <a:pos x="T4" y="T5"/>
                </a:cxn>
                <a:cxn ang="0">
                  <a:pos x="T6" y="T7"/>
                </a:cxn>
                <a:cxn ang="0">
                  <a:pos x="T8" y="T9"/>
                </a:cxn>
              </a:cxnLst>
              <a:rect l="0" t="0" r="r" b="b"/>
              <a:pathLst>
                <a:path w="347" h="971">
                  <a:moveTo>
                    <a:pt x="333" y="75"/>
                  </a:moveTo>
                  <a:cubicBezTo>
                    <a:pt x="242" y="750"/>
                    <a:pt x="0" y="971"/>
                    <a:pt x="0" y="971"/>
                  </a:cubicBezTo>
                  <a:cubicBezTo>
                    <a:pt x="347" y="971"/>
                    <a:pt x="347" y="971"/>
                    <a:pt x="347" y="971"/>
                  </a:cubicBezTo>
                  <a:cubicBezTo>
                    <a:pt x="347" y="0"/>
                    <a:pt x="347" y="0"/>
                    <a:pt x="347" y="0"/>
                  </a:cubicBezTo>
                  <a:cubicBezTo>
                    <a:pt x="345" y="0"/>
                    <a:pt x="339" y="33"/>
                    <a:pt x="333" y="75"/>
                  </a:cubicBezTo>
                  <a:close/>
                </a:path>
              </a:pathLst>
            </a:custGeom>
            <a:solidFill>
              <a:schemeClr val="accent3"/>
            </a:solidFill>
            <a:ln>
              <a:noFill/>
            </a:ln>
          </p:spPr>
          <p:txBody>
            <a:bodyPr vert="horz" wrap="square" lIns="68580" tIns="34290" rIns="68580" bIns="34290" numCol="1" anchor="t" anchorCtr="0" compatLnSpc="1"/>
            <a:lstStyle/>
            <a:p>
              <a:pPr defTabSz="685800"/>
              <a:endParaRPr lang="id-ID" sz="1350">
                <a:solidFill>
                  <a:prstClr val="black"/>
                </a:solidFill>
              </a:endParaRPr>
            </a:p>
          </p:txBody>
        </p:sp>
        <p:sp>
          <p:nvSpPr>
            <p:cNvPr id="14" name="Freeform 10"/>
            <p:cNvSpPr/>
            <p:nvPr/>
          </p:nvSpPr>
          <p:spPr bwMode="auto">
            <a:xfrm>
              <a:off x="5641976" y="2257425"/>
              <a:ext cx="1301750" cy="3651250"/>
            </a:xfrm>
            <a:custGeom>
              <a:avLst/>
              <a:gdLst>
                <a:gd name="T0" fmla="*/ 15 w 347"/>
                <a:gd name="T1" fmla="*/ 75 h 971"/>
                <a:gd name="T2" fmla="*/ 0 w 347"/>
                <a:gd name="T3" fmla="*/ 0 h 971"/>
                <a:gd name="T4" fmla="*/ 0 w 347"/>
                <a:gd name="T5" fmla="*/ 971 h 971"/>
                <a:gd name="T6" fmla="*/ 347 w 347"/>
                <a:gd name="T7" fmla="*/ 971 h 971"/>
                <a:gd name="T8" fmla="*/ 15 w 347"/>
                <a:gd name="T9" fmla="*/ 75 h 971"/>
              </a:gdLst>
              <a:ahLst/>
              <a:cxnLst>
                <a:cxn ang="0">
                  <a:pos x="T0" y="T1"/>
                </a:cxn>
                <a:cxn ang="0">
                  <a:pos x="T2" y="T3"/>
                </a:cxn>
                <a:cxn ang="0">
                  <a:pos x="T4" y="T5"/>
                </a:cxn>
                <a:cxn ang="0">
                  <a:pos x="T6" y="T7"/>
                </a:cxn>
                <a:cxn ang="0">
                  <a:pos x="T8" y="T9"/>
                </a:cxn>
              </a:cxnLst>
              <a:rect l="0" t="0" r="r" b="b"/>
              <a:pathLst>
                <a:path w="347" h="971">
                  <a:moveTo>
                    <a:pt x="15" y="75"/>
                  </a:moveTo>
                  <a:cubicBezTo>
                    <a:pt x="9" y="33"/>
                    <a:pt x="3" y="0"/>
                    <a:pt x="0" y="0"/>
                  </a:cubicBezTo>
                  <a:cubicBezTo>
                    <a:pt x="0" y="971"/>
                    <a:pt x="0" y="971"/>
                    <a:pt x="0" y="971"/>
                  </a:cubicBezTo>
                  <a:cubicBezTo>
                    <a:pt x="347" y="971"/>
                    <a:pt x="347" y="971"/>
                    <a:pt x="347" y="971"/>
                  </a:cubicBezTo>
                  <a:cubicBezTo>
                    <a:pt x="347" y="971"/>
                    <a:pt x="105" y="750"/>
                    <a:pt x="15" y="75"/>
                  </a:cubicBezTo>
                  <a:close/>
                </a:path>
              </a:pathLst>
            </a:custGeom>
            <a:solidFill>
              <a:schemeClr val="accent3">
                <a:lumMod val="75000"/>
              </a:schemeClr>
            </a:solidFill>
            <a:ln>
              <a:noFill/>
            </a:ln>
          </p:spPr>
          <p:txBody>
            <a:bodyPr vert="horz" wrap="square" lIns="68580" tIns="34290" rIns="68580" bIns="34290" numCol="1" anchor="t" anchorCtr="0" compatLnSpc="1"/>
            <a:lstStyle/>
            <a:p>
              <a:pPr defTabSz="685800"/>
              <a:endParaRPr lang="id-ID" sz="1350">
                <a:solidFill>
                  <a:prstClr val="black"/>
                </a:solidFill>
              </a:endParaRPr>
            </a:p>
          </p:txBody>
        </p:sp>
      </p:grpSp>
      <p:grpSp>
        <p:nvGrpSpPr>
          <p:cNvPr id="15" name="Group 14"/>
          <p:cNvGrpSpPr/>
          <p:nvPr/>
        </p:nvGrpSpPr>
        <p:grpSpPr>
          <a:xfrm>
            <a:off x="2491185" y="2540494"/>
            <a:ext cx="1641122" cy="1236091"/>
            <a:chOff x="5661026" y="3946525"/>
            <a:chExt cx="2605088" cy="1962150"/>
          </a:xfrm>
        </p:grpSpPr>
        <p:sp>
          <p:nvSpPr>
            <p:cNvPr id="16" name="Freeform 11"/>
            <p:cNvSpPr/>
            <p:nvPr/>
          </p:nvSpPr>
          <p:spPr bwMode="auto">
            <a:xfrm>
              <a:off x="5661026" y="3946525"/>
              <a:ext cx="1301750" cy="1962150"/>
            </a:xfrm>
            <a:custGeom>
              <a:avLst/>
              <a:gdLst>
                <a:gd name="T0" fmla="*/ 333 w 347"/>
                <a:gd name="T1" fmla="*/ 40 h 522"/>
                <a:gd name="T2" fmla="*/ 0 w 347"/>
                <a:gd name="T3" fmla="*/ 522 h 522"/>
                <a:gd name="T4" fmla="*/ 347 w 347"/>
                <a:gd name="T5" fmla="*/ 522 h 522"/>
                <a:gd name="T6" fmla="*/ 347 w 347"/>
                <a:gd name="T7" fmla="*/ 0 h 522"/>
                <a:gd name="T8" fmla="*/ 333 w 347"/>
                <a:gd name="T9" fmla="*/ 40 h 522"/>
              </a:gdLst>
              <a:ahLst/>
              <a:cxnLst>
                <a:cxn ang="0">
                  <a:pos x="T0" y="T1"/>
                </a:cxn>
                <a:cxn ang="0">
                  <a:pos x="T2" y="T3"/>
                </a:cxn>
                <a:cxn ang="0">
                  <a:pos x="T4" y="T5"/>
                </a:cxn>
                <a:cxn ang="0">
                  <a:pos x="T6" y="T7"/>
                </a:cxn>
                <a:cxn ang="0">
                  <a:pos x="T8" y="T9"/>
                </a:cxn>
              </a:cxnLst>
              <a:rect l="0" t="0" r="r" b="b"/>
              <a:pathLst>
                <a:path w="347" h="522">
                  <a:moveTo>
                    <a:pt x="333" y="40"/>
                  </a:moveTo>
                  <a:cubicBezTo>
                    <a:pt x="242" y="403"/>
                    <a:pt x="0" y="522"/>
                    <a:pt x="0" y="522"/>
                  </a:cubicBezTo>
                  <a:cubicBezTo>
                    <a:pt x="347" y="522"/>
                    <a:pt x="347" y="522"/>
                    <a:pt x="347" y="522"/>
                  </a:cubicBezTo>
                  <a:cubicBezTo>
                    <a:pt x="347" y="0"/>
                    <a:pt x="347" y="0"/>
                    <a:pt x="347" y="0"/>
                  </a:cubicBezTo>
                  <a:cubicBezTo>
                    <a:pt x="344" y="0"/>
                    <a:pt x="338" y="18"/>
                    <a:pt x="333" y="40"/>
                  </a:cubicBezTo>
                  <a:close/>
                </a:path>
              </a:pathLst>
            </a:custGeom>
            <a:solidFill>
              <a:schemeClr val="accent4"/>
            </a:solidFill>
            <a:ln>
              <a:noFill/>
            </a:ln>
          </p:spPr>
          <p:txBody>
            <a:bodyPr vert="horz" wrap="square" lIns="68580" tIns="34290" rIns="68580" bIns="34290" numCol="1" anchor="t" anchorCtr="0" compatLnSpc="1"/>
            <a:lstStyle/>
            <a:p>
              <a:pPr defTabSz="685800"/>
              <a:endParaRPr lang="id-ID" sz="1350">
                <a:solidFill>
                  <a:prstClr val="black"/>
                </a:solidFill>
              </a:endParaRPr>
            </a:p>
          </p:txBody>
        </p:sp>
        <p:sp>
          <p:nvSpPr>
            <p:cNvPr id="17" name="Freeform 12"/>
            <p:cNvSpPr/>
            <p:nvPr/>
          </p:nvSpPr>
          <p:spPr bwMode="auto">
            <a:xfrm>
              <a:off x="6962776" y="3946525"/>
              <a:ext cx="1303338" cy="1962150"/>
            </a:xfrm>
            <a:custGeom>
              <a:avLst/>
              <a:gdLst>
                <a:gd name="T0" fmla="*/ 14 w 347"/>
                <a:gd name="T1" fmla="*/ 40 h 522"/>
                <a:gd name="T2" fmla="*/ 0 w 347"/>
                <a:gd name="T3" fmla="*/ 0 h 522"/>
                <a:gd name="T4" fmla="*/ 0 w 347"/>
                <a:gd name="T5" fmla="*/ 522 h 522"/>
                <a:gd name="T6" fmla="*/ 347 w 347"/>
                <a:gd name="T7" fmla="*/ 522 h 522"/>
                <a:gd name="T8" fmla="*/ 14 w 347"/>
                <a:gd name="T9" fmla="*/ 40 h 522"/>
              </a:gdLst>
              <a:ahLst/>
              <a:cxnLst>
                <a:cxn ang="0">
                  <a:pos x="T0" y="T1"/>
                </a:cxn>
                <a:cxn ang="0">
                  <a:pos x="T2" y="T3"/>
                </a:cxn>
                <a:cxn ang="0">
                  <a:pos x="T4" y="T5"/>
                </a:cxn>
                <a:cxn ang="0">
                  <a:pos x="T6" y="T7"/>
                </a:cxn>
                <a:cxn ang="0">
                  <a:pos x="T8" y="T9"/>
                </a:cxn>
              </a:cxnLst>
              <a:rect l="0" t="0" r="r" b="b"/>
              <a:pathLst>
                <a:path w="347" h="522">
                  <a:moveTo>
                    <a:pt x="14" y="40"/>
                  </a:moveTo>
                  <a:cubicBezTo>
                    <a:pt x="9" y="18"/>
                    <a:pt x="3" y="0"/>
                    <a:pt x="0" y="0"/>
                  </a:cubicBezTo>
                  <a:cubicBezTo>
                    <a:pt x="0" y="522"/>
                    <a:pt x="0" y="522"/>
                    <a:pt x="0" y="522"/>
                  </a:cubicBezTo>
                  <a:cubicBezTo>
                    <a:pt x="347" y="522"/>
                    <a:pt x="347" y="522"/>
                    <a:pt x="347" y="522"/>
                  </a:cubicBezTo>
                  <a:cubicBezTo>
                    <a:pt x="347" y="522"/>
                    <a:pt x="105" y="403"/>
                    <a:pt x="14" y="40"/>
                  </a:cubicBezTo>
                  <a:close/>
                </a:path>
              </a:pathLst>
            </a:custGeom>
            <a:solidFill>
              <a:schemeClr val="accent4">
                <a:lumMod val="75000"/>
              </a:schemeClr>
            </a:solidFill>
            <a:ln>
              <a:noFill/>
            </a:ln>
          </p:spPr>
          <p:txBody>
            <a:bodyPr vert="horz" wrap="square" lIns="68580" tIns="34290" rIns="68580" bIns="34290" numCol="1" anchor="t" anchorCtr="0" compatLnSpc="1"/>
            <a:lstStyle/>
            <a:p>
              <a:pPr defTabSz="685800"/>
              <a:endParaRPr lang="id-ID" sz="1350">
                <a:solidFill>
                  <a:prstClr val="black"/>
                </a:solidFill>
              </a:endParaRPr>
            </a:p>
          </p:txBody>
        </p:sp>
      </p:grpSp>
      <p:grpSp>
        <p:nvGrpSpPr>
          <p:cNvPr id="18" name="Group 17"/>
          <p:cNvGrpSpPr/>
          <p:nvPr/>
        </p:nvGrpSpPr>
        <p:grpSpPr>
          <a:xfrm>
            <a:off x="3316246" y="1902447"/>
            <a:ext cx="1644122" cy="1874138"/>
            <a:chOff x="6970713" y="2933700"/>
            <a:chExt cx="2609851" cy="2974975"/>
          </a:xfrm>
        </p:grpSpPr>
        <p:sp>
          <p:nvSpPr>
            <p:cNvPr id="19" name="Freeform 13"/>
            <p:cNvSpPr/>
            <p:nvPr/>
          </p:nvSpPr>
          <p:spPr bwMode="auto">
            <a:xfrm>
              <a:off x="8277226" y="2933700"/>
              <a:ext cx="1303338" cy="2974975"/>
            </a:xfrm>
            <a:custGeom>
              <a:avLst/>
              <a:gdLst>
                <a:gd name="T0" fmla="*/ 14 w 347"/>
                <a:gd name="T1" fmla="*/ 62 h 791"/>
                <a:gd name="T2" fmla="*/ 0 w 347"/>
                <a:gd name="T3" fmla="*/ 0 h 791"/>
                <a:gd name="T4" fmla="*/ 0 w 347"/>
                <a:gd name="T5" fmla="*/ 791 h 791"/>
                <a:gd name="T6" fmla="*/ 347 w 347"/>
                <a:gd name="T7" fmla="*/ 791 h 791"/>
                <a:gd name="T8" fmla="*/ 14 w 347"/>
                <a:gd name="T9" fmla="*/ 62 h 791"/>
              </a:gdLst>
              <a:ahLst/>
              <a:cxnLst>
                <a:cxn ang="0">
                  <a:pos x="T0" y="T1"/>
                </a:cxn>
                <a:cxn ang="0">
                  <a:pos x="T2" y="T3"/>
                </a:cxn>
                <a:cxn ang="0">
                  <a:pos x="T4" y="T5"/>
                </a:cxn>
                <a:cxn ang="0">
                  <a:pos x="T6" y="T7"/>
                </a:cxn>
                <a:cxn ang="0">
                  <a:pos x="T8" y="T9"/>
                </a:cxn>
              </a:cxnLst>
              <a:rect l="0" t="0" r="r" b="b"/>
              <a:pathLst>
                <a:path w="347" h="791">
                  <a:moveTo>
                    <a:pt x="14" y="62"/>
                  </a:moveTo>
                  <a:cubicBezTo>
                    <a:pt x="8" y="28"/>
                    <a:pt x="2" y="0"/>
                    <a:pt x="0" y="0"/>
                  </a:cubicBezTo>
                  <a:cubicBezTo>
                    <a:pt x="0" y="791"/>
                    <a:pt x="0" y="791"/>
                    <a:pt x="0" y="791"/>
                  </a:cubicBezTo>
                  <a:cubicBezTo>
                    <a:pt x="347" y="791"/>
                    <a:pt x="347" y="791"/>
                    <a:pt x="347" y="791"/>
                  </a:cubicBezTo>
                  <a:cubicBezTo>
                    <a:pt x="347" y="791"/>
                    <a:pt x="104" y="611"/>
                    <a:pt x="14" y="62"/>
                  </a:cubicBezTo>
                  <a:close/>
                </a:path>
              </a:pathLst>
            </a:custGeom>
            <a:solidFill>
              <a:schemeClr val="accent5">
                <a:lumMod val="75000"/>
              </a:schemeClr>
            </a:solidFill>
            <a:ln>
              <a:noFill/>
            </a:ln>
          </p:spPr>
          <p:txBody>
            <a:bodyPr vert="horz" wrap="square" lIns="68580" tIns="34290" rIns="68580" bIns="34290" numCol="1" anchor="t" anchorCtr="0" compatLnSpc="1"/>
            <a:lstStyle/>
            <a:p>
              <a:pPr defTabSz="685800"/>
              <a:endParaRPr lang="id-ID" sz="1350">
                <a:solidFill>
                  <a:prstClr val="black"/>
                </a:solidFill>
              </a:endParaRPr>
            </a:p>
          </p:txBody>
        </p:sp>
        <p:sp>
          <p:nvSpPr>
            <p:cNvPr id="20" name="Freeform 14"/>
            <p:cNvSpPr/>
            <p:nvPr/>
          </p:nvSpPr>
          <p:spPr bwMode="auto">
            <a:xfrm>
              <a:off x="6970713" y="2933700"/>
              <a:ext cx="1306513" cy="2974975"/>
            </a:xfrm>
            <a:custGeom>
              <a:avLst/>
              <a:gdLst>
                <a:gd name="T0" fmla="*/ 333 w 348"/>
                <a:gd name="T1" fmla="*/ 62 h 791"/>
                <a:gd name="T2" fmla="*/ 0 w 348"/>
                <a:gd name="T3" fmla="*/ 791 h 791"/>
                <a:gd name="T4" fmla="*/ 348 w 348"/>
                <a:gd name="T5" fmla="*/ 791 h 791"/>
                <a:gd name="T6" fmla="*/ 348 w 348"/>
                <a:gd name="T7" fmla="*/ 0 h 791"/>
                <a:gd name="T8" fmla="*/ 333 w 348"/>
                <a:gd name="T9" fmla="*/ 62 h 791"/>
              </a:gdLst>
              <a:ahLst/>
              <a:cxnLst>
                <a:cxn ang="0">
                  <a:pos x="T0" y="T1"/>
                </a:cxn>
                <a:cxn ang="0">
                  <a:pos x="T2" y="T3"/>
                </a:cxn>
                <a:cxn ang="0">
                  <a:pos x="T4" y="T5"/>
                </a:cxn>
                <a:cxn ang="0">
                  <a:pos x="T6" y="T7"/>
                </a:cxn>
                <a:cxn ang="0">
                  <a:pos x="T8" y="T9"/>
                </a:cxn>
              </a:cxnLst>
              <a:rect l="0" t="0" r="r" b="b"/>
              <a:pathLst>
                <a:path w="348" h="791">
                  <a:moveTo>
                    <a:pt x="333" y="62"/>
                  </a:moveTo>
                  <a:cubicBezTo>
                    <a:pt x="242" y="611"/>
                    <a:pt x="0" y="791"/>
                    <a:pt x="0" y="791"/>
                  </a:cubicBezTo>
                  <a:cubicBezTo>
                    <a:pt x="348" y="791"/>
                    <a:pt x="348" y="791"/>
                    <a:pt x="348" y="791"/>
                  </a:cubicBezTo>
                  <a:cubicBezTo>
                    <a:pt x="348" y="0"/>
                    <a:pt x="348" y="0"/>
                    <a:pt x="348" y="0"/>
                  </a:cubicBezTo>
                  <a:cubicBezTo>
                    <a:pt x="345" y="0"/>
                    <a:pt x="339" y="28"/>
                    <a:pt x="333" y="62"/>
                  </a:cubicBezTo>
                  <a:close/>
                </a:path>
              </a:pathLst>
            </a:custGeom>
            <a:solidFill>
              <a:schemeClr val="accent5"/>
            </a:solidFill>
            <a:ln>
              <a:noFill/>
            </a:ln>
          </p:spPr>
          <p:txBody>
            <a:bodyPr vert="horz" wrap="square" lIns="68580" tIns="34290" rIns="68580" bIns="34290" numCol="1" anchor="t" anchorCtr="0" compatLnSpc="1"/>
            <a:lstStyle/>
            <a:p>
              <a:pPr defTabSz="685800"/>
              <a:endParaRPr lang="id-ID" sz="1350">
                <a:solidFill>
                  <a:prstClr val="black"/>
                </a:solidFill>
              </a:endParaRPr>
            </a:p>
          </p:txBody>
        </p:sp>
      </p:grpSp>
      <p:grpSp>
        <p:nvGrpSpPr>
          <p:cNvPr id="21" name="Group 20"/>
          <p:cNvGrpSpPr/>
          <p:nvPr/>
        </p:nvGrpSpPr>
        <p:grpSpPr>
          <a:xfrm>
            <a:off x="4149308" y="3333553"/>
            <a:ext cx="1641122" cy="443033"/>
            <a:chOff x="8293101" y="5205412"/>
            <a:chExt cx="2605088" cy="703264"/>
          </a:xfrm>
        </p:grpSpPr>
        <p:sp>
          <p:nvSpPr>
            <p:cNvPr id="22" name="Freeform 15"/>
            <p:cNvSpPr/>
            <p:nvPr/>
          </p:nvSpPr>
          <p:spPr bwMode="auto">
            <a:xfrm>
              <a:off x="8293101" y="5205412"/>
              <a:ext cx="1301750" cy="703263"/>
            </a:xfrm>
            <a:custGeom>
              <a:avLst/>
              <a:gdLst>
                <a:gd name="T0" fmla="*/ 333 w 347"/>
                <a:gd name="T1" fmla="*/ 14 h 187"/>
                <a:gd name="T2" fmla="*/ 0 w 347"/>
                <a:gd name="T3" fmla="*/ 187 h 187"/>
                <a:gd name="T4" fmla="*/ 347 w 347"/>
                <a:gd name="T5" fmla="*/ 187 h 187"/>
                <a:gd name="T6" fmla="*/ 347 w 347"/>
                <a:gd name="T7" fmla="*/ 0 h 187"/>
                <a:gd name="T8" fmla="*/ 333 w 347"/>
                <a:gd name="T9" fmla="*/ 14 h 187"/>
              </a:gdLst>
              <a:ahLst/>
              <a:cxnLst>
                <a:cxn ang="0">
                  <a:pos x="T0" y="T1"/>
                </a:cxn>
                <a:cxn ang="0">
                  <a:pos x="T2" y="T3"/>
                </a:cxn>
                <a:cxn ang="0">
                  <a:pos x="T4" y="T5"/>
                </a:cxn>
                <a:cxn ang="0">
                  <a:pos x="T6" y="T7"/>
                </a:cxn>
                <a:cxn ang="0">
                  <a:pos x="T8" y="T9"/>
                </a:cxn>
              </a:cxnLst>
              <a:rect l="0" t="0" r="r" b="b"/>
              <a:pathLst>
                <a:path w="347" h="187">
                  <a:moveTo>
                    <a:pt x="333" y="14"/>
                  </a:moveTo>
                  <a:cubicBezTo>
                    <a:pt x="242" y="144"/>
                    <a:pt x="0" y="187"/>
                    <a:pt x="0" y="187"/>
                  </a:cubicBezTo>
                  <a:cubicBezTo>
                    <a:pt x="347" y="187"/>
                    <a:pt x="347" y="187"/>
                    <a:pt x="347" y="187"/>
                  </a:cubicBezTo>
                  <a:cubicBezTo>
                    <a:pt x="347" y="0"/>
                    <a:pt x="347" y="0"/>
                    <a:pt x="347" y="0"/>
                  </a:cubicBezTo>
                  <a:cubicBezTo>
                    <a:pt x="344" y="0"/>
                    <a:pt x="338" y="6"/>
                    <a:pt x="333" y="14"/>
                  </a:cubicBezTo>
                  <a:close/>
                </a:path>
              </a:pathLst>
            </a:custGeom>
            <a:solidFill>
              <a:schemeClr val="accent1"/>
            </a:solidFill>
            <a:ln>
              <a:noFill/>
            </a:ln>
          </p:spPr>
          <p:txBody>
            <a:bodyPr vert="horz" wrap="square" lIns="68580" tIns="34290" rIns="68580" bIns="34290" numCol="1" anchor="t" anchorCtr="0" compatLnSpc="1"/>
            <a:lstStyle/>
            <a:p>
              <a:pPr defTabSz="685800"/>
              <a:endParaRPr lang="id-ID" sz="1350">
                <a:solidFill>
                  <a:prstClr val="black"/>
                </a:solidFill>
              </a:endParaRPr>
            </a:p>
          </p:txBody>
        </p:sp>
        <p:sp>
          <p:nvSpPr>
            <p:cNvPr id="23" name="Freeform 16"/>
            <p:cNvSpPr/>
            <p:nvPr/>
          </p:nvSpPr>
          <p:spPr bwMode="auto">
            <a:xfrm>
              <a:off x="9594851" y="5205413"/>
              <a:ext cx="1303338" cy="703263"/>
            </a:xfrm>
            <a:custGeom>
              <a:avLst/>
              <a:gdLst>
                <a:gd name="T0" fmla="*/ 14 w 347"/>
                <a:gd name="T1" fmla="*/ 14 h 187"/>
                <a:gd name="T2" fmla="*/ 0 w 347"/>
                <a:gd name="T3" fmla="*/ 0 h 187"/>
                <a:gd name="T4" fmla="*/ 0 w 347"/>
                <a:gd name="T5" fmla="*/ 187 h 187"/>
                <a:gd name="T6" fmla="*/ 347 w 347"/>
                <a:gd name="T7" fmla="*/ 187 h 187"/>
                <a:gd name="T8" fmla="*/ 14 w 347"/>
                <a:gd name="T9" fmla="*/ 14 h 187"/>
              </a:gdLst>
              <a:ahLst/>
              <a:cxnLst>
                <a:cxn ang="0">
                  <a:pos x="T0" y="T1"/>
                </a:cxn>
                <a:cxn ang="0">
                  <a:pos x="T2" y="T3"/>
                </a:cxn>
                <a:cxn ang="0">
                  <a:pos x="T4" y="T5"/>
                </a:cxn>
                <a:cxn ang="0">
                  <a:pos x="T6" y="T7"/>
                </a:cxn>
                <a:cxn ang="0">
                  <a:pos x="T8" y="T9"/>
                </a:cxn>
              </a:cxnLst>
              <a:rect l="0" t="0" r="r" b="b"/>
              <a:pathLst>
                <a:path w="347" h="187">
                  <a:moveTo>
                    <a:pt x="14" y="14"/>
                  </a:moveTo>
                  <a:cubicBezTo>
                    <a:pt x="9" y="6"/>
                    <a:pt x="3" y="0"/>
                    <a:pt x="0" y="0"/>
                  </a:cubicBezTo>
                  <a:cubicBezTo>
                    <a:pt x="0" y="187"/>
                    <a:pt x="0" y="187"/>
                    <a:pt x="0" y="187"/>
                  </a:cubicBezTo>
                  <a:cubicBezTo>
                    <a:pt x="347" y="187"/>
                    <a:pt x="347" y="187"/>
                    <a:pt x="347" y="187"/>
                  </a:cubicBezTo>
                  <a:cubicBezTo>
                    <a:pt x="347" y="187"/>
                    <a:pt x="105" y="144"/>
                    <a:pt x="14" y="14"/>
                  </a:cubicBezTo>
                  <a:close/>
                </a:path>
              </a:pathLst>
            </a:custGeom>
            <a:solidFill>
              <a:schemeClr val="accent1">
                <a:lumMod val="75000"/>
              </a:schemeClr>
            </a:solidFill>
            <a:ln>
              <a:noFill/>
            </a:ln>
          </p:spPr>
          <p:txBody>
            <a:bodyPr vert="horz" wrap="square" lIns="68580" tIns="34290" rIns="68580" bIns="34290" numCol="1" anchor="t" anchorCtr="0" compatLnSpc="1"/>
            <a:lstStyle/>
            <a:p>
              <a:pPr defTabSz="685800"/>
              <a:endParaRPr lang="id-ID" sz="1350">
                <a:solidFill>
                  <a:prstClr val="black"/>
                </a:solidFill>
              </a:endParaRPr>
            </a:p>
          </p:txBody>
        </p:sp>
      </p:grpSp>
      <p:grpSp>
        <p:nvGrpSpPr>
          <p:cNvPr id="24" name="Group 23"/>
          <p:cNvGrpSpPr/>
          <p:nvPr/>
        </p:nvGrpSpPr>
        <p:grpSpPr>
          <a:xfrm>
            <a:off x="5011694" y="2900520"/>
            <a:ext cx="1641122" cy="876065"/>
            <a:chOff x="1706563" y="4518025"/>
            <a:chExt cx="2605088" cy="1390650"/>
          </a:xfrm>
        </p:grpSpPr>
        <p:sp>
          <p:nvSpPr>
            <p:cNvPr id="25" name="Freeform 5"/>
            <p:cNvSpPr/>
            <p:nvPr/>
          </p:nvSpPr>
          <p:spPr bwMode="auto">
            <a:xfrm>
              <a:off x="1706563" y="4518025"/>
              <a:ext cx="1303338" cy="1390650"/>
            </a:xfrm>
            <a:custGeom>
              <a:avLst/>
              <a:gdLst>
                <a:gd name="T0" fmla="*/ 333 w 347"/>
                <a:gd name="T1" fmla="*/ 29 h 370"/>
                <a:gd name="T2" fmla="*/ 0 w 347"/>
                <a:gd name="T3" fmla="*/ 370 h 370"/>
                <a:gd name="T4" fmla="*/ 347 w 347"/>
                <a:gd name="T5" fmla="*/ 370 h 370"/>
                <a:gd name="T6" fmla="*/ 347 w 347"/>
                <a:gd name="T7" fmla="*/ 0 h 370"/>
                <a:gd name="T8" fmla="*/ 333 w 347"/>
                <a:gd name="T9" fmla="*/ 29 h 370"/>
              </a:gdLst>
              <a:ahLst/>
              <a:cxnLst>
                <a:cxn ang="0">
                  <a:pos x="T0" y="T1"/>
                </a:cxn>
                <a:cxn ang="0">
                  <a:pos x="T2" y="T3"/>
                </a:cxn>
                <a:cxn ang="0">
                  <a:pos x="T4" y="T5"/>
                </a:cxn>
                <a:cxn ang="0">
                  <a:pos x="T6" y="T7"/>
                </a:cxn>
                <a:cxn ang="0">
                  <a:pos x="T8" y="T9"/>
                </a:cxn>
              </a:cxnLst>
              <a:rect l="0" t="0" r="r" b="b"/>
              <a:pathLst>
                <a:path w="347" h="370">
                  <a:moveTo>
                    <a:pt x="333" y="29"/>
                  </a:moveTo>
                  <a:cubicBezTo>
                    <a:pt x="242" y="286"/>
                    <a:pt x="0" y="370"/>
                    <a:pt x="0" y="370"/>
                  </a:cubicBezTo>
                  <a:cubicBezTo>
                    <a:pt x="347" y="370"/>
                    <a:pt x="347" y="370"/>
                    <a:pt x="347" y="370"/>
                  </a:cubicBezTo>
                  <a:cubicBezTo>
                    <a:pt x="347" y="0"/>
                    <a:pt x="347" y="0"/>
                    <a:pt x="347" y="0"/>
                  </a:cubicBezTo>
                  <a:cubicBezTo>
                    <a:pt x="345" y="0"/>
                    <a:pt x="339" y="13"/>
                    <a:pt x="333" y="29"/>
                  </a:cubicBezTo>
                  <a:close/>
                </a:path>
              </a:pathLst>
            </a:custGeom>
            <a:solidFill>
              <a:schemeClr val="accent2"/>
            </a:solidFill>
            <a:ln>
              <a:noFill/>
            </a:ln>
          </p:spPr>
          <p:txBody>
            <a:bodyPr vert="horz" wrap="square" lIns="68580" tIns="34290" rIns="68580" bIns="34290" numCol="1" anchor="t" anchorCtr="0" compatLnSpc="1"/>
            <a:lstStyle/>
            <a:p>
              <a:pPr defTabSz="685800"/>
              <a:endParaRPr lang="id-ID" sz="1350">
                <a:solidFill>
                  <a:prstClr val="black"/>
                </a:solidFill>
              </a:endParaRPr>
            </a:p>
          </p:txBody>
        </p:sp>
        <p:sp>
          <p:nvSpPr>
            <p:cNvPr id="26" name="Freeform 6"/>
            <p:cNvSpPr/>
            <p:nvPr/>
          </p:nvSpPr>
          <p:spPr bwMode="auto">
            <a:xfrm>
              <a:off x="3009901" y="4518025"/>
              <a:ext cx="1301750" cy="1390650"/>
            </a:xfrm>
            <a:custGeom>
              <a:avLst/>
              <a:gdLst>
                <a:gd name="T0" fmla="*/ 15 w 347"/>
                <a:gd name="T1" fmla="*/ 29 h 370"/>
                <a:gd name="T2" fmla="*/ 0 w 347"/>
                <a:gd name="T3" fmla="*/ 0 h 370"/>
                <a:gd name="T4" fmla="*/ 0 w 347"/>
                <a:gd name="T5" fmla="*/ 370 h 370"/>
                <a:gd name="T6" fmla="*/ 347 w 347"/>
                <a:gd name="T7" fmla="*/ 370 h 370"/>
                <a:gd name="T8" fmla="*/ 15 w 347"/>
                <a:gd name="T9" fmla="*/ 29 h 370"/>
              </a:gdLst>
              <a:ahLst/>
              <a:cxnLst>
                <a:cxn ang="0">
                  <a:pos x="T0" y="T1"/>
                </a:cxn>
                <a:cxn ang="0">
                  <a:pos x="T2" y="T3"/>
                </a:cxn>
                <a:cxn ang="0">
                  <a:pos x="T4" y="T5"/>
                </a:cxn>
                <a:cxn ang="0">
                  <a:pos x="T6" y="T7"/>
                </a:cxn>
                <a:cxn ang="0">
                  <a:pos x="T8" y="T9"/>
                </a:cxn>
              </a:cxnLst>
              <a:rect l="0" t="0" r="r" b="b"/>
              <a:pathLst>
                <a:path w="347" h="370">
                  <a:moveTo>
                    <a:pt x="15" y="29"/>
                  </a:moveTo>
                  <a:cubicBezTo>
                    <a:pt x="9" y="13"/>
                    <a:pt x="3" y="0"/>
                    <a:pt x="0" y="0"/>
                  </a:cubicBezTo>
                  <a:cubicBezTo>
                    <a:pt x="0" y="370"/>
                    <a:pt x="0" y="370"/>
                    <a:pt x="0" y="370"/>
                  </a:cubicBezTo>
                  <a:cubicBezTo>
                    <a:pt x="347" y="370"/>
                    <a:pt x="347" y="370"/>
                    <a:pt x="347" y="370"/>
                  </a:cubicBezTo>
                  <a:cubicBezTo>
                    <a:pt x="347" y="370"/>
                    <a:pt x="105" y="286"/>
                    <a:pt x="15" y="29"/>
                  </a:cubicBezTo>
                  <a:close/>
                </a:path>
              </a:pathLst>
            </a:custGeom>
            <a:solidFill>
              <a:schemeClr val="accent2">
                <a:lumMod val="75000"/>
              </a:schemeClr>
            </a:solidFill>
            <a:ln>
              <a:noFill/>
            </a:ln>
          </p:spPr>
          <p:txBody>
            <a:bodyPr vert="horz" wrap="square" lIns="68580" tIns="34290" rIns="68580" bIns="34290" numCol="1" anchor="t" anchorCtr="0" compatLnSpc="1"/>
            <a:lstStyle/>
            <a:p>
              <a:pPr defTabSz="685800"/>
              <a:endParaRPr lang="id-ID" sz="1350">
                <a:solidFill>
                  <a:prstClr val="black"/>
                </a:solidFill>
              </a:endParaRPr>
            </a:p>
          </p:txBody>
        </p:sp>
      </p:grpSp>
      <p:grpSp>
        <p:nvGrpSpPr>
          <p:cNvPr id="27" name="Group 26"/>
          <p:cNvGrpSpPr/>
          <p:nvPr/>
        </p:nvGrpSpPr>
        <p:grpSpPr>
          <a:xfrm>
            <a:off x="5841756" y="1476415"/>
            <a:ext cx="1641122" cy="2300170"/>
            <a:chOff x="4338638" y="2257425"/>
            <a:chExt cx="2605088" cy="3651250"/>
          </a:xfrm>
        </p:grpSpPr>
        <p:sp>
          <p:nvSpPr>
            <p:cNvPr id="28" name="Freeform 9"/>
            <p:cNvSpPr/>
            <p:nvPr/>
          </p:nvSpPr>
          <p:spPr bwMode="auto">
            <a:xfrm>
              <a:off x="4338638" y="2257425"/>
              <a:ext cx="1303338" cy="3651250"/>
            </a:xfrm>
            <a:custGeom>
              <a:avLst/>
              <a:gdLst>
                <a:gd name="T0" fmla="*/ 333 w 347"/>
                <a:gd name="T1" fmla="*/ 75 h 971"/>
                <a:gd name="T2" fmla="*/ 0 w 347"/>
                <a:gd name="T3" fmla="*/ 971 h 971"/>
                <a:gd name="T4" fmla="*/ 347 w 347"/>
                <a:gd name="T5" fmla="*/ 971 h 971"/>
                <a:gd name="T6" fmla="*/ 347 w 347"/>
                <a:gd name="T7" fmla="*/ 0 h 971"/>
                <a:gd name="T8" fmla="*/ 333 w 347"/>
                <a:gd name="T9" fmla="*/ 75 h 971"/>
              </a:gdLst>
              <a:ahLst/>
              <a:cxnLst>
                <a:cxn ang="0">
                  <a:pos x="T0" y="T1"/>
                </a:cxn>
                <a:cxn ang="0">
                  <a:pos x="T2" y="T3"/>
                </a:cxn>
                <a:cxn ang="0">
                  <a:pos x="T4" y="T5"/>
                </a:cxn>
                <a:cxn ang="0">
                  <a:pos x="T6" y="T7"/>
                </a:cxn>
                <a:cxn ang="0">
                  <a:pos x="T8" y="T9"/>
                </a:cxn>
              </a:cxnLst>
              <a:rect l="0" t="0" r="r" b="b"/>
              <a:pathLst>
                <a:path w="347" h="971">
                  <a:moveTo>
                    <a:pt x="333" y="75"/>
                  </a:moveTo>
                  <a:cubicBezTo>
                    <a:pt x="242" y="750"/>
                    <a:pt x="0" y="971"/>
                    <a:pt x="0" y="971"/>
                  </a:cubicBezTo>
                  <a:cubicBezTo>
                    <a:pt x="347" y="971"/>
                    <a:pt x="347" y="971"/>
                    <a:pt x="347" y="971"/>
                  </a:cubicBezTo>
                  <a:cubicBezTo>
                    <a:pt x="347" y="0"/>
                    <a:pt x="347" y="0"/>
                    <a:pt x="347" y="0"/>
                  </a:cubicBezTo>
                  <a:cubicBezTo>
                    <a:pt x="345" y="0"/>
                    <a:pt x="339" y="33"/>
                    <a:pt x="333" y="75"/>
                  </a:cubicBezTo>
                  <a:close/>
                </a:path>
              </a:pathLst>
            </a:custGeom>
            <a:solidFill>
              <a:schemeClr val="accent4"/>
            </a:solidFill>
            <a:ln>
              <a:noFill/>
            </a:ln>
          </p:spPr>
          <p:txBody>
            <a:bodyPr vert="horz" wrap="square" lIns="68580" tIns="34290" rIns="68580" bIns="34290" numCol="1" anchor="t" anchorCtr="0" compatLnSpc="1"/>
            <a:lstStyle/>
            <a:p>
              <a:pPr defTabSz="685800"/>
              <a:endParaRPr lang="id-ID" sz="1350">
                <a:solidFill>
                  <a:prstClr val="black"/>
                </a:solidFill>
              </a:endParaRPr>
            </a:p>
          </p:txBody>
        </p:sp>
        <p:sp>
          <p:nvSpPr>
            <p:cNvPr id="29" name="Freeform 10"/>
            <p:cNvSpPr/>
            <p:nvPr/>
          </p:nvSpPr>
          <p:spPr bwMode="auto">
            <a:xfrm>
              <a:off x="5641976" y="2257425"/>
              <a:ext cx="1301750" cy="3651250"/>
            </a:xfrm>
            <a:custGeom>
              <a:avLst/>
              <a:gdLst>
                <a:gd name="T0" fmla="*/ 15 w 347"/>
                <a:gd name="T1" fmla="*/ 75 h 971"/>
                <a:gd name="T2" fmla="*/ 0 w 347"/>
                <a:gd name="T3" fmla="*/ 0 h 971"/>
                <a:gd name="T4" fmla="*/ 0 w 347"/>
                <a:gd name="T5" fmla="*/ 971 h 971"/>
                <a:gd name="T6" fmla="*/ 347 w 347"/>
                <a:gd name="T7" fmla="*/ 971 h 971"/>
                <a:gd name="T8" fmla="*/ 15 w 347"/>
                <a:gd name="T9" fmla="*/ 75 h 971"/>
              </a:gdLst>
              <a:ahLst/>
              <a:cxnLst>
                <a:cxn ang="0">
                  <a:pos x="T0" y="T1"/>
                </a:cxn>
                <a:cxn ang="0">
                  <a:pos x="T2" y="T3"/>
                </a:cxn>
                <a:cxn ang="0">
                  <a:pos x="T4" y="T5"/>
                </a:cxn>
                <a:cxn ang="0">
                  <a:pos x="T6" y="T7"/>
                </a:cxn>
                <a:cxn ang="0">
                  <a:pos x="T8" y="T9"/>
                </a:cxn>
              </a:cxnLst>
              <a:rect l="0" t="0" r="r" b="b"/>
              <a:pathLst>
                <a:path w="347" h="971">
                  <a:moveTo>
                    <a:pt x="15" y="75"/>
                  </a:moveTo>
                  <a:cubicBezTo>
                    <a:pt x="9" y="33"/>
                    <a:pt x="3" y="0"/>
                    <a:pt x="0" y="0"/>
                  </a:cubicBezTo>
                  <a:cubicBezTo>
                    <a:pt x="0" y="971"/>
                    <a:pt x="0" y="971"/>
                    <a:pt x="0" y="971"/>
                  </a:cubicBezTo>
                  <a:cubicBezTo>
                    <a:pt x="347" y="971"/>
                    <a:pt x="347" y="971"/>
                    <a:pt x="347" y="971"/>
                  </a:cubicBezTo>
                  <a:cubicBezTo>
                    <a:pt x="347" y="971"/>
                    <a:pt x="105" y="750"/>
                    <a:pt x="15" y="75"/>
                  </a:cubicBezTo>
                  <a:close/>
                </a:path>
              </a:pathLst>
            </a:custGeom>
            <a:solidFill>
              <a:schemeClr val="accent4">
                <a:lumMod val="75000"/>
              </a:schemeClr>
            </a:solidFill>
            <a:ln>
              <a:noFill/>
            </a:ln>
          </p:spPr>
          <p:txBody>
            <a:bodyPr vert="horz" wrap="square" lIns="68580" tIns="34290" rIns="68580" bIns="34290" numCol="1" anchor="t" anchorCtr="0" compatLnSpc="1"/>
            <a:lstStyle/>
            <a:p>
              <a:pPr defTabSz="685800"/>
              <a:endParaRPr lang="id-ID" sz="1350">
                <a:solidFill>
                  <a:prstClr val="black"/>
                </a:solidFill>
              </a:endParaRPr>
            </a:p>
          </p:txBody>
        </p:sp>
      </p:grpSp>
      <p:grpSp>
        <p:nvGrpSpPr>
          <p:cNvPr id="30" name="Group 29"/>
          <p:cNvGrpSpPr/>
          <p:nvPr/>
        </p:nvGrpSpPr>
        <p:grpSpPr>
          <a:xfrm>
            <a:off x="6674818" y="2540494"/>
            <a:ext cx="1641122" cy="1236091"/>
            <a:chOff x="5661026" y="3946525"/>
            <a:chExt cx="2605088" cy="1962150"/>
          </a:xfrm>
        </p:grpSpPr>
        <p:sp>
          <p:nvSpPr>
            <p:cNvPr id="31" name="Freeform 11"/>
            <p:cNvSpPr/>
            <p:nvPr/>
          </p:nvSpPr>
          <p:spPr bwMode="auto">
            <a:xfrm>
              <a:off x="5661026" y="3946525"/>
              <a:ext cx="1301750" cy="1962150"/>
            </a:xfrm>
            <a:custGeom>
              <a:avLst/>
              <a:gdLst>
                <a:gd name="T0" fmla="*/ 333 w 347"/>
                <a:gd name="T1" fmla="*/ 40 h 522"/>
                <a:gd name="T2" fmla="*/ 0 w 347"/>
                <a:gd name="T3" fmla="*/ 522 h 522"/>
                <a:gd name="T4" fmla="*/ 347 w 347"/>
                <a:gd name="T5" fmla="*/ 522 h 522"/>
                <a:gd name="T6" fmla="*/ 347 w 347"/>
                <a:gd name="T7" fmla="*/ 0 h 522"/>
                <a:gd name="T8" fmla="*/ 333 w 347"/>
                <a:gd name="T9" fmla="*/ 40 h 522"/>
              </a:gdLst>
              <a:ahLst/>
              <a:cxnLst>
                <a:cxn ang="0">
                  <a:pos x="T0" y="T1"/>
                </a:cxn>
                <a:cxn ang="0">
                  <a:pos x="T2" y="T3"/>
                </a:cxn>
                <a:cxn ang="0">
                  <a:pos x="T4" y="T5"/>
                </a:cxn>
                <a:cxn ang="0">
                  <a:pos x="T6" y="T7"/>
                </a:cxn>
                <a:cxn ang="0">
                  <a:pos x="T8" y="T9"/>
                </a:cxn>
              </a:cxnLst>
              <a:rect l="0" t="0" r="r" b="b"/>
              <a:pathLst>
                <a:path w="347" h="522">
                  <a:moveTo>
                    <a:pt x="333" y="40"/>
                  </a:moveTo>
                  <a:cubicBezTo>
                    <a:pt x="242" y="403"/>
                    <a:pt x="0" y="522"/>
                    <a:pt x="0" y="522"/>
                  </a:cubicBezTo>
                  <a:cubicBezTo>
                    <a:pt x="347" y="522"/>
                    <a:pt x="347" y="522"/>
                    <a:pt x="347" y="522"/>
                  </a:cubicBezTo>
                  <a:cubicBezTo>
                    <a:pt x="347" y="0"/>
                    <a:pt x="347" y="0"/>
                    <a:pt x="347" y="0"/>
                  </a:cubicBezTo>
                  <a:cubicBezTo>
                    <a:pt x="344" y="0"/>
                    <a:pt x="338" y="18"/>
                    <a:pt x="333" y="40"/>
                  </a:cubicBezTo>
                  <a:close/>
                </a:path>
              </a:pathLst>
            </a:custGeom>
            <a:solidFill>
              <a:schemeClr val="accent3"/>
            </a:solidFill>
            <a:ln>
              <a:noFill/>
            </a:ln>
          </p:spPr>
          <p:txBody>
            <a:bodyPr vert="horz" wrap="square" lIns="68580" tIns="34290" rIns="68580" bIns="34290" numCol="1" anchor="t" anchorCtr="0" compatLnSpc="1"/>
            <a:lstStyle/>
            <a:p>
              <a:pPr defTabSz="685800"/>
              <a:endParaRPr lang="id-ID" sz="1350">
                <a:solidFill>
                  <a:prstClr val="black"/>
                </a:solidFill>
              </a:endParaRPr>
            </a:p>
          </p:txBody>
        </p:sp>
        <p:sp>
          <p:nvSpPr>
            <p:cNvPr id="32" name="Freeform 12"/>
            <p:cNvSpPr/>
            <p:nvPr/>
          </p:nvSpPr>
          <p:spPr bwMode="auto">
            <a:xfrm>
              <a:off x="6962776" y="3946525"/>
              <a:ext cx="1303338" cy="1962150"/>
            </a:xfrm>
            <a:custGeom>
              <a:avLst/>
              <a:gdLst>
                <a:gd name="T0" fmla="*/ 14 w 347"/>
                <a:gd name="T1" fmla="*/ 40 h 522"/>
                <a:gd name="T2" fmla="*/ 0 w 347"/>
                <a:gd name="T3" fmla="*/ 0 h 522"/>
                <a:gd name="T4" fmla="*/ 0 w 347"/>
                <a:gd name="T5" fmla="*/ 522 h 522"/>
                <a:gd name="T6" fmla="*/ 347 w 347"/>
                <a:gd name="T7" fmla="*/ 522 h 522"/>
                <a:gd name="T8" fmla="*/ 14 w 347"/>
                <a:gd name="T9" fmla="*/ 40 h 522"/>
              </a:gdLst>
              <a:ahLst/>
              <a:cxnLst>
                <a:cxn ang="0">
                  <a:pos x="T0" y="T1"/>
                </a:cxn>
                <a:cxn ang="0">
                  <a:pos x="T2" y="T3"/>
                </a:cxn>
                <a:cxn ang="0">
                  <a:pos x="T4" y="T5"/>
                </a:cxn>
                <a:cxn ang="0">
                  <a:pos x="T6" y="T7"/>
                </a:cxn>
                <a:cxn ang="0">
                  <a:pos x="T8" y="T9"/>
                </a:cxn>
              </a:cxnLst>
              <a:rect l="0" t="0" r="r" b="b"/>
              <a:pathLst>
                <a:path w="347" h="522">
                  <a:moveTo>
                    <a:pt x="14" y="40"/>
                  </a:moveTo>
                  <a:cubicBezTo>
                    <a:pt x="9" y="18"/>
                    <a:pt x="3" y="0"/>
                    <a:pt x="0" y="0"/>
                  </a:cubicBezTo>
                  <a:cubicBezTo>
                    <a:pt x="0" y="522"/>
                    <a:pt x="0" y="522"/>
                    <a:pt x="0" y="522"/>
                  </a:cubicBezTo>
                  <a:cubicBezTo>
                    <a:pt x="347" y="522"/>
                    <a:pt x="347" y="522"/>
                    <a:pt x="347" y="522"/>
                  </a:cubicBezTo>
                  <a:cubicBezTo>
                    <a:pt x="347" y="522"/>
                    <a:pt x="105" y="403"/>
                    <a:pt x="14" y="40"/>
                  </a:cubicBezTo>
                  <a:close/>
                </a:path>
              </a:pathLst>
            </a:custGeom>
            <a:solidFill>
              <a:schemeClr val="accent3">
                <a:lumMod val="75000"/>
              </a:schemeClr>
            </a:solidFill>
            <a:ln>
              <a:noFill/>
            </a:ln>
          </p:spPr>
          <p:txBody>
            <a:bodyPr vert="horz" wrap="square" lIns="68580" tIns="34290" rIns="68580" bIns="34290" numCol="1" anchor="t" anchorCtr="0" compatLnSpc="1"/>
            <a:lstStyle/>
            <a:p>
              <a:pPr defTabSz="685800"/>
              <a:endParaRPr lang="id-ID" sz="1350">
                <a:solidFill>
                  <a:prstClr val="black"/>
                </a:solidFill>
              </a:endParaRPr>
            </a:p>
          </p:txBody>
        </p:sp>
      </p:grpSp>
      <p:grpSp>
        <p:nvGrpSpPr>
          <p:cNvPr id="33" name="Group 32"/>
          <p:cNvGrpSpPr/>
          <p:nvPr/>
        </p:nvGrpSpPr>
        <p:grpSpPr>
          <a:xfrm>
            <a:off x="7499878" y="1902447"/>
            <a:ext cx="1644122" cy="1874138"/>
            <a:chOff x="6970713" y="2933700"/>
            <a:chExt cx="2609851" cy="2974975"/>
          </a:xfrm>
        </p:grpSpPr>
        <p:sp>
          <p:nvSpPr>
            <p:cNvPr id="34" name="Freeform 13"/>
            <p:cNvSpPr/>
            <p:nvPr/>
          </p:nvSpPr>
          <p:spPr bwMode="auto">
            <a:xfrm>
              <a:off x="8277226" y="2933700"/>
              <a:ext cx="1303338" cy="2974975"/>
            </a:xfrm>
            <a:custGeom>
              <a:avLst/>
              <a:gdLst>
                <a:gd name="T0" fmla="*/ 14 w 347"/>
                <a:gd name="T1" fmla="*/ 62 h 791"/>
                <a:gd name="T2" fmla="*/ 0 w 347"/>
                <a:gd name="T3" fmla="*/ 0 h 791"/>
                <a:gd name="T4" fmla="*/ 0 w 347"/>
                <a:gd name="T5" fmla="*/ 791 h 791"/>
                <a:gd name="T6" fmla="*/ 347 w 347"/>
                <a:gd name="T7" fmla="*/ 791 h 791"/>
                <a:gd name="T8" fmla="*/ 14 w 347"/>
                <a:gd name="T9" fmla="*/ 62 h 791"/>
              </a:gdLst>
              <a:ahLst/>
              <a:cxnLst>
                <a:cxn ang="0">
                  <a:pos x="T0" y="T1"/>
                </a:cxn>
                <a:cxn ang="0">
                  <a:pos x="T2" y="T3"/>
                </a:cxn>
                <a:cxn ang="0">
                  <a:pos x="T4" y="T5"/>
                </a:cxn>
                <a:cxn ang="0">
                  <a:pos x="T6" y="T7"/>
                </a:cxn>
                <a:cxn ang="0">
                  <a:pos x="T8" y="T9"/>
                </a:cxn>
              </a:cxnLst>
              <a:rect l="0" t="0" r="r" b="b"/>
              <a:pathLst>
                <a:path w="347" h="791">
                  <a:moveTo>
                    <a:pt x="14" y="62"/>
                  </a:moveTo>
                  <a:cubicBezTo>
                    <a:pt x="8" y="28"/>
                    <a:pt x="2" y="0"/>
                    <a:pt x="0" y="0"/>
                  </a:cubicBezTo>
                  <a:cubicBezTo>
                    <a:pt x="0" y="791"/>
                    <a:pt x="0" y="791"/>
                    <a:pt x="0" y="791"/>
                  </a:cubicBezTo>
                  <a:cubicBezTo>
                    <a:pt x="347" y="791"/>
                    <a:pt x="347" y="791"/>
                    <a:pt x="347" y="791"/>
                  </a:cubicBezTo>
                  <a:cubicBezTo>
                    <a:pt x="347" y="791"/>
                    <a:pt x="104" y="611"/>
                    <a:pt x="14" y="62"/>
                  </a:cubicBezTo>
                  <a:close/>
                </a:path>
              </a:pathLst>
            </a:custGeom>
            <a:solidFill>
              <a:schemeClr val="accent5">
                <a:lumMod val="75000"/>
              </a:schemeClr>
            </a:solidFill>
            <a:ln>
              <a:noFill/>
            </a:ln>
          </p:spPr>
          <p:txBody>
            <a:bodyPr vert="horz" wrap="square" lIns="68580" tIns="34290" rIns="68580" bIns="34290" numCol="1" anchor="t" anchorCtr="0" compatLnSpc="1"/>
            <a:lstStyle/>
            <a:p>
              <a:pPr defTabSz="685800"/>
              <a:endParaRPr lang="id-ID" sz="1350">
                <a:solidFill>
                  <a:prstClr val="black"/>
                </a:solidFill>
              </a:endParaRPr>
            </a:p>
          </p:txBody>
        </p:sp>
        <p:sp>
          <p:nvSpPr>
            <p:cNvPr id="35" name="Freeform 14"/>
            <p:cNvSpPr/>
            <p:nvPr/>
          </p:nvSpPr>
          <p:spPr bwMode="auto">
            <a:xfrm>
              <a:off x="6970713" y="2933700"/>
              <a:ext cx="1306513" cy="2974975"/>
            </a:xfrm>
            <a:custGeom>
              <a:avLst/>
              <a:gdLst>
                <a:gd name="T0" fmla="*/ 333 w 348"/>
                <a:gd name="T1" fmla="*/ 62 h 791"/>
                <a:gd name="T2" fmla="*/ 0 w 348"/>
                <a:gd name="T3" fmla="*/ 791 h 791"/>
                <a:gd name="T4" fmla="*/ 348 w 348"/>
                <a:gd name="T5" fmla="*/ 791 h 791"/>
                <a:gd name="T6" fmla="*/ 348 w 348"/>
                <a:gd name="T7" fmla="*/ 0 h 791"/>
                <a:gd name="T8" fmla="*/ 333 w 348"/>
                <a:gd name="T9" fmla="*/ 62 h 791"/>
              </a:gdLst>
              <a:ahLst/>
              <a:cxnLst>
                <a:cxn ang="0">
                  <a:pos x="T0" y="T1"/>
                </a:cxn>
                <a:cxn ang="0">
                  <a:pos x="T2" y="T3"/>
                </a:cxn>
                <a:cxn ang="0">
                  <a:pos x="T4" y="T5"/>
                </a:cxn>
                <a:cxn ang="0">
                  <a:pos x="T6" y="T7"/>
                </a:cxn>
                <a:cxn ang="0">
                  <a:pos x="T8" y="T9"/>
                </a:cxn>
              </a:cxnLst>
              <a:rect l="0" t="0" r="r" b="b"/>
              <a:pathLst>
                <a:path w="348" h="791">
                  <a:moveTo>
                    <a:pt x="333" y="62"/>
                  </a:moveTo>
                  <a:cubicBezTo>
                    <a:pt x="242" y="611"/>
                    <a:pt x="0" y="791"/>
                    <a:pt x="0" y="791"/>
                  </a:cubicBezTo>
                  <a:cubicBezTo>
                    <a:pt x="348" y="791"/>
                    <a:pt x="348" y="791"/>
                    <a:pt x="348" y="791"/>
                  </a:cubicBezTo>
                  <a:cubicBezTo>
                    <a:pt x="348" y="0"/>
                    <a:pt x="348" y="0"/>
                    <a:pt x="348" y="0"/>
                  </a:cubicBezTo>
                  <a:cubicBezTo>
                    <a:pt x="345" y="0"/>
                    <a:pt x="339" y="28"/>
                    <a:pt x="333" y="62"/>
                  </a:cubicBezTo>
                  <a:close/>
                </a:path>
              </a:pathLst>
            </a:custGeom>
            <a:solidFill>
              <a:schemeClr val="accent5"/>
            </a:solidFill>
            <a:ln>
              <a:noFill/>
            </a:ln>
          </p:spPr>
          <p:txBody>
            <a:bodyPr vert="horz" wrap="square" lIns="68580" tIns="34290" rIns="68580" bIns="34290" numCol="1" anchor="t" anchorCtr="0" compatLnSpc="1"/>
            <a:lstStyle/>
            <a:p>
              <a:pPr defTabSz="685800"/>
              <a:endParaRPr lang="id-ID" sz="1350">
                <a:solidFill>
                  <a:prstClr val="black"/>
                </a:solidFill>
              </a:endParaRPr>
            </a:p>
          </p:txBody>
        </p:sp>
      </p:grpSp>
      <p:cxnSp>
        <p:nvCxnSpPr>
          <p:cNvPr id="37" name="Straight Connector 36"/>
          <p:cNvCxnSpPr/>
          <p:nvPr/>
        </p:nvCxnSpPr>
        <p:spPr>
          <a:xfrm>
            <a:off x="821061" y="3450888"/>
            <a:ext cx="0" cy="539885"/>
          </a:xfrm>
          <a:prstGeom prst="line">
            <a:avLst/>
          </a:prstGeom>
          <a:ln w="15875">
            <a:solidFill>
              <a:schemeClr val="bg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658123" y="3450888"/>
            <a:ext cx="0" cy="539885"/>
          </a:xfrm>
          <a:prstGeom prst="line">
            <a:avLst/>
          </a:prstGeom>
          <a:ln w="15875">
            <a:solidFill>
              <a:schemeClr val="bg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470825" y="3450888"/>
            <a:ext cx="0" cy="539885"/>
          </a:xfrm>
          <a:prstGeom prst="line">
            <a:avLst/>
          </a:prstGeom>
          <a:ln w="15875">
            <a:solidFill>
              <a:schemeClr val="bg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307886" y="3450888"/>
            <a:ext cx="0" cy="539885"/>
          </a:xfrm>
          <a:prstGeom prst="line">
            <a:avLst/>
          </a:prstGeom>
          <a:ln w="15875">
            <a:solidFill>
              <a:schemeClr val="bg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128653" y="3450888"/>
            <a:ext cx="0" cy="539885"/>
          </a:xfrm>
          <a:prstGeom prst="line">
            <a:avLst/>
          </a:prstGeom>
          <a:ln w="15875">
            <a:solidFill>
              <a:schemeClr val="bg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965714" y="3450888"/>
            <a:ext cx="0" cy="539885"/>
          </a:xfrm>
          <a:prstGeom prst="line">
            <a:avLst/>
          </a:prstGeom>
          <a:ln w="15875">
            <a:solidFill>
              <a:schemeClr val="bg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832755" y="3450888"/>
            <a:ext cx="0" cy="539885"/>
          </a:xfrm>
          <a:prstGeom prst="line">
            <a:avLst/>
          </a:prstGeom>
          <a:ln w="15875">
            <a:solidFill>
              <a:schemeClr val="bg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669816" y="3450888"/>
            <a:ext cx="0" cy="539885"/>
          </a:xfrm>
          <a:prstGeom prst="line">
            <a:avLst/>
          </a:prstGeom>
          <a:ln w="15875">
            <a:solidFill>
              <a:schemeClr val="bg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79036" y="3450888"/>
            <a:ext cx="0" cy="539885"/>
          </a:xfrm>
          <a:prstGeom prst="line">
            <a:avLst/>
          </a:prstGeom>
          <a:ln w="15875">
            <a:solidFill>
              <a:schemeClr val="bg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316098" y="3450888"/>
            <a:ext cx="0" cy="539885"/>
          </a:xfrm>
          <a:prstGeom prst="line">
            <a:avLst/>
          </a:prstGeom>
          <a:ln w="15875">
            <a:solidFill>
              <a:schemeClr val="bg1"/>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56404" y="3990772"/>
            <a:ext cx="529312" cy="415498"/>
          </a:xfrm>
          <a:prstGeom prst="rect">
            <a:avLst/>
          </a:prstGeom>
          <a:noFill/>
        </p:spPr>
        <p:txBody>
          <a:bodyPr wrap="none" rtlCol="0">
            <a:spAutoFit/>
          </a:bodyPr>
          <a:lstStyle/>
          <a:p>
            <a:pPr algn="ctr" defTabSz="685800"/>
            <a:r>
              <a:rPr lang="id-ID" sz="1050" b="1" dirty="0">
                <a:solidFill>
                  <a:schemeClr val="accent1">
                    <a:lumMod val="50000"/>
                  </a:schemeClr>
                </a:solidFill>
                <a:latin typeface="Calibri Light"/>
              </a:rPr>
              <a:t>Profit</a:t>
            </a:r>
          </a:p>
          <a:p>
            <a:pPr algn="ctr" defTabSz="685800"/>
            <a:r>
              <a:rPr lang="id-ID" sz="1050" b="1" dirty="0">
                <a:solidFill>
                  <a:schemeClr val="accent1">
                    <a:lumMod val="50000"/>
                  </a:schemeClr>
                </a:solidFill>
                <a:latin typeface="Calibri Light"/>
              </a:rPr>
              <a:t>Model</a:t>
            </a:r>
          </a:p>
        </p:txBody>
      </p:sp>
      <p:sp>
        <p:nvSpPr>
          <p:cNvPr id="49" name="TextBox 48"/>
          <p:cNvSpPr txBox="1"/>
          <p:nvPr/>
        </p:nvSpPr>
        <p:spPr>
          <a:xfrm>
            <a:off x="1331559" y="3990773"/>
            <a:ext cx="643126" cy="253916"/>
          </a:xfrm>
          <a:prstGeom prst="rect">
            <a:avLst/>
          </a:prstGeom>
          <a:noFill/>
        </p:spPr>
        <p:txBody>
          <a:bodyPr wrap="none" rtlCol="0">
            <a:spAutoFit/>
          </a:bodyPr>
          <a:lstStyle/>
          <a:p>
            <a:pPr algn="ctr" defTabSz="685800"/>
            <a:r>
              <a:rPr lang="id-ID" sz="1050" b="1" dirty="0">
                <a:solidFill>
                  <a:schemeClr val="accent1">
                    <a:lumMod val="50000"/>
                  </a:schemeClr>
                </a:solidFill>
                <a:latin typeface="Calibri Light"/>
              </a:rPr>
              <a:t>Network</a:t>
            </a:r>
          </a:p>
        </p:txBody>
      </p:sp>
      <p:sp>
        <p:nvSpPr>
          <p:cNvPr id="50" name="TextBox 49"/>
          <p:cNvSpPr txBox="1"/>
          <p:nvPr/>
        </p:nvSpPr>
        <p:spPr>
          <a:xfrm>
            <a:off x="2130828" y="3990773"/>
            <a:ext cx="679994" cy="253916"/>
          </a:xfrm>
          <a:prstGeom prst="rect">
            <a:avLst/>
          </a:prstGeom>
          <a:noFill/>
        </p:spPr>
        <p:txBody>
          <a:bodyPr wrap="none" rtlCol="0">
            <a:spAutoFit/>
          </a:bodyPr>
          <a:lstStyle/>
          <a:p>
            <a:pPr algn="ctr" defTabSz="685800"/>
            <a:r>
              <a:rPr lang="id-ID" sz="1050" b="1" dirty="0">
                <a:solidFill>
                  <a:schemeClr val="accent1">
                    <a:lumMod val="50000"/>
                  </a:schemeClr>
                </a:solidFill>
                <a:latin typeface="Calibri Light"/>
              </a:rPr>
              <a:t>Structure</a:t>
            </a:r>
          </a:p>
        </p:txBody>
      </p:sp>
      <p:sp>
        <p:nvSpPr>
          <p:cNvPr id="51" name="TextBox 50"/>
          <p:cNvSpPr txBox="1"/>
          <p:nvPr/>
        </p:nvSpPr>
        <p:spPr>
          <a:xfrm>
            <a:off x="3006541" y="3990773"/>
            <a:ext cx="590226" cy="253916"/>
          </a:xfrm>
          <a:prstGeom prst="rect">
            <a:avLst/>
          </a:prstGeom>
          <a:noFill/>
        </p:spPr>
        <p:txBody>
          <a:bodyPr wrap="none" rtlCol="0">
            <a:spAutoFit/>
          </a:bodyPr>
          <a:lstStyle/>
          <a:p>
            <a:pPr algn="ctr" defTabSz="685800"/>
            <a:r>
              <a:rPr lang="id-ID" sz="1050" b="1" dirty="0">
                <a:solidFill>
                  <a:schemeClr val="accent1">
                    <a:lumMod val="50000"/>
                  </a:schemeClr>
                </a:solidFill>
                <a:latin typeface="Calibri Light"/>
              </a:rPr>
              <a:t>Process</a:t>
            </a:r>
          </a:p>
        </p:txBody>
      </p:sp>
      <p:sp>
        <p:nvSpPr>
          <p:cNvPr id="52" name="TextBox 51"/>
          <p:cNvSpPr txBox="1"/>
          <p:nvPr/>
        </p:nvSpPr>
        <p:spPr>
          <a:xfrm>
            <a:off x="3687017" y="3990772"/>
            <a:ext cx="873957" cy="415498"/>
          </a:xfrm>
          <a:prstGeom prst="rect">
            <a:avLst/>
          </a:prstGeom>
          <a:noFill/>
        </p:spPr>
        <p:txBody>
          <a:bodyPr wrap="none" rtlCol="0">
            <a:spAutoFit/>
          </a:bodyPr>
          <a:lstStyle/>
          <a:p>
            <a:pPr algn="ctr" defTabSz="685800"/>
            <a:r>
              <a:rPr lang="id-ID" sz="1050" b="1" dirty="0">
                <a:solidFill>
                  <a:schemeClr val="accent1">
                    <a:lumMod val="50000"/>
                  </a:schemeClr>
                </a:solidFill>
                <a:latin typeface="Calibri Light"/>
              </a:rPr>
              <a:t>Product</a:t>
            </a:r>
          </a:p>
          <a:p>
            <a:pPr algn="ctr" defTabSz="685800"/>
            <a:r>
              <a:rPr lang="id-ID" sz="1050" b="1" dirty="0">
                <a:solidFill>
                  <a:schemeClr val="accent1">
                    <a:lumMod val="50000"/>
                  </a:schemeClr>
                </a:solidFill>
                <a:latin typeface="Calibri Light"/>
              </a:rPr>
              <a:t>Performance</a:t>
            </a:r>
          </a:p>
        </p:txBody>
      </p:sp>
      <p:sp>
        <p:nvSpPr>
          <p:cNvPr id="53" name="TextBox 52"/>
          <p:cNvSpPr txBox="1"/>
          <p:nvPr/>
        </p:nvSpPr>
        <p:spPr>
          <a:xfrm>
            <a:off x="4653175" y="3990772"/>
            <a:ext cx="603050" cy="415498"/>
          </a:xfrm>
          <a:prstGeom prst="rect">
            <a:avLst/>
          </a:prstGeom>
          <a:noFill/>
        </p:spPr>
        <p:txBody>
          <a:bodyPr wrap="none" rtlCol="0">
            <a:spAutoFit/>
          </a:bodyPr>
          <a:lstStyle/>
          <a:p>
            <a:pPr algn="ctr" defTabSz="685800"/>
            <a:r>
              <a:rPr lang="id-ID" sz="1050" b="1" dirty="0">
                <a:solidFill>
                  <a:schemeClr val="accent1">
                    <a:lumMod val="50000"/>
                  </a:schemeClr>
                </a:solidFill>
                <a:latin typeface="Calibri Light"/>
              </a:rPr>
              <a:t>Product</a:t>
            </a:r>
          </a:p>
          <a:p>
            <a:pPr algn="ctr" defTabSz="685800"/>
            <a:r>
              <a:rPr lang="id-ID" sz="1050" b="1" dirty="0">
                <a:solidFill>
                  <a:schemeClr val="accent1">
                    <a:lumMod val="50000"/>
                  </a:schemeClr>
                </a:solidFill>
                <a:latin typeface="Calibri Light"/>
              </a:rPr>
              <a:t>System</a:t>
            </a:r>
          </a:p>
        </p:txBody>
      </p:sp>
      <p:sp>
        <p:nvSpPr>
          <p:cNvPr id="54" name="TextBox 53"/>
          <p:cNvSpPr txBox="1"/>
          <p:nvPr/>
        </p:nvSpPr>
        <p:spPr>
          <a:xfrm>
            <a:off x="5547334" y="3990773"/>
            <a:ext cx="562976" cy="253916"/>
          </a:xfrm>
          <a:prstGeom prst="rect">
            <a:avLst/>
          </a:prstGeom>
          <a:noFill/>
        </p:spPr>
        <p:txBody>
          <a:bodyPr wrap="none" rtlCol="0">
            <a:spAutoFit/>
          </a:bodyPr>
          <a:lstStyle/>
          <a:p>
            <a:pPr algn="ctr" defTabSz="685800"/>
            <a:r>
              <a:rPr lang="id-ID" sz="1050" b="1" dirty="0">
                <a:solidFill>
                  <a:schemeClr val="accent1">
                    <a:lumMod val="50000"/>
                  </a:schemeClr>
                </a:solidFill>
                <a:latin typeface="Calibri Light"/>
              </a:rPr>
              <a:t>Service</a:t>
            </a:r>
          </a:p>
        </p:txBody>
      </p:sp>
      <p:sp>
        <p:nvSpPr>
          <p:cNvPr id="55" name="TextBox 54"/>
          <p:cNvSpPr txBox="1"/>
          <p:nvPr/>
        </p:nvSpPr>
        <p:spPr>
          <a:xfrm>
            <a:off x="6356332" y="3990773"/>
            <a:ext cx="619080" cy="253916"/>
          </a:xfrm>
          <a:prstGeom prst="rect">
            <a:avLst/>
          </a:prstGeom>
          <a:noFill/>
        </p:spPr>
        <p:txBody>
          <a:bodyPr wrap="none" rtlCol="0">
            <a:spAutoFit/>
          </a:bodyPr>
          <a:lstStyle/>
          <a:p>
            <a:pPr algn="ctr" defTabSz="685800"/>
            <a:r>
              <a:rPr lang="id-ID" sz="1050" b="1" dirty="0">
                <a:solidFill>
                  <a:schemeClr val="accent1">
                    <a:lumMod val="50000"/>
                  </a:schemeClr>
                </a:solidFill>
                <a:latin typeface="Calibri Light"/>
              </a:rPr>
              <a:t>Channel</a:t>
            </a:r>
          </a:p>
        </p:txBody>
      </p:sp>
      <p:sp>
        <p:nvSpPr>
          <p:cNvPr id="56" name="TextBox 55"/>
          <p:cNvSpPr txBox="1"/>
          <p:nvPr/>
        </p:nvSpPr>
        <p:spPr>
          <a:xfrm>
            <a:off x="7224590" y="3990773"/>
            <a:ext cx="500458" cy="253916"/>
          </a:xfrm>
          <a:prstGeom prst="rect">
            <a:avLst/>
          </a:prstGeom>
          <a:noFill/>
        </p:spPr>
        <p:txBody>
          <a:bodyPr wrap="none" rtlCol="0">
            <a:spAutoFit/>
          </a:bodyPr>
          <a:lstStyle/>
          <a:p>
            <a:pPr algn="ctr" defTabSz="685800"/>
            <a:r>
              <a:rPr lang="id-ID" sz="1050" b="1" dirty="0">
                <a:solidFill>
                  <a:schemeClr val="accent1">
                    <a:lumMod val="50000"/>
                  </a:schemeClr>
                </a:solidFill>
                <a:latin typeface="Calibri Light"/>
              </a:rPr>
              <a:t>Brand</a:t>
            </a:r>
          </a:p>
        </p:txBody>
      </p:sp>
      <p:sp>
        <p:nvSpPr>
          <p:cNvPr id="57" name="TextBox 56"/>
          <p:cNvSpPr txBox="1"/>
          <p:nvPr/>
        </p:nvSpPr>
        <p:spPr>
          <a:xfrm>
            <a:off x="7893197" y="3990772"/>
            <a:ext cx="853119" cy="415498"/>
          </a:xfrm>
          <a:prstGeom prst="rect">
            <a:avLst/>
          </a:prstGeom>
          <a:noFill/>
        </p:spPr>
        <p:txBody>
          <a:bodyPr wrap="none" rtlCol="0">
            <a:spAutoFit/>
          </a:bodyPr>
          <a:lstStyle/>
          <a:p>
            <a:pPr algn="ctr" defTabSz="685800"/>
            <a:r>
              <a:rPr lang="id-ID" sz="1050" b="1" dirty="0">
                <a:solidFill>
                  <a:schemeClr val="accent1">
                    <a:lumMod val="50000"/>
                  </a:schemeClr>
                </a:solidFill>
                <a:latin typeface="Calibri Light"/>
              </a:rPr>
              <a:t>Customer</a:t>
            </a:r>
          </a:p>
          <a:p>
            <a:pPr algn="ctr" defTabSz="685800"/>
            <a:r>
              <a:rPr lang="id-ID" sz="1050" b="1" dirty="0">
                <a:solidFill>
                  <a:schemeClr val="accent1">
                    <a:lumMod val="50000"/>
                  </a:schemeClr>
                </a:solidFill>
                <a:latin typeface="Calibri Light"/>
              </a:rPr>
              <a:t>Engagement</a:t>
            </a:r>
          </a:p>
        </p:txBody>
      </p:sp>
      <p:sp>
        <p:nvSpPr>
          <p:cNvPr id="58" name="TextBox 57"/>
          <p:cNvSpPr txBox="1"/>
          <p:nvPr/>
        </p:nvSpPr>
        <p:spPr>
          <a:xfrm>
            <a:off x="597682" y="4709924"/>
            <a:ext cx="487634" cy="300082"/>
          </a:xfrm>
          <a:prstGeom prst="rect">
            <a:avLst/>
          </a:prstGeom>
          <a:noFill/>
        </p:spPr>
        <p:txBody>
          <a:bodyPr wrap="none" rtlCol="0">
            <a:spAutoFit/>
          </a:bodyPr>
          <a:lstStyle/>
          <a:p>
            <a:pPr algn="ctr" defTabSz="685800"/>
            <a:r>
              <a:rPr lang="id-ID" sz="1350" b="1" dirty="0">
                <a:solidFill>
                  <a:schemeClr val="accent1">
                    <a:lumMod val="50000"/>
                  </a:schemeClr>
                </a:solidFill>
              </a:rPr>
              <a:t>35%</a:t>
            </a:r>
          </a:p>
        </p:txBody>
      </p:sp>
      <p:sp>
        <p:nvSpPr>
          <p:cNvPr id="59" name="TextBox 58"/>
          <p:cNvSpPr txBox="1"/>
          <p:nvPr/>
        </p:nvSpPr>
        <p:spPr>
          <a:xfrm>
            <a:off x="1414306" y="4709924"/>
            <a:ext cx="487634" cy="300082"/>
          </a:xfrm>
          <a:prstGeom prst="rect">
            <a:avLst/>
          </a:prstGeom>
          <a:noFill/>
        </p:spPr>
        <p:txBody>
          <a:bodyPr wrap="none" rtlCol="0">
            <a:spAutoFit/>
          </a:bodyPr>
          <a:lstStyle/>
          <a:p>
            <a:pPr algn="ctr" defTabSz="685800"/>
            <a:r>
              <a:rPr lang="id-ID" sz="1350" b="1" dirty="0">
                <a:solidFill>
                  <a:schemeClr val="accent1">
                    <a:lumMod val="50000"/>
                  </a:schemeClr>
                </a:solidFill>
              </a:rPr>
              <a:t>70%</a:t>
            </a:r>
          </a:p>
        </p:txBody>
      </p:sp>
      <p:sp>
        <p:nvSpPr>
          <p:cNvPr id="60" name="TextBox 59"/>
          <p:cNvSpPr txBox="1"/>
          <p:nvPr/>
        </p:nvSpPr>
        <p:spPr>
          <a:xfrm>
            <a:off x="2240071" y="4709924"/>
            <a:ext cx="487634" cy="300082"/>
          </a:xfrm>
          <a:prstGeom prst="rect">
            <a:avLst/>
          </a:prstGeom>
          <a:noFill/>
        </p:spPr>
        <p:txBody>
          <a:bodyPr wrap="none" rtlCol="0">
            <a:spAutoFit/>
          </a:bodyPr>
          <a:lstStyle/>
          <a:p>
            <a:pPr algn="ctr" defTabSz="685800"/>
            <a:r>
              <a:rPr lang="id-ID" sz="1350" b="1" dirty="0">
                <a:solidFill>
                  <a:schemeClr val="accent1">
                    <a:lumMod val="50000"/>
                  </a:schemeClr>
                </a:solidFill>
              </a:rPr>
              <a:t>90%</a:t>
            </a:r>
          </a:p>
        </p:txBody>
      </p:sp>
      <p:sp>
        <p:nvSpPr>
          <p:cNvPr id="61" name="TextBox 60"/>
          <p:cNvSpPr txBox="1"/>
          <p:nvPr/>
        </p:nvSpPr>
        <p:spPr>
          <a:xfrm>
            <a:off x="3088867" y="4709924"/>
            <a:ext cx="487634" cy="300082"/>
          </a:xfrm>
          <a:prstGeom prst="rect">
            <a:avLst/>
          </a:prstGeom>
          <a:noFill/>
        </p:spPr>
        <p:txBody>
          <a:bodyPr wrap="none" rtlCol="0">
            <a:spAutoFit/>
          </a:bodyPr>
          <a:lstStyle/>
          <a:p>
            <a:pPr algn="ctr" defTabSz="685800"/>
            <a:r>
              <a:rPr lang="id-ID" sz="1350" b="1" dirty="0">
                <a:solidFill>
                  <a:schemeClr val="accent1">
                    <a:lumMod val="50000"/>
                  </a:schemeClr>
                </a:solidFill>
              </a:rPr>
              <a:t>50%</a:t>
            </a:r>
          </a:p>
        </p:txBody>
      </p:sp>
      <p:sp>
        <p:nvSpPr>
          <p:cNvPr id="62" name="TextBox 61"/>
          <p:cNvSpPr txBox="1"/>
          <p:nvPr/>
        </p:nvSpPr>
        <p:spPr>
          <a:xfrm>
            <a:off x="3905491" y="4709924"/>
            <a:ext cx="487634" cy="300082"/>
          </a:xfrm>
          <a:prstGeom prst="rect">
            <a:avLst/>
          </a:prstGeom>
          <a:noFill/>
        </p:spPr>
        <p:txBody>
          <a:bodyPr wrap="none" rtlCol="0">
            <a:spAutoFit/>
          </a:bodyPr>
          <a:lstStyle/>
          <a:p>
            <a:pPr algn="ctr" defTabSz="685800"/>
            <a:r>
              <a:rPr lang="id-ID" sz="1350" b="1" dirty="0">
                <a:solidFill>
                  <a:schemeClr val="accent1">
                    <a:lumMod val="50000"/>
                  </a:schemeClr>
                </a:solidFill>
              </a:rPr>
              <a:t>75%</a:t>
            </a:r>
          </a:p>
        </p:txBody>
      </p:sp>
      <p:sp>
        <p:nvSpPr>
          <p:cNvPr id="63" name="TextBox 62"/>
          <p:cNvSpPr txBox="1"/>
          <p:nvPr/>
        </p:nvSpPr>
        <p:spPr>
          <a:xfrm>
            <a:off x="4731256" y="4709924"/>
            <a:ext cx="487634" cy="300082"/>
          </a:xfrm>
          <a:prstGeom prst="rect">
            <a:avLst/>
          </a:prstGeom>
          <a:noFill/>
        </p:spPr>
        <p:txBody>
          <a:bodyPr wrap="none" rtlCol="0">
            <a:spAutoFit/>
          </a:bodyPr>
          <a:lstStyle/>
          <a:p>
            <a:pPr algn="ctr" defTabSz="685800"/>
            <a:r>
              <a:rPr lang="id-ID" sz="1350" b="1" dirty="0">
                <a:solidFill>
                  <a:schemeClr val="accent1">
                    <a:lumMod val="50000"/>
                  </a:schemeClr>
                </a:solidFill>
              </a:rPr>
              <a:t>20%</a:t>
            </a:r>
          </a:p>
        </p:txBody>
      </p:sp>
      <p:sp>
        <p:nvSpPr>
          <p:cNvPr id="64" name="TextBox 63"/>
          <p:cNvSpPr txBox="1"/>
          <p:nvPr/>
        </p:nvSpPr>
        <p:spPr>
          <a:xfrm>
            <a:off x="5586206" y="4709924"/>
            <a:ext cx="487634" cy="300082"/>
          </a:xfrm>
          <a:prstGeom prst="rect">
            <a:avLst/>
          </a:prstGeom>
          <a:noFill/>
        </p:spPr>
        <p:txBody>
          <a:bodyPr wrap="none" rtlCol="0">
            <a:spAutoFit/>
          </a:bodyPr>
          <a:lstStyle/>
          <a:p>
            <a:pPr algn="ctr" defTabSz="685800"/>
            <a:r>
              <a:rPr lang="id-ID" sz="1350" b="1" dirty="0">
                <a:solidFill>
                  <a:schemeClr val="accent1">
                    <a:lumMod val="50000"/>
                  </a:schemeClr>
                </a:solidFill>
              </a:rPr>
              <a:t>35%</a:t>
            </a:r>
          </a:p>
        </p:txBody>
      </p:sp>
      <p:sp>
        <p:nvSpPr>
          <p:cNvPr id="65" name="TextBox 64"/>
          <p:cNvSpPr txBox="1"/>
          <p:nvPr/>
        </p:nvSpPr>
        <p:spPr>
          <a:xfrm>
            <a:off x="6406407" y="4709924"/>
            <a:ext cx="487634" cy="300082"/>
          </a:xfrm>
          <a:prstGeom prst="rect">
            <a:avLst/>
          </a:prstGeom>
          <a:noFill/>
        </p:spPr>
        <p:txBody>
          <a:bodyPr wrap="none" rtlCol="0">
            <a:spAutoFit/>
          </a:bodyPr>
          <a:lstStyle/>
          <a:p>
            <a:pPr algn="ctr" defTabSz="685800"/>
            <a:r>
              <a:rPr lang="id-ID" sz="1350" b="1" dirty="0">
                <a:solidFill>
                  <a:schemeClr val="accent1">
                    <a:lumMod val="50000"/>
                  </a:schemeClr>
                </a:solidFill>
              </a:rPr>
              <a:t>90%</a:t>
            </a:r>
          </a:p>
        </p:txBody>
      </p:sp>
      <p:sp>
        <p:nvSpPr>
          <p:cNvPr id="66" name="TextBox 65"/>
          <p:cNvSpPr txBox="1"/>
          <p:nvPr/>
        </p:nvSpPr>
        <p:spPr>
          <a:xfrm>
            <a:off x="7255202" y="4709924"/>
            <a:ext cx="487634" cy="300082"/>
          </a:xfrm>
          <a:prstGeom prst="rect">
            <a:avLst/>
          </a:prstGeom>
          <a:noFill/>
        </p:spPr>
        <p:txBody>
          <a:bodyPr wrap="none" rtlCol="0">
            <a:spAutoFit/>
          </a:bodyPr>
          <a:lstStyle/>
          <a:p>
            <a:pPr algn="ctr" defTabSz="685800"/>
            <a:r>
              <a:rPr lang="id-ID" sz="1350" b="1" dirty="0">
                <a:solidFill>
                  <a:schemeClr val="accent1">
                    <a:lumMod val="50000"/>
                  </a:schemeClr>
                </a:solidFill>
              </a:rPr>
              <a:t>50%</a:t>
            </a:r>
          </a:p>
        </p:txBody>
      </p:sp>
      <p:sp>
        <p:nvSpPr>
          <p:cNvPr id="67" name="TextBox 66"/>
          <p:cNvSpPr txBox="1"/>
          <p:nvPr/>
        </p:nvSpPr>
        <p:spPr>
          <a:xfrm>
            <a:off x="8071826" y="4709924"/>
            <a:ext cx="487634" cy="300082"/>
          </a:xfrm>
          <a:prstGeom prst="rect">
            <a:avLst/>
          </a:prstGeom>
          <a:noFill/>
        </p:spPr>
        <p:txBody>
          <a:bodyPr wrap="none" rtlCol="0">
            <a:spAutoFit/>
          </a:bodyPr>
          <a:lstStyle/>
          <a:p>
            <a:pPr algn="ctr" defTabSz="685800"/>
            <a:r>
              <a:rPr lang="id-ID" sz="1350" b="1" dirty="0">
                <a:solidFill>
                  <a:schemeClr val="accent1">
                    <a:lumMod val="50000"/>
                  </a:schemeClr>
                </a:solidFill>
              </a:rPr>
              <a:t>75%</a:t>
            </a:r>
          </a:p>
        </p:txBody>
      </p:sp>
    </p:spTree>
    <p:extLst>
      <p:ext uri="{BB962C8B-B14F-4D97-AF65-F5344CB8AC3E}">
        <p14:creationId xmlns:p14="http://schemas.microsoft.com/office/powerpoint/2010/main" val="96029127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up)">
                                      <p:cBhvr>
                                        <p:cTn id="11" dur="500"/>
                                        <p:tgtEl>
                                          <p:spTgt spid="3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p:cTn id="19" dur="500" fill="hold"/>
                                        <p:tgtEl>
                                          <p:spTgt spid="58"/>
                                        </p:tgtEl>
                                        <p:attrNameLst>
                                          <p:attrName>ppt_w</p:attrName>
                                        </p:attrNameLst>
                                      </p:cBhvr>
                                      <p:tavLst>
                                        <p:tav tm="0">
                                          <p:val>
                                            <p:fltVal val="0"/>
                                          </p:val>
                                        </p:tav>
                                        <p:tav tm="100000">
                                          <p:val>
                                            <p:strVal val="#ppt_w"/>
                                          </p:val>
                                        </p:tav>
                                      </p:tavLst>
                                    </p:anim>
                                    <p:anim calcmode="lin" valueType="num">
                                      <p:cBhvr>
                                        <p:cTn id="20" dur="500" fill="hold"/>
                                        <p:tgtEl>
                                          <p:spTgt spid="58"/>
                                        </p:tgtEl>
                                        <p:attrNameLst>
                                          <p:attrName>ppt_h</p:attrName>
                                        </p:attrNameLst>
                                      </p:cBhvr>
                                      <p:tavLst>
                                        <p:tav tm="0">
                                          <p:val>
                                            <p:fltVal val="0"/>
                                          </p:val>
                                        </p:tav>
                                        <p:tav tm="100000">
                                          <p:val>
                                            <p:strVal val="#ppt_h"/>
                                          </p:val>
                                        </p:tav>
                                      </p:tavLst>
                                    </p:anim>
                                    <p:animEffect transition="in" filter="fade">
                                      <p:cBhvr>
                                        <p:cTn id="21" dur="500"/>
                                        <p:tgtEl>
                                          <p:spTgt spid="58"/>
                                        </p:tgtEl>
                                      </p:cBhvr>
                                    </p:animEffect>
                                  </p:childTnLst>
                                </p:cTn>
                              </p:par>
                              <p:par>
                                <p:cTn id="22" presetID="22" presetClass="entr" presetSubtype="4"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up)">
                                      <p:cBhvr>
                                        <p:cTn id="28" dur="500"/>
                                        <p:tgtEl>
                                          <p:spTgt spid="38"/>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22" presetClass="entr" presetSubtype="4"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childTnLst>
                          </p:cTn>
                        </p:par>
                        <p:par>
                          <p:cTn id="42" fill="hold">
                            <p:stCondLst>
                              <p:cond delay="3500"/>
                            </p:stCondLst>
                            <p:childTnLst>
                              <p:par>
                                <p:cTn id="43" presetID="22" presetClass="entr" presetSubtype="1"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up)">
                                      <p:cBhvr>
                                        <p:cTn id="45" dur="500"/>
                                        <p:tgtEl>
                                          <p:spTgt spid="39"/>
                                        </p:tgtEl>
                                      </p:cBhvr>
                                    </p:animEffect>
                                  </p:childTnLst>
                                </p:cTn>
                              </p:par>
                            </p:childTnLst>
                          </p:cTn>
                        </p:par>
                        <p:par>
                          <p:cTn id="46" fill="hold">
                            <p:stCondLst>
                              <p:cond delay="4000"/>
                            </p:stCondLst>
                            <p:childTnLst>
                              <p:par>
                                <p:cTn id="47" presetID="10" presetClass="entr" presetSubtype="0" fill="hold" grpId="0" nodeType="after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childTnLst>
                          </p:cTn>
                        </p:par>
                        <p:par>
                          <p:cTn id="50" fill="hold">
                            <p:stCondLst>
                              <p:cond delay="4500"/>
                            </p:stCondLst>
                            <p:childTnLst>
                              <p:par>
                                <p:cTn id="51" presetID="53" presetClass="entr" presetSubtype="16" fill="hold" grpId="0" nodeType="afterEffect">
                                  <p:stCondLst>
                                    <p:cond delay="0"/>
                                  </p:stCondLst>
                                  <p:childTnLst>
                                    <p:set>
                                      <p:cBhvr>
                                        <p:cTn id="52" dur="1" fill="hold">
                                          <p:stCondLst>
                                            <p:cond delay="0"/>
                                          </p:stCondLst>
                                        </p:cTn>
                                        <p:tgtEl>
                                          <p:spTgt spid="60"/>
                                        </p:tgtEl>
                                        <p:attrNameLst>
                                          <p:attrName>style.visibility</p:attrName>
                                        </p:attrNameLst>
                                      </p:cBhvr>
                                      <p:to>
                                        <p:strVal val="visible"/>
                                      </p:to>
                                    </p:set>
                                    <p:anim calcmode="lin" valueType="num">
                                      <p:cBhvr>
                                        <p:cTn id="53" dur="500" fill="hold"/>
                                        <p:tgtEl>
                                          <p:spTgt spid="60"/>
                                        </p:tgtEl>
                                        <p:attrNameLst>
                                          <p:attrName>ppt_w</p:attrName>
                                        </p:attrNameLst>
                                      </p:cBhvr>
                                      <p:tavLst>
                                        <p:tav tm="0">
                                          <p:val>
                                            <p:fltVal val="0"/>
                                          </p:val>
                                        </p:tav>
                                        <p:tav tm="100000">
                                          <p:val>
                                            <p:strVal val="#ppt_w"/>
                                          </p:val>
                                        </p:tav>
                                      </p:tavLst>
                                    </p:anim>
                                    <p:anim calcmode="lin" valueType="num">
                                      <p:cBhvr>
                                        <p:cTn id="54" dur="500" fill="hold"/>
                                        <p:tgtEl>
                                          <p:spTgt spid="60"/>
                                        </p:tgtEl>
                                        <p:attrNameLst>
                                          <p:attrName>ppt_h</p:attrName>
                                        </p:attrNameLst>
                                      </p:cBhvr>
                                      <p:tavLst>
                                        <p:tav tm="0">
                                          <p:val>
                                            <p:fltVal val="0"/>
                                          </p:val>
                                        </p:tav>
                                        <p:tav tm="100000">
                                          <p:val>
                                            <p:strVal val="#ppt_h"/>
                                          </p:val>
                                        </p:tav>
                                      </p:tavLst>
                                    </p:anim>
                                    <p:animEffect transition="in" filter="fade">
                                      <p:cBhvr>
                                        <p:cTn id="55" dur="500"/>
                                        <p:tgtEl>
                                          <p:spTgt spid="60"/>
                                        </p:tgtEl>
                                      </p:cBhvr>
                                    </p:animEffect>
                                  </p:childTnLst>
                                </p:cTn>
                              </p:par>
                              <p:par>
                                <p:cTn id="56" presetID="22" presetClass="entr" presetSubtype="4"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par>
                          <p:cTn id="59" fill="hold">
                            <p:stCondLst>
                              <p:cond delay="5000"/>
                            </p:stCondLst>
                            <p:childTnLst>
                              <p:par>
                                <p:cTn id="60" presetID="22" presetClass="entr" presetSubtype="1" fill="hold" nodeType="after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up)">
                                      <p:cBhvr>
                                        <p:cTn id="62" dur="500"/>
                                        <p:tgtEl>
                                          <p:spTgt spid="40"/>
                                        </p:tgtEl>
                                      </p:cBhvr>
                                    </p:animEffect>
                                  </p:childTnLst>
                                </p:cTn>
                              </p:par>
                            </p:childTnLst>
                          </p:cTn>
                        </p:par>
                        <p:par>
                          <p:cTn id="63" fill="hold">
                            <p:stCondLst>
                              <p:cond delay="5500"/>
                            </p:stCondLst>
                            <p:childTnLst>
                              <p:par>
                                <p:cTn id="64" presetID="10" presetClass="entr" presetSubtype="0" fill="hold" grpId="0" nodeType="after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fade">
                                      <p:cBhvr>
                                        <p:cTn id="66" dur="500"/>
                                        <p:tgtEl>
                                          <p:spTgt spid="51"/>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61"/>
                                        </p:tgtEl>
                                        <p:attrNameLst>
                                          <p:attrName>style.visibility</p:attrName>
                                        </p:attrNameLst>
                                      </p:cBhvr>
                                      <p:to>
                                        <p:strVal val="visible"/>
                                      </p:to>
                                    </p:set>
                                    <p:anim calcmode="lin" valueType="num">
                                      <p:cBhvr>
                                        <p:cTn id="70" dur="500" fill="hold"/>
                                        <p:tgtEl>
                                          <p:spTgt spid="61"/>
                                        </p:tgtEl>
                                        <p:attrNameLst>
                                          <p:attrName>ppt_w</p:attrName>
                                        </p:attrNameLst>
                                      </p:cBhvr>
                                      <p:tavLst>
                                        <p:tav tm="0">
                                          <p:val>
                                            <p:fltVal val="0"/>
                                          </p:val>
                                        </p:tav>
                                        <p:tav tm="100000">
                                          <p:val>
                                            <p:strVal val="#ppt_w"/>
                                          </p:val>
                                        </p:tav>
                                      </p:tavLst>
                                    </p:anim>
                                    <p:anim calcmode="lin" valueType="num">
                                      <p:cBhvr>
                                        <p:cTn id="71" dur="500" fill="hold"/>
                                        <p:tgtEl>
                                          <p:spTgt spid="61"/>
                                        </p:tgtEl>
                                        <p:attrNameLst>
                                          <p:attrName>ppt_h</p:attrName>
                                        </p:attrNameLst>
                                      </p:cBhvr>
                                      <p:tavLst>
                                        <p:tav tm="0">
                                          <p:val>
                                            <p:fltVal val="0"/>
                                          </p:val>
                                        </p:tav>
                                        <p:tav tm="100000">
                                          <p:val>
                                            <p:strVal val="#ppt_h"/>
                                          </p:val>
                                        </p:tav>
                                      </p:tavLst>
                                    </p:anim>
                                    <p:animEffect transition="in" filter="fade">
                                      <p:cBhvr>
                                        <p:cTn id="72" dur="500"/>
                                        <p:tgtEl>
                                          <p:spTgt spid="61"/>
                                        </p:tgtEl>
                                      </p:cBhvr>
                                    </p:animEffect>
                                  </p:childTnLst>
                                </p:cTn>
                              </p:par>
                              <p:par>
                                <p:cTn id="73" presetID="22" presetClass="entr" presetSubtype="4"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down)">
                                      <p:cBhvr>
                                        <p:cTn id="75" dur="500"/>
                                        <p:tgtEl>
                                          <p:spTgt spid="18"/>
                                        </p:tgtEl>
                                      </p:cBhvr>
                                    </p:animEffect>
                                  </p:childTnLst>
                                </p:cTn>
                              </p:par>
                            </p:childTnLst>
                          </p:cTn>
                        </p:par>
                        <p:par>
                          <p:cTn id="76" fill="hold">
                            <p:stCondLst>
                              <p:cond delay="6500"/>
                            </p:stCondLst>
                            <p:childTnLst>
                              <p:par>
                                <p:cTn id="77" presetID="22" presetClass="entr" presetSubtype="1" fill="hold" nodeType="after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wipe(up)">
                                      <p:cBhvr>
                                        <p:cTn id="79" dur="500"/>
                                        <p:tgtEl>
                                          <p:spTgt spid="41"/>
                                        </p:tgtEl>
                                      </p:cBhvr>
                                    </p:animEffect>
                                  </p:childTnLst>
                                </p:cTn>
                              </p:par>
                            </p:childTnLst>
                          </p:cTn>
                        </p:par>
                        <p:par>
                          <p:cTn id="80" fill="hold">
                            <p:stCondLst>
                              <p:cond delay="7000"/>
                            </p:stCondLst>
                            <p:childTnLst>
                              <p:par>
                                <p:cTn id="81" presetID="10" presetClass="entr" presetSubtype="0"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fade">
                                      <p:cBhvr>
                                        <p:cTn id="83" dur="500"/>
                                        <p:tgtEl>
                                          <p:spTgt spid="52"/>
                                        </p:tgtEl>
                                      </p:cBhvr>
                                    </p:animEffect>
                                  </p:childTnLst>
                                </p:cTn>
                              </p:par>
                            </p:childTnLst>
                          </p:cTn>
                        </p:par>
                        <p:par>
                          <p:cTn id="84" fill="hold">
                            <p:stCondLst>
                              <p:cond delay="7500"/>
                            </p:stCondLst>
                            <p:childTnLst>
                              <p:par>
                                <p:cTn id="85" presetID="53" presetClass="entr" presetSubtype="16" fill="hold" grpId="0" nodeType="afterEffect">
                                  <p:stCondLst>
                                    <p:cond delay="0"/>
                                  </p:stCondLst>
                                  <p:childTnLst>
                                    <p:set>
                                      <p:cBhvr>
                                        <p:cTn id="86" dur="1" fill="hold">
                                          <p:stCondLst>
                                            <p:cond delay="0"/>
                                          </p:stCondLst>
                                        </p:cTn>
                                        <p:tgtEl>
                                          <p:spTgt spid="62"/>
                                        </p:tgtEl>
                                        <p:attrNameLst>
                                          <p:attrName>style.visibility</p:attrName>
                                        </p:attrNameLst>
                                      </p:cBhvr>
                                      <p:to>
                                        <p:strVal val="visible"/>
                                      </p:to>
                                    </p:set>
                                    <p:anim calcmode="lin" valueType="num">
                                      <p:cBhvr>
                                        <p:cTn id="87" dur="500" fill="hold"/>
                                        <p:tgtEl>
                                          <p:spTgt spid="62"/>
                                        </p:tgtEl>
                                        <p:attrNameLst>
                                          <p:attrName>ppt_w</p:attrName>
                                        </p:attrNameLst>
                                      </p:cBhvr>
                                      <p:tavLst>
                                        <p:tav tm="0">
                                          <p:val>
                                            <p:fltVal val="0"/>
                                          </p:val>
                                        </p:tav>
                                        <p:tav tm="100000">
                                          <p:val>
                                            <p:strVal val="#ppt_w"/>
                                          </p:val>
                                        </p:tav>
                                      </p:tavLst>
                                    </p:anim>
                                    <p:anim calcmode="lin" valueType="num">
                                      <p:cBhvr>
                                        <p:cTn id="88" dur="500" fill="hold"/>
                                        <p:tgtEl>
                                          <p:spTgt spid="62"/>
                                        </p:tgtEl>
                                        <p:attrNameLst>
                                          <p:attrName>ppt_h</p:attrName>
                                        </p:attrNameLst>
                                      </p:cBhvr>
                                      <p:tavLst>
                                        <p:tav tm="0">
                                          <p:val>
                                            <p:fltVal val="0"/>
                                          </p:val>
                                        </p:tav>
                                        <p:tav tm="100000">
                                          <p:val>
                                            <p:strVal val="#ppt_h"/>
                                          </p:val>
                                        </p:tav>
                                      </p:tavLst>
                                    </p:anim>
                                    <p:animEffect transition="in" filter="fade">
                                      <p:cBhvr>
                                        <p:cTn id="89" dur="500"/>
                                        <p:tgtEl>
                                          <p:spTgt spid="62"/>
                                        </p:tgtEl>
                                      </p:cBhvr>
                                    </p:animEffect>
                                  </p:childTnLst>
                                </p:cTn>
                              </p:par>
                              <p:par>
                                <p:cTn id="90" presetID="22" presetClass="entr" presetSubtype="4" fill="hold"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wipe(down)">
                                      <p:cBhvr>
                                        <p:cTn id="92" dur="500"/>
                                        <p:tgtEl>
                                          <p:spTgt spid="21"/>
                                        </p:tgtEl>
                                      </p:cBhvr>
                                    </p:animEffect>
                                  </p:childTnLst>
                                </p:cTn>
                              </p:par>
                            </p:childTnLst>
                          </p:cTn>
                        </p:par>
                        <p:par>
                          <p:cTn id="93" fill="hold">
                            <p:stCondLst>
                              <p:cond delay="8000"/>
                            </p:stCondLst>
                            <p:childTnLst>
                              <p:par>
                                <p:cTn id="94" presetID="22" presetClass="entr" presetSubtype="1" fill="hold" nodeType="after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wipe(up)">
                                      <p:cBhvr>
                                        <p:cTn id="96" dur="500"/>
                                        <p:tgtEl>
                                          <p:spTgt spid="42"/>
                                        </p:tgtEl>
                                      </p:cBhvr>
                                    </p:animEffect>
                                  </p:childTnLst>
                                </p:cTn>
                              </p:par>
                            </p:childTnLst>
                          </p:cTn>
                        </p:par>
                        <p:par>
                          <p:cTn id="97" fill="hold">
                            <p:stCondLst>
                              <p:cond delay="8500"/>
                            </p:stCondLst>
                            <p:childTnLst>
                              <p:par>
                                <p:cTn id="98" presetID="10" presetClass="entr" presetSubtype="0" fill="hold" grpId="0" nodeType="after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childTnLst>
                          </p:cTn>
                        </p:par>
                        <p:par>
                          <p:cTn id="101" fill="hold">
                            <p:stCondLst>
                              <p:cond delay="9000"/>
                            </p:stCondLst>
                            <p:childTnLst>
                              <p:par>
                                <p:cTn id="102" presetID="53" presetClass="entr" presetSubtype="16" fill="hold" grpId="0" nodeType="afterEffect">
                                  <p:stCondLst>
                                    <p:cond delay="0"/>
                                  </p:stCondLst>
                                  <p:childTnLst>
                                    <p:set>
                                      <p:cBhvr>
                                        <p:cTn id="103" dur="1" fill="hold">
                                          <p:stCondLst>
                                            <p:cond delay="0"/>
                                          </p:stCondLst>
                                        </p:cTn>
                                        <p:tgtEl>
                                          <p:spTgt spid="63"/>
                                        </p:tgtEl>
                                        <p:attrNameLst>
                                          <p:attrName>style.visibility</p:attrName>
                                        </p:attrNameLst>
                                      </p:cBhvr>
                                      <p:to>
                                        <p:strVal val="visible"/>
                                      </p:to>
                                    </p:set>
                                    <p:anim calcmode="lin" valueType="num">
                                      <p:cBhvr>
                                        <p:cTn id="104" dur="500" fill="hold"/>
                                        <p:tgtEl>
                                          <p:spTgt spid="63"/>
                                        </p:tgtEl>
                                        <p:attrNameLst>
                                          <p:attrName>ppt_w</p:attrName>
                                        </p:attrNameLst>
                                      </p:cBhvr>
                                      <p:tavLst>
                                        <p:tav tm="0">
                                          <p:val>
                                            <p:fltVal val="0"/>
                                          </p:val>
                                        </p:tav>
                                        <p:tav tm="100000">
                                          <p:val>
                                            <p:strVal val="#ppt_w"/>
                                          </p:val>
                                        </p:tav>
                                      </p:tavLst>
                                    </p:anim>
                                    <p:anim calcmode="lin" valueType="num">
                                      <p:cBhvr>
                                        <p:cTn id="105" dur="500" fill="hold"/>
                                        <p:tgtEl>
                                          <p:spTgt spid="63"/>
                                        </p:tgtEl>
                                        <p:attrNameLst>
                                          <p:attrName>ppt_h</p:attrName>
                                        </p:attrNameLst>
                                      </p:cBhvr>
                                      <p:tavLst>
                                        <p:tav tm="0">
                                          <p:val>
                                            <p:fltVal val="0"/>
                                          </p:val>
                                        </p:tav>
                                        <p:tav tm="100000">
                                          <p:val>
                                            <p:strVal val="#ppt_h"/>
                                          </p:val>
                                        </p:tav>
                                      </p:tavLst>
                                    </p:anim>
                                    <p:animEffect transition="in" filter="fade">
                                      <p:cBhvr>
                                        <p:cTn id="106" dur="500"/>
                                        <p:tgtEl>
                                          <p:spTgt spid="63"/>
                                        </p:tgtEl>
                                      </p:cBhvr>
                                    </p:animEffect>
                                  </p:childTnLst>
                                </p:cTn>
                              </p:par>
                              <p:par>
                                <p:cTn id="107" presetID="22" presetClass="entr" presetSubtype="4" fill="hold"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wipe(down)">
                                      <p:cBhvr>
                                        <p:cTn id="109" dur="500"/>
                                        <p:tgtEl>
                                          <p:spTgt spid="24"/>
                                        </p:tgtEl>
                                      </p:cBhvr>
                                    </p:animEffect>
                                  </p:childTnLst>
                                </p:cTn>
                              </p:par>
                            </p:childTnLst>
                          </p:cTn>
                        </p:par>
                        <p:par>
                          <p:cTn id="110" fill="hold">
                            <p:stCondLst>
                              <p:cond delay="9500"/>
                            </p:stCondLst>
                            <p:childTnLst>
                              <p:par>
                                <p:cTn id="111" presetID="22" presetClass="entr" presetSubtype="1" fill="hold" nodeType="afterEffect">
                                  <p:stCondLst>
                                    <p:cond delay="0"/>
                                  </p:stCondLst>
                                  <p:childTnLst>
                                    <p:set>
                                      <p:cBhvr>
                                        <p:cTn id="112" dur="1" fill="hold">
                                          <p:stCondLst>
                                            <p:cond delay="0"/>
                                          </p:stCondLst>
                                        </p:cTn>
                                        <p:tgtEl>
                                          <p:spTgt spid="43"/>
                                        </p:tgtEl>
                                        <p:attrNameLst>
                                          <p:attrName>style.visibility</p:attrName>
                                        </p:attrNameLst>
                                      </p:cBhvr>
                                      <p:to>
                                        <p:strVal val="visible"/>
                                      </p:to>
                                    </p:set>
                                    <p:animEffect transition="in" filter="wipe(up)">
                                      <p:cBhvr>
                                        <p:cTn id="113" dur="500"/>
                                        <p:tgtEl>
                                          <p:spTgt spid="43"/>
                                        </p:tgtEl>
                                      </p:cBhvr>
                                    </p:animEffect>
                                  </p:childTnLst>
                                </p:cTn>
                              </p:par>
                            </p:childTnLst>
                          </p:cTn>
                        </p:par>
                        <p:par>
                          <p:cTn id="114" fill="hold">
                            <p:stCondLst>
                              <p:cond delay="10000"/>
                            </p:stCondLst>
                            <p:childTnLst>
                              <p:par>
                                <p:cTn id="115" presetID="10" presetClass="entr" presetSubtype="0" fill="hold" grpId="0" nodeType="after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fade">
                                      <p:cBhvr>
                                        <p:cTn id="117" dur="500"/>
                                        <p:tgtEl>
                                          <p:spTgt spid="54"/>
                                        </p:tgtEl>
                                      </p:cBhvr>
                                    </p:animEffect>
                                  </p:childTnLst>
                                </p:cTn>
                              </p:par>
                            </p:childTnLst>
                          </p:cTn>
                        </p:par>
                        <p:par>
                          <p:cTn id="118" fill="hold">
                            <p:stCondLst>
                              <p:cond delay="10500"/>
                            </p:stCondLst>
                            <p:childTnLst>
                              <p:par>
                                <p:cTn id="119" presetID="53" presetClass="entr" presetSubtype="16" fill="hold" grpId="0" nodeType="afterEffect">
                                  <p:stCondLst>
                                    <p:cond delay="0"/>
                                  </p:stCondLst>
                                  <p:childTnLst>
                                    <p:set>
                                      <p:cBhvr>
                                        <p:cTn id="120" dur="1" fill="hold">
                                          <p:stCondLst>
                                            <p:cond delay="0"/>
                                          </p:stCondLst>
                                        </p:cTn>
                                        <p:tgtEl>
                                          <p:spTgt spid="64"/>
                                        </p:tgtEl>
                                        <p:attrNameLst>
                                          <p:attrName>style.visibility</p:attrName>
                                        </p:attrNameLst>
                                      </p:cBhvr>
                                      <p:to>
                                        <p:strVal val="visible"/>
                                      </p:to>
                                    </p:set>
                                    <p:anim calcmode="lin" valueType="num">
                                      <p:cBhvr>
                                        <p:cTn id="121" dur="500" fill="hold"/>
                                        <p:tgtEl>
                                          <p:spTgt spid="64"/>
                                        </p:tgtEl>
                                        <p:attrNameLst>
                                          <p:attrName>ppt_w</p:attrName>
                                        </p:attrNameLst>
                                      </p:cBhvr>
                                      <p:tavLst>
                                        <p:tav tm="0">
                                          <p:val>
                                            <p:fltVal val="0"/>
                                          </p:val>
                                        </p:tav>
                                        <p:tav tm="100000">
                                          <p:val>
                                            <p:strVal val="#ppt_w"/>
                                          </p:val>
                                        </p:tav>
                                      </p:tavLst>
                                    </p:anim>
                                    <p:anim calcmode="lin" valueType="num">
                                      <p:cBhvr>
                                        <p:cTn id="122" dur="500" fill="hold"/>
                                        <p:tgtEl>
                                          <p:spTgt spid="64"/>
                                        </p:tgtEl>
                                        <p:attrNameLst>
                                          <p:attrName>ppt_h</p:attrName>
                                        </p:attrNameLst>
                                      </p:cBhvr>
                                      <p:tavLst>
                                        <p:tav tm="0">
                                          <p:val>
                                            <p:fltVal val="0"/>
                                          </p:val>
                                        </p:tav>
                                        <p:tav tm="100000">
                                          <p:val>
                                            <p:strVal val="#ppt_h"/>
                                          </p:val>
                                        </p:tav>
                                      </p:tavLst>
                                    </p:anim>
                                    <p:animEffect transition="in" filter="fade">
                                      <p:cBhvr>
                                        <p:cTn id="123" dur="500"/>
                                        <p:tgtEl>
                                          <p:spTgt spid="64"/>
                                        </p:tgtEl>
                                      </p:cBhvr>
                                    </p:animEffect>
                                  </p:childTnLst>
                                </p:cTn>
                              </p:par>
                              <p:par>
                                <p:cTn id="124" presetID="22" presetClass="entr" presetSubtype="4" fill="hold" nodeType="withEffect">
                                  <p:stCondLst>
                                    <p:cond delay="0"/>
                                  </p:stCondLst>
                                  <p:childTnLst>
                                    <p:set>
                                      <p:cBhvr>
                                        <p:cTn id="125" dur="1" fill="hold">
                                          <p:stCondLst>
                                            <p:cond delay="0"/>
                                          </p:stCondLst>
                                        </p:cTn>
                                        <p:tgtEl>
                                          <p:spTgt spid="27"/>
                                        </p:tgtEl>
                                        <p:attrNameLst>
                                          <p:attrName>style.visibility</p:attrName>
                                        </p:attrNameLst>
                                      </p:cBhvr>
                                      <p:to>
                                        <p:strVal val="visible"/>
                                      </p:to>
                                    </p:set>
                                    <p:animEffect transition="in" filter="wipe(down)">
                                      <p:cBhvr>
                                        <p:cTn id="126" dur="500"/>
                                        <p:tgtEl>
                                          <p:spTgt spid="27"/>
                                        </p:tgtEl>
                                      </p:cBhvr>
                                    </p:animEffect>
                                  </p:childTnLst>
                                </p:cTn>
                              </p:par>
                            </p:childTnLst>
                          </p:cTn>
                        </p:par>
                        <p:par>
                          <p:cTn id="127" fill="hold">
                            <p:stCondLst>
                              <p:cond delay="11000"/>
                            </p:stCondLst>
                            <p:childTnLst>
                              <p:par>
                                <p:cTn id="128" presetID="22" presetClass="entr" presetSubtype="1" fill="hold" nodeType="after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wipe(up)">
                                      <p:cBhvr>
                                        <p:cTn id="130" dur="500"/>
                                        <p:tgtEl>
                                          <p:spTgt spid="44"/>
                                        </p:tgtEl>
                                      </p:cBhvr>
                                    </p:animEffect>
                                  </p:childTnLst>
                                </p:cTn>
                              </p:par>
                            </p:childTnLst>
                          </p:cTn>
                        </p:par>
                        <p:par>
                          <p:cTn id="131" fill="hold">
                            <p:stCondLst>
                              <p:cond delay="11500"/>
                            </p:stCondLst>
                            <p:childTnLst>
                              <p:par>
                                <p:cTn id="132" presetID="10" presetClass="entr" presetSubtype="0" fill="hold" grpId="0" nodeType="afterEffect">
                                  <p:stCondLst>
                                    <p:cond delay="0"/>
                                  </p:stCondLst>
                                  <p:childTnLst>
                                    <p:set>
                                      <p:cBhvr>
                                        <p:cTn id="133" dur="1" fill="hold">
                                          <p:stCondLst>
                                            <p:cond delay="0"/>
                                          </p:stCondLst>
                                        </p:cTn>
                                        <p:tgtEl>
                                          <p:spTgt spid="55"/>
                                        </p:tgtEl>
                                        <p:attrNameLst>
                                          <p:attrName>style.visibility</p:attrName>
                                        </p:attrNameLst>
                                      </p:cBhvr>
                                      <p:to>
                                        <p:strVal val="visible"/>
                                      </p:to>
                                    </p:set>
                                    <p:animEffect transition="in" filter="fade">
                                      <p:cBhvr>
                                        <p:cTn id="134" dur="500"/>
                                        <p:tgtEl>
                                          <p:spTgt spid="55"/>
                                        </p:tgtEl>
                                      </p:cBhvr>
                                    </p:animEffect>
                                  </p:childTnLst>
                                </p:cTn>
                              </p:par>
                            </p:childTnLst>
                          </p:cTn>
                        </p:par>
                        <p:par>
                          <p:cTn id="135" fill="hold">
                            <p:stCondLst>
                              <p:cond delay="12000"/>
                            </p:stCondLst>
                            <p:childTnLst>
                              <p:par>
                                <p:cTn id="136" presetID="53" presetClass="entr" presetSubtype="16" fill="hold" grpId="0" nodeType="afterEffect">
                                  <p:stCondLst>
                                    <p:cond delay="0"/>
                                  </p:stCondLst>
                                  <p:childTnLst>
                                    <p:set>
                                      <p:cBhvr>
                                        <p:cTn id="137" dur="1" fill="hold">
                                          <p:stCondLst>
                                            <p:cond delay="0"/>
                                          </p:stCondLst>
                                        </p:cTn>
                                        <p:tgtEl>
                                          <p:spTgt spid="65"/>
                                        </p:tgtEl>
                                        <p:attrNameLst>
                                          <p:attrName>style.visibility</p:attrName>
                                        </p:attrNameLst>
                                      </p:cBhvr>
                                      <p:to>
                                        <p:strVal val="visible"/>
                                      </p:to>
                                    </p:set>
                                    <p:anim calcmode="lin" valueType="num">
                                      <p:cBhvr>
                                        <p:cTn id="138" dur="500" fill="hold"/>
                                        <p:tgtEl>
                                          <p:spTgt spid="65"/>
                                        </p:tgtEl>
                                        <p:attrNameLst>
                                          <p:attrName>ppt_w</p:attrName>
                                        </p:attrNameLst>
                                      </p:cBhvr>
                                      <p:tavLst>
                                        <p:tav tm="0">
                                          <p:val>
                                            <p:fltVal val="0"/>
                                          </p:val>
                                        </p:tav>
                                        <p:tav tm="100000">
                                          <p:val>
                                            <p:strVal val="#ppt_w"/>
                                          </p:val>
                                        </p:tav>
                                      </p:tavLst>
                                    </p:anim>
                                    <p:anim calcmode="lin" valueType="num">
                                      <p:cBhvr>
                                        <p:cTn id="139" dur="500" fill="hold"/>
                                        <p:tgtEl>
                                          <p:spTgt spid="65"/>
                                        </p:tgtEl>
                                        <p:attrNameLst>
                                          <p:attrName>ppt_h</p:attrName>
                                        </p:attrNameLst>
                                      </p:cBhvr>
                                      <p:tavLst>
                                        <p:tav tm="0">
                                          <p:val>
                                            <p:fltVal val="0"/>
                                          </p:val>
                                        </p:tav>
                                        <p:tav tm="100000">
                                          <p:val>
                                            <p:strVal val="#ppt_h"/>
                                          </p:val>
                                        </p:tav>
                                      </p:tavLst>
                                    </p:anim>
                                    <p:animEffect transition="in" filter="fade">
                                      <p:cBhvr>
                                        <p:cTn id="140" dur="500"/>
                                        <p:tgtEl>
                                          <p:spTgt spid="65"/>
                                        </p:tgtEl>
                                      </p:cBhvr>
                                    </p:animEffect>
                                  </p:childTnLst>
                                </p:cTn>
                              </p:par>
                              <p:par>
                                <p:cTn id="141" presetID="22" presetClass="entr" presetSubtype="4" fill="hold" nodeType="withEffect">
                                  <p:stCondLst>
                                    <p:cond delay="0"/>
                                  </p:stCondLst>
                                  <p:childTnLst>
                                    <p:set>
                                      <p:cBhvr>
                                        <p:cTn id="142" dur="1" fill="hold">
                                          <p:stCondLst>
                                            <p:cond delay="0"/>
                                          </p:stCondLst>
                                        </p:cTn>
                                        <p:tgtEl>
                                          <p:spTgt spid="30"/>
                                        </p:tgtEl>
                                        <p:attrNameLst>
                                          <p:attrName>style.visibility</p:attrName>
                                        </p:attrNameLst>
                                      </p:cBhvr>
                                      <p:to>
                                        <p:strVal val="visible"/>
                                      </p:to>
                                    </p:set>
                                    <p:animEffect transition="in" filter="wipe(down)">
                                      <p:cBhvr>
                                        <p:cTn id="143" dur="500"/>
                                        <p:tgtEl>
                                          <p:spTgt spid="30"/>
                                        </p:tgtEl>
                                      </p:cBhvr>
                                    </p:animEffect>
                                  </p:childTnLst>
                                </p:cTn>
                              </p:par>
                            </p:childTnLst>
                          </p:cTn>
                        </p:par>
                        <p:par>
                          <p:cTn id="144" fill="hold">
                            <p:stCondLst>
                              <p:cond delay="12500"/>
                            </p:stCondLst>
                            <p:childTnLst>
                              <p:par>
                                <p:cTn id="145" presetID="22" presetClass="entr" presetSubtype="1" fill="hold" nodeType="afterEffect">
                                  <p:stCondLst>
                                    <p:cond delay="0"/>
                                  </p:stCondLst>
                                  <p:childTnLst>
                                    <p:set>
                                      <p:cBhvr>
                                        <p:cTn id="146" dur="1" fill="hold">
                                          <p:stCondLst>
                                            <p:cond delay="0"/>
                                          </p:stCondLst>
                                        </p:cTn>
                                        <p:tgtEl>
                                          <p:spTgt spid="45"/>
                                        </p:tgtEl>
                                        <p:attrNameLst>
                                          <p:attrName>style.visibility</p:attrName>
                                        </p:attrNameLst>
                                      </p:cBhvr>
                                      <p:to>
                                        <p:strVal val="visible"/>
                                      </p:to>
                                    </p:set>
                                    <p:animEffect transition="in" filter="wipe(up)">
                                      <p:cBhvr>
                                        <p:cTn id="147" dur="500"/>
                                        <p:tgtEl>
                                          <p:spTgt spid="45"/>
                                        </p:tgtEl>
                                      </p:cBhvr>
                                    </p:animEffect>
                                  </p:childTnLst>
                                </p:cTn>
                              </p:par>
                            </p:childTnLst>
                          </p:cTn>
                        </p:par>
                        <p:par>
                          <p:cTn id="148" fill="hold">
                            <p:stCondLst>
                              <p:cond delay="13000"/>
                            </p:stCondLst>
                            <p:childTnLst>
                              <p:par>
                                <p:cTn id="149" presetID="10" presetClass="entr" presetSubtype="0" fill="hold" grpId="0" nodeType="afterEffect">
                                  <p:stCondLst>
                                    <p:cond delay="0"/>
                                  </p:stCondLst>
                                  <p:childTnLst>
                                    <p:set>
                                      <p:cBhvr>
                                        <p:cTn id="150" dur="1" fill="hold">
                                          <p:stCondLst>
                                            <p:cond delay="0"/>
                                          </p:stCondLst>
                                        </p:cTn>
                                        <p:tgtEl>
                                          <p:spTgt spid="56"/>
                                        </p:tgtEl>
                                        <p:attrNameLst>
                                          <p:attrName>style.visibility</p:attrName>
                                        </p:attrNameLst>
                                      </p:cBhvr>
                                      <p:to>
                                        <p:strVal val="visible"/>
                                      </p:to>
                                    </p:set>
                                    <p:animEffect transition="in" filter="fade">
                                      <p:cBhvr>
                                        <p:cTn id="151" dur="500"/>
                                        <p:tgtEl>
                                          <p:spTgt spid="56"/>
                                        </p:tgtEl>
                                      </p:cBhvr>
                                    </p:animEffect>
                                  </p:childTnLst>
                                </p:cTn>
                              </p:par>
                            </p:childTnLst>
                          </p:cTn>
                        </p:par>
                        <p:par>
                          <p:cTn id="152" fill="hold">
                            <p:stCondLst>
                              <p:cond delay="13500"/>
                            </p:stCondLst>
                            <p:childTnLst>
                              <p:par>
                                <p:cTn id="153" presetID="53" presetClass="entr" presetSubtype="16" fill="hold" grpId="0" nodeType="afterEffect">
                                  <p:stCondLst>
                                    <p:cond delay="0"/>
                                  </p:stCondLst>
                                  <p:childTnLst>
                                    <p:set>
                                      <p:cBhvr>
                                        <p:cTn id="154" dur="1" fill="hold">
                                          <p:stCondLst>
                                            <p:cond delay="0"/>
                                          </p:stCondLst>
                                        </p:cTn>
                                        <p:tgtEl>
                                          <p:spTgt spid="66"/>
                                        </p:tgtEl>
                                        <p:attrNameLst>
                                          <p:attrName>style.visibility</p:attrName>
                                        </p:attrNameLst>
                                      </p:cBhvr>
                                      <p:to>
                                        <p:strVal val="visible"/>
                                      </p:to>
                                    </p:set>
                                    <p:anim calcmode="lin" valueType="num">
                                      <p:cBhvr>
                                        <p:cTn id="155" dur="500" fill="hold"/>
                                        <p:tgtEl>
                                          <p:spTgt spid="66"/>
                                        </p:tgtEl>
                                        <p:attrNameLst>
                                          <p:attrName>ppt_w</p:attrName>
                                        </p:attrNameLst>
                                      </p:cBhvr>
                                      <p:tavLst>
                                        <p:tav tm="0">
                                          <p:val>
                                            <p:fltVal val="0"/>
                                          </p:val>
                                        </p:tav>
                                        <p:tav tm="100000">
                                          <p:val>
                                            <p:strVal val="#ppt_w"/>
                                          </p:val>
                                        </p:tav>
                                      </p:tavLst>
                                    </p:anim>
                                    <p:anim calcmode="lin" valueType="num">
                                      <p:cBhvr>
                                        <p:cTn id="156" dur="500" fill="hold"/>
                                        <p:tgtEl>
                                          <p:spTgt spid="66"/>
                                        </p:tgtEl>
                                        <p:attrNameLst>
                                          <p:attrName>ppt_h</p:attrName>
                                        </p:attrNameLst>
                                      </p:cBhvr>
                                      <p:tavLst>
                                        <p:tav tm="0">
                                          <p:val>
                                            <p:fltVal val="0"/>
                                          </p:val>
                                        </p:tav>
                                        <p:tav tm="100000">
                                          <p:val>
                                            <p:strVal val="#ppt_h"/>
                                          </p:val>
                                        </p:tav>
                                      </p:tavLst>
                                    </p:anim>
                                    <p:animEffect transition="in" filter="fade">
                                      <p:cBhvr>
                                        <p:cTn id="157" dur="500"/>
                                        <p:tgtEl>
                                          <p:spTgt spid="66"/>
                                        </p:tgtEl>
                                      </p:cBhvr>
                                    </p:animEffect>
                                  </p:childTnLst>
                                </p:cTn>
                              </p:par>
                              <p:par>
                                <p:cTn id="158" presetID="22" presetClass="entr" presetSubtype="4" fill="hold" nodeType="withEffect">
                                  <p:stCondLst>
                                    <p:cond delay="0"/>
                                  </p:stCondLst>
                                  <p:childTnLst>
                                    <p:set>
                                      <p:cBhvr>
                                        <p:cTn id="159" dur="1" fill="hold">
                                          <p:stCondLst>
                                            <p:cond delay="0"/>
                                          </p:stCondLst>
                                        </p:cTn>
                                        <p:tgtEl>
                                          <p:spTgt spid="33"/>
                                        </p:tgtEl>
                                        <p:attrNameLst>
                                          <p:attrName>style.visibility</p:attrName>
                                        </p:attrNameLst>
                                      </p:cBhvr>
                                      <p:to>
                                        <p:strVal val="visible"/>
                                      </p:to>
                                    </p:set>
                                    <p:animEffect transition="in" filter="wipe(down)">
                                      <p:cBhvr>
                                        <p:cTn id="160" dur="500"/>
                                        <p:tgtEl>
                                          <p:spTgt spid="33"/>
                                        </p:tgtEl>
                                      </p:cBhvr>
                                    </p:animEffect>
                                  </p:childTnLst>
                                </p:cTn>
                              </p:par>
                            </p:childTnLst>
                          </p:cTn>
                        </p:par>
                        <p:par>
                          <p:cTn id="161" fill="hold">
                            <p:stCondLst>
                              <p:cond delay="14000"/>
                            </p:stCondLst>
                            <p:childTnLst>
                              <p:par>
                                <p:cTn id="162" presetID="22" presetClass="entr" presetSubtype="1" fill="hold" nodeType="afterEffect">
                                  <p:stCondLst>
                                    <p:cond delay="0"/>
                                  </p:stCondLst>
                                  <p:childTnLst>
                                    <p:set>
                                      <p:cBhvr>
                                        <p:cTn id="163" dur="1" fill="hold">
                                          <p:stCondLst>
                                            <p:cond delay="0"/>
                                          </p:stCondLst>
                                        </p:cTn>
                                        <p:tgtEl>
                                          <p:spTgt spid="46"/>
                                        </p:tgtEl>
                                        <p:attrNameLst>
                                          <p:attrName>style.visibility</p:attrName>
                                        </p:attrNameLst>
                                      </p:cBhvr>
                                      <p:to>
                                        <p:strVal val="visible"/>
                                      </p:to>
                                    </p:set>
                                    <p:animEffect transition="in" filter="wipe(up)">
                                      <p:cBhvr>
                                        <p:cTn id="164" dur="500"/>
                                        <p:tgtEl>
                                          <p:spTgt spid="46"/>
                                        </p:tgtEl>
                                      </p:cBhvr>
                                    </p:animEffect>
                                  </p:childTnLst>
                                </p:cTn>
                              </p:par>
                            </p:childTnLst>
                          </p:cTn>
                        </p:par>
                        <p:par>
                          <p:cTn id="165" fill="hold">
                            <p:stCondLst>
                              <p:cond delay="14500"/>
                            </p:stCondLst>
                            <p:childTnLst>
                              <p:par>
                                <p:cTn id="166" presetID="10" presetClass="entr" presetSubtype="0" fill="hold" grpId="0" nodeType="after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fade">
                                      <p:cBhvr>
                                        <p:cTn id="168" dur="500"/>
                                        <p:tgtEl>
                                          <p:spTgt spid="57"/>
                                        </p:tgtEl>
                                      </p:cBhvr>
                                    </p:animEffect>
                                  </p:childTnLst>
                                </p:cTn>
                              </p:par>
                            </p:childTnLst>
                          </p:cTn>
                        </p:par>
                        <p:par>
                          <p:cTn id="169" fill="hold">
                            <p:stCondLst>
                              <p:cond delay="15000"/>
                            </p:stCondLst>
                            <p:childTnLst>
                              <p:par>
                                <p:cTn id="170" presetID="53" presetClass="entr" presetSubtype="16" fill="hold" grpId="0" nodeType="afterEffect">
                                  <p:stCondLst>
                                    <p:cond delay="0"/>
                                  </p:stCondLst>
                                  <p:childTnLst>
                                    <p:set>
                                      <p:cBhvr>
                                        <p:cTn id="171" dur="1" fill="hold">
                                          <p:stCondLst>
                                            <p:cond delay="0"/>
                                          </p:stCondLst>
                                        </p:cTn>
                                        <p:tgtEl>
                                          <p:spTgt spid="67"/>
                                        </p:tgtEl>
                                        <p:attrNameLst>
                                          <p:attrName>style.visibility</p:attrName>
                                        </p:attrNameLst>
                                      </p:cBhvr>
                                      <p:to>
                                        <p:strVal val="visible"/>
                                      </p:to>
                                    </p:set>
                                    <p:anim calcmode="lin" valueType="num">
                                      <p:cBhvr>
                                        <p:cTn id="172" dur="500" fill="hold"/>
                                        <p:tgtEl>
                                          <p:spTgt spid="67"/>
                                        </p:tgtEl>
                                        <p:attrNameLst>
                                          <p:attrName>ppt_w</p:attrName>
                                        </p:attrNameLst>
                                      </p:cBhvr>
                                      <p:tavLst>
                                        <p:tav tm="0">
                                          <p:val>
                                            <p:fltVal val="0"/>
                                          </p:val>
                                        </p:tav>
                                        <p:tav tm="100000">
                                          <p:val>
                                            <p:strVal val="#ppt_w"/>
                                          </p:val>
                                        </p:tav>
                                      </p:tavLst>
                                    </p:anim>
                                    <p:anim calcmode="lin" valueType="num">
                                      <p:cBhvr>
                                        <p:cTn id="173" dur="500" fill="hold"/>
                                        <p:tgtEl>
                                          <p:spTgt spid="67"/>
                                        </p:tgtEl>
                                        <p:attrNameLst>
                                          <p:attrName>ppt_h</p:attrName>
                                        </p:attrNameLst>
                                      </p:cBhvr>
                                      <p:tavLst>
                                        <p:tav tm="0">
                                          <p:val>
                                            <p:fltVal val="0"/>
                                          </p:val>
                                        </p:tav>
                                        <p:tav tm="100000">
                                          <p:val>
                                            <p:strVal val="#ppt_h"/>
                                          </p:val>
                                        </p:tav>
                                      </p:tavLst>
                                    </p:anim>
                                    <p:animEffect transition="in" filter="fade">
                                      <p:cBhvr>
                                        <p:cTn id="17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31171" y="999094"/>
            <a:ext cx="1881669" cy="276999"/>
          </a:xfrm>
          <a:prstGeom prst="rect">
            <a:avLst/>
          </a:prstGeom>
          <a:noFill/>
        </p:spPr>
        <p:txBody>
          <a:bodyPr wrap="none" rtlCol="0">
            <a:spAutoFit/>
          </a:bodyPr>
          <a:lstStyle/>
          <a:p>
            <a:pPr algn="ctr" defTabSz="685800"/>
            <a:r>
              <a:rPr lang="id-ID" sz="1200" dirty="0">
                <a:solidFill>
                  <a:prstClr val="white">
                    <a:lumMod val="65000"/>
                  </a:prstClr>
                </a:solidFill>
                <a:latin typeface="Calibri Light"/>
              </a:rPr>
              <a:t>put your </a:t>
            </a:r>
            <a:r>
              <a:rPr lang="id-ID" sz="1200" dirty="0">
                <a:solidFill>
                  <a:srgbClr val="5B9BD5"/>
                </a:solidFill>
                <a:latin typeface="Calibri Light"/>
              </a:rPr>
              <a:t>great</a:t>
            </a:r>
            <a:r>
              <a:rPr lang="id-ID" sz="1200" dirty="0">
                <a:solidFill>
                  <a:prstClr val="white">
                    <a:lumMod val="65000"/>
                  </a:prstClr>
                </a:solidFill>
                <a:latin typeface="Calibri Light"/>
              </a:rPr>
              <a:t> subtitle here</a:t>
            </a:r>
            <a:endParaRPr lang="en-US" sz="1200" dirty="0">
              <a:solidFill>
                <a:prstClr val="white">
                  <a:lumMod val="65000"/>
                </a:prstClr>
              </a:solidFill>
              <a:latin typeface="Calibri Light"/>
            </a:endParaRPr>
          </a:p>
        </p:txBody>
      </p:sp>
      <p:sp>
        <p:nvSpPr>
          <p:cNvPr id="7" name="TextBox 6"/>
          <p:cNvSpPr txBox="1"/>
          <p:nvPr/>
        </p:nvSpPr>
        <p:spPr>
          <a:xfrm>
            <a:off x="3094553" y="510569"/>
            <a:ext cx="2955104" cy="600164"/>
          </a:xfrm>
          <a:prstGeom prst="rect">
            <a:avLst/>
          </a:prstGeom>
          <a:noFill/>
        </p:spPr>
        <p:txBody>
          <a:bodyPr wrap="none" rtlCol="0">
            <a:spAutoFit/>
          </a:bodyPr>
          <a:lstStyle/>
          <a:p>
            <a:pPr algn="ctr" defTabSz="685800"/>
            <a:r>
              <a:rPr lang="id-ID" sz="3300" b="1" dirty="0">
                <a:solidFill>
                  <a:prstClr val="white"/>
                </a:solidFill>
                <a:latin typeface="Calibri Light"/>
              </a:rPr>
              <a:t>Processing Chart</a:t>
            </a:r>
            <a:endParaRPr lang="en-US" sz="3300" b="1" dirty="0">
              <a:solidFill>
                <a:prstClr val="white"/>
              </a:solidFill>
              <a:latin typeface="Calibri Light"/>
            </a:endParaRPr>
          </a:p>
        </p:txBody>
      </p:sp>
      <p:graphicFrame>
        <p:nvGraphicFramePr>
          <p:cNvPr id="4" name="Chart 3"/>
          <p:cNvGraphicFramePr/>
          <p:nvPr/>
        </p:nvGraphicFramePr>
        <p:xfrm>
          <a:off x="2894226" y="2129373"/>
          <a:ext cx="2702410" cy="1801607"/>
        </p:xfrm>
        <a:graphic>
          <a:graphicData uri="http://schemas.openxmlformats.org/drawingml/2006/chart">
            <c:chart xmlns:c="http://schemas.openxmlformats.org/drawingml/2006/chart" xmlns:r="http://schemas.openxmlformats.org/officeDocument/2006/relationships" r:id="rId3"/>
          </a:graphicData>
        </a:graphic>
      </p:graphicFrame>
      <p:sp>
        <p:nvSpPr>
          <p:cNvPr id="5" name="Freeform 4"/>
          <p:cNvSpPr>
            <a:spLocks noChangeArrowheads="1"/>
          </p:cNvSpPr>
          <p:nvPr/>
        </p:nvSpPr>
        <p:spPr bwMode="auto">
          <a:xfrm>
            <a:off x="3474290" y="3799909"/>
            <a:ext cx="169754" cy="400478"/>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accent2"/>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8" name="Freeform 7"/>
          <p:cNvSpPr>
            <a:spLocks noChangeArrowheads="1"/>
          </p:cNvSpPr>
          <p:nvPr/>
        </p:nvSpPr>
        <p:spPr bwMode="auto">
          <a:xfrm>
            <a:off x="3656899" y="3799909"/>
            <a:ext cx="169754" cy="400478"/>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accent2"/>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9" name="Freeform 8"/>
          <p:cNvSpPr>
            <a:spLocks noChangeArrowheads="1"/>
          </p:cNvSpPr>
          <p:nvPr/>
        </p:nvSpPr>
        <p:spPr bwMode="auto">
          <a:xfrm>
            <a:off x="3841919" y="3799909"/>
            <a:ext cx="169754" cy="400478"/>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accent2"/>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10" name="Freeform 9"/>
          <p:cNvSpPr>
            <a:spLocks noChangeArrowheads="1"/>
          </p:cNvSpPr>
          <p:nvPr/>
        </p:nvSpPr>
        <p:spPr bwMode="auto">
          <a:xfrm>
            <a:off x="4024528" y="3799909"/>
            <a:ext cx="169754" cy="400478"/>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bg1">
              <a:lumMod val="85000"/>
            </a:schemeClr>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11" name="Freeform 10"/>
          <p:cNvSpPr>
            <a:spLocks noChangeArrowheads="1"/>
          </p:cNvSpPr>
          <p:nvPr/>
        </p:nvSpPr>
        <p:spPr bwMode="auto">
          <a:xfrm>
            <a:off x="4208485" y="3799909"/>
            <a:ext cx="169754" cy="400478"/>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bg1">
              <a:lumMod val="85000"/>
            </a:schemeClr>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12" name="Freeform 11"/>
          <p:cNvSpPr>
            <a:spLocks noChangeArrowheads="1"/>
          </p:cNvSpPr>
          <p:nvPr/>
        </p:nvSpPr>
        <p:spPr bwMode="auto">
          <a:xfrm>
            <a:off x="4391094" y="3799909"/>
            <a:ext cx="169754" cy="400478"/>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bg1">
              <a:lumMod val="85000"/>
            </a:schemeClr>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13" name="Freeform 12"/>
          <p:cNvSpPr>
            <a:spLocks noChangeArrowheads="1"/>
          </p:cNvSpPr>
          <p:nvPr/>
        </p:nvSpPr>
        <p:spPr bwMode="auto">
          <a:xfrm>
            <a:off x="4576114" y="3799909"/>
            <a:ext cx="169754" cy="400478"/>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bg1">
              <a:lumMod val="85000"/>
            </a:schemeClr>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14" name="Freeform 13"/>
          <p:cNvSpPr>
            <a:spLocks noChangeArrowheads="1"/>
          </p:cNvSpPr>
          <p:nvPr/>
        </p:nvSpPr>
        <p:spPr bwMode="auto">
          <a:xfrm>
            <a:off x="4758724" y="3799909"/>
            <a:ext cx="169754" cy="400478"/>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bg1">
              <a:lumMod val="85000"/>
            </a:schemeClr>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15" name="Freeform 14"/>
          <p:cNvSpPr>
            <a:spLocks noChangeArrowheads="1"/>
          </p:cNvSpPr>
          <p:nvPr/>
        </p:nvSpPr>
        <p:spPr bwMode="auto">
          <a:xfrm>
            <a:off x="4936822" y="3799909"/>
            <a:ext cx="169754" cy="400478"/>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bg1">
              <a:lumMod val="85000"/>
            </a:schemeClr>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16" name="Freeform 15"/>
          <p:cNvSpPr>
            <a:spLocks noChangeArrowheads="1"/>
          </p:cNvSpPr>
          <p:nvPr/>
        </p:nvSpPr>
        <p:spPr bwMode="auto">
          <a:xfrm>
            <a:off x="5119430" y="3799909"/>
            <a:ext cx="169754" cy="400478"/>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bg1">
              <a:lumMod val="85000"/>
            </a:schemeClr>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17" name="Freeform 16"/>
          <p:cNvSpPr/>
          <p:nvPr/>
        </p:nvSpPr>
        <p:spPr bwMode="auto">
          <a:xfrm>
            <a:off x="3806888" y="4278901"/>
            <a:ext cx="184991" cy="400478"/>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accent1"/>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18" name="Freeform 17"/>
          <p:cNvSpPr/>
          <p:nvPr/>
        </p:nvSpPr>
        <p:spPr bwMode="auto">
          <a:xfrm>
            <a:off x="3992430" y="4278901"/>
            <a:ext cx="184991" cy="400478"/>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accent1"/>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19" name="Freeform 18"/>
          <p:cNvSpPr/>
          <p:nvPr/>
        </p:nvSpPr>
        <p:spPr bwMode="auto">
          <a:xfrm>
            <a:off x="4178929" y="4278901"/>
            <a:ext cx="184991" cy="400478"/>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accent1"/>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20" name="Freeform 19"/>
          <p:cNvSpPr/>
          <p:nvPr/>
        </p:nvSpPr>
        <p:spPr bwMode="auto">
          <a:xfrm>
            <a:off x="4364470" y="4278901"/>
            <a:ext cx="184991" cy="400478"/>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accent1"/>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21" name="Freeform 20"/>
          <p:cNvSpPr/>
          <p:nvPr/>
        </p:nvSpPr>
        <p:spPr bwMode="auto">
          <a:xfrm>
            <a:off x="4542025" y="4278901"/>
            <a:ext cx="184991" cy="400478"/>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accent1"/>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22" name="Freeform 21"/>
          <p:cNvSpPr/>
          <p:nvPr/>
        </p:nvSpPr>
        <p:spPr bwMode="auto">
          <a:xfrm>
            <a:off x="4727566" y="4278900"/>
            <a:ext cx="184991" cy="400478"/>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23" name="Freeform 22"/>
          <p:cNvSpPr/>
          <p:nvPr/>
        </p:nvSpPr>
        <p:spPr bwMode="auto">
          <a:xfrm>
            <a:off x="4914065" y="4278900"/>
            <a:ext cx="184991" cy="400478"/>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pPr defTabSz="685800"/>
            <a:endParaRPr lang="id-ID" sz="1350" baseline="-25000">
              <a:solidFill>
                <a:prstClr val="black"/>
              </a:solidFill>
            </a:endParaRPr>
          </a:p>
        </p:txBody>
      </p:sp>
      <p:sp>
        <p:nvSpPr>
          <p:cNvPr id="24" name="Freeform 23"/>
          <p:cNvSpPr/>
          <p:nvPr/>
        </p:nvSpPr>
        <p:spPr bwMode="auto">
          <a:xfrm>
            <a:off x="5099607" y="4278900"/>
            <a:ext cx="184991" cy="400478"/>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pPr defTabSz="685800"/>
            <a:endParaRPr lang="id-ID" sz="1350" baseline="-25000">
              <a:solidFill>
                <a:prstClr val="black"/>
              </a:solidFill>
            </a:endParaRPr>
          </a:p>
        </p:txBody>
      </p:sp>
      <p:sp>
        <p:nvSpPr>
          <p:cNvPr id="25" name="Freeform 24"/>
          <p:cNvSpPr/>
          <p:nvPr/>
        </p:nvSpPr>
        <p:spPr bwMode="auto">
          <a:xfrm>
            <a:off x="3438665" y="4278900"/>
            <a:ext cx="184991" cy="400478"/>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accent1"/>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26" name="Freeform 25"/>
          <p:cNvSpPr/>
          <p:nvPr/>
        </p:nvSpPr>
        <p:spPr bwMode="auto">
          <a:xfrm>
            <a:off x="3624207" y="4278899"/>
            <a:ext cx="184991" cy="400478"/>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accent1"/>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27" name="Flowchart: Off-page Connector 26"/>
          <p:cNvSpPr/>
          <p:nvPr/>
        </p:nvSpPr>
        <p:spPr>
          <a:xfrm>
            <a:off x="4136131" y="1693381"/>
            <a:ext cx="908462" cy="498764"/>
          </a:xfrm>
          <a:prstGeom prst="flowChartOffpage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28" name="TextBox 27"/>
          <p:cNvSpPr txBox="1"/>
          <p:nvPr/>
        </p:nvSpPr>
        <p:spPr>
          <a:xfrm>
            <a:off x="4217504" y="1728589"/>
            <a:ext cx="745717" cy="323165"/>
          </a:xfrm>
          <a:prstGeom prst="rect">
            <a:avLst/>
          </a:prstGeom>
          <a:noFill/>
        </p:spPr>
        <p:txBody>
          <a:bodyPr wrap="none" rtlCol="0">
            <a:spAutoFit/>
          </a:bodyPr>
          <a:lstStyle/>
          <a:p>
            <a:pPr algn="ctr" defTabSz="685800"/>
            <a:r>
              <a:rPr lang="id-ID" sz="1500" dirty="0">
                <a:solidFill>
                  <a:prstClr val="white"/>
                </a:solidFill>
                <a:latin typeface="PT Sans" panose="020B0503020203020204" pitchFamily="34" charset="0"/>
              </a:rPr>
              <a:t>Facebook</a:t>
            </a:r>
          </a:p>
        </p:txBody>
      </p:sp>
      <p:sp>
        <p:nvSpPr>
          <p:cNvPr id="29" name="Freeform 28"/>
          <p:cNvSpPr>
            <a:spLocks noChangeArrowheads="1"/>
          </p:cNvSpPr>
          <p:nvPr/>
        </p:nvSpPr>
        <p:spPr bwMode="auto">
          <a:xfrm>
            <a:off x="3820559" y="1678391"/>
            <a:ext cx="222461" cy="524821"/>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accent2"/>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30" name="Freeform 29"/>
          <p:cNvSpPr/>
          <p:nvPr/>
        </p:nvSpPr>
        <p:spPr bwMode="auto">
          <a:xfrm>
            <a:off x="3554485" y="1678391"/>
            <a:ext cx="242429" cy="524821"/>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accent1"/>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31" name="Freeform 30"/>
          <p:cNvSpPr>
            <a:spLocks noChangeArrowheads="1"/>
          </p:cNvSpPr>
          <p:nvPr/>
        </p:nvSpPr>
        <p:spPr bwMode="auto">
          <a:xfrm>
            <a:off x="4030543" y="3799909"/>
            <a:ext cx="82466" cy="399453"/>
          </a:xfrm>
          <a:custGeom>
            <a:avLst/>
            <a:gdLst>
              <a:gd name="connsiteX0" fmla="*/ 65040 w 109954"/>
              <a:gd name="connsiteY0" fmla="*/ 103591 h 532604"/>
              <a:gd name="connsiteX1" fmla="*/ 91056 w 109954"/>
              <a:gd name="connsiteY1" fmla="*/ 103591 h 532604"/>
              <a:gd name="connsiteX2" fmla="*/ 96259 w 109954"/>
              <a:gd name="connsiteY2" fmla="*/ 103591 h 532604"/>
              <a:gd name="connsiteX3" fmla="*/ 104389 w 109954"/>
              <a:gd name="connsiteY3" fmla="*/ 103591 h 532604"/>
              <a:gd name="connsiteX4" fmla="*/ 109954 w 109954"/>
              <a:gd name="connsiteY4" fmla="*/ 103591 h 532604"/>
              <a:gd name="connsiteX5" fmla="*/ 109954 w 109954"/>
              <a:gd name="connsiteY5" fmla="*/ 310437 h 532604"/>
              <a:gd name="connsiteX6" fmla="*/ 106666 w 109954"/>
              <a:gd name="connsiteY6" fmla="*/ 310437 h 532604"/>
              <a:gd name="connsiteX7" fmla="*/ 106666 w 109954"/>
              <a:gd name="connsiteY7" fmla="*/ 504514 h 532604"/>
              <a:gd name="connsiteX8" fmla="*/ 80650 w 109954"/>
              <a:gd name="connsiteY8" fmla="*/ 532604 h 532604"/>
              <a:gd name="connsiteX9" fmla="*/ 52032 w 109954"/>
              <a:gd name="connsiteY9" fmla="*/ 504514 h 532604"/>
              <a:gd name="connsiteX10" fmla="*/ 52032 w 109954"/>
              <a:gd name="connsiteY10" fmla="*/ 310437 h 532604"/>
              <a:gd name="connsiteX11" fmla="*/ 52032 w 109954"/>
              <a:gd name="connsiteY11" fmla="*/ 300222 h 532604"/>
              <a:gd name="connsiteX12" fmla="*/ 52032 w 109954"/>
              <a:gd name="connsiteY12" fmla="*/ 221059 h 532604"/>
              <a:gd name="connsiteX13" fmla="*/ 52032 w 109954"/>
              <a:gd name="connsiteY13" fmla="*/ 175093 h 532604"/>
              <a:gd name="connsiteX14" fmla="*/ 41626 w 109954"/>
              <a:gd name="connsiteY14" fmla="*/ 175093 h 532604"/>
              <a:gd name="connsiteX15" fmla="*/ 41626 w 109954"/>
              <a:gd name="connsiteY15" fmla="*/ 218505 h 532604"/>
              <a:gd name="connsiteX16" fmla="*/ 41626 w 109954"/>
              <a:gd name="connsiteY16" fmla="*/ 290007 h 532604"/>
              <a:gd name="connsiteX17" fmla="*/ 20813 w 109954"/>
              <a:gd name="connsiteY17" fmla="*/ 310437 h 532604"/>
              <a:gd name="connsiteX18" fmla="*/ 0 w 109954"/>
              <a:gd name="connsiteY18" fmla="*/ 290007 h 532604"/>
              <a:gd name="connsiteX19" fmla="*/ 0 w 109954"/>
              <a:gd name="connsiteY19" fmla="*/ 167432 h 532604"/>
              <a:gd name="connsiteX20" fmla="*/ 65040 w 109954"/>
              <a:gd name="connsiteY20" fmla="*/ 103591 h 532604"/>
              <a:gd name="connsiteX21" fmla="*/ 109954 w 109954"/>
              <a:gd name="connsiteY21" fmla="*/ 0 h 532604"/>
              <a:gd name="connsiteX22" fmla="*/ 109954 w 109954"/>
              <a:gd name="connsiteY22" fmla="*/ 91924 h 532604"/>
              <a:gd name="connsiteX23" fmla="*/ 79252 w 109954"/>
              <a:gd name="connsiteY23" fmla="*/ 79428 h 532604"/>
              <a:gd name="connsiteX24" fmla="*/ 65146 w 109954"/>
              <a:gd name="connsiteY24" fmla="*/ 45962 h 532604"/>
              <a:gd name="connsiteX25" fmla="*/ 79252 w 109954"/>
              <a:gd name="connsiteY25" fmla="*/ 12496 h 53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954" h="532604">
                <a:moveTo>
                  <a:pt x="65040" y="103591"/>
                </a:moveTo>
                <a:cubicBezTo>
                  <a:pt x="65040" y="103591"/>
                  <a:pt x="65040" y="103591"/>
                  <a:pt x="91056" y="103591"/>
                </a:cubicBezTo>
                <a:cubicBezTo>
                  <a:pt x="91056" y="103591"/>
                  <a:pt x="91056" y="103591"/>
                  <a:pt x="96259" y="103591"/>
                </a:cubicBezTo>
                <a:cubicBezTo>
                  <a:pt x="96259" y="103591"/>
                  <a:pt x="96259" y="103591"/>
                  <a:pt x="104389" y="103591"/>
                </a:cubicBezTo>
                <a:lnTo>
                  <a:pt x="109954" y="103591"/>
                </a:lnTo>
                <a:lnTo>
                  <a:pt x="109954" y="310437"/>
                </a:lnTo>
                <a:lnTo>
                  <a:pt x="106666" y="310437"/>
                </a:lnTo>
                <a:cubicBezTo>
                  <a:pt x="106666" y="310437"/>
                  <a:pt x="106666" y="310437"/>
                  <a:pt x="106666" y="504514"/>
                </a:cubicBezTo>
                <a:cubicBezTo>
                  <a:pt x="106666" y="519836"/>
                  <a:pt x="96259" y="532604"/>
                  <a:pt x="80650" y="532604"/>
                </a:cubicBezTo>
                <a:cubicBezTo>
                  <a:pt x="65040" y="532604"/>
                  <a:pt x="52032" y="519836"/>
                  <a:pt x="52032" y="504514"/>
                </a:cubicBezTo>
                <a:cubicBezTo>
                  <a:pt x="52032" y="504514"/>
                  <a:pt x="52032" y="504514"/>
                  <a:pt x="52032" y="310437"/>
                </a:cubicBezTo>
                <a:cubicBezTo>
                  <a:pt x="52032" y="310437"/>
                  <a:pt x="52032" y="310437"/>
                  <a:pt x="52032" y="300222"/>
                </a:cubicBezTo>
                <a:cubicBezTo>
                  <a:pt x="52032" y="300222"/>
                  <a:pt x="52032" y="300222"/>
                  <a:pt x="52032" y="221059"/>
                </a:cubicBezTo>
                <a:cubicBezTo>
                  <a:pt x="52032" y="221059"/>
                  <a:pt x="52032" y="221059"/>
                  <a:pt x="52032" y="175093"/>
                </a:cubicBezTo>
                <a:cubicBezTo>
                  <a:pt x="52032" y="175093"/>
                  <a:pt x="52032" y="175093"/>
                  <a:pt x="41626" y="175093"/>
                </a:cubicBezTo>
                <a:cubicBezTo>
                  <a:pt x="41626" y="175093"/>
                  <a:pt x="41626" y="175093"/>
                  <a:pt x="41626" y="218505"/>
                </a:cubicBezTo>
                <a:cubicBezTo>
                  <a:pt x="41626" y="218505"/>
                  <a:pt x="41626" y="218505"/>
                  <a:pt x="41626" y="290007"/>
                </a:cubicBezTo>
                <a:cubicBezTo>
                  <a:pt x="41626" y="302776"/>
                  <a:pt x="33821" y="310437"/>
                  <a:pt x="20813" y="310437"/>
                </a:cubicBezTo>
                <a:cubicBezTo>
                  <a:pt x="10407" y="310437"/>
                  <a:pt x="0" y="302776"/>
                  <a:pt x="0" y="290007"/>
                </a:cubicBezTo>
                <a:cubicBezTo>
                  <a:pt x="0" y="290007"/>
                  <a:pt x="0" y="290007"/>
                  <a:pt x="0" y="167432"/>
                </a:cubicBezTo>
                <a:cubicBezTo>
                  <a:pt x="0" y="131681"/>
                  <a:pt x="31219" y="103591"/>
                  <a:pt x="65040" y="103591"/>
                </a:cubicBezTo>
                <a:close/>
                <a:moveTo>
                  <a:pt x="109954" y="0"/>
                </a:moveTo>
                <a:lnTo>
                  <a:pt x="109954" y="91924"/>
                </a:lnTo>
                <a:lnTo>
                  <a:pt x="79252" y="79428"/>
                </a:lnTo>
                <a:cubicBezTo>
                  <a:pt x="70537" y="70863"/>
                  <a:pt x="65146" y="59031"/>
                  <a:pt x="65146" y="45962"/>
                </a:cubicBezTo>
                <a:cubicBezTo>
                  <a:pt x="65146" y="32893"/>
                  <a:pt x="70537" y="21061"/>
                  <a:pt x="79252" y="12496"/>
                </a:cubicBezTo>
                <a:close/>
              </a:path>
            </a:pathLst>
          </a:custGeom>
          <a:solidFill>
            <a:schemeClr val="accent2"/>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32" name="Freeform 31"/>
          <p:cNvSpPr/>
          <p:nvPr/>
        </p:nvSpPr>
        <p:spPr>
          <a:xfrm flipH="1">
            <a:off x="4740910" y="4278899"/>
            <a:ext cx="92496" cy="400478"/>
          </a:xfrm>
          <a:custGeom>
            <a:avLst/>
            <a:gdLst>
              <a:gd name="connsiteX0" fmla="*/ 0 w 123328"/>
              <a:gd name="connsiteY0" fmla="*/ 103676 h 533970"/>
              <a:gd name="connsiteX1" fmla="*/ 3964 w 123328"/>
              <a:gd name="connsiteY1" fmla="*/ 103676 h 533970"/>
              <a:gd name="connsiteX2" fmla="*/ 22427 w 123328"/>
              <a:gd name="connsiteY2" fmla="*/ 103676 h 533970"/>
              <a:gd name="connsiteX3" fmla="*/ 83092 w 123328"/>
              <a:gd name="connsiteY3" fmla="*/ 150334 h 533970"/>
              <a:gd name="connsiteX4" fmla="*/ 85730 w 123328"/>
              <a:gd name="connsiteY4" fmla="*/ 150334 h 533970"/>
              <a:gd name="connsiteX5" fmla="*/ 122656 w 123328"/>
              <a:gd name="connsiteY5" fmla="*/ 266980 h 533970"/>
              <a:gd name="connsiteX6" fmla="*/ 109468 w 123328"/>
              <a:gd name="connsiteY6" fmla="*/ 292902 h 533970"/>
              <a:gd name="connsiteX7" fmla="*/ 85730 w 123328"/>
              <a:gd name="connsiteY7" fmla="*/ 279941 h 533970"/>
              <a:gd name="connsiteX8" fmla="*/ 48803 w 123328"/>
              <a:gd name="connsiteY8" fmla="*/ 168479 h 533970"/>
              <a:gd name="connsiteX9" fmla="*/ 40890 w 123328"/>
              <a:gd name="connsiteY9" fmla="*/ 168479 h 533970"/>
              <a:gd name="connsiteX10" fmla="*/ 104193 w 123328"/>
              <a:gd name="connsiteY10" fmla="*/ 360297 h 533970"/>
              <a:gd name="connsiteX11" fmla="*/ 54078 w 123328"/>
              <a:gd name="connsiteY11" fmla="*/ 360297 h 533970"/>
              <a:gd name="connsiteX12" fmla="*/ 54078 w 123328"/>
              <a:gd name="connsiteY12" fmla="*/ 513233 h 533970"/>
              <a:gd name="connsiteX13" fmla="*/ 30340 w 123328"/>
              <a:gd name="connsiteY13" fmla="*/ 533970 h 533970"/>
              <a:gd name="connsiteX14" fmla="*/ 9239 w 123328"/>
              <a:gd name="connsiteY14" fmla="*/ 513233 h 533970"/>
              <a:gd name="connsiteX15" fmla="*/ 9239 w 123328"/>
              <a:gd name="connsiteY15" fmla="*/ 360297 h 533970"/>
              <a:gd name="connsiteX16" fmla="*/ 6931 w 123328"/>
              <a:gd name="connsiteY16" fmla="*/ 360297 h 533970"/>
              <a:gd name="connsiteX17" fmla="*/ 0 w 123328"/>
              <a:gd name="connsiteY17" fmla="*/ 360297 h 533970"/>
              <a:gd name="connsiteX18" fmla="*/ 8 w 123328"/>
              <a:gd name="connsiteY18" fmla="*/ 0 h 533970"/>
              <a:gd name="connsiteX19" fmla="*/ 48700 w 123328"/>
              <a:gd name="connsiteY19" fmla="*/ 46641 h 533970"/>
              <a:gd name="connsiteX20" fmla="*/ 8 w 123328"/>
              <a:gd name="connsiteY20" fmla="*/ 93281 h 533970"/>
              <a:gd name="connsiteX21" fmla="*/ 0 w 123328"/>
              <a:gd name="connsiteY21" fmla="*/ 93279 h 533970"/>
              <a:gd name="connsiteX22" fmla="*/ 0 w 123328"/>
              <a:gd name="connsiteY22" fmla="*/ 2 h 53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3328" h="533970">
                <a:moveTo>
                  <a:pt x="0" y="103676"/>
                </a:moveTo>
                <a:lnTo>
                  <a:pt x="3964" y="103676"/>
                </a:lnTo>
                <a:cubicBezTo>
                  <a:pt x="14515" y="103676"/>
                  <a:pt x="11877" y="103676"/>
                  <a:pt x="22427" y="103676"/>
                </a:cubicBezTo>
                <a:cubicBezTo>
                  <a:pt x="35615" y="103676"/>
                  <a:pt x="67267" y="111452"/>
                  <a:pt x="83092" y="150334"/>
                </a:cubicBezTo>
                <a:cubicBezTo>
                  <a:pt x="83092" y="150334"/>
                  <a:pt x="83092" y="150334"/>
                  <a:pt x="85730" y="150334"/>
                </a:cubicBezTo>
                <a:cubicBezTo>
                  <a:pt x="85730" y="150334"/>
                  <a:pt x="85730" y="150334"/>
                  <a:pt x="122656" y="266980"/>
                </a:cubicBezTo>
                <a:cubicBezTo>
                  <a:pt x="125294" y="277349"/>
                  <a:pt x="120019" y="287717"/>
                  <a:pt x="109468" y="292902"/>
                </a:cubicBezTo>
                <a:cubicBezTo>
                  <a:pt x="101556" y="295494"/>
                  <a:pt x="91005" y="290310"/>
                  <a:pt x="85730" y="279941"/>
                </a:cubicBezTo>
                <a:cubicBezTo>
                  <a:pt x="85730" y="279941"/>
                  <a:pt x="85730" y="279941"/>
                  <a:pt x="48803" y="168479"/>
                </a:cubicBezTo>
                <a:cubicBezTo>
                  <a:pt x="48803" y="168479"/>
                  <a:pt x="48803" y="168479"/>
                  <a:pt x="40890" y="168479"/>
                </a:cubicBezTo>
                <a:cubicBezTo>
                  <a:pt x="40890" y="168479"/>
                  <a:pt x="40890" y="168479"/>
                  <a:pt x="104193" y="360297"/>
                </a:cubicBezTo>
                <a:cubicBezTo>
                  <a:pt x="104193" y="360297"/>
                  <a:pt x="104193" y="360297"/>
                  <a:pt x="54078" y="360297"/>
                </a:cubicBezTo>
                <a:cubicBezTo>
                  <a:pt x="54078" y="360297"/>
                  <a:pt x="54078" y="360297"/>
                  <a:pt x="54078" y="513233"/>
                </a:cubicBezTo>
                <a:cubicBezTo>
                  <a:pt x="54078" y="526194"/>
                  <a:pt x="43528" y="533970"/>
                  <a:pt x="30340" y="533970"/>
                </a:cubicBezTo>
                <a:cubicBezTo>
                  <a:pt x="17152" y="533970"/>
                  <a:pt x="9239" y="526194"/>
                  <a:pt x="9239" y="513233"/>
                </a:cubicBezTo>
                <a:cubicBezTo>
                  <a:pt x="9239" y="513233"/>
                  <a:pt x="9239" y="513233"/>
                  <a:pt x="9239" y="360297"/>
                </a:cubicBezTo>
                <a:cubicBezTo>
                  <a:pt x="9239" y="360297"/>
                  <a:pt x="9239" y="360297"/>
                  <a:pt x="6931" y="360297"/>
                </a:cubicBezTo>
                <a:lnTo>
                  <a:pt x="0" y="360297"/>
                </a:lnTo>
                <a:close/>
                <a:moveTo>
                  <a:pt x="8" y="0"/>
                </a:moveTo>
                <a:cubicBezTo>
                  <a:pt x="26900" y="0"/>
                  <a:pt x="48700" y="20882"/>
                  <a:pt x="48700" y="46641"/>
                </a:cubicBezTo>
                <a:cubicBezTo>
                  <a:pt x="48700" y="72399"/>
                  <a:pt x="26900" y="93281"/>
                  <a:pt x="8" y="93281"/>
                </a:cubicBezTo>
                <a:lnTo>
                  <a:pt x="0" y="93279"/>
                </a:lnTo>
                <a:lnTo>
                  <a:pt x="0" y="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graphicFrame>
        <p:nvGraphicFramePr>
          <p:cNvPr id="33" name="Chart 32"/>
          <p:cNvGraphicFramePr/>
          <p:nvPr/>
        </p:nvGraphicFramePr>
        <p:xfrm>
          <a:off x="5947569" y="2143945"/>
          <a:ext cx="2702410" cy="1801607"/>
        </p:xfrm>
        <a:graphic>
          <a:graphicData uri="http://schemas.openxmlformats.org/drawingml/2006/chart">
            <c:chart xmlns:c="http://schemas.openxmlformats.org/drawingml/2006/chart" xmlns:r="http://schemas.openxmlformats.org/officeDocument/2006/relationships" r:id="rId4"/>
          </a:graphicData>
        </a:graphic>
      </p:graphicFrame>
      <p:grpSp>
        <p:nvGrpSpPr>
          <p:cNvPr id="34" name="Group 33"/>
          <p:cNvGrpSpPr/>
          <p:nvPr/>
        </p:nvGrpSpPr>
        <p:grpSpPr>
          <a:xfrm>
            <a:off x="6527633" y="3814481"/>
            <a:ext cx="1814894" cy="400478"/>
            <a:chOff x="3239835" y="1936087"/>
            <a:chExt cx="2419859" cy="533971"/>
          </a:xfrm>
        </p:grpSpPr>
        <p:sp>
          <p:nvSpPr>
            <p:cNvPr id="35" name="Freeform 34"/>
            <p:cNvSpPr>
              <a:spLocks noChangeArrowheads="1"/>
            </p:cNvSpPr>
            <p:nvPr/>
          </p:nvSpPr>
          <p:spPr bwMode="auto">
            <a:xfrm>
              <a:off x="3239835" y="1936088"/>
              <a:ext cx="226339" cy="533970"/>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accent2"/>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36" name="Freeform 35"/>
            <p:cNvSpPr>
              <a:spLocks noChangeArrowheads="1"/>
            </p:cNvSpPr>
            <p:nvPr/>
          </p:nvSpPr>
          <p:spPr bwMode="auto">
            <a:xfrm>
              <a:off x="3483314" y="1936088"/>
              <a:ext cx="226339" cy="533970"/>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accent2"/>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37" name="Freeform 36"/>
            <p:cNvSpPr>
              <a:spLocks noChangeArrowheads="1"/>
            </p:cNvSpPr>
            <p:nvPr/>
          </p:nvSpPr>
          <p:spPr bwMode="auto">
            <a:xfrm>
              <a:off x="3730007" y="1936088"/>
              <a:ext cx="226339" cy="533970"/>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accent2"/>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38" name="Freeform 37"/>
            <p:cNvSpPr>
              <a:spLocks noChangeArrowheads="1"/>
            </p:cNvSpPr>
            <p:nvPr/>
          </p:nvSpPr>
          <p:spPr bwMode="auto">
            <a:xfrm>
              <a:off x="3973486" y="1936088"/>
              <a:ext cx="226339" cy="533970"/>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accent2"/>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39" name="Freeform 38"/>
            <p:cNvSpPr>
              <a:spLocks noChangeArrowheads="1"/>
            </p:cNvSpPr>
            <p:nvPr/>
          </p:nvSpPr>
          <p:spPr bwMode="auto">
            <a:xfrm>
              <a:off x="4218762" y="1936088"/>
              <a:ext cx="226339" cy="533970"/>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accent2"/>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40" name="Freeform 39"/>
            <p:cNvSpPr>
              <a:spLocks noChangeArrowheads="1"/>
            </p:cNvSpPr>
            <p:nvPr/>
          </p:nvSpPr>
          <p:spPr bwMode="auto">
            <a:xfrm>
              <a:off x="4462240" y="1936087"/>
              <a:ext cx="226339" cy="533970"/>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accent2"/>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41" name="Freeform 40"/>
            <p:cNvSpPr>
              <a:spLocks noChangeArrowheads="1"/>
            </p:cNvSpPr>
            <p:nvPr/>
          </p:nvSpPr>
          <p:spPr bwMode="auto">
            <a:xfrm>
              <a:off x="4708934" y="1936088"/>
              <a:ext cx="226339" cy="533970"/>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bg1">
                <a:lumMod val="85000"/>
              </a:schemeClr>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42" name="Freeform 41"/>
            <p:cNvSpPr>
              <a:spLocks noChangeArrowheads="1"/>
            </p:cNvSpPr>
            <p:nvPr/>
          </p:nvSpPr>
          <p:spPr bwMode="auto">
            <a:xfrm>
              <a:off x="4952413" y="1936087"/>
              <a:ext cx="226339" cy="533970"/>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bg1">
                <a:lumMod val="85000"/>
              </a:schemeClr>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43" name="Freeform 42"/>
            <p:cNvSpPr>
              <a:spLocks noChangeArrowheads="1"/>
            </p:cNvSpPr>
            <p:nvPr/>
          </p:nvSpPr>
          <p:spPr bwMode="auto">
            <a:xfrm>
              <a:off x="5189877" y="1936088"/>
              <a:ext cx="226339" cy="533970"/>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bg1">
                <a:lumMod val="85000"/>
              </a:schemeClr>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44" name="Freeform 43"/>
            <p:cNvSpPr>
              <a:spLocks noChangeArrowheads="1"/>
            </p:cNvSpPr>
            <p:nvPr/>
          </p:nvSpPr>
          <p:spPr bwMode="auto">
            <a:xfrm>
              <a:off x="5433355" y="1936087"/>
              <a:ext cx="226339" cy="533970"/>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bg1">
                <a:lumMod val="85000"/>
              </a:schemeClr>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grpSp>
      <p:grpSp>
        <p:nvGrpSpPr>
          <p:cNvPr id="45" name="Group 44"/>
          <p:cNvGrpSpPr/>
          <p:nvPr/>
        </p:nvGrpSpPr>
        <p:grpSpPr>
          <a:xfrm>
            <a:off x="6492008" y="4293471"/>
            <a:ext cx="1845933" cy="400480"/>
            <a:chOff x="3903930" y="3519055"/>
            <a:chExt cx="2461244" cy="533973"/>
          </a:xfrm>
        </p:grpSpPr>
        <p:sp>
          <p:nvSpPr>
            <p:cNvPr id="46" name="Freeform 45"/>
            <p:cNvSpPr/>
            <p:nvPr/>
          </p:nvSpPr>
          <p:spPr bwMode="auto">
            <a:xfrm>
              <a:off x="4394894" y="3519058"/>
              <a:ext cx="246655" cy="533970"/>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47" name="Freeform 46"/>
            <p:cNvSpPr/>
            <p:nvPr/>
          </p:nvSpPr>
          <p:spPr bwMode="auto">
            <a:xfrm>
              <a:off x="4642283" y="3519057"/>
              <a:ext cx="246655" cy="533970"/>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48" name="Freeform 47"/>
            <p:cNvSpPr/>
            <p:nvPr/>
          </p:nvSpPr>
          <p:spPr bwMode="auto">
            <a:xfrm>
              <a:off x="4890948" y="3519057"/>
              <a:ext cx="246655" cy="533970"/>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49" name="Freeform 48"/>
            <p:cNvSpPr/>
            <p:nvPr/>
          </p:nvSpPr>
          <p:spPr bwMode="auto">
            <a:xfrm>
              <a:off x="5138337" y="3519057"/>
              <a:ext cx="246655" cy="533970"/>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50" name="Freeform 49"/>
            <p:cNvSpPr/>
            <p:nvPr/>
          </p:nvSpPr>
          <p:spPr bwMode="auto">
            <a:xfrm>
              <a:off x="5375077" y="3519057"/>
              <a:ext cx="246655" cy="533970"/>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51" name="Freeform 50"/>
            <p:cNvSpPr/>
            <p:nvPr/>
          </p:nvSpPr>
          <p:spPr bwMode="auto">
            <a:xfrm>
              <a:off x="5622465" y="3519056"/>
              <a:ext cx="246655" cy="533970"/>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52" name="Freeform 51"/>
            <p:cNvSpPr/>
            <p:nvPr/>
          </p:nvSpPr>
          <p:spPr bwMode="auto">
            <a:xfrm>
              <a:off x="5871130" y="3519056"/>
              <a:ext cx="246655" cy="533970"/>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53" name="Freeform 52"/>
            <p:cNvSpPr/>
            <p:nvPr/>
          </p:nvSpPr>
          <p:spPr bwMode="auto">
            <a:xfrm>
              <a:off x="6118519" y="3519056"/>
              <a:ext cx="246655" cy="533970"/>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54" name="Freeform 53"/>
            <p:cNvSpPr/>
            <p:nvPr/>
          </p:nvSpPr>
          <p:spPr bwMode="auto">
            <a:xfrm>
              <a:off x="3903930" y="3519056"/>
              <a:ext cx="246655" cy="533970"/>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55" name="Freeform 54"/>
            <p:cNvSpPr/>
            <p:nvPr/>
          </p:nvSpPr>
          <p:spPr bwMode="auto">
            <a:xfrm>
              <a:off x="4151319" y="3519055"/>
              <a:ext cx="246655" cy="533970"/>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pPr defTabSz="685800"/>
              <a:endParaRPr lang="id-ID" sz="1350">
                <a:solidFill>
                  <a:prstClr val="black"/>
                </a:solidFill>
              </a:endParaRPr>
            </a:p>
          </p:txBody>
        </p:sp>
      </p:grpSp>
      <p:sp>
        <p:nvSpPr>
          <p:cNvPr id="56" name="Flowchart: Off-page Connector 55"/>
          <p:cNvSpPr/>
          <p:nvPr/>
        </p:nvSpPr>
        <p:spPr>
          <a:xfrm>
            <a:off x="7189474" y="1707953"/>
            <a:ext cx="908462" cy="498764"/>
          </a:xfrm>
          <a:prstGeom prst="flowChartOffpage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57" name="TextBox 56"/>
          <p:cNvSpPr txBox="1"/>
          <p:nvPr/>
        </p:nvSpPr>
        <p:spPr>
          <a:xfrm>
            <a:off x="7336569" y="1743161"/>
            <a:ext cx="614271" cy="323165"/>
          </a:xfrm>
          <a:prstGeom prst="rect">
            <a:avLst/>
          </a:prstGeom>
          <a:noFill/>
        </p:spPr>
        <p:txBody>
          <a:bodyPr wrap="none" rtlCol="0">
            <a:spAutoFit/>
          </a:bodyPr>
          <a:lstStyle/>
          <a:p>
            <a:pPr algn="ctr" defTabSz="685800"/>
            <a:r>
              <a:rPr lang="id-ID" sz="1500" dirty="0">
                <a:solidFill>
                  <a:prstClr val="white"/>
                </a:solidFill>
                <a:latin typeface="PT Sans" panose="020B0503020203020204" pitchFamily="34" charset="0"/>
              </a:rPr>
              <a:t>Twitter</a:t>
            </a:r>
          </a:p>
        </p:txBody>
      </p:sp>
      <p:sp>
        <p:nvSpPr>
          <p:cNvPr id="58" name="Freeform 57"/>
          <p:cNvSpPr>
            <a:spLocks noChangeArrowheads="1"/>
          </p:cNvSpPr>
          <p:nvPr/>
        </p:nvSpPr>
        <p:spPr bwMode="auto">
          <a:xfrm>
            <a:off x="6873902" y="1692963"/>
            <a:ext cx="222461" cy="524821"/>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accent2"/>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sp>
        <p:nvSpPr>
          <p:cNvPr id="59" name="Freeform 58"/>
          <p:cNvSpPr/>
          <p:nvPr/>
        </p:nvSpPr>
        <p:spPr bwMode="auto">
          <a:xfrm>
            <a:off x="6607828" y="1692963"/>
            <a:ext cx="242429" cy="524821"/>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accent1"/>
          </a:solidFill>
          <a:ln>
            <a:noFill/>
          </a:ln>
        </p:spPr>
        <p:txBody>
          <a:bodyPr vert="horz" wrap="square" lIns="68580" tIns="34290" rIns="68580" bIns="34290" numCol="1" anchor="t" anchorCtr="0" compatLnSpc="1">
            <a:noAutofit/>
          </a:bodyPr>
          <a:lstStyle/>
          <a:p>
            <a:pPr defTabSz="685800"/>
            <a:endParaRPr lang="id-ID" sz="1350">
              <a:solidFill>
                <a:prstClr val="black"/>
              </a:solidFill>
            </a:endParaRPr>
          </a:p>
        </p:txBody>
      </p:sp>
      <p:grpSp>
        <p:nvGrpSpPr>
          <p:cNvPr id="60" name="Group 59"/>
          <p:cNvGrpSpPr/>
          <p:nvPr/>
        </p:nvGrpSpPr>
        <p:grpSpPr>
          <a:xfrm>
            <a:off x="5373660" y="2913571"/>
            <a:ext cx="459707" cy="1565567"/>
            <a:chOff x="3329666" y="3135086"/>
            <a:chExt cx="612942" cy="2087422"/>
          </a:xfrm>
        </p:grpSpPr>
        <p:cxnSp>
          <p:nvCxnSpPr>
            <p:cNvPr id="61" name="Straight Connector 60"/>
            <p:cNvCxnSpPr/>
            <p:nvPr/>
          </p:nvCxnSpPr>
          <p:spPr>
            <a:xfrm>
              <a:off x="3329666" y="5222508"/>
              <a:ext cx="612942"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942608" y="3135086"/>
              <a:ext cx="0" cy="2087422"/>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3479470" y="3146961"/>
              <a:ext cx="463138"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flipH="1">
            <a:off x="2975933" y="2449153"/>
            <a:ext cx="699767" cy="1565567"/>
            <a:chOff x="3009585" y="3135086"/>
            <a:chExt cx="933023" cy="2087422"/>
          </a:xfrm>
        </p:grpSpPr>
        <p:cxnSp>
          <p:nvCxnSpPr>
            <p:cNvPr id="65" name="Straight Connector 64"/>
            <p:cNvCxnSpPr/>
            <p:nvPr/>
          </p:nvCxnSpPr>
          <p:spPr>
            <a:xfrm>
              <a:off x="3329666" y="5222508"/>
              <a:ext cx="612942"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3942608" y="3135086"/>
              <a:ext cx="0" cy="2087422"/>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3009585" y="3135086"/>
              <a:ext cx="933023" cy="11875"/>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8413138" y="2913571"/>
            <a:ext cx="459707" cy="1565567"/>
            <a:chOff x="3329666" y="3135086"/>
            <a:chExt cx="612942" cy="2087422"/>
          </a:xfrm>
        </p:grpSpPr>
        <p:cxnSp>
          <p:nvCxnSpPr>
            <p:cNvPr id="69" name="Straight Connector 68"/>
            <p:cNvCxnSpPr/>
            <p:nvPr/>
          </p:nvCxnSpPr>
          <p:spPr>
            <a:xfrm>
              <a:off x="3329666" y="5222508"/>
              <a:ext cx="612942"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3942608" y="3135086"/>
              <a:ext cx="0" cy="2087422"/>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3479470" y="3146961"/>
              <a:ext cx="463138"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flipH="1">
            <a:off x="6015412" y="2449153"/>
            <a:ext cx="699767" cy="1565567"/>
            <a:chOff x="3009585" y="3135086"/>
            <a:chExt cx="933023" cy="2087422"/>
          </a:xfrm>
        </p:grpSpPr>
        <p:cxnSp>
          <p:nvCxnSpPr>
            <p:cNvPr id="73" name="Straight Connector 72"/>
            <p:cNvCxnSpPr/>
            <p:nvPr/>
          </p:nvCxnSpPr>
          <p:spPr>
            <a:xfrm>
              <a:off x="3329666" y="5222508"/>
              <a:ext cx="612942"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942608" y="3135086"/>
              <a:ext cx="0" cy="2087422"/>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3009585" y="3135086"/>
              <a:ext cx="933023" cy="11875"/>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sp>
        <p:nvSpPr>
          <p:cNvPr id="76" name="Rectangle 75"/>
          <p:cNvSpPr/>
          <p:nvPr/>
        </p:nvSpPr>
        <p:spPr>
          <a:xfrm>
            <a:off x="435646" y="2270658"/>
            <a:ext cx="2165771" cy="1788951"/>
          </a:xfrm>
          <a:prstGeom prst="rect">
            <a:avLst/>
          </a:prstGeom>
        </p:spPr>
        <p:txBody>
          <a:bodyPr wrap="square">
            <a:spAutoFit/>
          </a:bodyPr>
          <a:lstStyle/>
          <a:p>
            <a:pPr algn="just" defTabSz="685800">
              <a:lnSpc>
                <a:spcPct val="150000"/>
              </a:lnSpc>
            </a:pPr>
            <a:r>
              <a:rPr lang="id-ID" sz="1050" b="1" dirty="0">
                <a:solidFill>
                  <a:prstClr val="white">
                    <a:lumMod val="65000"/>
                  </a:prstClr>
                </a:solidFill>
                <a:latin typeface="PT Sans" panose="020B0503020203020204" pitchFamily="34" charset="0"/>
              </a:rPr>
              <a:t>Suitable for all categories </a:t>
            </a:r>
            <a:r>
              <a:rPr lang="id-ID" sz="1050" dirty="0">
                <a:solidFill>
                  <a:prstClr val="white">
                    <a:lumMod val="65000"/>
                  </a:prstClr>
                </a:solidFill>
                <a:latin typeface="PT Sans" panose="020B0503020203020204" pitchFamily="34" charset="0"/>
              </a:rPr>
              <a:t>business and personal presentation, eaque ipsa quae ab illo inventore veritatis et quasi architecto beatae business and personal presentation, eaque ipsa quae ab illo inventore veritatis et quasi architecto</a:t>
            </a:r>
          </a:p>
          <a:p>
            <a:pPr algn="just" defTabSz="685800">
              <a:lnSpc>
                <a:spcPct val="150000"/>
              </a:lnSpc>
            </a:pPr>
            <a:endParaRPr lang="id-ID" sz="1050" dirty="0">
              <a:solidFill>
                <a:prstClr val="white">
                  <a:lumMod val="65000"/>
                </a:prstClr>
              </a:solidFill>
              <a:latin typeface="PT Sans" panose="020B0503020203020204" pitchFamily="34" charset="0"/>
            </a:endParaRPr>
          </a:p>
        </p:txBody>
      </p:sp>
    </p:spTree>
    <p:extLst>
      <p:ext uri="{BB962C8B-B14F-4D97-AF65-F5344CB8AC3E}">
        <p14:creationId xmlns:p14="http://schemas.microsoft.com/office/powerpoint/2010/main" val="158096434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fade">
                                      <p:cBhvr>
                                        <p:cTn id="23" dur="500"/>
                                        <p:tgtEl>
                                          <p:spTgt spid="4">
                                            <p:graphicEl>
                                              <a:chart seriesIdx="-3" categoryIdx="-3" bldStep="gridLegend"/>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fade">
                                      <p:cBhvr>
                                        <p:cTn id="27" dur="500"/>
                                        <p:tgtEl>
                                          <p:spTgt spid="4">
                                            <p:graphicEl>
                                              <a:chart seriesIdx="-4" categoryIdx="0" bldStep="category"/>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fade">
                                      <p:cBhvr>
                                        <p:cTn id="31" dur="500"/>
                                        <p:tgtEl>
                                          <p:spTgt spid="4">
                                            <p:graphicEl>
                                              <a:chart seriesIdx="-4" categoryIdx="1" bldStep="category"/>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fade">
                                      <p:cBhvr>
                                        <p:cTn id="35" dur="500"/>
                                        <p:tgtEl>
                                          <p:spTgt spid="4">
                                            <p:graphicEl>
                                              <a:chart seriesIdx="-4" categoryIdx="2" bldStep="category"/>
                                            </p:graphic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fade">
                                      <p:cBhvr>
                                        <p:cTn id="39" dur="500"/>
                                        <p:tgtEl>
                                          <p:spTgt spid="4">
                                            <p:graphicEl>
                                              <a:chart seriesIdx="-4" categoryIdx="3" bldStep="category"/>
                                            </p:graphicEl>
                                          </p:spTgt>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wipe(up)">
                                      <p:cBhvr>
                                        <p:cTn id="43" dur="500"/>
                                        <p:tgtEl>
                                          <p:spTgt spid="6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childTnLst>
                          </p:cTn>
                        </p:par>
                        <p:par>
                          <p:cTn id="88" fill="hold">
                            <p:stCondLst>
                              <p:cond delay="10500"/>
                            </p:stCondLst>
                            <p:childTnLst>
                              <p:par>
                                <p:cTn id="89" presetID="22" presetClass="entr" presetSubtype="1" fill="hold"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wipe(up)">
                                      <p:cBhvr>
                                        <p:cTn id="91" dur="500"/>
                                        <p:tgtEl>
                                          <p:spTgt spid="64"/>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fade">
                                      <p:cBhvr>
                                        <p:cTn id="95" dur="500"/>
                                        <p:tgtEl>
                                          <p:spTgt spid="5"/>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fade">
                                      <p:cBhvr>
                                        <p:cTn id="99" dur="500"/>
                                        <p:tgtEl>
                                          <p:spTgt spid="8"/>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9"/>
                                        </p:tgtEl>
                                        <p:attrNameLst>
                                          <p:attrName>style.visibility</p:attrName>
                                        </p:attrNameLst>
                                      </p:cBhvr>
                                      <p:to>
                                        <p:strVal val="visible"/>
                                      </p:to>
                                    </p:set>
                                    <p:animEffect transition="in" filter="fade">
                                      <p:cBhvr>
                                        <p:cTn id="103" dur="500"/>
                                        <p:tgtEl>
                                          <p:spTgt spid="9"/>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par>
                          <p:cTn id="108" fill="hold">
                            <p:stCondLst>
                              <p:cond delay="13000"/>
                            </p:stCondLst>
                            <p:childTnLst>
                              <p:par>
                                <p:cTn id="109" presetID="10" presetClass="entr" presetSubtype="0" fill="hold" grpId="0" nodeType="after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500"/>
                                        <p:tgtEl>
                                          <p:spTgt spid="10"/>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fade">
                                      <p:cBhvr>
                                        <p:cTn id="115" dur="500"/>
                                        <p:tgtEl>
                                          <p:spTgt spid="11"/>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fade">
                                      <p:cBhvr>
                                        <p:cTn id="119" dur="500"/>
                                        <p:tgtEl>
                                          <p:spTgt spid="12"/>
                                        </p:tgtEl>
                                      </p:cBhvr>
                                    </p:animEffect>
                                  </p:childTnLst>
                                </p:cTn>
                              </p:par>
                            </p:childTnLst>
                          </p:cTn>
                        </p:par>
                        <p:par>
                          <p:cTn id="120" fill="hold">
                            <p:stCondLst>
                              <p:cond delay="14500"/>
                            </p:stCondLst>
                            <p:childTnLst>
                              <p:par>
                                <p:cTn id="121" presetID="10" presetClass="entr" presetSubtype="0" fill="hold" grpId="0" nodeType="afterEffect">
                                  <p:stCondLst>
                                    <p:cond delay="0"/>
                                  </p:stCondLst>
                                  <p:childTnLst>
                                    <p:set>
                                      <p:cBhvr>
                                        <p:cTn id="122" dur="1" fill="hold">
                                          <p:stCondLst>
                                            <p:cond delay="0"/>
                                          </p:stCondLst>
                                        </p:cTn>
                                        <p:tgtEl>
                                          <p:spTgt spid="13"/>
                                        </p:tgtEl>
                                        <p:attrNameLst>
                                          <p:attrName>style.visibility</p:attrName>
                                        </p:attrNameLst>
                                      </p:cBhvr>
                                      <p:to>
                                        <p:strVal val="visible"/>
                                      </p:to>
                                    </p:set>
                                    <p:animEffect transition="in" filter="fade">
                                      <p:cBhvr>
                                        <p:cTn id="123" dur="500"/>
                                        <p:tgtEl>
                                          <p:spTgt spid="13"/>
                                        </p:tgtEl>
                                      </p:cBhvr>
                                    </p:animEffect>
                                  </p:childTnLst>
                                </p:cTn>
                              </p:par>
                            </p:childTnLst>
                          </p:cTn>
                        </p:par>
                        <p:par>
                          <p:cTn id="124" fill="hold">
                            <p:stCondLst>
                              <p:cond delay="15000"/>
                            </p:stCondLst>
                            <p:childTnLst>
                              <p:par>
                                <p:cTn id="125" presetID="10" presetClass="entr" presetSubtype="0" fill="hold" grpId="0" nodeType="after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fade">
                                      <p:cBhvr>
                                        <p:cTn id="127" dur="500"/>
                                        <p:tgtEl>
                                          <p:spTgt spid="14"/>
                                        </p:tgtEl>
                                      </p:cBhvr>
                                    </p:animEffect>
                                  </p:childTnLst>
                                </p:cTn>
                              </p:par>
                            </p:childTnLst>
                          </p:cTn>
                        </p:par>
                        <p:par>
                          <p:cTn id="128" fill="hold">
                            <p:stCondLst>
                              <p:cond delay="15500"/>
                            </p:stCondLst>
                            <p:childTnLst>
                              <p:par>
                                <p:cTn id="129" presetID="10" presetClass="entr" presetSubtype="0" fill="hold" grpId="0" nodeType="afterEffect">
                                  <p:stCondLst>
                                    <p:cond delay="0"/>
                                  </p:stCondLst>
                                  <p:childTnLst>
                                    <p:set>
                                      <p:cBhvr>
                                        <p:cTn id="130" dur="1" fill="hold">
                                          <p:stCondLst>
                                            <p:cond delay="0"/>
                                          </p:stCondLst>
                                        </p:cTn>
                                        <p:tgtEl>
                                          <p:spTgt spid="15"/>
                                        </p:tgtEl>
                                        <p:attrNameLst>
                                          <p:attrName>style.visibility</p:attrName>
                                        </p:attrNameLst>
                                      </p:cBhvr>
                                      <p:to>
                                        <p:strVal val="visible"/>
                                      </p:to>
                                    </p:set>
                                    <p:animEffect transition="in" filter="fade">
                                      <p:cBhvr>
                                        <p:cTn id="131" dur="500"/>
                                        <p:tgtEl>
                                          <p:spTgt spid="15"/>
                                        </p:tgtEl>
                                      </p:cBhvr>
                                    </p:animEffect>
                                  </p:childTnLst>
                                </p:cTn>
                              </p:par>
                            </p:childTnLst>
                          </p:cTn>
                        </p:par>
                        <p:par>
                          <p:cTn id="132" fill="hold">
                            <p:stCondLst>
                              <p:cond delay="16000"/>
                            </p:stCondLst>
                            <p:childTnLst>
                              <p:par>
                                <p:cTn id="133" presetID="10" presetClass="entr" presetSubtype="0" fill="hold" grpId="0" nodeType="afterEffect">
                                  <p:stCondLst>
                                    <p:cond delay="0"/>
                                  </p:stCondLst>
                                  <p:childTnLst>
                                    <p:set>
                                      <p:cBhvr>
                                        <p:cTn id="134" dur="1" fill="hold">
                                          <p:stCondLst>
                                            <p:cond delay="0"/>
                                          </p:stCondLst>
                                        </p:cTn>
                                        <p:tgtEl>
                                          <p:spTgt spid="16"/>
                                        </p:tgtEl>
                                        <p:attrNameLst>
                                          <p:attrName>style.visibility</p:attrName>
                                        </p:attrNameLst>
                                      </p:cBhvr>
                                      <p:to>
                                        <p:strVal val="visible"/>
                                      </p:to>
                                    </p:set>
                                    <p:animEffect transition="in" filter="fade">
                                      <p:cBhvr>
                                        <p:cTn id="135" dur="500"/>
                                        <p:tgtEl>
                                          <p:spTgt spid="16"/>
                                        </p:tgtEl>
                                      </p:cBhvr>
                                    </p:animEffect>
                                  </p:childTnLst>
                                </p:cTn>
                              </p:par>
                            </p:childTnLst>
                          </p:cTn>
                        </p:par>
                        <p:par>
                          <p:cTn id="136" fill="hold">
                            <p:stCondLst>
                              <p:cond delay="16500"/>
                            </p:stCondLst>
                            <p:childTnLst>
                              <p:par>
                                <p:cTn id="137" presetID="10" presetClass="entr" presetSubtype="0" fill="hold" grpId="0" nodeType="afterEffect">
                                  <p:stCondLst>
                                    <p:cond delay="0"/>
                                  </p:stCondLst>
                                  <p:childTnLst>
                                    <p:set>
                                      <p:cBhvr>
                                        <p:cTn id="138" dur="1" fill="hold">
                                          <p:stCondLst>
                                            <p:cond delay="0"/>
                                          </p:stCondLst>
                                        </p:cTn>
                                        <p:tgtEl>
                                          <p:spTgt spid="59"/>
                                        </p:tgtEl>
                                        <p:attrNameLst>
                                          <p:attrName>style.visibility</p:attrName>
                                        </p:attrNameLst>
                                      </p:cBhvr>
                                      <p:to>
                                        <p:strVal val="visible"/>
                                      </p:to>
                                    </p:set>
                                    <p:animEffect transition="in" filter="fade">
                                      <p:cBhvr>
                                        <p:cTn id="139" dur="500"/>
                                        <p:tgtEl>
                                          <p:spTgt spid="59"/>
                                        </p:tgtEl>
                                      </p:cBhvr>
                                    </p:animEffect>
                                  </p:childTnLst>
                                </p:cTn>
                              </p:par>
                            </p:childTnLst>
                          </p:cTn>
                        </p:par>
                        <p:par>
                          <p:cTn id="140" fill="hold">
                            <p:stCondLst>
                              <p:cond delay="17000"/>
                            </p:stCondLst>
                            <p:childTnLst>
                              <p:par>
                                <p:cTn id="141" presetID="10" presetClass="entr" presetSubtype="0" fill="hold" grpId="0" nodeType="afterEffect">
                                  <p:stCondLst>
                                    <p:cond delay="0"/>
                                  </p:stCondLst>
                                  <p:childTnLst>
                                    <p:set>
                                      <p:cBhvr>
                                        <p:cTn id="142" dur="1" fill="hold">
                                          <p:stCondLst>
                                            <p:cond delay="0"/>
                                          </p:stCondLst>
                                        </p:cTn>
                                        <p:tgtEl>
                                          <p:spTgt spid="58"/>
                                        </p:tgtEl>
                                        <p:attrNameLst>
                                          <p:attrName>style.visibility</p:attrName>
                                        </p:attrNameLst>
                                      </p:cBhvr>
                                      <p:to>
                                        <p:strVal val="visible"/>
                                      </p:to>
                                    </p:set>
                                    <p:animEffect transition="in" filter="fade">
                                      <p:cBhvr>
                                        <p:cTn id="143" dur="500"/>
                                        <p:tgtEl>
                                          <p:spTgt spid="58"/>
                                        </p:tgtEl>
                                      </p:cBhvr>
                                    </p:animEffect>
                                  </p:childTnLst>
                                </p:cTn>
                              </p:par>
                            </p:childTnLst>
                          </p:cTn>
                        </p:par>
                        <p:par>
                          <p:cTn id="144" fill="hold">
                            <p:stCondLst>
                              <p:cond delay="17500"/>
                            </p:stCondLst>
                            <p:childTnLst>
                              <p:par>
                                <p:cTn id="145" presetID="22" presetClass="entr" presetSubtype="1" fill="hold" grpId="0" nodeType="afterEffect">
                                  <p:stCondLst>
                                    <p:cond delay="0"/>
                                  </p:stCondLst>
                                  <p:childTnLst>
                                    <p:set>
                                      <p:cBhvr>
                                        <p:cTn id="146" dur="1" fill="hold">
                                          <p:stCondLst>
                                            <p:cond delay="0"/>
                                          </p:stCondLst>
                                        </p:cTn>
                                        <p:tgtEl>
                                          <p:spTgt spid="56"/>
                                        </p:tgtEl>
                                        <p:attrNameLst>
                                          <p:attrName>style.visibility</p:attrName>
                                        </p:attrNameLst>
                                      </p:cBhvr>
                                      <p:to>
                                        <p:strVal val="visible"/>
                                      </p:to>
                                    </p:set>
                                    <p:animEffect transition="in" filter="wipe(up)">
                                      <p:cBhvr>
                                        <p:cTn id="147" dur="500"/>
                                        <p:tgtEl>
                                          <p:spTgt spid="56"/>
                                        </p:tgtEl>
                                      </p:cBhvr>
                                    </p:animEffect>
                                  </p:childTnLst>
                                </p:cTn>
                              </p:par>
                            </p:childTnLst>
                          </p:cTn>
                        </p:par>
                        <p:par>
                          <p:cTn id="148" fill="hold">
                            <p:stCondLst>
                              <p:cond delay="18000"/>
                            </p:stCondLst>
                            <p:childTnLst>
                              <p:par>
                                <p:cTn id="149" presetID="10" presetClass="entr" presetSubtype="0" fill="hold" grpId="0" nodeType="afterEffect">
                                  <p:stCondLst>
                                    <p:cond delay="0"/>
                                  </p:stCondLst>
                                  <p:childTnLst>
                                    <p:set>
                                      <p:cBhvr>
                                        <p:cTn id="150" dur="1" fill="hold">
                                          <p:stCondLst>
                                            <p:cond delay="0"/>
                                          </p:stCondLst>
                                        </p:cTn>
                                        <p:tgtEl>
                                          <p:spTgt spid="57"/>
                                        </p:tgtEl>
                                        <p:attrNameLst>
                                          <p:attrName>style.visibility</p:attrName>
                                        </p:attrNameLst>
                                      </p:cBhvr>
                                      <p:to>
                                        <p:strVal val="visible"/>
                                      </p:to>
                                    </p:set>
                                    <p:animEffect transition="in" filter="fade">
                                      <p:cBhvr>
                                        <p:cTn id="151" dur="500"/>
                                        <p:tgtEl>
                                          <p:spTgt spid="57"/>
                                        </p:tgtEl>
                                      </p:cBhvr>
                                    </p:animEffect>
                                  </p:childTnLst>
                                </p:cTn>
                              </p:par>
                            </p:childTnLst>
                          </p:cTn>
                        </p:par>
                        <p:par>
                          <p:cTn id="152" fill="hold">
                            <p:stCondLst>
                              <p:cond delay="18500"/>
                            </p:stCondLst>
                            <p:childTnLst>
                              <p:par>
                                <p:cTn id="153" presetID="10" presetClass="entr" presetSubtype="0" fill="hold" grpId="0" nodeType="afterEffect">
                                  <p:stCondLst>
                                    <p:cond delay="0"/>
                                  </p:stCondLst>
                                  <p:childTnLst>
                                    <p:set>
                                      <p:cBhvr>
                                        <p:cTn id="154" dur="1" fill="hold">
                                          <p:stCondLst>
                                            <p:cond delay="0"/>
                                          </p:stCondLst>
                                        </p:cTn>
                                        <p:tgtEl>
                                          <p:spTgt spid="33">
                                            <p:graphicEl>
                                              <a:chart seriesIdx="-3" categoryIdx="-3" bldStep="gridLegend"/>
                                            </p:graphicEl>
                                          </p:spTgt>
                                        </p:tgtEl>
                                        <p:attrNameLst>
                                          <p:attrName>style.visibility</p:attrName>
                                        </p:attrNameLst>
                                      </p:cBhvr>
                                      <p:to>
                                        <p:strVal val="visible"/>
                                      </p:to>
                                    </p:set>
                                    <p:animEffect transition="in" filter="fade">
                                      <p:cBhvr>
                                        <p:cTn id="155" dur="500"/>
                                        <p:tgtEl>
                                          <p:spTgt spid="33">
                                            <p:graphicEl>
                                              <a:chart seriesIdx="-3" categoryIdx="-3" bldStep="gridLegend"/>
                                            </p:graphicEl>
                                          </p:spTgt>
                                        </p:tgtEl>
                                      </p:cBhvr>
                                    </p:animEffect>
                                  </p:childTnLst>
                                </p:cTn>
                              </p:par>
                            </p:childTnLst>
                          </p:cTn>
                        </p:par>
                        <p:par>
                          <p:cTn id="156" fill="hold">
                            <p:stCondLst>
                              <p:cond delay="19000"/>
                            </p:stCondLst>
                            <p:childTnLst>
                              <p:par>
                                <p:cTn id="157" presetID="10" presetClass="entr" presetSubtype="0" fill="hold" grpId="0" nodeType="afterEffect">
                                  <p:stCondLst>
                                    <p:cond delay="0"/>
                                  </p:stCondLst>
                                  <p:childTnLst>
                                    <p:set>
                                      <p:cBhvr>
                                        <p:cTn id="158" dur="1" fill="hold">
                                          <p:stCondLst>
                                            <p:cond delay="0"/>
                                          </p:stCondLst>
                                        </p:cTn>
                                        <p:tgtEl>
                                          <p:spTgt spid="33">
                                            <p:graphicEl>
                                              <a:chart seriesIdx="-4" categoryIdx="0" bldStep="category"/>
                                            </p:graphicEl>
                                          </p:spTgt>
                                        </p:tgtEl>
                                        <p:attrNameLst>
                                          <p:attrName>style.visibility</p:attrName>
                                        </p:attrNameLst>
                                      </p:cBhvr>
                                      <p:to>
                                        <p:strVal val="visible"/>
                                      </p:to>
                                    </p:set>
                                    <p:animEffect transition="in" filter="fade">
                                      <p:cBhvr>
                                        <p:cTn id="159" dur="500"/>
                                        <p:tgtEl>
                                          <p:spTgt spid="33">
                                            <p:graphicEl>
                                              <a:chart seriesIdx="-4" categoryIdx="0" bldStep="category"/>
                                            </p:graphicEl>
                                          </p:spTgt>
                                        </p:tgtEl>
                                      </p:cBhvr>
                                    </p:animEffect>
                                  </p:childTnLst>
                                </p:cTn>
                              </p:par>
                            </p:childTnLst>
                          </p:cTn>
                        </p:par>
                        <p:par>
                          <p:cTn id="160" fill="hold">
                            <p:stCondLst>
                              <p:cond delay="19500"/>
                            </p:stCondLst>
                            <p:childTnLst>
                              <p:par>
                                <p:cTn id="161" presetID="10" presetClass="entr" presetSubtype="0" fill="hold" grpId="0" nodeType="afterEffect">
                                  <p:stCondLst>
                                    <p:cond delay="0"/>
                                  </p:stCondLst>
                                  <p:childTnLst>
                                    <p:set>
                                      <p:cBhvr>
                                        <p:cTn id="162" dur="1" fill="hold">
                                          <p:stCondLst>
                                            <p:cond delay="0"/>
                                          </p:stCondLst>
                                        </p:cTn>
                                        <p:tgtEl>
                                          <p:spTgt spid="33">
                                            <p:graphicEl>
                                              <a:chart seriesIdx="-4" categoryIdx="1" bldStep="category"/>
                                            </p:graphicEl>
                                          </p:spTgt>
                                        </p:tgtEl>
                                        <p:attrNameLst>
                                          <p:attrName>style.visibility</p:attrName>
                                        </p:attrNameLst>
                                      </p:cBhvr>
                                      <p:to>
                                        <p:strVal val="visible"/>
                                      </p:to>
                                    </p:set>
                                    <p:animEffect transition="in" filter="fade">
                                      <p:cBhvr>
                                        <p:cTn id="163" dur="500"/>
                                        <p:tgtEl>
                                          <p:spTgt spid="33">
                                            <p:graphicEl>
                                              <a:chart seriesIdx="-4" categoryIdx="1" bldStep="category"/>
                                            </p:graphicEl>
                                          </p:spTgt>
                                        </p:tgtEl>
                                      </p:cBhvr>
                                    </p:animEffect>
                                  </p:childTnLst>
                                </p:cTn>
                              </p:par>
                            </p:childTnLst>
                          </p:cTn>
                        </p:par>
                        <p:par>
                          <p:cTn id="164" fill="hold">
                            <p:stCondLst>
                              <p:cond delay="20000"/>
                            </p:stCondLst>
                            <p:childTnLst>
                              <p:par>
                                <p:cTn id="165" presetID="10" presetClass="entr" presetSubtype="0" fill="hold" grpId="0" nodeType="afterEffect">
                                  <p:stCondLst>
                                    <p:cond delay="0"/>
                                  </p:stCondLst>
                                  <p:childTnLst>
                                    <p:set>
                                      <p:cBhvr>
                                        <p:cTn id="166" dur="1" fill="hold">
                                          <p:stCondLst>
                                            <p:cond delay="0"/>
                                          </p:stCondLst>
                                        </p:cTn>
                                        <p:tgtEl>
                                          <p:spTgt spid="33">
                                            <p:graphicEl>
                                              <a:chart seriesIdx="-4" categoryIdx="2" bldStep="category"/>
                                            </p:graphicEl>
                                          </p:spTgt>
                                        </p:tgtEl>
                                        <p:attrNameLst>
                                          <p:attrName>style.visibility</p:attrName>
                                        </p:attrNameLst>
                                      </p:cBhvr>
                                      <p:to>
                                        <p:strVal val="visible"/>
                                      </p:to>
                                    </p:set>
                                    <p:animEffect transition="in" filter="fade">
                                      <p:cBhvr>
                                        <p:cTn id="167" dur="500"/>
                                        <p:tgtEl>
                                          <p:spTgt spid="33">
                                            <p:graphicEl>
                                              <a:chart seriesIdx="-4" categoryIdx="2" bldStep="category"/>
                                            </p:graphicEl>
                                          </p:spTgt>
                                        </p:tgtEl>
                                      </p:cBhvr>
                                    </p:animEffect>
                                  </p:childTnLst>
                                </p:cTn>
                              </p:par>
                            </p:childTnLst>
                          </p:cTn>
                        </p:par>
                        <p:par>
                          <p:cTn id="168" fill="hold">
                            <p:stCondLst>
                              <p:cond delay="20500"/>
                            </p:stCondLst>
                            <p:childTnLst>
                              <p:par>
                                <p:cTn id="169" presetID="10" presetClass="entr" presetSubtype="0" fill="hold" grpId="0" nodeType="afterEffect">
                                  <p:stCondLst>
                                    <p:cond delay="0"/>
                                  </p:stCondLst>
                                  <p:childTnLst>
                                    <p:set>
                                      <p:cBhvr>
                                        <p:cTn id="170" dur="1" fill="hold">
                                          <p:stCondLst>
                                            <p:cond delay="0"/>
                                          </p:stCondLst>
                                        </p:cTn>
                                        <p:tgtEl>
                                          <p:spTgt spid="33">
                                            <p:graphicEl>
                                              <a:chart seriesIdx="-4" categoryIdx="3" bldStep="category"/>
                                            </p:graphicEl>
                                          </p:spTgt>
                                        </p:tgtEl>
                                        <p:attrNameLst>
                                          <p:attrName>style.visibility</p:attrName>
                                        </p:attrNameLst>
                                      </p:cBhvr>
                                      <p:to>
                                        <p:strVal val="visible"/>
                                      </p:to>
                                    </p:set>
                                    <p:animEffect transition="in" filter="fade">
                                      <p:cBhvr>
                                        <p:cTn id="171" dur="500"/>
                                        <p:tgtEl>
                                          <p:spTgt spid="33">
                                            <p:graphicEl>
                                              <a:chart seriesIdx="-4" categoryIdx="3" bldStep="category"/>
                                            </p:graphicEl>
                                          </p:spTgt>
                                        </p:tgtEl>
                                      </p:cBhvr>
                                    </p:animEffect>
                                  </p:childTnLst>
                                </p:cTn>
                              </p:par>
                            </p:childTnLst>
                          </p:cTn>
                        </p:par>
                        <p:par>
                          <p:cTn id="172" fill="hold">
                            <p:stCondLst>
                              <p:cond delay="21000"/>
                            </p:stCondLst>
                            <p:childTnLst>
                              <p:par>
                                <p:cTn id="173" presetID="22" presetClass="entr" presetSubtype="1" fill="hold" nodeType="afterEffect">
                                  <p:stCondLst>
                                    <p:cond delay="0"/>
                                  </p:stCondLst>
                                  <p:childTnLst>
                                    <p:set>
                                      <p:cBhvr>
                                        <p:cTn id="174" dur="1" fill="hold">
                                          <p:stCondLst>
                                            <p:cond delay="0"/>
                                          </p:stCondLst>
                                        </p:cTn>
                                        <p:tgtEl>
                                          <p:spTgt spid="68"/>
                                        </p:tgtEl>
                                        <p:attrNameLst>
                                          <p:attrName>style.visibility</p:attrName>
                                        </p:attrNameLst>
                                      </p:cBhvr>
                                      <p:to>
                                        <p:strVal val="visible"/>
                                      </p:to>
                                    </p:set>
                                    <p:animEffect transition="in" filter="wipe(up)">
                                      <p:cBhvr>
                                        <p:cTn id="175" dur="500"/>
                                        <p:tgtEl>
                                          <p:spTgt spid="68"/>
                                        </p:tgtEl>
                                      </p:cBhvr>
                                    </p:animEffect>
                                  </p:childTnLst>
                                </p:cTn>
                              </p:par>
                            </p:childTnLst>
                          </p:cTn>
                        </p:par>
                        <p:par>
                          <p:cTn id="176" fill="hold">
                            <p:stCondLst>
                              <p:cond delay="21500"/>
                            </p:stCondLst>
                            <p:childTnLst>
                              <p:par>
                                <p:cTn id="177" presetID="22" presetClass="entr" presetSubtype="2" fill="hold" nodeType="afterEffect">
                                  <p:stCondLst>
                                    <p:cond delay="0"/>
                                  </p:stCondLst>
                                  <p:childTnLst>
                                    <p:set>
                                      <p:cBhvr>
                                        <p:cTn id="178" dur="1" fill="hold">
                                          <p:stCondLst>
                                            <p:cond delay="0"/>
                                          </p:stCondLst>
                                        </p:cTn>
                                        <p:tgtEl>
                                          <p:spTgt spid="45"/>
                                        </p:tgtEl>
                                        <p:attrNameLst>
                                          <p:attrName>style.visibility</p:attrName>
                                        </p:attrNameLst>
                                      </p:cBhvr>
                                      <p:to>
                                        <p:strVal val="visible"/>
                                      </p:to>
                                    </p:set>
                                    <p:animEffect transition="in" filter="wipe(right)">
                                      <p:cBhvr>
                                        <p:cTn id="179" dur="500"/>
                                        <p:tgtEl>
                                          <p:spTgt spid="45"/>
                                        </p:tgtEl>
                                      </p:cBhvr>
                                    </p:animEffect>
                                  </p:childTnLst>
                                </p:cTn>
                              </p:par>
                            </p:childTnLst>
                          </p:cTn>
                        </p:par>
                        <p:par>
                          <p:cTn id="180" fill="hold">
                            <p:stCondLst>
                              <p:cond delay="22000"/>
                            </p:stCondLst>
                            <p:childTnLst>
                              <p:par>
                                <p:cTn id="181" presetID="22" presetClass="entr" presetSubtype="1" fill="hold" nodeType="afterEffect">
                                  <p:stCondLst>
                                    <p:cond delay="0"/>
                                  </p:stCondLst>
                                  <p:childTnLst>
                                    <p:set>
                                      <p:cBhvr>
                                        <p:cTn id="182" dur="1" fill="hold">
                                          <p:stCondLst>
                                            <p:cond delay="0"/>
                                          </p:stCondLst>
                                        </p:cTn>
                                        <p:tgtEl>
                                          <p:spTgt spid="72"/>
                                        </p:tgtEl>
                                        <p:attrNameLst>
                                          <p:attrName>style.visibility</p:attrName>
                                        </p:attrNameLst>
                                      </p:cBhvr>
                                      <p:to>
                                        <p:strVal val="visible"/>
                                      </p:to>
                                    </p:set>
                                    <p:animEffect transition="in" filter="wipe(up)">
                                      <p:cBhvr>
                                        <p:cTn id="183" dur="500"/>
                                        <p:tgtEl>
                                          <p:spTgt spid="72"/>
                                        </p:tgtEl>
                                      </p:cBhvr>
                                    </p:animEffect>
                                  </p:childTnLst>
                                </p:cTn>
                              </p:par>
                            </p:childTnLst>
                          </p:cTn>
                        </p:par>
                        <p:par>
                          <p:cTn id="184" fill="hold">
                            <p:stCondLst>
                              <p:cond delay="22500"/>
                            </p:stCondLst>
                            <p:childTnLst>
                              <p:par>
                                <p:cTn id="185" presetID="22" presetClass="entr" presetSubtype="8" fill="hold" nodeType="afterEffect">
                                  <p:stCondLst>
                                    <p:cond delay="0"/>
                                  </p:stCondLst>
                                  <p:childTnLst>
                                    <p:set>
                                      <p:cBhvr>
                                        <p:cTn id="186" dur="1" fill="hold">
                                          <p:stCondLst>
                                            <p:cond delay="0"/>
                                          </p:stCondLst>
                                        </p:cTn>
                                        <p:tgtEl>
                                          <p:spTgt spid="34"/>
                                        </p:tgtEl>
                                        <p:attrNameLst>
                                          <p:attrName>style.visibility</p:attrName>
                                        </p:attrNameLst>
                                      </p:cBhvr>
                                      <p:to>
                                        <p:strVal val="visible"/>
                                      </p:to>
                                    </p:set>
                                    <p:animEffect transition="in" filter="wipe(left)">
                                      <p:cBhvr>
                                        <p:cTn id="187" dur="500"/>
                                        <p:tgtEl>
                                          <p:spTgt spid="3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76"/>
                                        </p:tgtEl>
                                        <p:attrNameLst>
                                          <p:attrName>style.visibility</p:attrName>
                                        </p:attrNameLst>
                                      </p:cBhvr>
                                      <p:to>
                                        <p:strVal val="visible"/>
                                      </p:to>
                                    </p:set>
                                    <p:animEffect transition="in" filter="fade">
                                      <p:cBhvr>
                                        <p:cTn id="19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P spid="5"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animBg="1"/>
      <p:bldP spid="30" grpId="0" animBg="1"/>
      <p:bldP spid="31" grpId="0" animBg="1"/>
      <p:bldP spid="32" grpId="0" animBg="1"/>
      <p:bldGraphic spid="33" grpId="0">
        <p:bldSub>
          <a:bldChart bld="category"/>
        </p:bldSub>
      </p:bldGraphic>
      <p:bldP spid="56" grpId="0" animBg="1"/>
      <p:bldP spid="57" grpId="0"/>
      <p:bldP spid="58" grpId="0" animBg="1"/>
      <p:bldP spid="59" grpId="0" animBg="1"/>
      <p:bldP spid="7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55"/>
          <p:cNvGrpSpPr/>
          <p:nvPr/>
        </p:nvGrpSpPr>
        <p:grpSpPr>
          <a:xfrm>
            <a:off x="597117" y="1753025"/>
            <a:ext cx="4238675" cy="2442178"/>
            <a:chOff x="803822" y="1016361"/>
            <a:chExt cx="7536357" cy="2044618"/>
          </a:xfrm>
        </p:grpSpPr>
        <p:cxnSp>
          <p:nvCxnSpPr>
            <p:cNvPr id="149" name="Straight Connector 148"/>
            <p:cNvCxnSpPr/>
            <p:nvPr/>
          </p:nvCxnSpPr>
          <p:spPr>
            <a:xfrm>
              <a:off x="803822" y="101636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03822" y="135713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03822" y="169790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03822" y="203867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03822" y="237944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803822" y="272021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03822" y="3060979"/>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solidFill>
                  <a:schemeClr val="bg1"/>
                </a:solidFill>
              </a:rPr>
              <a:t>Pyramids Chart Slide</a:t>
            </a:r>
          </a:p>
        </p:txBody>
      </p:sp>
      <p:sp>
        <p:nvSpPr>
          <p:cNvPr id="4" name="Text Placeholder 3"/>
          <p:cNvSpPr>
            <a:spLocks noGrp="1"/>
          </p:cNvSpPr>
          <p:nvPr>
            <p:ph type="body" sz="half" idx="2"/>
          </p:nvPr>
        </p:nvSpPr>
        <p:spPr/>
        <p:txBody>
          <a:bodyPr/>
          <a:lstStyle/>
          <a:p>
            <a:r>
              <a:rPr lang="en-US"/>
              <a:t>Pyramids Chart Slide</a:t>
            </a:r>
            <a:endParaRPr lang="en-US" dirty="0"/>
          </a:p>
        </p:txBody>
      </p:sp>
      <p:grpSp>
        <p:nvGrpSpPr>
          <p:cNvPr id="5" name="Group 279"/>
          <p:cNvGrpSpPr/>
          <p:nvPr/>
        </p:nvGrpSpPr>
        <p:grpSpPr>
          <a:xfrm>
            <a:off x="968218" y="2210198"/>
            <a:ext cx="555782" cy="555779"/>
            <a:chOff x="846989" y="1401020"/>
            <a:chExt cx="877416" cy="877416"/>
          </a:xfrm>
          <a:effectLst/>
        </p:grpSpPr>
        <p:sp>
          <p:nvSpPr>
            <p:cNvPr id="102" name="Teardrop 101"/>
            <p:cNvSpPr/>
            <p:nvPr/>
          </p:nvSpPr>
          <p:spPr>
            <a:xfrm rot="8100000">
              <a:off x="846989" y="1401020"/>
              <a:ext cx="877416" cy="877416"/>
            </a:xfrm>
            <a:prstGeom prst="teardrop">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001" dirty="0">
                <a:solidFill>
                  <a:prstClr val="black">
                    <a:lumMod val="75000"/>
                    <a:lumOff val="25000"/>
                  </a:prstClr>
                </a:solidFill>
              </a:endParaRPr>
            </a:p>
          </p:txBody>
        </p:sp>
        <p:sp>
          <p:nvSpPr>
            <p:cNvPr id="105" name="Oval 104"/>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en-US" sz="1001" b="1" dirty="0">
                  <a:solidFill>
                    <a:prstClr val="black">
                      <a:lumMod val="75000"/>
                      <a:lumOff val="25000"/>
                    </a:prstClr>
                  </a:solidFill>
                </a:rPr>
                <a:t>90%</a:t>
              </a:r>
            </a:p>
          </p:txBody>
        </p:sp>
      </p:grpSp>
      <p:grpSp>
        <p:nvGrpSpPr>
          <p:cNvPr id="6" name="Group 279"/>
          <p:cNvGrpSpPr/>
          <p:nvPr/>
        </p:nvGrpSpPr>
        <p:grpSpPr>
          <a:xfrm>
            <a:off x="1615918" y="1442002"/>
            <a:ext cx="555782" cy="555779"/>
            <a:chOff x="846989" y="1401020"/>
            <a:chExt cx="877416" cy="877416"/>
          </a:xfrm>
          <a:effectLst/>
        </p:grpSpPr>
        <p:sp>
          <p:nvSpPr>
            <p:cNvPr id="109" name="Teardrop 108"/>
            <p:cNvSpPr/>
            <p:nvPr/>
          </p:nvSpPr>
          <p:spPr>
            <a:xfrm rot="8100000">
              <a:off x="846989" y="1401020"/>
              <a:ext cx="877416" cy="877416"/>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001" dirty="0">
                <a:solidFill>
                  <a:prstClr val="black">
                    <a:lumMod val="75000"/>
                    <a:lumOff val="25000"/>
                  </a:prstClr>
                </a:solidFill>
              </a:endParaRPr>
            </a:p>
          </p:txBody>
        </p:sp>
        <p:sp>
          <p:nvSpPr>
            <p:cNvPr id="112" name="Oval 111"/>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en-US" sz="1001" b="1" dirty="0">
                  <a:solidFill>
                    <a:prstClr val="black">
                      <a:lumMod val="75000"/>
                      <a:lumOff val="25000"/>
                    </a:prstClr>
                  </a:solidFill>
                </a:rPr>
                <a:t>80%</a:t>
              </a:r>
            </a:p>
          </p:txBody>
        </p:sp>
      </p:grpSp>
      <p:grpSp>
        <p:nvGrpSpPr>
          <p:cNvPr id="7" name="Group 279"/>
          <p:cNvGrpSpPr/>
          <p:nvPr/>
        </p:nvGrpSpPr>
        <p:grpSpPr>
          <a:xfrm>
            <a:off x="2377918" y="1165777"/>
            <a:ext cx="555782" cy="555779"/>
            <a:chOff x="846989" y="1401020"/>
            <a:chExt cx="877416" cy="877416"/>
          </a:xfrm>
          <a:effectLst/>
        </p:grpSpPr>
        <p:sp>
          <p:nvSpPr>
            <p:cNvPr id="118" name="Teardrop 117"/>
            <p:cNvSpPr/>
            <p:nvPr/>
          </p:nvSpPr>
          <p:spPr>
            <a:xfrm rot="8100000">
              <a:off x="846989" y="1401020"/>
              <a:ext cx="877416" cy="877416"/>
            </a:xfrm>
            <a:prstGeom prst="teardrop">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001" dirty="0">
                <a:solidFill>
                  <a:prstClr val="black">
                    <a:lumMod val="75000"/>
                    <a:lumOff val="25000"/>
                  </a:prstClr>
                </a:solidFill>
              </a:endParaRPr>
            </a:p>
          </p:txBody>
        </p:sp>
        <p:sp>
          <p:nvSpPr>
            <p:cNvPr id="121" name="Oval 120"/>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en-US" sz="1001" b="1" dirty="0">
                  <a:solidFill>
                    <a:prstClr val="black">
                      <a:lumMod val="75000"/>
                      <a:lumOff val="25000"/>
                    </a:prstClr>
                  </a:solidFill>
                </a:rPr>
                <a:t>70%</a:t>
              </a:r>
            </a:p>
          </p:txBody>
        </p:sp>
      </p:grpSp>
      <p:cxnSp>
        <p:nvCxnSpPr>
          <p:cNvPr id="47" name="Straight Connector 46"/>
          <p:cNvCxnSpPr/>
          <p:nvPr/>
        </p:nvCxnSpPr>
        <p:spPr>
          <a:xfrm>
            <a:off x="5181600" y="1575363"/>
            <a:ext cx="0" cy="2486014"/>
          </a:xfrm>
          <a:prstGeom prst="line">
            <a:avLst/>
          </a:prstGeom>
          <a:ln w="12700">
            <a:solidFill>
              <a:schemeClr val="bg1">
                <a:lumMod val="7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958263" y="4312327"/>
            <a:ext cx="583493" cy="161583"/>
          </a:xfrm>
          <a:prstGeom prst="rect">
            <a:avLst/>
          </a:prstGeom>
          <a:noFill/>
        </p:spPr>
        <p:txBody>
          <a:bodyPr wrap="none" lIns="0" tIns="0" rIns="0" bIns="0" rtlCol="0" anchor="t">
            <a:spAutoFit/>
          </a:bodyPr>
          <a:lstStyle/>
          <a:p>
            <a:pPr algn="ctr" defTabSz="685800"/>
            <a:r>
              <a:rPr lang="en-US" sz="1050" b="1" dirty="0">
                <a:solidFill>
                  <a:prstClr val="black">
                    <a:lumMod val="50000"/>
                    <a:lumOff val="50000"/>
                  </a:prstClr>
                </a:solidFill>
              </a:rPr>
              <a:t>KEYWORD</a:t>
            </a:r>
          </a:p>
        </p:txBody>
      </p:sp>
      <p:sp>
        <p:nvSpPr>
          <p:cNvPr id="73" name="TextBox 72"/>
          <p:cNvSpPr txBox="1"/>
          <p:nvPr/>
        </p:nvSpPr>
        <p:spPr>
          <a:xfrm>
            <a:off x="1668144" y="4312327"/>
            <a:ext cx="583493" cy="161583"/>
          </a:xfrm>
          <a:prstGeom prst="rect">
            <a:avLst/>
          </a:prstGeom>
          <a:noFill/>
        </p:spPr>
        <p:txBody>
          <a:bodyPr wrap="none" lIns="0" tIns="0" rIns="0" bIns="0" rtlCol="0" anchor="t">
            <a:spAutoFit/>
          </a:bodyPr>
          <a:lstStyle/>
          <a:p>
            <a:pPr algn="ctr" defTabSz="685800"/>
            <a:r>
              <a:rPr lang="en-US" sz="1050" b="1" dirty="0">
                <a:solidFill>
                  <a:prstClr val="black">
                    <a:lumMod val="50000"/>
                    <a:lumOff val="50000"/>
                  </a:prstClr>
                </a:solidFill>
              </a:rPr>
              <a:t>KEYWORD</a:t>
            </a:r>
          </a:p>
        </p:txBody>
      </p:sp>
      <p:sp>
        <p:nvSpPr>
          <p:cNvPr id="77" name="TextBox 76"/>
          <p:cNvSpPr txBox="1"/>
          <p:nvPr/>
        </p:nvSpPr>
        <p:spPr>
          <a:xfrm>
            <a:off x="2378025" y="4312327"/>
            <a:ext cx="583493" cy="161583"/>
          </a:xfrm>
          <a:prstGeom prst="rect">
            <a:avLst/>
          </a:prstGeom>
          <a:noFill/>
        </p:spPr>
        <p:txBody>
          <a:bodyPr wrap="none" lIns="0" tIns="0" rIns="0" bIns="0" rtlCol="0" anchor="t">
            <a:spAutoFit/>
          </a:bodyPr>
          <a:lstStyle/>
          <a:p>
            <a:pPr algn="ctr" defTabSz="685800"/>
            <a:r>
              <a:rPr lang="en-US" sz="1050" b="1" dirty="0">
                <a:solidFill>
                  <a:prstClr val="black">
                    <a:lumMod val="50000"/>
                    <a:lumOff val="50000"/>
                  </a:prstClr>
                </a:solidFill>
              </a:rPr>
              <a:t>KEYWORD</a:t>
            </a:r>
          </a:p>
        </p:txBody>
      </p:sp>
      <p:sp>
        <p:nvSpPr>
          <p:cNvPr id="79" name="Rectangle 78"/>
          <p:cNvSpPr/>
          <p:nvPr/>
        </p:nvSpPr>
        <p:spPr>
          <a:xfrm>
            <a:off x="7775682" y="3770861"/>
            <a:ext cx="626775" cy="431015"/>
          </a:xfrm>
          <a:prstGeom prst="rect">
            <a:avLst/>
          </a:prstGeom>
        </p:spPr>
        <p:txBody>
          <a:bodyPr wrap="none" lIns="0" tIns="0" rIns="0" bIns="0">
            <a:spAutoFit/>
          </a:bodyPr>
          <a:lstStyle/>
          <a:p>
            <a:pPr defTabSz="685800"/>
            <a:r>
              <a:rPr lang="en-US" sz="2801" b="1" dirty="0">
                <a:solidFill>
                  <a:schemeClr val="accent1">
                    <a:lumMod val="50000"/>
                  </a:schemeClr>
                </a:solidFill>
              </a:rPr>
              <a:t>80%</a:t>
            </a:r>
            <a:endParaRPr lang="en-US" sz="1800" b="1" dirty="0">
              <a:solidFill>
                <a:schemeClr val="accent1">
                  <a:lumMod val="50000"/>
                </a:schemeClr>
              </a:solidFill>
            </a:endParaRPr>
          </a:p>
        </p:txBody>
      </p:sp>
      <p:sp>
        <p:nvSpPr>
          <p:cNvPr id="80" name="Rectangle 79"/>
          <p:cNvSpPr/>
          <p:nvPr/>
        </p:nvSpPr>
        <p:spPr>
          <a:xfrm>
            <a:off x="7775682" y="3184508"/>
            <a:ext cx="626775" cy="431015"/>
          </a:xfrm>
          <a:prstGeom prst="rect">
            <a:avLst/>
          </a:prstGeom>
        </p:spPr>
        <p:txBody>
          <a:bodyPr wrap="none" lIns="0" tIns="0" rIns="0" bIns="0">
            <a:spAutoFit/>
          </a:bodyPr>
          <a:lstStyle/>
          <a:p>
            <a:pPr defTabSz="685800"/>
            <a:r>
              <a:rPr lang="en-US" sz="2801" b="1" dirty="0">
                <a:solidFill>
                  <a:schemeClr val="accent1">
                    <a:lumMod val="50000"/>
                  </a:schemeClr>
                </a:solidFill>
              </a:rPr>
              <a:t>50%</a:t>
            </a:r>
            <a:endParaRPr lang="en-US" sz="1800" b="1" dirty="0">
              <a:solidFill>
                <a:schemeClr val="accent1">
                  <a:lumMod val="50000"/>
                </a:schemeClr>
              </a:solidFill>
            </a:endParaRPr>
          </a:p>
        </p:txBody>
      </p:sp>
      <p:grpSp>
        <p:nvGrpSpPr>
          <p:cNvPr id="81" name="Group 87"/>
          <p:cNvGrpSpPr/>
          <p:nvPr/>
        </p:nvGrpSpPr>
        <p:grpSpPr>
          <a:xfrm>
            <a:off x="5521499" y="3767113"/>
            <a:ext cx="2083804" cy="438380"/>
            <a:chOff x="609600" y="2841943"/>
            <a:chExt cx="2660838" cy="559774"/>
          </a:xfrm>
        </p:grpSpPr>
        <p:grpSp>
          <p:nvGrpSpPr>
            <p:cNvPr id="82" name="Group 184"/>
            <p:cNvGrpSpPr/>
            <p:nvPr/>
          </p:nvGrpSpPr>
          <p:grpSpPr>
            <a:xfrm>
              <a:off x="609600" y="2841943"/>
              <a:ext cx="260742" cy="559774"/>
              <a:chOff x="6213475" y="1668463"/>
              <a:chExt cx="227013" cy="487362"/>
            </a:xfrm>
            <a:solidFill>
              <a:schemeClr val="accent1"/>
            </a:solidFill>
          </p:grpSpPr>
          <p:sp>
            <p:nvSpPr>
              <p:cNvPr id="114"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115"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83" name="Group 184"/>
            <p:cNvGrpSpPr/>
            <p:nvPr/>
          </p:nvGrpSpPr>
          <p:grpSpPr>
            <a:xfrm>
              <a:off x="876277" y="2841943"/>
              <a:ext cx="260742" cy="559774"/>
              <a:chOff x="6213475" y="1668463"/>
              <a:chExt cx="227013" cy="487362"/>
            </a:xfrm>
            <a:solidFill>
              <a:schemeClr val="accent1"/>
            </a:solidFill>
          </p:grpSpPr>
          <p:sp>
            <p:nvSpPr>
              <p:cNvPr id="111"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113"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84" name="Group 184"/>
            <p:cNvGrpSpPr/>
            <p:nvPr/>
          </p:nvGrpSpPr>
          <p:grpSpPr>
            <a:xfrm>
              <a:off x="1142954" y="2841943"/>
              <a:ext cx="260742" cy="559774"/>
              <a:chOff x="6213475" y="1668463"/>
              <a:chExt cx="227013" cy="487362"/>
            </a:xfrm>
            <a:solidFill>
              <a:schemeClr val="accent1"/>
            </a:solidFill>
          </p:grpSpPr>
          <p:sp>
            <p:nvSpPr>
              <p:cNvPr id="108"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110"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85" name="Group 184"/>
            <p:cNvGrpSpPr/>
            <p:nvPr/>
          </p:nvGrpSpPr>
          <p:grpSpPr>
            <a:xfrm>
              <a:off x="1409631" y="2841943"/>
              <a:ext cx="260742" cy="559774"/>
              <a:chOff x="6213475" y="1668463"/>
              <a:chExt cx="227013" cy="487362"/>
            </a:xfrm>
            <a:solidFill>
              <a:schemeClr val="accent1"/>
            </a:solidFill>
          </p:grpSpPr>
          <p:sp>
            <p:nvSpPr>
              <p:cNvPr id="106"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107"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86" name="Group 184"/>
            <p:cNvGrpSpPr/>
            <p:nvPr/>
          </p:nvGrpSpPr>
          <p:grpSpPr>
            <a:xfrm>
              <a:off x="1676308" y="2841943"/>
              <a:ext cx="260742" cy="559774"/>
              <a:chOff x="6213475" y="1668463"/>
              <a:chExt cx="227013" cy="487362"/>
            </a:xfrm>
            <a:solidFill>
              <a:schemeClr val="accent1"/>
            </a:solidFill>
          </p:grpSpPr>
          <p:sp>
            <p:nvSpPr>
              <p:cNvPr id="103"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104"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87" name="Group 184"/>
            <p:cNvGrpSpPr/>
            <p:nvPr/>
          </p:nvGrpSpPr>
          <p:grpSpPr>
            <a:xfrm>
              <a:off x="1942985" y="2841943"/>
              <a:ext cx="260742" cy="559774"/>
              <a:chOff x="6213475" y="1668463"/>
              <a:chExt cx="227013" cy="487362"/>
            </a:xfrm>
            <a:solidFill>
              <a:schemeClr val="accent1"/>
            </a:solidFill>
          </p:grpSpPr>
          <p:sp>
            <p:nvSpPr>
              <p:cNvPr id="100"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101"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88" name="Group 184"/>
            <p:cNvGrpSpPr/>
            <p:nvPr/>
          </p:nvGrpSpPr>
          <p:grpSpPr>
            <a:xfrm>
              <a:off x="2209662" y="2841943"/>
              <a:ext cx="260742" cy="559774"/>
              <a:chOff x="6213475" y="1668463"/>
              <a:chExt cx="227013" cy="487362"/>
            </a:xfrm>
            <a:solidFill>
              <a:schemeClr val="accent1"/>
            </a:solidFill>
          </p:grpSpPr>
          <p:sp>
            <p:nvSpPr>
              <p:cNvPr id="98"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99"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89" name="Group 184"/>
            <p:cNvGrpSpPr/>
            <p:nvPr/>
          </p:nvGrpSpPr>
          <p:grpSpPr>
            <a:xfrm>
              <a:off x="2476339" y="2841943"/>
              <a:ext cx="260742" cy="559774"/>
              <a:chOff x="6213475" y="1668463"/>
              <a:chExt cx="227013" cy="487362"/>
            </a:xfrm>
            <a:solidFill>
              <a:schemeClr val="accent1"/>
            </a:solidFill>
          </p:grpSpPr>
          <p:sp>
            <p:nvSpPr>
              <p:cNvPr id="96"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97"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90" name="Group 184"/>
            <p:cNvGrpSpPr/>
            <p:nvPr/>
          </p:nvGrpSpPr>
          <p:grpSpPr>
            <a:xfrm>
              <a:off x="2743016" y="2841943"/>
              <a:ext cx="260742" cy="559774"/>
              <a:chOff x="6213475" y="1668463"/>
              <a:chExt cx="227013" cy="487362"/>
            </a:xfrm>
            <a:solidFill>
              <a:schemeClr val="bg1">
                <a:lumMod val="75000"/>
              </a:schemeClr>
            </a:solidFill>
          </p:grpSpPr>
          <p:sp>
            <p:nvSpPr>
              <p:cNvPr id="94" name="Oval 98"/>
              <p:cNvSpPr>
                <a:spLocks noChangeArrowheads="1"/>
              </p:cNvSpPr>
              <p:nvPr/>
            </p:nvSpPr>
            <p:spPr bwMode="auto">
              <a:xfrm>
                <a:off x="6291263" y="1668463"/>
                <a:ext cx="73025" cy="73025"/>
              </a:xfrm>
              <a:prstGeom prst="ellipse">
                <a:avLst/>
              </a:prstGeom>
              <a:grp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95"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91" name="Group 184"/>
            <p:cNvGrpSpPr/>
            <p:nvPr/>
          </p:nvGrpSpPr>
          <p:grpSpPr>
            <a:xfrm>
              <a:off x="3009696" y="2841943"/>
              <a:ext cx="260742" cy="559774"/>
              <a:chOff x="6213475" y="1668463"/>
              <a:chExt cx="227013" cy="487362"/>
            </a:xfrm>
            <a:solidFill>
              <a:schemeClr val="bg1">
                <a:lumMod val="75000"/>
              </a:schemeClr>
            </a:solidFill>
          </p:grpSpPr>
          <p:sp>
            <p:nvSpPr>
              <p:cNvPr id="92" name="Oval 98"/>
              <p:cNvSpPr>
                <a:spLocks noChangeArrowheads="1"/>
              </p:cNvSpPr>
              <p:nvPr/>
            </p:nvSpPr>
            <p:spPr bwMode="auto">
              <a:xfrm>
                <a:off x="6291263" y="1668463"/>
                <a:ext cx="73025" cy="73025"/>
              </a:xfrm>
              <a:prstGeom prst="ellipse">
                <a:avLst/>
              </a:prstGeom>
              <a:grp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93"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grpSp>
        <p:nvGrpSpPr>
          <p:cNvPr id="116" name="Group 86"/>
          <p:cNvGrpSpPr/>
          <p:nvPr/>
        </p:nvGrpSpPr>
        <p:grpSpPr>
          <a:xfrm>
            <a:off x="5542488" y="3167977"/>
            <a:ext cx="2015264" cy="463946"/>
            <a:chOff x="5932686" y="2855964"/>
            <a:chExt cx="2449314" cy="563870"/>
          </a:xfrm>
        </p:grpSpPr>
        <p:grpSp>
          <p:nvGrpSpPr>
            <p:cNvPr id="117" name="Group 179"/>
            <p:cNvGrpSpPr/>
            <p:nvPr/>
          </p:nvGrpSpPr>
          <p:grpSpPr>
            <a:xfrm>
              <a:off x="5932686" y="2855964"/>
              <a:ext cx="220321" cy="563870"/>
              <a:chOff x="5054600" y="1652588"/>
              <a:chExt cx="187325" cy="479424"/>
            </a:xfrm>
            <a:solidFill>
              <a:schemeClr val="accent4"/>
            </a:solidFill>
          </p:grpSpPr>
          <p:sp>
            <p:nvSpPr>
              <p:cNvPr id="147"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148"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119" name="Group 179"/>
            <p:cNvGrpSpPr/>
            <p:nvPr/>
          </p:nvGrpSpPr>
          <p:grpSpPr>
            <a:xfrm>
              <a:off x="6180352" y="2855964"/>
              <a:ext cx="220321" cy="563870"/>
              <a:chOff x="5054600" y="1652588"/>
              <a:chExt cx="187325" cy="479424"/>
            </a:xfrm>
            <a:solidFill>
              <a:schemeClr val="accent4"/>
            </a:solidFill>
          </p:grpSpPr>
          <p:sp>
            <p:nvSpPr>
              <p:cNvPr id="145"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146"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120" name="Group 179"/>
            <p:cNvGrpSpPr/>
            <p:nvPr/>
          </p:nvGrpSpPr>
          <p:grpSpPr>
            <a:xfrm>
              <a:off x="6428018" y="2855964"/>
              <a:ext cx="220321" cy="563870"/>
              <a:chOff x="5054600" y="1652588"/>
              <a:chExt cx="187325" cy="479424"/>
            </a:xfrm>
            <a:solidFill>
              <a:schemeClr val="accent4"/>
            </a:solidFill>
          </p:grpSpPr>
          <p:sp>
            <p:nvSpPr>
              <p:cNvPr id="143"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144"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122" name="Group 179"/>
            <p:cNvGrpSpPr/>
            <p:nvPr/>
          </p:nvGrpSpPr>
          <p:grpSpPr>
            <a:xfrm>
              <a:off x="6675684" y="2855964"/>
              <a:ext cx="220321" cy="563870"/>
              <a:chOff x="5054600" y="1652588"/>
              <a:chExt cx="187325" cy="479424"/>
            </a:xfrm>
            <a:solidFill>
              <a:schemeClr val="accent4"/>
            </a:solidFill>
          </p:grpSpPr>
          <p:sp>
            <p:nvSpPr>
              <p:cNvPr id="141"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142"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123" name="Group 179"/>
            <p:cNvGrpSpPr/>
            <p:nvPr/>
          </p:nvGrpSpPr>
          <p:grpSpPr>
            <a:xfrm>
              <a:off x="6923350" y="2855964"/>
              <a:ext cx="220321" cy="563870"/>
              <a:chOff x="5054600" y="1652588"/>
              <a:chExt cx="187325" cy="479424"/>
            </a:xfrm>
            <a:solidFill>
              <a:schemeClr val="accent4"/>
            </a:solidFill>
          </p:grpSpPr>
          <p:sp>
            <p:nvSpPr>
              <p:cNvPr id="139"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140"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124" name="Group 179"/>
            <p:cNvGrpSpPr/>
            <p:nvPr/>
          </p:nvGrpSpPr>
          <p:grpSpPr>
            <a:xfrm>
              <a:off x="7171017" y="2855964"/>
              <a:ext cx="220321" cy="563870"/>
              <a:chOff x="5054600" y="1652588"/>
              <a:chExt cx="187325" cy="479424"/>
            </a:xfrm>
            <a:solidFill>
              <a:schemeClr val="bg1">
                <a:lumMod val="75000"/>
              </a:schemeClr>
            </a:solidFill>
          </p:grpSpPr>
          <p:sp>
            <p:nvSpPr>
              <p:cNvPr id="137"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138" name="Oval 97"/>
              <p:cNvSpPr>
                <a:spLocks noChangeArrowheads="1"/>
              </p:cNvSpPr>
              <p:nvPr/>
            </p:nvSpPr>
            <p:spPr bwMode="auto">
              <a:xfrm>
                <a:off x="5110163" y="1652588"/>
                <a:ext cx="74613" cy="76200"/>
              </a:xfrm>
              <a:prstGeom prst="ellipse">
                <a:avLst/>
              </a:prstGeom>
              <a:grp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125" name="Group 179"/>
            <p:cNvGrpSpPr/>
            <p:nvPr/>
          </p:nvGrpSpPr>
          <p:grpSpPr>
            <a:xfrm>
              <a:off x="7418683" y="2855964"/>
              <a:ext cx="220321" cy="563870"/>
              <a:chOff x="5054600" y="1652588"/>
              <a:chExt cx="187325" cy="479424"/>
            </a:xfrm>
            <a:solidFill>
              <a:schemeClr val="bg1">
                <a:lumMod val="75000"/>
              </a:schemeClr>
            </a:solidFill>
          </p:grpSpPr>
          <p:sp>
            <p:nvSpPr>
              <p:cNvPr id="135"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136" name="Oval 97"/>
              <p:cNvSpPr>
                <a:spLocks noChangeArrowheads="1"/>
              </p:cNvSpPr>
              <p:nvPr/>
            </p:nvSpPr>
            <p:spPr bwMode="auto">
              <a:xfrm>
                <a:off x="5110163" y="1652588"/>
                <a:ext cx="74613" cy="76200"/>
              </a:xfrm>
              <a:prstGeom prst="ellipse">
                <a:avLst/>
              </a:prstGeom>
              <a:grp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126" name="Group 179"/>
            <p:cNvGrpSpPr/>
            <p:nvPr/>
          </p:nvGrpSpPr>
          <p:grpSpPr>
            <a:xfrm>
              <a:off x="7666349" y="2855964"/>
              <a:ext cx="220321" cy="563870"/>
              <a:chOff x="5054600" y="1652588"/>
              <a:chExt cx="187325" cy="479424"/>
            </a:xfrm>
            <a:solidFill>
              <a:schemeClr val="bg1">
                <a:lumMod val="75000"/>
              </a:schemeClr>
            </a:solidFill>
          </p:grpSpPr>
          <p:sp>
            <p:nvSpPr>
              <p:cNvPr id="133"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134" name="Oval 97"/>
              <p:cNvSpPr>
                <a:spLocks noChangeArrowheads="1"/>
              </p:cNvSpPr>
              <p:nvPr/>
            </p:nvSpPr>
            <p:spPr bwMode="auto">
              <a:xfrm>
                <a:off x="5110163" y="1652588"/>
                <a:ext cx="74613" cy="76200"/>
              </a:xfrm>
              <a:prstGeom prst="ellipse">
                <a:avLst/>
              </a:prstGeom>
              <a:grp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127" name="Group 179"/>
            <p:cNvGrpSpPr/>
            <p:nvPr/>
          </p:nvGrpSpPr>
          <p:grpSpPr>
            <a:xfrm>
              <a:off x="7914015" y="2855964"/>
              <a:ext cx="220321" cy="563870"/>
              <a:chOff x="5054600" y="1652588"/>
              <a:chExt cx="187325" cy="479424"/>
            </a:xfrm>
            <a:solidFill>
              <a:schemeClr val="bg1">
                <a:lumMod val="75000"/>
              </a:schemeClr>
            </a:solidFill>
          </p:grpSpPr>
          <p:sp>
            <p:nvSpPr>
              <p:cNvPr id="131"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132" name="Oval 97"/>
              <p:cNvSpPr>
                <a:spLocks noChangeArrowheads="1"/>
              </p:cNvSpPr>
              <p:nvPr/>
            </p:nvSpPr>
            <p:spPr bwMode="auto">
              <a:xfrm>
                <a:off x="5110163" y="1652588"/>
                <a:ext cx="74613" cy="76200"/>
              </a:xfrm>
              <a:prstGeom prst="ellipse">
                <a:avLst/>
              </a:prstGeom>
              <a:grp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128" name="Group 179"/>
            <p:cNvGrpSpPr/>
            <p:nvPr/>
          </p:nvGrpSpPr>
          <p:grpSpPr>
            <a:xfrm>
              <a:off x="8161679" y="2855964"/>
              <a:ext cx="220321" cy="563870"/>
              <a:chOff x="5054600" y="1652588"/>
              <a:chExt cx="187325" cy="479424"/>
            </a:xfrm>
            <a:solidFill>
              <a:schemeClr val="bg1">
                <a:lumMod val="75000"/>
              </a:schemeClr>
            </a:solidFill>
          </p:grpSpPr>
          <p:sp>
            <p:nvSpPr>
              <p:cNvPr id="129"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sp>
            <p:nvSpPr>
              <p:cNvPr id="130" name="Oval 97"/>
              <p:cNvSpPr>
                <a:spLocks noChangeArrowheads="1"/>
              </p:cNvSpPr>
              <p:nvPr/>
            </p:nvSpPr>
            <p:spPr bwMode="auto">
              <a:xfrm>
                <a:off x="5110163" y="1652588"/>
                <a:ext cx="74613" cy="76200"/>
              </a:xfrm>
              <a:prstGeom prst="ellipse">
                <a:avLst/>
              </a:prstGeom>
              <a:grp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sp>
        <p:nvSpPr>
          <p:cNvPr id="156" name="TextBox 155"/>
          <p:cNvSpPr txBox="1"/>
          <p:nvPr/>
        </p:nvSpPr>
        <p:spPr>
          <a:xfrm>
            <a:off x="6537960" y="1750390"/>
            <a:ext cx="1710690" cy="462050"/>
          </a:xfrm>
          <a:prstGeom prst="rect">
            <a:avLst/>
          </a:prstGeom>
          <a:noFill/>
        </p:spPr>
        <p:txBody>
          <a:bodyPr wrap="square" lIns="0" tIns="0" rIns="0" bIns="0" rtlCol="0">
            <a:spAutoFit/>
          </a:bodyPr>
          <a:lstStyle/>
          <a:p>
            <a:pPr defTabSz="913924">
              <a:spcBef>
                <a:spcPct val="20000"/>
              </a:spcBef>
              <a:defRPr/>
            </a:pPr>
            <a:r>
              <a:rPr lang="en-US" sz="1001" dirty="0">
                <a:solidFill>
                  <a:prstClr val="black">
                    <a:lumMod val="50000"/>
                    <a:lumOff val="50000"/>
                  </a:prstClr>
                </a:solidFill>
              </a:rPr>
              <a:t>There are many of the variations passages lorem ipsum available majority have suffered</a:t>
            </a:r>
          </a:p>
        </p:txBody>
      </p:sp>
      <p:sp>
        <p:nvSpPr>
          <p:cNvPr id="158" name="TextBox 157"/>
          <p:cNvSpPr txBox="1"/>
          <p:nvPr/>
        </p:nvSpPr>
        <p:spPr>
          <a:xfrm>
            <a:off x="5508537" y="1443966"/>
            <a:ext cx="1542506" cy="215315"/>
          </a:xfrm>
          <a:prstGeom prst="rect">
            <a:avLst/>
          </a:prstGeom>
          <a:noFill/>
        </p:spPr>
        <p:txBody>
          <a:bodyPr wrap="square" lIns="0" tIns="0" rIns="0" bIns="0" rtlCol="0" anchor="t">
            <a:spAutoFit/>
          </a:bodyPr>
          <a:lstStyle/>
          <a:p>
            <a:pPr defTabSz="685800"/>
            <a:r>
              <a:rPr lang="en-US" sz="1399" b="1" dirty="0">
                <a:solidFill>
                  <a:prstClr val="black">
                    <a:lumMod val="50000"/>
                    <a:lumOff val="50000"/>
                  </a:prstClr>
                </a:solidFill>
              </a:rPr>
              <a:t>Description Here</a:t>
            </a:r>
          </a:p>
        </p:txBody>
      </p:sp>
      <p:sp>
        <p:nvSpPr>
          <p:cNvPr id="159" name="Rectangle 158"/>
          <p:cNvSpPr/>
          <p:nvPr/>
        </p:nvSpPr>
        <p:spPr>
          <a:xfrm>
            <a:off x="5500291" y="1723137"/>
            <a:ext cx="804707" cy="553998"/>
          </a:xfrm>
          <a:prstGeom prst="rect">
            <a:avLst/>
          </a:prstGeom>
        </p:spPr>
        <p:txBody>
          <a:bodyPr wrap="none" lIns="0" tIns="0" rIns="0" bIns="0">
            <a:spAutoFit/>
          </a:bodyPr>
          <a:lstStyle/>
          <a:p>
            <a:pPr defTabSz="685800"/>
            <a:r>
              <a:rPr lang="en-US" sz="3600" b="1" dirty="0">
                <a:solidFill>
                  <a:prstClr val="black">
                    <a:lumMod val="50000"/>
                    <a:lumOff val="50000"/>
                  </a:prstClr>
                </a:solidFill>
              </a:rPr>
              <a:t>80%</a:t>
            </a:r>
            <a:endParaRPr lang="en-US" sz="2400" b="1" dirty="0">
              <a:solidFill>
                <a:prstClr val="black">
                  <a:lumMod val="50000"/>
                  <a:lumOff val="50000"/>
                </a:prstClr>
              </a:solidFill>
            </a:endParaRPr>
          </a:p>
        </p:txBody>
      </p:sp>
      <p:sp>
        <p:nvSpPr>
          <p:cNvPr id="160" name="TextBox 159"/>
          <p:cNvSpPr txBox="1"/>
          <p:nvPr/>
        </p:nvSpPr>
        <p:spPr>
          <a:xfrm>
            <a:off x="5508537" y="2343976"/>
            <a:ext cx="3025864" cy="616066"/>
          </a:xfrm>
          <a:prstGeom prst="rect">
            <a:avLst/>
          </a:prstGeom>
          <a:noFill/>
        </p:spPr>
        <p:txBody>
          <a:bodyPr wrap="square" lIns="0" tIns="0" rIns="0" bIns="0" rtlCol="0">
            <a:spAutoFit/>
          </a:bodyPr>
          <a:lstStyle/>
          <a:p>
            <a:pPr defTabSz="685800"/>
            <a:r>
              <a:rPr lang="en-US" sz="1001" dirty="0">
                <a:solidFill>
                  <a:prstClr val="black">
                    <a:lumMod val="50000"/>
                    <a:lumOff val="50000"/>
                  </a:prstClr>
                </a:solidFill>
              </a:rPr>
              <a:t>There are many variations of passages  of Lorem Ipsum available, but the have suffered alteration in some  form, by humour, or randomized words</a:t>
            </a:r>
            <a:br>
              <a:rPr lang="en-US" sz="1001" dirty="0">
                <a:solidFill>
                  <a:prstClr val="black">
                    <a:lumMod val="50000"/>
                    <a:lumOff val="50000"/>
                  </a:prstClr>
                </a:solidFill>
              </a:rPr>
            </a:br>
            <a:r>
              <a:rPr lang="en-US" sz="1001" dirty="0">
                <a:solidFill>
                  <a:prstClr val="black">
                    <a:lumMod val="50000"/>
                    <a:lumOff val="50000"/>
                  </a:prstClr>
                </a:solidFill>
              </a:rPr>
              <a:t> which  don't believable</a:t>
            </a:r>
          </a:p>
        </p:txBody>
      </p:sp>
      <p:sp>
        <p:nvSpPr>
          <p:cNvPr id="161" name="Freeform 6"/>
          <p:cNvSpPr/>
          <p:nvPr/>
        </p:nvSpPr>
        <p:spPr bwMode="auto">
          <a:xfrm>
            <a:off x="1143402" y="2089374"/>
            <a:ext cx="1492517" cy="209582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91440" tIns="45720" rIns="91440" bIns="45720" numCol="1" anchor="t" anchorCtr="0" compatLnSpc="1"/>
          <a:lstStyle/>
          <a:p>
            <a:pPr defTabSz="685800"/>
            <a:endParaRPr lang="en-US" sz="1800">
              <a:solidFill>
                <a:prstClr val="black"/>
              </a:solidFill>
            </a:endParaRPr>
          </a:p>
        </p:txBody>
      </p:sp>
      <p:sp>
        <p:nvSpPr>
          <p:cNvPr id="162" name="Freeform 6"/>
          <p:cNvSpPr/>
          <p:nvPr/>
        </p:nvSpPr>
        <p:spPr bwMode="auto">
          <a:xfrm>
            <a:off x="2581276" y="2089374"/>
            <a:ext cx="1492517" cy="209582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91440" tIns="45720" rIns="91440" bIns="45720" numCol="1" anchor="t" anchorCtr="0" compatLnSpc="1"/>
          <a:lstStyle/>
          <a:p>
            <a:pPr defTabSz="685800"/>
            <a:endParaRPr lang="en-US" sz="1800">
              <a:solidFill>
                <a:prstClr val="black"/>
              </a:solidFill>
            </a:endParaRPr>
          </a:p>
        </p:txBody>
      </p:sp>
      <p:sp>
        <p:nvSpPr>
          <p:cNvPr id="163" name="Freeform 6"/>
          <p:cNvSpPr/>
          <p:nvPr/>
        </p:nvSpPr>
        <p:spPr bwMode="auto">
          <a:xfrm>
            <a:off x="681430" y="2875309"/>
            <a:ext cx="1137156" cy="130989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91440" tIns="45720" rIns="91440" bIns="45720" numCol="1" anchor="t" anchorCtr="0" compatLnSpc="1"/>
          <a:lstStyle/>
          <a:p>
            <a:pPr defTabSz="685800"/>
            <a:endParaRPr lang="en-US" sz="1800">
              <a:solidFill>
                <a:prstClr val="black"/>
              </a:solidFill>
            </a:endParaRPr>
          </a:p>
        </p:txBody>
      </p:sp>
      <p:sp>
        <p:nvSpPr>
          <p:cNvPr id="164" name="Freeform 6"/>
          <p:cNvSpPr/>
          <p:nvPr/>
        </p:nvSpPr>
        <p:spPr bwMode="auto">
          <a:xfrm>
            <a:off x="1818586" y="1827396"/>
            <a:ext cx="1679082" cy="235780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91440" tIns="45720" rIns="91440" bIns="45720" numCol="1" anchor="t" anchorCtr="0" compatLnSpc="1"/>
          <a:lstStyle/>
          <a:p>
            <a:pPr defTabSz="685800"/>
            <a:endParaRPr lang="en-US" sz="1800">
              <a:solidFill>
                <a:prstClr val="black"/>
              </a:solidFill>
            </a:endParaRPr>
          </a:p>
        </p:txBody>
      </p:sp>
      <p:sp>
        <p:nvSpPr>
          <p:cNvPr id="165" name="Freeform 6"/>
          <p:cNvSpPr/>
          <p:nvPr/>
        </p:nvSpPr>
        <p:spPr bwMode="auto">
          <a:xfrm>
            <a:off x="3343276" y="2453367"/>
            <a:ext cx="1492517" cy="1731834"/>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91440" tIns="45720" rIns="91440" bIns="45720" numCol="1" anchor="t" anchorCtr="0" compatLnSpc="1"/>
          <a:lstStyle/>
          <a:p>
            <a:pPr defTabSz="685800"/>
            <a:endParaRPr lang="en-US" sz="1800">
              <a:solidFill>
                <a:prstClr val="black"/>
              </a:solidFill>
            </a:endParaRPr>
          </a:p>
        </p:txBody>
      </p:sp>
      <p:grpSp>
        <p:nvGrpSpPr>
          <p:cNvPr id="166" name="Group 279"/>
          <p:cNvGrpSpPr/>
          <p:nvPr/>
        </p:nvGrpSpPr>
        <p:grpSpPr>
          <a:xfrm>
            <a:off x="3055860" y="1438671"/>
            <a:ext cx="555782" cy="555778"/>
            <a:chOff x="846989" y="1401020"/>
            <a:chExt cx="877416" cy="877416"/>
          </a:xfrm>
          <a:effectLst/>
        </p:grpSpPr>
        <p:sp>
          <p:nvSpPr>
            <p:cNvPr id="167" name="Teardrop 166"/>
            <p:cNvSpPr/>
            <p:nvPr/>
          </p:nvSpPr>
          <p:spPr>
            <a:xfrm rot="8100000">
              <a:off x="846989" y="1401020"/>
              <a:ext cx="877416" cy="877416"/>
            </a:xfrm>
            <a:prstGeom prst="teardrop">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001" dirty="0">
                <a:solidFill>
                  <a:prstClr val="black">
                    <a:lumMod val="75000"/>
                    <a:lumOff val="25000"/>
                  </a:prstClr>
                </a:solidFill>
              </a:endParaRPr>
            </a:p>
          </p:txBody>
        </p:sp>
        <p:sp>
          <p:nvSpPr>
            <p:cNvPr id="168" name="Oval 167"/>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en-US" sz="1001" b="1" dirty="0">
                  <a:solidFill>
                    <a:prstClr val="black">
                      <a:lumMod val="75000"/>
                      <a:lumOff val="25000"/>
                    </a:prstClr>
                  </a:solidFill>
                </a:rPr>
                <a:t>70%</a:t>
              </a:r>
            </a:p>
          </p:txBody>
        </p:sp>
      </p:grpSp>
      <p:grpSp>
        <p:nvGrpSpPr>
          <p:cNvPr id="170" name="Group 279"/>
          <p:cNvGrpSpPr/>
          <p:nvPr/>
        </p:nvGrpSpPr>
        <p:grpSpPr>
          <a:xfrm>
            <a:off x="3816193" y="1772046"/>
            <a:ext cx="555782" cy="555778"/>
            <a:chOff x="846989" y="1401020"/>
            <a:chExt cx="877416" cy="877416"/>
          </a:xfrm>
          <a:effectLst/>
        </p:grpSpPr>
        <p:sp>
          <p:nvSpPr>
            <p:cNvPr id="171" name="Teardrop 170"/>
            <p:cNvSpPr/>
            <p:nvPr/>
          </p:nvSpPr>
          <p:spPr>
            <a:xfrm rot="8100000">
              <a:off x="846989" y="1401020"/>
              <a:ext cx="877416" cy="877416"/>
            </a:xfrm>
            <a:prstGeom prst="teardrop">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001" dirty="0">
                <a:solidFill>
                  <a:prstClr val="black">
                    <a:lumMod val="75000"/>
                    <a:lumOff val="25000"/>
                  </a:prstClr>
                </a:solidFill>
              </a:endParaRPr>
            </a:p>
          </p:txBody>
        </p:sp>
        <p:sp>
          <p:nvSpPr>
            <p:cNvPr id="172" name="Oval 171"/>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en-US" sz="1001" b="1" dirty="0">
                  <a:solidFill>
                    <a:prstClr val="black">
                      <a:lumMod val="75000"/>
                      <a:lumOff val="25000"/>
                    </a:prstClr>
                  </a:solidFill>
                </a:rPr>
                <a:t>70%</a:t>
              </a:r>
            </a:p>
          </p:txBody>
        </p:sp>
      </p:grpSp>
      <p:sp>
        <p:nvSpPr>
          <p:cNvPr id="173" name="TextBox 172"/>
          <p:cNvSpPr txBox="1"/>
          <p:nvPr/>
        </p:nvSpPr>
        <p:spPr>
          <a:xfrm>
            <a:off x="3087906" y="4312327"/>
            <a:ext cx="583493" cy="161583"/>
          </a:xfrm>
          <a:prstGeom prst="rect">
            <a:avLst/>
          </a:prstGeom>
          <a:noFill/>
        </p:spPr>
        <p:txBody>
          <a:bodyPr wrap="none" lIns="0" tIns="0" rIns="0" bIns="0" rtlCol="0" anchor="t">
            <a:spAutoFit/>
          </a:bodyPr>
          <a:lstStyle/>
          <a:p>
            <a:pPr algn="ctr" defTabSz="685800"/>
            <a:r>
              <a:rPr lang="en-US" sz="1050" b="1" dirty="0">
                <a:solidFill>
                  <a:prstClr val="black">
                    <a:lumMod val="50000"/>
                    <a:lumOff val="50000"/>
                  </a:prstClr>
                </a:solidFill>
              </a:rPr>
              <a:t>KEYWORD</a:t>
            </a:r>
          </a:p>
        </p:txBody>
      </p:sp>
      <p:sp>
        <p:nvSpPr>
          <p:cNvPr id="174" name="TextBox 173"/>
          <p:cNvSpPr txBox="1"/>
          <p:nvPr/>
        </p:nvSpPr>
        <p:spPr>
          <a:xfrm>
            <a:off x="3797788" y="4312327"/>
            <a:ext cx="583493" cy="161583"/>
          </a:xfrm>
          <a:prstGeom prst="rect">
            <a:avLst/>
          </a:prstGeom>
          <a:noFill/>
        </p:spPr>
        <p:txBody>
          <a:bodyPr wrap="none" lIns="0" tIns="0" rIns="0" bIns="0" rtlCol="0" anchor="t">
            <a:spAutoFit/>
          </a:bodyPr>
          <a:lstStyle/>
          <a:p>
            <a:pPr algn="ctr" defTabSz="685800"/>
            <a:r>
              <a:rPr lang="en-US" sz="1050" b="1" dirty="0">
                <a:solidFill>
                  <a:prstClr val="black">
                    <a:lumMod val="50000"/>
                    <a:lumOff val="50000"/>
                  </a:prstClr>
                </a:solidFill>
              </a:rPr>
              <a:t>KEYWORD</a:t>
            </a:r>
          </a:p>
        </p:txBody>
      </p:sp>
    </p:spTree>
    <p:extLst>
      <p:ext uri="{BB962C8B-B14F-4D97-AF65-F5344CB8AC3E}">
        <p14:creationId xmlns:p14="http://schemas.microsoft.com/office/powerpoint/2010/main" val="84862281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strips(upRight)">
                                      <p:cBhvr>
                                        <p:cTn id="11" dur="500"/>
                                        <p:tgtEl>
                                          <p:spTgt spid="47"/>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63"/>
                                        </p:tgtEl>
                                        <p:attrNameLst>
                                          <p:attrName>style.visibility</p:attrName>
                                        </p:attrNameLst>
                                      </p:cBhvr>
                                      <p:to>
                                        <p:strVal val="visible"/>
                                      </p:to>
                                    </p:set>
                                    <p:anim calcmode="lin" valueType="num">
                                      <p:cBhvr additive="base">
                                        <p:cTn id="15" dur="500" fill="hold"/>
                                        <p:tgtEl>
                                          <p:spTgt spid="163"/>
                                        </p:tgtEl>
                                        <p:attrNameLst>
                                          <p:attrName>ppt_x</p:attrName>
                                        </p:attrNameLst>
                                      </p:cBhvr>
                                      <p:tavLst>
                                        <p:tav tm="0">
                                          <p:val>
                                            <p:strVal val="#ppt_x"/>
                                          </p:val>
                                        </p:tav>
                                        <p:tav tm="100000">
                                          <p:val>
                                            <p:strVal val="#ppt_x"/>
                                          </p:val>
                                        </p:tav>
                                      </p:tavLst>
                                    </p:anim>
                                    <p:anim calcmode="lin" valueType="num">
                                      <p:cBhvr additive="base">
                                        <p:cTn id="16" dur="500" fill="hold"/>
                                        <p:tgtEl>
                                          <p:spTgt spid="16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1" accel="50000" decel="5000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wipe(down)">
                                      <p:cBhvr>
                                        <p:cTn id="26" dur="500"/>
                                        <p:tgtEl>
                                          <p:spTgt spid="65"/>
                                        </p:tgtEl>
                                      </p:cBhvr>
                                    </p:animEffect>
                                  </p:childTnLst>
                                </p:cTn>
                              </p:par>
                            </p:childTnLst>
                          </p:cTn>
                        </p:par>
                        <p:par>
                          <p:cTn id="27" fill="hold">
                            <p:stCondLst>
                              <p:cond delay="500"/>
                            </p:stCondLst>
                            <p:childTnLst>
                              <p:par>
                                <p:cTn id="28" presetID="2" presetClass="entr" presetSubtype="4" accel="50000" decel="50000" fill="hold" grpId="0" nodeType="afterEffect">
                                  <p:stCondLst>
                                    <p:cond delay="0"/>
                                  </p:stCondLst>
                                  <p:childTnLst>
                                    <p:set>
                                      <p:cBhvr>
                                        <p:cTn id="29" dur="1" fill="hold">
                                          <p:stCondLst>
                                            <p:cond delay="0"/>
                                          </p:stCondLst>
                                        </p:cTn>
                                        <p:tgtEl>
                                          <p:spTgt spid="161"/>
                                        </p:tgtEl>
                                        <p:attrNameLst>
                                          <p:attrName>style.visibility</p:attrName>
                                        </p:attrNameLst>
                                      </p:cBhvr>
                                      <p:to>
                                        <p:strVal val="visible"/>
                                      </p:to>
                                    </p:set>
                                    <p:anim calcmode="lin" valueType="num">
                                      <p:cBhvr additive="base">
                                        <p:cTn id="30" dur="500" fill="hold"/>
                                        <p:tgtEl>
                                          <p:spTgt spid="161"/>
                                        </p:tgtEl>
                                        <p:attrNameLst>
                                          <p:attrName>ppt_x</p:attrName>
                                        </p:attrNameLst>
                                      </p:cBhvr>
                                      <p:tavLst>
                                        <p:tav tm="0">
                                          <p:val>
                                            <p:strVal val="#ppt_x"/>
                                          </p:val>
                                        </p:tav>
                                        <p:tav tm="100000">
                                          <p:val>
                                            <p:strVal val="#ppt_x"/>
                                          </p:val>
                                        </p:tav>
                                      </p:tavLst>
                                    </p:anim>
                                    <p:anim calcmode="lin" valueType="num">
                                      <p:cBhvr additive="base">
                                        <p:cTn id="31" dur="500" fill="hold"/>
                                        <p:tgtEl>
                                          <p:spTgt spid="161"/>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1" accel="50000" decel="5000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wipe(down)">
                                      <p:cBhvr>
                                        <p:cTn id="41" dur="500"/>
                                        <p:tgtEl>
                                          <p:spTgt spid="73"/>
                                        </p:tgtEl>
                                      </p:cBhvr>
                                    </p:animEffect>
                                  </p:childTnLst>
                                </p:cTn>
                              </p:par>
                            </p:childTnLst>
                          </p:cTn>
                        </p:par>
                        <p:par>
                          <p:cTn id="42" fill="hold">
                            <p:stCondLst>
                              <p:cond delay="500"/>
                            </p:stCondLst>
                            <p:childTnLst>
                              <p:par>
                                <p:cTn id="43" presetID="2" presetClass="entr" presetSubtype="4" accel="50000" decel="50000" fill="hold" grpId="0" nodeType="afterEffect">
                                  <p:stCondLst>
                                    <p:cond delay="0"/>
                                  </p:stCondLst>
                                  <p:childTnLst>
                                    <p:set>
                                      <p:cBhvr>
                                        <p:cTn id="44" dur="1" fill="hold">
                                          <p:stCondLst>
                                            <p:cond delay="0"/>
                                          </p:stCondLst>
                                        </p:cTn>
                                        <p:tgtEl>
                                          <p:spTgt spid="164"/>
                                        </p:tgtEl>
                                        <p:attrNameLst>
                                          <p:attrName>style.visibility</p:attrName>
                                        </p:attrNameLst>
                                      </p:cBhvr>
                                      <p:to>
                                        <p:strVal val="visible"/>
                                      </p:to>
                                    </p:set>
                                    <p:anim calcmode="lin" valueType="num">
                                      <p:cBhvr additive="base">
                                        <p:cTn id="45" dur="500" fill="hold"/>
                                        <p:tgtEl>
                                          <p:spTgt spid="164"/>
                                        </p:tgtEl>
                                        <p:attrNameLst>
                                          <p:attrName>ppt_x</p:attrName>
                                        </p:attrNameLst>
                                      </p:cBhvr>
                                      <p:tavLst>
                                        <p:tav tm="0">
                                          <p:val>
                                            <p:strVal val="#ppt_x"/>
                                          </p:val>
                                        </p:tav>
                                        <p:tav tm="100000">
                                          <p:val>
                                            <p:strVal val="#ppt_x"/>
                                          </p:val>
                                        </p:tav>
                                      </p:tavLst>
                                    </p:anim>
                                    <p:anim calcmode="lin" valueType="num">
                                      <p:cBhvr additive="base">
                                        <p:cTn id="46" dur="500" fill="hold"/>
                                        <p:tgtEl>
                                          <p:spTgt spid="164"/>
                                        </p:tgtEl>
                                        <p:attrNameLst>
                                          <p:attrName>ppt_y</p:attrName>
                                        </p:attrNameLst>
                                      </p:cBhvr>
                                      <p:tavLst>
                                        <p:tav tm="0">
                                          <p:val>
                                            <p:strVal val="1+#ppt_h/2"/>
                                          </p:val>
                                        </p:tav>
                                        <p:tav tm="100000">
                                          <p:val>
                                            <p:strVal val="#ppt_y"/>
                                          </p:val>
                                        </p:tav>
                                      </p:tavLst>
                                    </p:anim>
                                  </p:childTnLst>
                                </p:cTn>
                              </p:par>
                            </p:childTnLst>
                          </p:cTn>
                        </p:par>
                        <p:par>
                          <p:cTn id="47" fill="hold">
                            <p:stCondLst>
                              <p:cond delay="1000"/>
                            </p:stCondLst>
                            <p:childTnLst>
                              <p:par>
                                <p:cTn id="48" presetID="2" presetClass="entr" presetSubtype="1" accel="50000" decel="50000"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ppt_x"/>
                                          </p:val>
                                        </p:tav>
                                        <p:tav tm="100000">
                                          <p:val>
                                            <p:strVal val="#ppt_x"/>
                                          </p:val>
                                        </p:tav>
                                      </p:tavLst>
                                    </p:anim>
                                    <p:anim calcmode="lin" valueType="num">
                                      <p:cBhvr additive="base">
                                        <p:cTn id="51"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wipe(down)">
                                      <p:cBhvr>
                                        <p:cTn id="56" dur="500"/>
                                        <p:tgtEl>
                                          <p:spTgt spid="77"/>
                                        </p:tgtEl>
                                      </p:cBhvr>
                                    </p:animEffect>
                                  </p:childTnLst>
                                </p:cTn>
                              </p:par>
                            </p:childTnLst>
                          </p:cTn>
                        </p:par>
                        <p:par>
                          <p:cTn id="57" fill="hold">
                            <p:stCondLst>
                              <p:cond delay="500"/>
                            </p:stCondLst>
                            <p:childTnLst>
                              <p:par>
                                <p:cTn id="58" presetID="2" presetClass="entr" presetSubtype="4" accel="50000" decel="50000" fill="hold" grpId="0" nodeType="afterEffect">
                                  <p:stCondLst>
                                    <p:cond delay="0"/>
                                  </p:stCondLst>
                                  <p:childTnLst>
                                    <p:set>
                                      <p:cBhvr>
                                        <p:cTn id="59" dur="1" fill="hold">
                                          <p:stCondLst>
                                            <p:cond delay="0"/>
                                          </p:stCondLst>
                                        </p:cTn>
                                        <p:tgtEl>
                                          <p:spTgt spid="162"/>
                                        </p:tgtEl>
                                        <p:attrNameLst>
                                          <p:attrName>style.visibility</p:attrName>
                                        </p:attrNameLst>
                                      </p:cBhvr>
                                      <p:to>
                                        <p:strVal val="visible"/>
                                      </p:to>
                                    </p:set>
                                    <p:anim calcmode="lin" valueType="num">
                                      <p:cBhvr additive="base">
                                        <p:cTn id="60" dur="500" fill="hold"/>
                                        <p:tgtEl>
                                          <p:spTgt spid="162"/>
                                        </p:tgtEl>
                                        <p:attrNameLst>
                                          <p:attrName>ppt_x</p:attrName>
                                        </p:attrNameLst>
                                      </p:cBhvr>
                                      <p:tavLst>
                                        <p:tav tm="0">
                                          <p:val>
                                            <p:strVal val="#ppt_x"/>
                                          </p:val>
                                        </p:tav>
                                        <p:tav tm="100000">
                                          <p:val>
                                            <p:strVal val="#ppt_x"/>
                                          </p:val>
                                        </p:tav>
                                      </p:tavLst>
                                    </p:anim>
                                    <p:anim calcmode="lin" valueType="num">
                                      <p:cBhvr additive="base">
                                        <p:cTn id="61" dur="500" fill="hold"/>
                                        <p:tgtEl>
                                          <p:spTgt spid="162"/>
                                        </p:tgtEl>
                                        <p:attrNameLst>
                                          <p:attrName>ppt_y</p:attrName>
                                        </p:attrNameLst>
                                      </p:cBhvr>
                                      <p:tavLst>
                                        <p:tav tm="0">
                                          <p:val>
                                            <p:strVal val="1+#ppt_h/2"/>
                                          </p:val>
                                        </p:tav>
                                        <p:tav tm="100000">
                                          <p:val>
                                            <p:strVal val="#ppt_y"/>
                                          </p:val>
                                        </p:tav>
                                      </p:tavLst>
                                    </p:anim>
                                  </p:childTnLst>
                                </p:cTn>
                              </p:par>
                            </p:childTnLst>
                          </p:cTn>
                        </p:par>
                        <p:par>
                          <p:cTn id="62" fill="hold">
                            <p:stCondLst>
                              <p:cond delay="1000"/>
                            </p:stCondLst>
                            <p:childTnLst>
                              <p:par>
                                <p:cTn id="63" presetID="2" presetClass="entr" presetSubtype="1" accel="50000" decel="50000" fill="hold" nodeType="afterEffect">
                                  <p:stCondLst>
                                    <p:cond delay="0"/>
                                  </p:stCondLst>
                                  <p:childTnLst>
                                    <p:set>
                                      <p:cBhvr>
                                        <p:cTn id="64" dur="1" fill="hold">
                                          <p:stCondLst>
                                            <p:cond delay="0"/>
                                          </p:stCondLst>
                                        </p:cTn>
                                        <p:tgtEl>
                                          <p:spTgt spid="166"/>
                                        </p:tgtEl>
                                        <p:attrNameLst>
                                          <p:attrName>style.visibility</p:attrName>
                                        </p:attrNameLst>
                                      </p:cBhvr>
                                      <p:to>
                                        <p:strVal val="visible"/>
                                      </p:to>
                                    </p:set>
                                    <p:anim calcmode="lin" valueType="num">
                                      <p:cBhvr additive="base">
                                        <p:cTn id="65" dur="500" fill="hold"/>
                                        <p:tgtEl>
                                          <p:spTgt spid="166"/>
                                        </p:tgtEl>
                                        <p:attrNameLst>
                                          <p:attrName>ppt_x</p:attrName>
                                        </p:attrNameLst>
                                      </p:cBhvr>
                                      <p:tavLst>
                                        <p:tav tm="0">
                                          <p:val>
                                            <p:strVal val="#ppt_x"/>
                                          </p:val>
                                        </p:tav>
                                        <p:tav tm="100000">
                                          <p:val>
                                            <p:strVal val="#ppt_x"/>
                                          </p:val>
                                        </p:tav>
                                      </p:tavLst>
                                    </p:anim>
                                    <p:anim calcmode="lin" valueType="num">
                                      <p:cBhvr additive="base">
                                        <p:cTn id="66" dur="500" fill="hold"/>
                                        <p:tgtEl>
                                          <p:spTgt spid="166"/>
                                        </p:tgtEl>
                                        <p:attrNameLst>
                                          <p:attrName>ppt_y</p:attrName>
                                        </p:attrNameLst>
                                      </p:cBhvr>
                                      <p:tavLst>
                                        <p:tav tm="0">
                                          <p:val>
                                            <p:strVal val="0-#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73"/>
                                        </p:tgtEl>
                                        <p:attrNameLst>
                                          <p:attrName>style.visibility</p:attrName>
                                        </p:attrNameLst>
                                      </p:cBhvr>
                                      <p:to>
                                        <p:strVal val="visible"/>
                                      </p:to>
                                    </p:set>
                                    <p:animEffect transition="in" filter="wipe(down)">
                                      <p:cBhvr>
                                        <p:cTn id="71" dur="500"/>
                                        <p:tgtEl>
                                          <p:spTgt spid="173"/>
                                        </p:tgtEl>
                                      </p:cBhvr>
                                    </p:animEffect>
                                  </p:childTnLst>
                                </p:cTn>
                              </p:par>
                            </p:childTnLst>
                          </p:cTn>
                        </p:par>
                        <p:par>
                          <p:cTn id="72" fill="hold">
                            <p:stCondLst>
                              <p:cond delay="500"/>
                            </p:stCondLst>
                            <p:childTnLst>
                              <p:par>
                                <p:cTn id="73" presetID="2" presetClass="entr" presetSubtype="4" accel="50000" decel="50000" fill="hold" grpId="0" nodeType="afterEffect">
                                  <p:stCondLst>
                                    <p:cond delay="0"/>
                                  </p:stCondLst>
                                  <p:childTnLst>
                                    <p:set>
                                      <p:cBhvr>
                                        <p:cTn id="74" dur="1" fill="hold">
                                          <p:stCondLst>
                                            <p:cond delay="0"/>
                                          </p:stCondLst>
                                        </p:cTn>
                                        <p:tgtEl>
                                          <p:spTgt spid="165"/>
                                        </p:tgtEl>
                                        <p:attrNameLst>
                                          <p:attrName>style.visibility</p:attrName>
                                        </p:attrNameLst>
                                      </p:cBhvr>
                                      <p:to>
                                        <p:strVal val="visible"/>
                                      </p:to>
                                    </p:set>
                                    <p:anim calcmode="lin" valueType="num">
                                      <p:cBhvr additive="base">
                                        <p:cTn id="75" dur="500" fill="hold"/>
                                        <p:tgtEl>
                                          <p:spTgt spid="165"/>
                                        </p:tgtEl>
                                        <p:attrNameLst>
                                          <p:attrName>ppt_x</p:attrName>
                                        </p:attrNameLst>
                                      </p:cBhvr>
                                      <p:tavLst>
                                        <p:tav tm="0">
                                          <p:val>
                                            <p:strVal val="#ppt_x"/>
                                          </p:val>
                                        </p:tav>
                                        <p:tav tm="100000">
                                          <p:val>
                                            <p:strVal val="#ppt_x"/>
                                          </p:val>
                                        </p:tav>
                                      </p:tavLst>
                                    </p:anim>
                                    <p:anim calcmode="lin" valueType="num">
                                      <p:cBhvr additive="base">
                                        <p:cTn id="76" dur="500" fill="hold"/>
                                        <p:tgtEl>
                                          <p:spTgt spid="165"/>
                                        </p:tgtEl>
                                        <p:attrNameLst>
                                          <p:attrName>ppt_y</p:attrName>
                                        </p:attrNameLst>
                                      </p:cBhvr>
                                      <p:tavLst>
                                        <p:tav tm="0">
                                          <p:val>
                                            <p:strVal val="1+#ppt_h/2"/>
                                          </p:val>
                                        </p:tav>
                                        <p:tav tm="100000">
                                          <p:val>
                                            <p:strVal val="#ppt_y"/>
                                          </p:val>
                                        </p:tav>
                                      </p:tavLst>
                                    </p:anim>
                                  </p:childTnLst>
                                </p:cTn>
                              </p:par>
                            </p:childTnLst>
                          </p:cTn>
                        </p:par>
                        <p:par>
                          <p:cTn id="77" fill="hold">
                            <p:stCondLst>
                              <p:cond delay="1000"/>
                            </p:stCondLst>
                            <p:childTnLst>
                              <p:par>
                                <p:cTn id="78" presetID="2" presetClass="entr" presetSubtype="1" accel="50000" decel="50000" fill="hold" nodeType="afterEffect">
                                  <p:stCondLst>
                                    <p:cond delay="0"/>
                                  </p:stCondLst>
                                  <p:childTnLst>
                                    <p:set>
                                      <p:cBhvr>
                                        <p:cTn id="79" dur="1" fill="hold">
                                          <p:stCondLst>
                                            <p:cond delay="0"/>
                                          </p:stCondLst>
                                        </p:cTn>
                                        <p:tgtEl>
                                          <p:spTgt spid="170"/>
                                        </p:tgtEl>
                                        <p:attrNameLst>
                                          <p:attrName>style.visibility</p:attrName>
                                        </p:attrNameLst>
                                      </p:cBhvr>
                                      <p:to>
                                        <p:strVal val="visible"/>
                                      </p:to>
                                    </p:set>
                                    <p:anim calcmode="lin" valueType="num">
                                      <p:cBhvr additive="base">
                                        <p:cTn id="80" dur="500" fill="hold"/>
                                        <p:tgtEl>
                                          <p:spTgt spid="170"/>
                                        </p:tgtEl>
                                        <p:attrNameLst>
                                          <p:attrName>ppt_x</p:attrName>
                                        </p:attrNameLst>
                                      </p:cBhvr>
                                      <p:tavLst>
                                        <p:tav tm="0">
                                          <p:val>
                                            <p:strVal val="#ppt_x"/>
                                          </p:val>
                                        </p:tav>
                                        <p:tav tm="100000">
                                          <p:val>
                                            <p:strVal val="#ppt_x"/>
                                          </p:val>
                                        </p:tav>
                                      </p:tavLst>
                                    </p:anim>
                                    <p:anim calcmode="lin" valueType="num">
                                      <p:cBhvr additive="base">
                                        <p:cTn id="81" dur="500" fill="hold"/>
                                        <p:tgtEl>
                                          <p:spTgt spid="170"/>
                                        </p:tgtEl>
                                        <p:attrNameLst>
                                          <p:attrName>ppt_y</p:attrName>
                                        </p:attrNameLst>
                                      </p:cBhvr>
                                      <p:tavLst>
                                        <p:tav tm="0">
                                          <p:val>
                                            <p:strVal val="0-#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74"/>
                                        </p:tgtEl>
                                        <p:attrNameLst>
                                          <p:attrName>style.visibility</p:attrName>
                                        </p:attrNameLst>
                                      </p:cBhvr>
                                      <p:to>
                                        <p:strVal val="visible"/>
                                      </p:to>
                                    </p:set>
                                    <p:animEffect transition="in" filter="wipe(down)">
                                      <p:cBhvr>
                                        <p:cTn id="86" dur="500"/>
                                        <p:tgtEl>
                                          <p:spTgt spid="174"/>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158"/>
                                        </p:tgtEl>
                                        <p:attrNameLst>
                                          <p:attrName>style.visibility</p:attrName>
                                        </p:attrNameLst>
                                      </p:cBhvr>
                                      <p:to>
                                        <p:strVal val="visible"/>
                                      </p:to>
                                    </p:set>
                                    <p:animEffect transition="in" filter="wipe(left)">
                                      <p:cBhvr>
                                        <p:cTn id="90" dur="500"/>
                                        <p:tgtEl>
                                          <p:spTgt spid="158"/>
                                        </p:tgtEl>
                                      </p:cBhvr>
                                    </p:animEffect>
                                  </p:childTnLst>
                                </p:cTn>
                              </p:par>
                            </p:childTnLst>
                          </p:cTn>
                        </p:par>
                        <p:par>
                          <p:cTn id="91" fill="hold">
                            <p:stCondLst>
                              <p:cond delay="1000"/>
                            </p:stCondLst>
                            <p:childTnLst>
                              <p:par>
                                <p:cTn id="92" presetID="22" presetClass="entr" presetSubtype="4" fill="hold" grpId="0" nodeType="afterEffect">
                                  <p:stCondLst>
                                    <p:cond delay="0"/>
                                  </p:stCondLst>
                                  <p:childTnLst>
                                    <p:set>
                                      <p:cBhvr>
                                        <p:cTn id="93" dur="1" fill="hold">
                                          <p:stCondLst>
                                            <p:cond delay="0"/>
                                          </p:stCondLst>
                                        </p:cTn>
                                        <p:tgtEl>
                                          <p:spTgt spid="159"/>
                                        </p:tgtEl>
                                        <p:attrNameLst>
                                          <p:attrName>style.visibility</p:attrName>
                                        </p:attrNameLst>
                                      </p:cBhvr>
                                      <p:to>
                                        <p:strVal val="visible"/>
                                      </p:to>
                                    </p:set>
                                    <p:animEffect transition="in" filter="wipe(down)">
                                      <p:cBhvr>
                                        <p:cTn id="94" dur="500"/>
                                        <p:tgtEl>
                                          <p:spTgt spid="159"/>
                                        </p:tgtEl>
                                      </p:cBhvr>
                                    </p:animEffect>
                                  </p:childTnLst>
                                </p:cTn>
                              </p:par>
                            </p:childTnLst>
                          </p:cTn>
                        </p:par>
                        <p:par>
                          <p:cTn id="95" fill="hold">
                            <p:stCondLst>
                              <p:cond delay="1500"/>
                            </p:stCondLst>
                            <p:childTnLst>
                              <p:par>
                                <p:cTn id="96" presetID="22" presetClass="entr" presetSubtype="8" fill="hold" grpId="0" nodeType="afterEffect">
                                  <p:stCondLst>
                                    <p:cond delay="0"/>
                                  </p:stCondLst>
                                  <p:childTnLst>
                                    <p:set>
                                      <p:cBhvr>
                                        <p:cTn id="97" dur="1" fill="hold">
                                          <p:stCondLst>
                                            <p:cond delay="0"/>
                                          </p:stCondLst>
                                        </p:cTn>
                                        <p:tgtEl>
                                          <p:spTgt spid="156"/>
                                        </p:tgtEl>
                                        <p:attrNameLst>
                                          <p:attrName>style.visibility</p:attrName>
                                        </p:attrNameLst>
                                      </p:cBhvr>
                                      <p:to>
                                        <p:strVal val="visible"/>
                                      </p:to>
                                    </p:set>
                                    <p:animEffect transition="in" filter="wipe(left)">
                                      <p:cBhvr>
                                        <p:cTn id="98" dur="500"/>
                                        <p:tgtEl>
                                          <p:spTgt spid="156"/>
                                        </p:tgtEl>
                                      </p:cBhvr>
                                    </p:animEffect>
                                  </p:childTnLst>
                                </p:cTn>
                              </p:par>
                            </p:childTnLst>
                          </p:cTn>
                        </p:par>
                        <p:par>
                          <p:cTn id="99" fill="hold">
                            <p:stCondLst>
                              <p:cond delay="2000"/>
                            </p:stCondLst>
                            <p:childTnLst>
                              <p:par>
                                <p:cTn id="100" presetID="22" presetClass="entr" presetSubtype="8" fill="hold" grpId="0" nodeType="afterEffect">
                                  <p:stCondLst>
                                    <p:cond delay="0"/>
                                  </p:stCondLst>
                                  <p:childTnLst>
                                    <p:set>
                                      <p:cBhvr>
                                        <p:cTn id="101" dur="1" fill="hold">
                                          <p:stCondLst>
                                            <p:cond delay="0"/>
                                          </p:stCondLst>
                                        </p:cTn>
                                        <p:tgtEl>
                                          <p:spTgt spid="160"/>
                                        </p:tgtEl>
                                        <p:attrNameLst>
                                          <p:attrName>style.visibility</p:attrName>
                                        </p:attrNameLst>
                                      </p:cBhvr>
                                      <p:to>
                                        <p:strVal val="visible"/>
                                      </p:to>
                                    </p:set>
                                    <p:animEffect transition="in" filter="wipe(left)">
                                      <p:cBhvr>
                                        <p:cTn id="102" dur="500"/>
                                        <p:tgtEl>
                                          <p:spTgt spid="160"/>
                                        </p:tgtEl>
                                      </p:cBhvr>
                                    </p:animEffect>
                                  </p:childTnLst>
                                </p:cTn>
                              </p:par>
                            </p:childTnLst>
                          </p:cTn>
                        </p:par>
                        <p:par>
                          <p:cTn id="103" fill="hold">
                            <p:stCondLst>
                              <p:cond delay="2500"/>
                            </p:stCondLst>
                            <p:childTnLst>
                              <p:par>
                                <p:cTn id="104" presetID="22" presetClass="entr" presetSubtype="4" fill="hold" nodeType="afterEffect">
                                  <p:stCondLst>
                                    <p:cond delay="0"/>
                                  </p:stCondLst>
                                  <p:childTnLst>
                                    <p:set>
                                      <p:cBhvr>
                                        <p:cTn id="105" dur="1" fill="hold">
                                          <p:stCondLst>
                                            <p:cond delay="0"/>
                                          </p:stCondLst>
                                        </p:cTn>
                                        <p:tgtEl>
                                          <p:spTgt spid="116"/>
                                        </p:tgtEl>
                                        <p:attrNameLst>
                                          <p:attrName>style.visibility</p:attrName>
                                        </p:attrNameLst>
                                      </p:cBhvr>
                                      <p:to>
                                        <p:strVal val="visible"/>
                                      </p:to>
                                    </p:set>
                                    <p:animEffect transition="in" filter="wipe(down)">
                                      <p:cBhvr>
                                        <p:cTn id="106" dur="500"/>
                                        <p:tgtEl>
                                          <p:spTgt spid="116"/>
                                        </p:tgtEl>
                                      </p:cBhvr>
                                    </p:animEffect>
                                  </p:childTnLst>
                                </p:cTn>
                              </p:par>
                            </p:childTnLst>
                          </p:cTn>
                        </p:par>
                        <p:par>
                          <p:cTn id="107" fill="hold">
                            <p:stCondLst>
                              <p:cond delay="3000"/>
                            </p:stCondLst>
                            <p:childTnLst>
                              <p:par>
                                <p:cTn id="108" presetID="22" presetClass="entr" presetSubtype="4" fill="hold" grpId="0" nodeType="afterEffect">
                                  <p:stCondLst>
                                    <p:cond delay="0"/>
                                  </p:stCondLst>
                                  <p:childTnLst>
                                    <p:set>
                                      <p:cBhvr>
                                        <p:cTn id="109" dur="1" fill="hold">
                                          <p:stCondLst>
                                            <p:cond delay="0"/>
                                          </p:stCondLst>
                                        </p:cTn>
                                        <p:tgtEl>
                                          <p:spTgt spid="80"/>
                                        </p:tgtEl>
                                        <p:attrNameLst>
                                          <p:attrName>style.visibility</p:attrName>
                                        </p:attrNameLst>
                                      </p:cBhvr>
                                      <p:to>
                                        <p:strVal val="visible"/>
                                      </p:to>
                                    </p:set>
                                    <p:animEffect transition="in" filter="wipe(down)">
                                      <p:cBhvr>
                                        <p:cTn id="110" dur="500"/>
                                        <p:tgtEl>
                                          <p:spTgt spid="80"/>
                                        </p:tgtEl>
                                      </p:cBhvr>
                                    </p:animEffect>
                                  </p:childTnLst>
                                </p:cTn>
                              </p:par>
                            </p:childTnLst>
                          </p:cTn>
                        </p:par>
                        <p:par>
                          <p:cTn id="111" fill="hold">
                            <p:stCondLst>
                              <p:cond delay="3500"/>
                            </p:stCondLst>
                            <p:childTnLst>
                              <p:par>
                                <p:cTn id="112" presetID="22" presetClass="entr" presetSubtype="4" fill="hold" nodeType="afterEffect">
                                  <p:stCondLst>
                                    <p:cond delay="0"/>
                                  </p:stCondLst>
                                  <p:childTnLst>
                                    <p:set>
                                      <p:cBhvr>
                                        <p:cTn id="113" dur="1" fill="hold">
                                          <p:stCondLst>
                                            <p:cond delay="0"/>
                                          </p:stCondLst>
                                        </p:cTn>
                                        <p:tgtEl>
                                          <p:spTgt spid="81"/>
                                        </p:tgtEl>
                                        <p:attrNameLst>
                                          <p:attrName>style.visibility</p:attrName>
                                        </p:attrNameLst>
                                      </p:cBhvr>
                                      <p:to>
                                        <p:strVal val="visible"/>
                                      </p:to>
                                    </p:set>
                                    <p:animEffect transition="in" filter="wipe(down)">
                                      <p:cBhvr>
                                        <p:cTn id="114" dur="500"/>
                                        <p:tgtEl>
                                          <p:spTgt spid="81"/>
                                        </p:tgtEl>
                                      </p:cBhvr>
                                    </p:animEffect>
                                  </p:childTnLst>
                                </p:cTn>
                              </p:par>
                            </p:childTnLst>
                          </p:cTn>
                        </p:par>
                        <p:par>
                          <p:cTn id="115" fill="hold">
                            <p:stCondLst>
                              <p:cond delay="4000"/>
                            </p:stCondLst>
                            <p:childTnLst>
                              <p:par>
                                <p:cTn id="116" presetID="22" presetClass="entr" presetSubtype="4" fill="hold" grpId="0" nodeType="afterEffect">
                                  <p:stCondLst>
                                    <p:cond delay="0"/>
                                  </p:stCondLst>
                                  <p:childTnLst>
                                    <p:set>
                                      <p:cBhvr>
                                        <p:cTn id="117" dur="1" fill="hold">
                                          <p:stCondLst>
                                            <p:cond delay="0"/>
                                          </p:stCondLst>
                                        </p:cTn>
                                        <p:tgtEl>
                                          <p:spTgt spid="79"/>
                                        </p:tgtEl>
                                        <p:attrNameLst>
                                          <p:attrName>style.visibility</p:attrName>
                                        </p:attrNameLst>
                                      </p:cBhvr>
                                      <p:to>
                                        <p:strVal val="visible"/>
                                      </p:to>
                                    </p:set>
                                    <p:animEffect transition="in" filter="wipe(down)">
                                      <p:cBhvr>
                                        <p:cTn id="11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3" grpId="0"/>
      <p:bldP spid="77" grpId="0"/>
      <p:bldP spid="79" grpId="0"/>
      <p:bldP spid="80" grpId="0"/>
      <p:bldP spid="156" grpId="0"/>
      <p:bldP spid="158" grpId="0"/>
      <p:bldP spid="159" grpId="0"/>
      <p:bldP spid="160" grpId="0"/>
      <p:bldP spid="161" grpId="0" animBg="1"/>
      <p:bldP spid="162" grpId="0" animBg="1"/>
      <p:bldP spid="163" grpId="0" animBg="1"/>
      <p:bldP spid="164" grpId="0" animBg="1"/>
      <p:bldP spid="165" grpId="0" animBg="1"/>
      <p:bldP spid="173" grpId="0"/>
      <p:bldP spid="1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31171" y="999094"/>
            <a:ext cx="1881669" cy="276999"/>
          </a:xfrm>
          <a:prstGeom prst="rect">
            <a:avLst/>
          </a:prstGeom>
          <a:noFill/>
        </p:spPr>
        <p:txBody>
          <a:bodyPr wrap="none" rtlCol="0">
            <a:spAutoFit/>
          </a:bodyPr>
          <a:lstStyle/>
          <a:p>
            <a:pPr algn="ctr" defTabSz="685800"/>
            <a:r>
              <a:rPr lang="id-ID" sz="1200" dirty="0">
                <a:solidFill>
                  <a:schemeClr val="accent1">
                    <a:lumMod val="50000"/>
                  </a:schemeClr>
                </a:solidFill>
                <a:latin typeface="Calibri Light"/>
              </a:rPr>
              <a:t>put your great subtitle here</a:t>
            </a:r>
            <a:endParaRPr lang="en-US" sz="1200" dirty="0">
              <a:solidFill>
                <a:schemeClr val="accent1">
                  <a:lumMod val="50000"/>
                </a:schemeClr>
              </a:solidFill>
              <a:latin typeface="Calibri Light"/>
            </a:endParaRPr>
          </a:p>
        </p:txBody>
      </p:sp>
      <p:sp>
        <p:nvSpPr>
          <p:cNvPr id="7" name="TextBox 6"/>
          <p:cNvSpPr txBox="1"/>
          <p:nvPr/>
        </p:nvSpPr>
        <p:spPr>
          <a:xfrm>
            <a:off x="2472754" y="510569"/>
            <a:ext cx="4198650" cy="600164"/>
          </a:xfrm>
          <a:prstGeom prst="rect">
            <a:avLst/>
          </a:prstGeom>
          <a:noFill/>
        </p:spPr>
        <p:txBody>
          <a:bodyPr wrap="none" rtlCol="0">
            <a:spAutoFit/>
          </a:bodyPr>
          <a:lstStyle/>
          <a:p>
            <a:pPr algn="ctr" defTabSz="685800"/>
            <a:r>
              <a:rPr lang="id-ID" sz="3300" b="1" dirty="0">
                <a:solidFill>
                  <a:schemeClr val="accent1">
                    <a:lumMod val="50000"/>
                  </a:schemeClr>
                </a:solidFill>
                <a:latin typeface="Calibri Light"/>
              </a:rPr>
              <a:t>Illustration Flow Process</a:t>
            </a:r>
            <a:endParaRPr lang="en-US" sz="3300" b="1" dirty="0">
              <a:solidFill>
                <a:schemeClr val="accent1">
                  <a:lumMod val="50000"/>
                </a:schemeClr>
              </a:solidFill>
              <a:latin typeface="Calibri Light"/>
            </a:endParaRPr>
          </a:p>
        </p:txBody>
      </p:sp>
      <p:sp>
        <p:nvSpPr>
          <p:cNvPr id="460" name="Rectangle 459"/>
          <p:cNvSpPr/>
          <p:nvPr/>
        </p:nvSpPr>
        <p:spPr>
          <a:xfrm>
            <a:off x="1183699" y="2048379"/>
            <a:ext cx="2570018" cy="1704109"/>
          </a:xfrm>
          <a:prstGeom prst="rect">
            <a:avLst/>
          </a:prstGeom>
          <a:noFill/>
          <a:ln w="6350">
            <a:solidFill>
              <a:srgbClr val="0B25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461" name="Oval 460"/>
          <p:cNvSpPr/>
          <p:nvPr/>
        </p:nvSpPr>
        <p:spPr>
          <a:xfrm>
            <a:off x="2094635" y="1681234"/>
            <a:ext cx="748145" cy="748145"/>
          </a:xfrm>
          <a:prstGeom prst="ellipse">
            <a:avLst/>
          </a:prstGeom>
          <a:solidFill>
            <a:schemeClr val="accent1"/>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462" name="Rectangle 461"/>
          <p:cNvSpPr/>
          <p:nvPr/>
        </p:nvSpPr>
        <p:spPr>
          <a:xfrm>
            <a:off x="1949162" y="3631260"/>
            <a:ext cx="1039091" cy="256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463" name="Freeform 12"/>
          <p:cNvSpPr>
            <a:spLocks noEditPoints="1"/>
          </p:cNvSpPr>
          <p:nvPr/>
        </p:nvSpPr>
        <p:spPr bwMode="auto">
          <a:xfrm>
            <a:off x="2340591" y="1911485"/>
            <a:ext cx="256232" cy="255405"/>
          </a:xfrm>
          <a:custGeom>
            <a:avLst/>
            <a:gdLst>
              <a:gd name="T0" fmla="*/ 126 w 128"/>
              <a:gd name="T1" fmla="*/ 1 h 128"/>
              <a:gd name="T2" fmla="*/ 124 w 128"/>
              <a:gd name="T3" fmla="*/ 0 h 128"/>
              <a:gd name="T4" fmla="*/ 122 w 128"/>
              <a:gd name="T5" fmla="*/ 1 h 128"/>
              <a:gd name="T6" fmla="*/ 2 w 128"/>
              <a:gd name="T7" fmla="*/ 81 h 128"/>
              <a:gd name="T8" fmla="*/ 0 w 128"/>
              <a:gd name="T9" fmla="*/ 84 h 128"/>
              <a:gd name="T10" fmla="*/ 3 w 128"/>
              <a:gd name="T11" fmla="*/ 88 h 128"/>
              <a:gd name="T12" fmla="*/ 34 w 128"/>
              <a:gd name="T13" fmla="*/ 100 h 128"/>
              <a:gd name="T14" fmla="*/ 49 w 128"/>
              <a:gd name="T15" fmla="*/ 126 h 128"/>
              <a:gd name="T16" fmla="*/ 52 w 128"/>
              <a:gd name="T17" fmla="*/ 128 h 128"/>
              <a:gd name="T18" fmla="*/ 52 w 128"/>
              <a:gd name="T19" fmla="*/ 128 h 128"/>
              <a:gd name="T20" fmla="*/ 55 w 128"/>
              <a:gd name="T21" fmla="*/ 126 h 128"/>
              <a:gd name="T22" fmla="*/ 64 w 128"/>
              <a:gd name="T23" fmla="*/ 112 h 128"/>
              <a:gd name="T24" fmla="*/ 103 w 128"/>
              <a:gd name="T25" fmla="*/ 128 h 128"/>
              <a:gd name="T26" fmla="*/ 104 w 128"/>
              <a:gd name="T27" fmla="*/ 128 h 128"/>
              <a:gd name="T28" fmla="*/ 106 w 128"/>
              <a:gd name="T29" fmla="*/ 127 h 128"/>
              <a:gd name="T30" fmla="*/ 108 w 128"/>
              <a:gd name="T31" fmla="*/ 125 h 128"/>
              <a:gd name="T32" fmla="*/ 128 w 128"/>
              <a:gd name="T33" fmla="*/ 5 h 128"/>
              <a:gd name="T34" fmla="*/ 126 w 128"/>
              <a:gd name="T35" fmla="*/ 1 h 128"/>
              <a:gd name="T36" fmla="*/ 13 w 128"/>
              <a:gd name="T37" fmla="*/ 83 h 128"/>
              <a:gd name="T38" fmla="*/ 105 w 128"/>
              <a:gd name="T39" fmla="*/ 21 h 128"/>
              <a:gd name="T40" fmla="*/ 38 w 128"/>
              <a:gd name="T41" fmla="*/ 93 h 128"/>
              <a:gd name="T42" fmla="*/ 37 w 128"/>
              <a:gd name="T43" fmla="*/ 93 h 128"/>
              <a:gd name="T44" fmla="*/ 13 w 128"/>
              <a:gd name="T45" fmla="*/ 83 h 128"/>
              <a:gd name="T46" fmla="*/ 41 w 128"/>
              <a:gd name="T47" fmla="*/ 96 h 128"/>
              <a:gd name="T48" fmla="*/ 41 w 128"/>
              <a:gd name="T49" fmla="*/ 96 h 128"/>
              <a:gd name="T50" fmla="*/ 117 w 128"/>
              <a:gd name="T51" fmla="*/ 15 h 128"/>
              <a:gd name="T52" fmla="*/ 52 w 128"/>
              <a:gd name="T53" fmla="*/ 116 h 128"/>
              <a:gd name="T54" fmla="*/ 41 w 128"/>
              <a:gd name="T55" fmla="*/ 96 h 128"/>
              <a:gd name="T56" fmla="*/ 101 w 128"/>
              <a:gd name="T57" fmla="*/ 118 h 128"/>
              <a:gd name="T58" fmla="*/ 67 w 128"/>
              <a:gd name="T59" fmla="*/ 105 h 128"/>
              <a:gd name="T60" fmla="*/ 64 w 128"/>
              <a:gd name="T61" fmla="*/ 104 h 128"/>
              <a:gd name="T62" fmla="*/ 117 w 128"/>
              <a:gd name="T63" fmla="*/ 23 h 128"/>
              <a:gd name="T64" fmla="*/ 101 w 128"/>
              <a:gd name="T65"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6" y="1"/>
                </a:moveTo>
                <a:cubicBezTo>
                  <a:pt x="126" y="0"/>
                  <a:pt x="125" y="0"/>
                  <a:pt x="124" y="0"/>
                </a:cubicBezTo>
                <a:cubicBezTo>
                  <a:pt x="123" y="0"/>
                  <a:pt x="122" y="0"/>
                  <a:pt x="122" y="1"/>
                </a:cubicBezTo>
                <a:cubicBezTo>
                  <a:pt x="2" y="81"/>
                  <a:pt x="2" y="81"/>
                  <a:pt x="2" y="81"/>
                </a:cubicBezTo>
                <a:cubicBezTo>
                  <a:pt x="1" y="81"/>
                  <a:pt x="0" y="83"/>
                  <a:pt x="0" y="84"/>
                </a:cubicBezTo>
                <a:cubicBezTo>
                  <a:pt x="0" y="86"/>
                  <a:pt x="1" y="87"/>
                  <a:pt x="3" y="88"/>
                </a:cubicBezTo>
                <a:cubicBezTo>
                  <a:pt x="34" y="100"/>
                  <a:pt x="34" y="100"/>
                  <a:pt x="34" y="100"/>
                </a:cubicBezTo>
                <a:cubicBezTo>
                  <a:pt x="49" y="126"/>
                  <a:pt x="49" y="126"/>
                  <a:pt x="49" y="126"/>
                </a:cubicBezTo>
                <a:cubicBezTo>
                  <a:pt x="49" y="127"/>
                  <a:pt x="51" y="128"/>
                  <a:pt x="52" y="128"/>
                </a:cubicBezTo>
                <a:cubicBezTo>
                  <a:pt x="52" y="128"/>
                  <a:pt x="52" y="128"/>
                  <a:pt x="52" y="128"/>
                </a:cubicBezTo>
                <a:cubicBezTo>
                  <a:pt x="53" y="128"/>
                  <a:pt x="55" y="127"/>
                  <a:pt x="55" y="126"/>
                </a:cubicBezTo>
                <a:cubicBezTo>
                  <a:pt x="64" y="112"/>
                  <a:pt x="64" y="112"/>
                  <a:pt x="64" y="112"/>
                </a:cubicBezTo>
                <a:cubicBezTo>
                  <a:pt x="103" y="128"/>
                  <a:pt x="103" y="128"/>
                  <a:pt x="103" y="128"/>
                </a:cubicBezTo>
                <a:cubicBezTo>
                  <a:pt x="103" y="128"/>
                  <a:pt x="103" y="128"/>
                  <a:pt x="104" y="128"/>
                </a:cubicBezTo>
                <a:cubicBezTo>
                  <a:pt x="105" y="128"/>
                  <a:pt x="105" y="128"/>
                  <a:pt x="106" y="127"/>
                </a:cubicBezTo>
                <a:cubicBezTo>
                  <a:pt x="107" y="127"/>
                  <a:pt x="108" y="126"/>
                  <a:pt x="108" y="125"/>
                </a:cubicBezTo>
                <a:cubicBezTo>
                  <a:pt x="128" y="5"/>
                  <a:pt x="128" y="5"/>
                  <a:pt x="128" y="5"/>
                </a:cubicBezTo>
                <a:cubicBezTo>
                  <a:pt x="128" y="3"/>
                  <a:pt x="128" y="2"/>
                  <a:pt x="126" y="1"/>
                </a:cubicBezTo>
                <a:close/>
                <a:moveTo>
                  <a:pt x="13" y="83"/>
                </a:moveTo>
                <a:cubicBezTo>
                  <a:pt x="105" y="21"/>
                  <a:pt x="105" y="21"/>
                  <a:pt x="105" y="21"/>
                </a:cubicBezTo>
                <a:cubicBezTo>
                  <a:pt x="38" y="93"/>
                  <a:pt x="38" y="93"/>
                  <a:pt x="38" y="93"/>
                </a:cubicBezTo>
                <a:cubicBezTo>
                  <a:pt x="37" y="93"/>
                  <a:pt x="37" y="93"/>
                  <a:pt x="37" y="93"/>
                </a:cubicBezTo>
                <a:lnTo>
                  <a:pt x="13" y="83"/>
                </a:lnTo>
                <a:close/>
                <a:moveTo>
                  <a:pt x="41" y="96"/>
                </a:moveTo>
                <a:cubicBezTo>
                  <a:pt x="41" y="96"/>
                  <a:pt x="41" y="96"/>
                  <a:pt x="41" y="96"/>
                </a:cubicBezTo>
                <a:cubicBezTo>
                  <a:pt x="117" y="15"/>
                  <a:pt x="117" y="15"/>
                  <a:pt x="117" y="15"/>
                </a:cubicBezTo>
                <a:cubicBezTo>
                  <a:pt x="52" y="116"/>
                  <a:pt x="52" y="116"/>
                  <a:pt x="52" y="116"/>
                </a:cubicBezTo>
                <a:lnTo>
                  <a:pt x="41" y="96"/>
                </a:lnTo>
                <a:close/>
                <a:moveTo>
                  <a:pt x="101" y="118"/>
                </a:moveTo>
                <a:cubicBezTo>
                  <a:pt x="67" y="105"/>
                  <a:pt x="67" y="105"/>
                  <a:pt x="67" y="105"/>
                </a:cubicBezTo>
                <a:cubicBezTo>
                  <a:pt x="66" y="104"/>
                  <a:pt x="65" y="104"/>
                  <a:pt x="64" y="104"/>
                </a:cubicBezTo>
                <a:cubicBezTo>
                  <a:pt x="117" y="23"/>
                  <a:pt x="117" y="23"/>
                  <a:pt x="117" y="23"/>
                </a:cubicBezTo>
                <a:lnTo>
                  <a:pt x="101" y="118"/>
                </a:lnTo>
                <a:close/>
              </a:path>
            </a:pathLst>
          </a:custGeom>
          <a:solidFill>
            <a:schemeClr val="bg1"/>
          </a:solidFill>
          <a:ln>
            <a:noFill/>
          </a:ln>
        </p:spPr>
        <p:txBody>
          <a:bodyPr vert="horz" wrap="square" lIns="68580" tIns="34290" rIns="68580" bIns="34290" numCol="1" anchor="t" anchorCtr="0" compatLnSpc="1"/>
          <a:lstStyle/>
          <a:p>
            <a:pPr defTabSz="685800"/>
            <a:endParaRPr lang="id-ID" sz="1350">
              <a:solidFill>
                <a:prstClr val="black"/>
              </a:solidFill>
            </a:endParaRPr>
          </a:p>
        </p:txBody>
      </p:sp>
      <p:sp>
        <p:nvSpPr>
          <p:cNvPr id="464" name="TextBox 463"/>
          <p:cNvSpPr txBox="1"/>
          <p:nvPr/>
        </p:nvSpPr>
        <p:spPr>
          <a:xfrm>
            <a:off x="1652909" y="2462826"/>
            <a:ext cx="1617751" cy="253916"/>
          </a:xfrm>
          <a:prstGeom prst="rect">
            <a:avLst/>
          </a:prstGeom>
          <a:noFill/>
        </p:spPr>
        <p:txBody>
          <a:bodyPr wrap="none" rtlCol="0">
            <a:spAutoFit/>
          </a:bodyPr>
          <a:lstStyle/>
          <a:p>
            <a:pPr algn="ctr" defTabSz="685800"/>
            <a:r>
              <a:rPr lang="id-ID" sz="1050" b="1" dirty="0">
                <a:solidFill>
                  <a:schemeClr val="accent1">
                    <a:lumMod val="50000"/>
                  </a:schemeClr>
                </a:solidFill>
                <a:latin typeface="Raleway" panose="020B0503030101060003" pitchFamily="34" charset="0"/>
              </a:rPr>
              <a:t>Clean and Unique Design</a:t>
            </a:r>
          </a:p>
        </p:txBody>
      </p:sp>
      <p:sp>
        <p:nvSpPr>
          <p:cNvPr id="465" name="Rectangle 464"/>
          <p:cNvSpPr/>
          <p:nvPr/>
        </p:nvSpPr>
        <p:spPr>
          <a:xfrm>
            <a:off x="1449337" y="2707051"/>
            <a:ext cx="2067815" cy="797719"/>
          </a:xfrm>
          <a:prstGeom prst="rect">
            <a:avLst/>
          </a:prstGeom>
        </p:spPr>
        <p:txBody>
          <a:bodyPr wrap="square">
            <a:spAutoFit/>
          </a:bodyPr>
          <a:lstStyle/>
          <a:p>
            <a:pPr algn="just" defTabSz="685800">
              <a:lnSpc>
                <a:spcPct val="150000"/>
              </a:lnSpc>
            </a:pPr>
            <a:r>
              <a:rPr lang="en-US" sz="788" dirty="0">
                <a:solidFill>
                  <a:schemeClr val="accent1">
                    <a:lumMod val="50000"/>
                  </a:schemeClr>
                </a:solidFill>
                <a:latin typeface="Raleway" panose="020B0503030101060003" pitchFamily="34" charset="0"/>
              </a:rPr>
              <a:t>You will not believe all of the elements in this slide are all editable without reducing the quality, unlimited color, and unlimited size, none of which use jpg</a:t>
            </a:r>
            <a:endParaRPr lang="id-ID" sz="788" dirty="0">
              <a:solidFill>
                <a:schemeClr val="accent1">
                  <a:lumMod val="50000"/>
                </a:schemeClr>
              </a:solidFill>
              <a:latin typeface="Raleway" panose="020B0503030101060003" pitchFamily="34" charset="0"/>
            </a:endParaRPr>
          </a:p>
        </p:txBody>
      </p:sp>
      <p:sp>
        <p:nvSpPr>
          <p:cNvPr id="466" name="TextBox 465"/>
          <p:cNvSpPr txBox="1"/>
          <p:nvPr/>
        </p:nvSpPr>
        <p:spPr>
          <a:xfrm>
            <a:off x="2180759" y="3633039"/>
            <a:ext cx="627095" cy="276999"/>
          </a:xfrm>
          <a:prstGeom prst="rect">
            <a:avLst/>
          </a:prstGeom>
          <a:noFill/>
        </p:spPr>
        <p:txBody>
          <a:bodyPr wrap="none" rtlCol="0">
            <a:spAutoFit/>
          </a:bodyPr>
          <a:lstStyle/>
          <a:p>
            <a:pPr defTabSz="685800"/>
            <a:r>
              <a:rPr lang="en-US" sz="1200" b="1" spc="225" smtClean="0">
                <a:solidFill>
                  <a:prstClr val="white"/>
                </a:solidFill>
                <a:cs typeface="Calibri" panose="020F0502020204030204" charset="0"/>
              </a:rPr>
              <a:t>20XX</a:t>
            </a:r>
            <a:endParaRPr lang="id-ID" sz="1200" b="1" spc="225" dirty="0">
              <a:solidFill>
                <a:prstClr val="white"/>
              </a:solidFill>
              <a:cs typeface="Calibri" panose="020F0502020204030204" charset="0"/>
            </a:endParaRPr>
          </a:p>
        </p:txBody>
      </p:sp>
      <p:sp>
        <p:nvSpPr>
          <p:cNvPr id="467" name="TextBox 466"/>
          <p:cNvSpPr txBox="1"/>
          <p:nvPr/>
        </p:nvSpPr>
        <p:spPr>
          <a:xfrm>
            <a:off x="4788227" y="1385271"/>
            <a:ext cx="460382" cy="253916"/>
          </a:xfrm>
          <a:prstGeom prst="rect">
            <a:avLst/>
          </a:prstGeom>
          <a:noFill/>
        </p:spPr>
        <p:txBody>
          <a:bodyPr wrap="none" rtlCol="0">
            <a:spAutoFit/>
          </a:bodyPr>
          <a:lstStyle/>
          <a:p>
            <a:pPr defTabSz="685800"/>
            <a:r>
              <a:rPr lang="id-ID" sz="1050" dirty="0">
                <a:solidFill>
                  <a:schemeClr val="accent1">
                    <a:lumMod val="50000"/>
                  </a:schemeClr>
                </a:solidFill>
                <a:cs typeface="Calibri" panose="020F0502020204030204" charset="0"/>
              </a:rPr>
              <a:t>2009</a:t>
            </a:r>
          </a:p>
        </p:txBody>
      </p:sp>
      <p:sp>
        <p:nvSpPr>
          <p:cNvPr id="468" name="TextBox 467"/>
          <p:cNvSpPr txBox="1"/>
          <p:nvPr/>
        </p:nvSpPr>
        <p:spPr>
          <a:xfrm>
            <a:off x="4788227" y="1723457"/>
            <a:ext cx="460382" cy="253916"/>
          </a:xfrm>
          <a:prstGeom prst="rect">
            <a:avLst/>
          </a:prstGeom>
          <a:noFill/>
        </p:spPr>
        <p:txBody>
          <a:bodyPr wrap="none" rtlCol="0">
            <a:spAutoFit/>
          </a:bodyPr>
          <a:lstStyle/>
          <a:p>
            <a:pPr defTabSz="685800"/>
            <a:r>
              <a:rPr lang="id-ID" sz="1050" dirty="0">
                <a:solidFill>
                  <a:schemeClr val="accent1">
                    <a:lumMod val="50000"/>
                  </a:schemeClr>
                </a:solidFill>
                <a:cs typeface="Calibri" panose="020F0502020204030204" charset="0"/>
              </a:rPr>
              <a:t>2010</a:t>
            </a:r>
          </a:p>
        </p:txBody>
      </p:sp>
      <p:sp>
        <p:nvSpPr>
          <p:cNvPr id="469" name="TextBox 468"/>
          <p:cNvSpPr txBox="1"/>
          <p:nvPr/>
        </p:nvSpPr>
        <p:spPr>
          <a:xfrm>
            <a:off x="4788227" y="2063691"/>
            <a:ext cx="460382" cy="253916"/>
          </a:xfrm>
          <a:prstGeom prst="rect">
            <a:avLst/>
          </a:prstGeom>
          <a:noFill/>
        </p:spPr>
        <p:txBody>
          <a:bodyPr wrap="none" rtlCol="0">
            <a:spAutoFit/>
          </a:bodyPr>
          <a:lstStyle/>
          <a:p>
            <a:pPr defTabSz="685800"/>
            <a:r>
              <a:rPr lang="id-ID" sz="1050" dirty="0">
                <a:solidFill>
                  <a:schemeClr val="accent1">
                    <a:lumMod val="50000"/>
                  </a:schemeClr>
                </a:solidFill>
                <a:cs typeface="Calibri" panose="020F0502020204030204" charset="0"/>
              </a:rPr>
              <a:t>2011</a:t>
            </a:r>
          </a:p>
        </p:txBody>
      </p:sp>
      <p:sp>
        <p:nvSpPr>
          <p:cNvPr id="470" name="TextBox 469"/>
          <p:cNvSpPr txBox="1"/>
          <p:nvPr/>
        </p:nvSpPr>
        <p:spPr>
          <a:xfrm>
            <a:off x="4788227" y="2401877"/>
            <a:ext cx="460382" cy="253916"/>
          </a:xfrm>
          <a:prstGeom prst="rect">
            <a:avLst/>
          </a:prstGeom>
          <a:noFill/>
        </p:spPr>
        <p:txBody>
          <a:bodyPr wrap="none" rtlCol="0">
            <a:spAutoFit/>
          </a:bodyPr>
          <a:lstStyle/>
          <a:p>
            <a:pPr defTabSz="685800"/>
            <a:r>
              <a:rPr lang="id-ID" sz="1050" dirty="0">
                <a:solidFill>
                  <a:schemeClr val="accent1">
                    <a:lumMod val="50000"/>
                  </a:schemeClr>
                </a:solidFill>
                <a:cs typeface="Calibri" panose="020F0502020204030204" charset="0"/>
              </a:rPr>
              <a:t>2012</a:t>
            </a:r>
          </a:p>
        </p:txBody>
      </p:sp>
      <p:sp>
        <p:nvSpPr>
          <p:cNvPr id="471" name="TextBox 470"/>
          <p:cNvSpPr txBox="1"/>
          <p:nvPr/>
        </p:nvSpPr>
        <p:spPr>
          <a:xfrm>
            <a:off x="4788227" y="2735882"/>
            <a:ext cx="460382" cy="253916"/>
          </a:xfrm>
          <a:prstGeom prst="rect">
            <a:avLst/>
          </a:prstGeom>
          <a:noFill/>
        </p:spPr>
        <p:txBody>
          <a:bodyPr wrap="none" rtlCol="0">
            <a:spAutoFit/>
          </a:bodyPr>
          <a:lstStyle/>
          <a:p>
            <a:pPr defTabSz="685800"/>
            <a:r>
              <a:rPr lang="id-ID" sz="1050" b="1" dirty="0">
                <a:solidFill>
                  <a:schemeClr val="accent1">
                    <a:lumMod val="50000"/>
                  </a:schemeClr>
                </a:solidFill>
                <a:cs typeface="Calibri" panose="020F0502020204030204" charset="0"/>
              </a:rPr>
              <a:t>2013</a:t>
            </a:r>
          </a:p>
        </p:txBody>
      </p:sp>
      <p:sp>
        <p:nvSpPr>
          <p:cNvPr id="472" name="TextBox 471"/>
          <p:cNvSpPr txBox="1"/>
          <p:nvPr/>
        </p:nvSpPr>
        <p:spPr>
          <a:xfrm>
            <a:off x="4788227" y="3074068"/>
            <a:ext cx="460382" cy="253916"/>
          </a:xfrm>
          <a:prstGeom prst="rect">
            <a:avLst/>
          </a:prstGeom>
          <a:noFill/>
        </p:spPr>
        <p:txBody>
          <a:bodyPr wrap="none" rtlCol="0">
            <a:spAutoFit/>
          </a:bodyPr>
          <a:lstStyle/>
          <a:p>
            <a:pPr defTabSz="685800"/>
            <a:r>
              <a:rPr lang="id-ID" sz="1050" dirty="0">
                <a:solidFill>
                  <a:schemeClr val="accent1">
                    <a:lumMod val="50000"/>
                  </a:schemeClr>
                </a:solidFill>
                <a:cs typeface="Calibri" panose="020F0502020204030204" charset="0"/>
              </a:rPr>
              <a:t>2014</a:t>
            </a:r>
          </a:p>
        </p:txBody>
      </p:sp>
      <p:sp>
        <p:nvSpPr>
          <p:cNvPr id="473" name="TextBox 472"/>
          <p:cNvSpPr txBox="1"/>
          <p:nvPr/>
        </p:nvSpPr>
        <p:spPr>
          <a:xfrm>
            <a:off x="4788227" y="3414302"/>
            <a:ext cx="460382" cy="253916"/>
          </a:xfrm>
          <a:prstGeom prst="rect">
            <a:avLst/>
          </a:prstGeom>
          <a:noFill/>
        </p:spPr>
        <p:txBody>
          <a:bodyPr wrap="none" rtlCol="0">
            <a:spAutoFit/>
          </a:bodyPr>
          <a:lstStyle/>
          <a:p>
            <a:pPr defTabSz="685800"/>
            <a:r>
              <a:rPr lang="id-ID" sz="1050" dirty="0">
                <a:solidFill>
                  <a:schemeClr val="accent1">
                    <a:lumMod val="50000"/>
                  </a:schemeClr>
                </a:solidFill>
                <a:cs typeface="Calibri" panose="020F0502020204030204" charset="0"/>
              </a:rPr>
              <a:t>2015</a:t>
            </a:r>
          </a:p>
        </p:txBody>
      </p:sp>
      <p:sp>
        <p:nvSpPr>
          <p:cNvPr id="474" name="TextBox 473"/>
          <p:cNvSpPr txBox="1"/>
          <p:nvPr/>
        </p:nvSpPr>
        <p:spPr>
          <a:xfrm>
            <a:off x="4788227" y="3752488"/>
            <a:ext cx="460382" cy="253916"/>
          </a:xfrm>
          <a:prstGeom prst="rect">
            <a:avLst/>
          </a:prstGeom>
          <a:noFill/>
        </p:spPr>
        <p:txBody>
          <a:bodyPr wrap="none" rtlCol="0">
            <a:spAutoFit/>
          </a:bodyPr>
          <a:lstStyle/>
          <a:p>
            <a:pPr defTabSz="685800"/>
            <a:r>
              <a:rPr lang="id-ID" sz="1050" dirty="0">
                <a:solidFill>
                  <a:schemeClr val="accent1">
                    <a:lumMod val="50000"/>
                  </a:schemeClr>
                </a:solidFill>
                <a:cs typeface="Calibri" panose="020F0502020204030204" charset="0"/>
              </a:rPr>
              <a:t>2016</a:t>
            </a:r>
          </a:p>
        </p:txBody>
      </p:sp>
      <p:sp>
        <p:nvSpPr>
          <p:cNvPr id="475" name="TextBox 474"/>
          <p:cNvSpPr txBox="1"/>
          <p:nvPr/>
        </p:nvSpPr>
        <p:spPr>
          <a:xfrm>
            <a:off x="4788227" y="4090673"/>
            <a:ext cx="460382" cy="253916"/>
          </a:xfrm>
          <a:prstGeom prst="rect">
            <a:avLst/>
          </a:prstGeom>
          <a:noFill/>
        </p:spPr>
        <p:txBody>
          <a:bodyPr wrap="none" rtlCol="0">
            <a:spAutoFit/>
          </a:bodyPr>
          <a:lstStyle/>
          <a:p>
            <a:pPr defTabSz="685800"/>
            <a:r>
              <a:rPr lang="id-ID" sz="1050" dirty="0">
                <a:solidFill>
                  <a:schemeClr val="accent1">
                    <a:lumMod val="50000"/>
                  </a:schemeClr>
                </a:solidFill>
                <a:cs typeface="Calibri" panose="020F0502020204030204" charset="0"/>
              </a:rPr>
              <a:t>2017</a:t>
            </a:r>
          </a:p>
        </p:txBody>
      </p:sp>
      <p:sp>
        <p:nvSpPr>
          <p:cNvPr id="476" name="TextBox 475"/>
          <p:cNvSpPr txBox="1"/>
          <p:nvPr/>
        </p:nvSpPr>
        <p:spPr>
          <a:xfrm>
            <a:off x="4788227" y="4428859"/>
            <a:ext cx="460382" cy="253916"/>
          </a:xfrm>
          <a:prstGeom prst="rect">
            <a:avLst/>
          </a:prstGeom>
          <a:noFill/>
        </p:spPr>
        <p:txBody>
          <a:bodyPr wrap="none" rtlCol="0">
            <a:spAutoFit/>
          </a:bodyPr>
          <a:lstStyle/>
          <a:p>
            <a:pPr defTabSz="685800"/>
            <a:r>
              <a:rPr lang="id-ID" sz="1050" dirty="0">
                <a:solidFill>
                  <a:schemeClr val="accent1">
                    <a:lumMod val="50000"/>
                  </a:schemeClr>
                </a:solidFill>
                <a:cs typeface="Calibri" panose="020F0502020204030204" charset="0"/>
              </a:rPr>
              <a:t>2018</a:t>
            </a:r>
          </a:p>
        </p:txBody>
      </p:sp>
      <p:grpSp>
        <p:nvGrpSpPr>
          <p:cNvPr id="477" name="Group 476"/>
          <p:cNvGrpSpPr/>
          <p:nvPr/>
        </p:nvGrpSpPr>
        <p:grpSpPr>
          <a:xfrm>
            <a:off x="4058169" y="2793032"/>
            <a:ext cx="513831" cy="152078"/>
            <a:chOff x="5314950" y="3752850"/>
            <a:chExt cx="685108" cy="202770"/>
          </a:xfrm>
          <a:solidFill>
            <a:schemeClr val="accent1"/>
          </a:solidFill>
        </p:grpSpPr>
        <p:sp>
          <p:nvSpPr>
            <p:cNvPr id="478" name="Chevron 477"/>
            <p:cNvSpPr/>
            <p:nvPr/>
          </p:nvSpPr>
          <p:spPr>
            <a:xfrm>
              <a:off x="5314950" y="3752850"/>
              <a:ext cx="202770" cy="20277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black"/>
                </a:solidFill>
              </a:endParaRPr>
            </a:p>
          </p:txBody>
        </p:sp>
        <p:sp>
          <p:nvSpPr>
            <p:cNvPr id="479" name="Chevron 478"/>
            <p:cNvSpPr/>
            <p:nvPr/>
          </p:nvSpPr>
          <p:spPr>
            <a:xfrm>
              <a:off x="5556119" y="3752850"/>
              <a:ext cx="202770" cy="20277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black"/>
                </a:solidFill>
              </a:endParaRPr>
            </a:p>
          </p:txBody>
        </p:sp>
        <p:sp>
          <p:nvSpPr>
            <p:cNvPr id="480" name="Chevron 479"/>
            <p:cNvSpPr/>
            <p:nvPr/>
          </p:nvSpPr>
          <p:spPr>
            <a:xfrm>
              <a:off x="5797288" y="3752850"/>
              <a:ext cx="202770" cy="20277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black"/>
                </a:solidFill>
              </a:endParaRPr>
            </a:p>
          </p:txBody>
        </p:sp>
      </p:grpSp>
      <p:cxnSp>
        <p:nvCxnSpPr>
          <p:cNvPr id="481" name="Straight Connector 480"/>
          <p:cNvCxnSpPr>
            <a:stCxn id="467" idx="3"/>
          </p:cNvCxnSpPr>
          <p:nvPr/>
        </p:nvCxnSpPr>
        <p:spPr>
          <a:xfrm flipV="1">
            <a:off x="5248609" y="1500688"/>
            <a:ext cx="2452354" cy="11541"/>
          </a:xfrm>
          <a:prstGeom prst="line">
            <a:avLst/>
          </a:prstGeom>
          <a:ln>
            <a:solidFill>
              <a:srgbClr val="0B2537"/>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2" name="Straight Connector 481"/>
          <p:cNvCxnSpPr/>
          <p:nvPr/>
        </p:nvCxnSpPr>
        <p:spPr>
          <a:xfrm flipV="1">
            <a:off x="5244122" y="1838872"/>
            <a:ext cx="2456841" cy="1"/>
          </a:xfrm>
          <a:prstGeom prst="line">
            <a:avLst/>
          </a:prstGeom>
          <a:ln>
            <a:solidFill>
              <a:srgbClr val="0B2537"/>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3" name="Straight Connector 482"/>
          <p:cNvCxnSpPr/>
          <p:nvPr/>
        </p:nvCxnSpPr>
        <p:spPr>
          <a:xfrm flipV="1">
            <a:off x="5244122" y="2179985"/>
            <a:ext cx="2456841" cy="1"/>
          </a:xfrm>
          <a:prstGeom prst="line">
            <a:avLst/>
          </a:prstGeom>
          <a:ln>
            <a:solidFill>
              <a:srgbClr val="0B2537"/>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4" name="Straight Connector 483"/>
          <p:cNvCxnSpPr/>
          <p:nvPr/>
        </p:nvCxnSpPr>
        <p:spPr>
          <a:xfrm flipV="1">
            <a:off x="5244122" y="2518170"/>
            <a:ext cx="2456841" cy="1"/>
          </a:xfrm>
          <a:prstGeom prst="line">
            <a:avLst/>
          </a:prstGeom>
          <a:ln>
            <a:solidFill>
              <a:srgbClr val="0B2537"/>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5" name="Straight Connector 484"/>
          <p:cNvCxnSpPr/>
          <p:nvPr/>
        </p:nvCxnSpPr>
        <p:spPr>
          <a:xfrm flipV="1">
            <a:off x="5244122" y="2856354"/>
            <a:ext cx="2456841" cy="1"/>
          </a:xfrm>
          <a:prstGeom prst="line">
            <a:avLst/>
          </a:prstGeom>
          <a:ln>
            <a:solidFill>
              <a:srgbClr val="0B2537"/>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6" name="Straight Connector 485"/>
          <p:cNvCxnSpPr/>
          <p:nvPr/>
        </p:nvCxnSpPr>
        <p:spPr>
          <a:xfrm flipV="1">
            <a:off x="5244122" y="3194539"/>
            <a:ext cx="2456841" cy="1"/>
          </a:xfrm>
          <a:prstGeom prst="line">
            <a:avLst/>
          </a:prstGeom>
          <a:ln>
            <a:solidFill>
              <a:srgbClr val="0B2537"/>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7" name="Straight Connector 486"/>
          <p:cNvCxnSpPr/>
          <p:nvPr/>
        </p:nvCxnSpPr>
        <p:spPr>
          <a:xfrm flipV="1">
            <a:off x="5244122" y="3535652"/>
            <a:ext cx="2456841" cy="1"/>
          </a:xfrm>
          <a:prstGeom prst="line">
            <a:avLst/>
          </a:prstGeom>
          <a:ln>
            <a:solidFill>
              <a:srgbClr val="0B2537"/>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8" name="Straight Connector 487"/>
          <p:cNvCxnSpPr/>
          <p:nvPr/>
        </p:nvCxnSpPr>
        <p:spPr>
          <a:xfrm flipV="1">
            <a:off x="5244122" y="3873837"/>
            <a:ext cx="2456841" cy="1"/>
          </a:xfrm>
          <a:prstGeom prst="line">
            <a:avLst/>
          </a:prstGeom>
          <a:ln>
            <a:solidFill>
              <a:srgbClr val="0B2537"/>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9" name="Straight Connector 488"/>
          <p:cNvCxnSpPr/>
          <p:nvPr/>
        </p:nvCxnSpPr>
        <p:spPr>
          <a:xfrm flipV="1">
            <a:off x="5244122" y="4212021"/>
            <a:ext cx="2456841" cy="1"/>
          </a:xfrm>
          <a:prstGeom prst="line">
            <a:avLst/>
          </a:prstGeom>
          <a:ln>
            <a:solidFill>
              <a:srgbClr val="0B2537"/>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90" name="Straight Connector 489"/>
          <p:cNvCxnSpPr/>
          <p:nvPr/>
        </p:nvCxnSpPr>
        <p:spPr>
          <a:xfrm flipV="1">
            <a:off x="5244122" y="4550205"/>
            <a:ext cx="2456841" cy="1"/>
          </a:xfrm>
          <a:prstGeom prst="line">
            <a:avLst/>
          </a:prstGeom>
          <a:ln>
            <a:solidFill>
              <a:srgbClr val="0B2537"/>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91" name="Pentagon 490"/>
          <p:cNvSpPr/>
          <p:nvPr/>
        </p:nvSpPr>
        <p:spPr>
          <a:xfrm rot="5400000">
            <a:off x="6448125" y="3745704"/>
            <a:ext cx="1352097" cy="256907"/>
          </a:xfrm>
          <a:prstGeom prst="homePlate">
            <a:avLst>
              <a:gd name="adj" fmla="val 2884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492" name="Pentagon 491"/>
          <p:cNvSpPr/>
          <p:nvPr/>
        </p:nvSpPr>
        <p:spPr>
          <a:xfrm rot="5400000">
            <a:off x="5991748" y="3062192"/>
            <a:ext cx="1352097" cy="256907"/>
          </a:xfrm>
          <a:prstGeom prst="homePlate">
            <a:avLst>
              <a:gd name="adj" fmla="val 2884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493" name="Pentagon 492"/>
          <p:cNvSpPr/>
          <p:nvPr/>
        </p:nvSpPr>
        <p:spPr>
          <a:xfrm rot="5400000">
            <a:off x="5519096" y="2385824"/>
            <a:ext cx="1352097" cy="256907"/>
          </a:xfrm>
          <a:prstGeom prst="homePlate">
            <a:avLst>
              <a:gd name="adj" fmla="val 288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494" name="Pentagon 493"/>
          <p:cNvSpPr/>
          <p:nvPr/>
        </p:nvSpPr>
        <p:spPr>
          <a:xfrm rot="5400000">
            <a:off x="5235704" y="1875298"/>
            <a:ext cx="1006125" cy="256907"/>
          </a:xfrm>
          <a:prstGeom prst="homePlate">
            <a:avLst>
              <a:gd name="adj" fmla="val 288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495" name="TextBox 494"/>
          <p:cNvSpPr txBox="1"/>
          <p:nvPr/>
        </p:nvSpPr>
        <p:spPr>
          <a:xfrm rot="5400000">
            <a:off x="5370985" y="1852907"/>
            <a:ext cx="729687" cy="230832"/>
          </a:xfrm>
          <a:prstGeom prst="rect">
            <a:avLst/>
          </a:prstGeom>
          <a:noFill/>
        </p:spPr>
        <p:txBody>
          <a:bodyPr wrap="none" rtlCol="0">
            <a:spAutoFit/>
          </a:bodyPr>
          <a:lstStyle/>
          <a:p>
            <a:pPr defTabSz="685800"/>
            <a:r>
              <a:rPr lang="id-ID" sz="900" dirty="0">
                <a:solidFill>
                  <a:prstClr val="white"/>
                </a:solidFill>
                <a:latin typeface="PT Sans" panose="020B0503020203020204" pitchFamily="34" charset="0"/>
              </a:rPr>
              <a:t>Example words</a:t>
            </a:r>
            <a:endParaRPr lang="id-ID" sz="900" dirty="0">
              <a:solidFill>
                <a:prstClr val="white"/>
              </a:solidFill>
            </a:endParaRPr>
          </a:p>
        </p:txBody>
      </p:sp>
      <p:sp>
        <p:nvSpPr>
          <p:cNvPr id="496" name="TextBox 495"/>
          <p:cNvSpPr txBox="1"/>
          <p:nvPr/>
        </p:nvSpPr>
        <p:spPr>
          <a:xfrm rot="5400000">
            <a:off x="5830301" y="2358880"/>
            <a:ext cx="729687" cy="230832"/>
          </a:xfrm>
          <a:prstGeom prst="rect">
            <a:avLst/>
          </a:prstGeom>
          <a:noFill/>
        </p:spPr>
        <p:txBody>
          <a:bodyPr wrap="none" rtlCol="0">
            <a:spAutoFit/>
          </a:bodyPr>
          <a:lstStyle/>
          <a:p>
            <a:pPr defTabSz="685800"/>
            <a:r>
              <a:rPr lang="id-ID" sz="900" dirty="0">
                <a:solidFill>
                  <a:prstClr val="white"/>
                </a:solidFill>
                <a:latin typeface="PT Sans" panose="020B0503020203020204" pitchFamily="34" charset="0"/>
              </a:rPr>
              <a:t>Example words</a:t>
            </a:r>
            <a:endParaRPr lang="id-ID" sz="900" dirty="0">
              <a:solidFill>
                <a:prstClr val="white"/>
              </a:solidFill>
            </a:endParaRPr>
          </a:p>
        </p:txBody>
      </p:sp>
      <p:sp>
        <p:nvSpPr>
          <p:cNvPr id="497" name="TextBox 496"/>
          <p:cNvSpPr txBox="1"/>
          <p:nvPr/>
        </p:nvSpPr>
        <p:spPr>
          <a:xfrm rot="5400000">
            <a:off x="6292801" y="3006092"/>
            <a:ext cx="729687" cy="230832"/>
          </a:xfrm>
          <a:prstGeom prst="rect">
            <a:avLst/>
          </a:prstGeom>
          <a:noFill/>
        </p:spPr>
        <p:txBody>
          <a:bodyPr wrap="none" rtlCol="0">
            <a:spAutoFit/>
          </a:bodyPr>
          <a:lstStyle/>
          <a:p>
            <a:pPr defTabSz="685800"/>
            <a:r>
              <a:rPr lang="id-ID" sz="900" dirty="0">
                <a:solidFill>
                  <a:prstClr val="white"/>
                </a:solidFill>
                <a:latin typeface="PT Sans" panose="020B0503020203020204" pitchFamily="34" charset="0"/>
              </a:rPr>
              <a:t>Example words</a:t>
            </a:r>
            <a:endParaRPr lang="id-ID" sz="900" dirty="0">
              <a:solidFill>
                <a:prstClr val="white"/>
              </a:solidFill>
            </a:endParaRPr>
          </a:p>
        </p:txBody>
      </p:sp>
      <p:sp>
        <p:nvSpPr>
          <p:cNvPr id="498" name="TextBox 497"/>
          <p:cNvSpPr txBox="1"/>
          <p:nvPr/>
        </p:nvSpPr>
        <p:spPr>
          <a:xfrm rot="5400000">
            <a:off x="6752117" y="3741805"/>
            <a:ext cx="729687" cy="230832"/>
          </a:xfrm>
          <a:prstGeom prst="rect">
            <a:avLst/>
          </a:prstGeom>
          <a:noFill/>
        </p:spPr>
        <p:txBody>
          <a:bodyPr wrap="none" rtlCol="0">
            <a:spAutoFit/>
          </a:bodyPr>
          <a:lstStyle/>
          <a:p>
            <a:pPr defTabSz="685800"/>
            <a:r>
              <a:rPr lang="id-ID" sz="900" dirty="0">
                <a:solidFill>
                  <a:prstClr val="white"/>
                </a:solidFill>
                <a:latin typeface="PT Sans" panose="020B0503020203020204" pitchFamily="34" charset="0"/>
              </a:rPr>
              <a:t>Example words</a:t>
            </a:r>
            <a:endParaRPr lang="id-ID" sz="900" dirty="0">
              <a:solidFill>
                <a:prstClr val="white"/>
              </a:solidFill>
            </a:endParaRPr>
          </a:p>
        </p:txBody>
      </p:sp>
    </p:spTree>
    <p:extLst>
      <p:ext uri="{BB962C8B-B14F-4D97-AF65-F5344CB8AC3E}">
        <p14:creationId xmlns:p14="http://schemas.microsoft.com/office/powerpoint/2010/main" val="327018259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61"/>
                                        </p:tgtEl>
                                        <p:attrNameLst>
                                          <p:attrName>style.visibility</p:attrName>
                                        </p:attrNameLst>
                                      </p:cBhvr>
                                      <p:to>
                                        <p:strVal val="visible"/>
                                      </p:to>
                                    </p:set>
                                    <p:anim calcmode="lin" valueType="num">
                                      <p:cBhvr>
                                        <p:cTn id="7" dur="500" fill="hold"/>
                                        <p:tgtEl>
                                          <p:spTgt spid="461"/>
                                        </p:tgtEl>
                                        <p:attrNameLst>
                                          <p:attrName>ppt_w</p:attrName>
                                        </p:attrNameLst>
                                      </p:cBhvr>
                                      <p:tavLst>
                                        <p:tav tm="0">
                                          <p:val>
                                            <p:fltVal val="0"/>
                                          </p:val>
                                        </p:tav>
                                        <p:tav tm="100000">
                                          <p:val>
                                            <p:strVal val="#ppt_w"/>
                                          </p:val>
                                        </p:tav>
                                      </p:tavLst>
                                    </p:anim>
                                    <p:anim calcmode="lin" valueType="num">
                                      <p:cBhvr>
                                        <p:cTn id="8" dur="500" fill="hold"/>
                                        <p:tgtEl>
                                          <p:spTgt spid="461"/>
                                        </p:tgtEl>
                                        <p:attrNameLst>
                                          <p:attrName>ppt_h</p:attrName>
                                        </p:attrNameLst>
                                      </p:cBhvr>
                                      <p:tavLst>
                                        <p:tav tm="0">
                                          <p:val>
                                            <p:fltVal val="0"/>
                                          </p:val>
                                        </p:tav>
                                        <p:tav tm="100000">
                                          <p:val>
                                            <p:strVal val="#ppt_h"/>
                                          </p:val>
                                        </p:tav>
                                      </p:tavLst>
                                    </p:anim>
                                    <p:animEffect transition="in" filter="fade">
                                      <p:cBhvr>
                                        <p:cTn id="9" dur="500"/>
                                        <p:tgtEl>
                                          <p:spTgt spid="461"/>
                                        </p:tgtEl>
                                      </p:cBhvr>
                                    </p:animEffect>
                                  </p:childTnLst>
                                </p:cTn>
                              </p:par>
                              <p:par>
                                <p:cTn id="10" presetID="16" presetClass="entr" presetSubtype="37" fill="hold" grpId="0" nodeType="withEffect">
                                  <p:stCondLst>
                                    <p:cond delay="0"/>
                                  </p:stCondLst>
                                  <p:childTnLst>
                                    <p:set>
                                      <p:cBhvr>
                                        <p:cTn id="11" dur="1" fill="hold">
                                          <p:stCondLst>
                                            <p:cond delay="0"/>
                                          </p:stCondLst>
                                        </p:cTn>
                                        <p:tgtEl>
                                          <p:spTgt spid="460"/>
                                        </p:tgtEl>
                                        <p:attrNameLst>
                                          <p:attrName>style.visibility</p:attrName>
                                        </p:attrNameLst>
                                      </p:cBhvr>
                                      <p:to>
                                        <p:strVal val="visible"/>
                                      </p:to>
                                    </p:set>
                                    <p:animEffect transition="in" filter="barn(outVertical)">
                                      <p:cBhvr>
                                        <p:cTn id="12" dur="500"/>
                                        <p:tgtEl>
                                          <p:spTgt spid="46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63"/>
                                        </p:tgtEl>
                                        <p:attrNameLst>
                                          <p:attrName>style.visibility</p:attrName>
                                        </p:attrNameLst>
                                      </p:cBhvr>
                                      <p:to>
                                        <p:strVal val="visible"/>
                                      </p:to>
                                    </p:set>
                                    <p:animEffect transition="in" filter="fade">
                                      <p:cBhvr>
                                        <p:cTn id="16" dur="500"/>
                                        <p:tgtEl>
                                          <p:spTgt spid="463"/>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62"/>
                                        </p:tgtEl>
                                        <p:attrNameLst>
                                          <p:attrName>style.visibility</p:attrName>
                                        </p:attrNameLst>
                                      </p:cBhvr>
                                      <p:to>
                                        <p:strVal val="visible"/>
                                      </p:to>
                                    </p:set>
                                    <p:anim calcmode="lin" valueType="num">
                                      <p:cBhvr>
                                        <p:cTn id="19" dur="500" fill="hold"/>
                                        <p:tgtEl>
                                          <p:spTgt spid="462"/>
                                        </p:tgtEl>
                                        <p:attrNameLst>
                                          <p:attrName>ppt_w</p:attrName>
                                        </p:attrNameLst>
                                      </p:cBhvr>
                                      <p:tavLst>
                                        <p:tav tm="0">
                                          <p:val>
                                            <p:fltVal val="0"/>
                                          </p:val>
                                        </p:tav>
                                        <p:tav tm="100000">
                                          <p:val>
                                            <p:strVal val="#ppt_w"/>
                                          </p:val>
                                        </p:tav>
                                      </p:tavLst>
                                    </p:anim>
                                    <p:anim calcmode="lin" valueType="num">
                                      <p:cBhvr>
                                        <p:cTn id="20" dur="500" fill="hold"/>
                                        <p:tgtEl>
                                          <p:spTgt spid="462"/>
                                        </p:tgtEl>
                                        <p:attrNameLst>
                                          <p:attrName>ppt_h</p:attrName>
                                        </p:attrNameLst>
                                      </p:cBhvr>
                                      <p:tavLst>
                                        <p:tav tm="0">
                                          <p:val>
                                            <p:fltVal val="0"/>
                                          </p:val>
                                        </p:tav>
                                        <p:tav tm="100000">
                                          <p:val>
                                            <p:strVal val="#ppt_h"/>
                                          </p:val>
                                        </p:tav>
                                      </p:tavLst>
                                    </p:anim>
                                    <p:animEffect transition="in" filter="fade">
                                      <p:cBhvr>
                                        <p:cTn id="21" dur="500"/>
                                        <p:tgtEl>
                                          <p:spTgt spid="462"/>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464"/>
                                        </p:tgtEl>
                                        <p:attrNameLst>
                                          <p:attrName>style.visibility</p:attrName>
                                        </p:attrNameLst>
                                      </p:cBhvr>
                                      <p:to>
                                        <p:strVal val="visible"/>
                                      </p:to>
                                    </p:set>
                                    <p:animEffect transition="in" filter="fade">
                                      <p:cBhvr>
                                        <p:cTn id="25" dur="500"/>
                                        <p:tgtEl>
                                          <p:spTgt spid="46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65"/>
                                        </p:tgtEl>
                                        <p:attrNameLst>
                                          <p:attrName>style.visibility</p:attrName>
                                        </p:attrNameLst>
                                      </p:cBhvr>
                                      <p:to>
                                        <p:strVal val="visible"/>
                                      </p:to>
                                    </p:set>
                                    <p:animEffect transition="in" filter="fade">
                                      <p:cBhvr>
                                        <p:cTn id="28" dur="500"/>
                                        <p:tgtEl>
                                          <p:spTgt spid="465"/>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66"/>
                                        </p:tgtEl>
                                        <p:attrNameLst>
                                          <p:attrName>style.visibility</p:attrName>
                                        </p:attrNameLst>
                                      </p:cBhvr>
                                      <p:to>
                                        <p:strVal val="visible"/>
                                      </p:to>
                                    </p:set>
                                    <p:animEffect transition="in" filter="fade">
                                      <p:cBhvr>
                                        <p:cTn id="32" dur="500"/>
                                        <p:tgtEl>
                                          <p:spTgt spid="466"/>
                                        </p:tgtEl>
                                      </p:cBhvr>
                                    </p:animEffect>
                                  </p:childTnLst>
                                </p:cTn>
                              </p:par>
                            </p:childTnLst>
                          </p:cTn>
                        </p:par>
                        <p:par>
                          <p:cTn id="33" fill="hold">
                            <p:stCondLst>
                              <p:cond delay="2000"/>
                            </p:stCondLst>
                            <p:childTnLst>
                              <p:par>
                                <p:cTn id="34" presetID="2" presetClass="entr" presetSubtype="8" fill="hold" nodeType="afterEffect">
                                  <p:stCondLst>
                                    <p:cond delay="0"/>
                                  </p:stCondLst>
                                  <p:childTnLst>
                                    <p:set>
                                      <p:cBhvr>
                                        <p:cTn id="35" dur="1" fill="hold">
                                          <p:stCondLst>
                                            <p:cond delay="0"/>
                                          </p:stCondLst>
                                        </p:cTn>
                                        <p:tgtEl>
                                          <p:spTgt spid="477"/>
                                        </p:tgtEl>
                                        <p:attrNameLst>
                                          <p:attrName>style.visibility</p:attrName>
                                        </p:attrNameLst>
                                      </p:cBhvr>
                                      <p:to>
                                        <p:strVal val="visible"/>
                                      </p:to>
                                    </p:set>
                                    <p:anim calcmode="lin" valueType="num">
                                      <p:cBhvr additive="base">
                                        <p:cTn id="36" dur="500" fill="hold"/>
                                        <p:tgtEl>
                                          <p:spTgt spid="477"/>
                                        </p:tgtEl>
                                        <p:attrNameLst>
                                          <p:attrName>ppt_x</p:attrName>
                                        </p:attrNameLst>
                                      </p:cBhvr>
                                      <p:tavLst>
                                        <p:tav tm="0">
                                          <p:val>
                                            <p:strVal val="0-#ppt_w/2"/>
                                          </p:val>
                                        </p:tav>
                                        <p:tav tm="100000">
                                          <p:val>
                                            <p:strVal val="#ppt_x"/>
                                          </p:val>
                                        </p:tav>
                                      </p:tavLst>
                                    </p:anim>
                                    <p:anim calcmode="lin" valueType="num">
                                      <p:cBhvr additive="base">
                                        <p:cTn id="37" dur="500" fill="hold"/>
                                        <p:tgtEl>
                                          <p:spTgt spid="477"/>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467"/>
                                        </p:tgtEl>
                                        <p:attrNameLst>
                                          <p:attrName>style.visibility</p:attrName>
                                        </p:attrNameLst>
                                      </p:cBhvr>
                                      <p:to>
                                        <p:strVal val="visible"/>
                                      </p:to>
                                    </p:set>
                                    <p:animEffect transition="in" filter="fade">
                                      <p:cBhvr>
                                        <p:cTn id="41" dur="500"/>
                                        <p:tgtEl>
                                          <p:spTgt spid="467"/>
                                        </p:tgtEl>
                                      </p:cBhvr>
                                    </p:animEffect>
                                  </p:childTnLst>
                                </p:cTn>
                              </p:par>
                              <p:par>
                                <p:cTn id="42" presetID="22" presetClass="entr" presetSubtype="8" fill="hold" nodeType="withEffect">
                                  <p:stCondLst>
                                    <p:cond delay="0"/>
                                  </p:stCondLst>
                                  <p:childTnLst>
                                    <p:set>
                                      <p:cBhvr>
                                        <p:cTn id="43" dur="1" fill="hold">
                                          <p:stCondLst>
                                            <p:cond delay="0"/>
                                          </p:stCondLst>
                                        </p:cTn>
                                        <p:tgtEl>
                                          <p:spTgt spid="481"/>
                                        </p:tgtEl>
                                        <p:attrNameLst>
                                          <p:attrName>style.visibility</p:attrName>
                                        </p:attrNameLst>
                                      </p:cBhvr>
                                      <p:to>
                                        <p:strVal val="visible"/>
                                      </p:to>
                                    </p:set>
                                    <p:animEffect transition="in" filter="wipe(left)">
                                      <p:cBhvr>
                                        <p:cTn id="44" dur="500"/>
                                        <p:tgtEl>
                                          <p:spTgt spid="481"/>
                                        </p:tgtEl>
                                      </p:cBhvr>
                                    </p:animEffec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468"/>
                                        </p:tgtEl>
                                        <p:attrNameLst>
                                          <p:attrName>style.visibility</p:attrName>
                                        </p:attrNameLst>
                                      </p:cBhvr>
                                      <p:to>
                                        <p:strVal val="visible"/>
                                      </p:to>
                                    </p:set>
                                    <p:animEffect transition="in" filter="fade">
                                      <p:cBhvr>
                                        <p:cTn id="48" dur="500"/>
                                        <p:tgtEl>
                                          <p:spTgt spid="468"/>
                                        </p:tgtEl>
                                      </p:cBhvr>
                                    </p:animEffect>
                                  </p:childTnLst>
                                </p:cTn>
                              </p:par>
                              <p:par>
                                <p:cTn id="49" presetID="22" presetClass="entr" presetSubtype="8" fill="hold" nodeType="withEffect">
                                  <p:stCondLst>
                                    <p:cond delay="0"/>
                                  </p:stCondLst>
                                  <p:childTnLst>
                                    <p:set>
                                      <p:cBhvr>
                                        <p:cTn id="50" dur="1" fill="hold">
                                          <p:stCondLst>
                                            <p:cond delay="0"/>
                                          </p:stCondLst>
                                        </p:cTn>
                                        <p:tgtEl>
                                          <p:spTgt spid="482"/>
                                        </p:tgtEl>
                                        <p:attrNameLst>
                                          <p:attrName>style.visibility</p:attrName>
                                        </p:attrNameLst>
                                      </p:cBhvr>
                                      <p:to>
                                        <p:strVal val="visible"/>
                                      </p:to>
                                    </p:set>
                                    <p:animEffect transition="in" filter="wipe(left)">
                                      <p:cBhvr>
                                        <p:cTn id="51" dur="500"/>
                                        <p:tgtEl>
                                          <p:spTgt spid="482"/>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469"/>
                                        </p:tgtEl>
                                        <p:attrNameLst>
                                          <p:attrName>style.visibility</p:attrName>
                                        </p:attrNameLst>
                                      </p:cBhvr>
                                      <p:to>
                                        <p:strVal val="visible"/>
                                      </p:to>
                                    </p:set>
                                    <p:animEffect transition="in" filter="fade">
                                      <p:cBhvr>
                                        <p:cTn id="55" dur="500"/>
                                        <p:tgtEl>
                                          <p:spTgt spid="469"/>
                                        </p:tgtEl>
                                      </p:cBhvr>
                                    </p:animEffect>
                                  </p:childTnLst>
                                </p:cTn>
                              </p:par>
                              <p:par>
                                <p:cTn id="56" presetID="22" presetClass="entr" presetSubtype="8" fill="hold" nodeType="withEffect">
                                  <p:stCondLst>
                                    <p:cond delay="0"/>
                                  </p:stCondLst>
                                  <p:childTnLst>
                                    <p:set>
                                      <p:cBhvr>
                                        <p:cTn id="57" dur="1" fill="hold">
                                          <p:stCondLst>
                                            <p:cond delay="0"/>
                                          </p:stCondLst>
                                        </p:cTn>
                                        <p:tgtEl>
                                          <p:spTgt spid="483"/>
                                        </p:tgtEl>
                                        <p:attrNameLst>
                                          <p:attrName>style.visibility</p:attrName>
                                        </p:attrNameLst>
                                      </p:cBhvr>
                                      <p:to>
                                        <p:strVal val="visible"/>
                                      </p:to>
                                    </p:set>
                                    <p:animEffect transition="in" filter="wipe(left)">
                                      <p:cBhvr>
                                        <p:cTn id="58" dur="500"/>
                                        <p:tgtEl>
                                          <p:spTgt spid="483"/>
                                        </p:tgtEl>
                                      </p:cBhvr>
                                    </p:animEffect>
                                  </p:childTnLst>
                                </p:cTn>
                              </p:par>
                            </p:childTnLst>
                          </p:cTn>
                        </p:par>
                        <p:par>
                          <p:cTn id="59" fill="hold">
                            <p:stCondLst>
                              <p:cond delay="4000"/>
                            </p:stCondLst>
                            <p:childTnLst>
                              <p:par>
                                <p:cTn id="60" presetID="10" presetClass="entr" presetSubtype="0" fill="hold" grpId="0" nodeType="afterEffect">
                                  <p:stCondLst>
                                    <p:cond delay="0"/>
                                  </p:stCondLst>
                                  <p:childTnLst>
                                    <p:set>
                                      <p:cBhvr>
                                        <p:cTn id="61" dur="1" fill="hold">
                                          <p:stCondLst>
                                            <p:cond delay="0"/>
                                          </p:stCondLst>
                                        </p:cTn>
                                        <p:tgtEl>
                                          <p:spTgt spid="470"/>
                                        </p:tgtEl>
                                        <p:attrNameLst>
                                          <p:attrName>style.visibility</p:attrName>
                                        </p:attrNameLst>
                                      </p:cBhvr>
                                      <p:to>
                                        <p:strVal val="visible"/>
                                      </p:to>
                                    </p:set>
                                    <p:animEffect transition="in" filter="fade">
                                      <p:cBhvr>
                                        <p:cTn id="62" dur="500"/>
                                        <p:tgtEl>
                                          <p:spTgt spid="470"/>
                                        </p:tgtEl>
                                      </p:cBhvr>
                                    </p:animEffect>
                                  </p:childTnLst>
                                </p:cTn>
                              </p:par>
                              <p:par>
                                <p:cTn id="63" presetID="22" presetClass="entr" presetSubtype="8" fill="hold" nodeType="withEffect">
                                  <p:stCondLst>
                                    <p:cond delay="0"/>
                                  </p:stCondLst>
                                  <p:childTnLst>
                                    <p:set>
                                      <p:cBhvr>
                                        <p:cTn id="64" dur="1" fill="hold">
                                          <p:stCondLst>
                                            <p:cond delay="0"/>
                                          </p:stCondLst>
                                        </p:cTn>
                                        <p:tgtEl>
                                          <p:spTgt spid="484"/>
                                        </p:tgtEl>
                                        <p:attrNameLst>
                                          <p:attrName>style.visibility</p:attrName>
                                        </p:attrNameLst>
                                      </p:cBhvr>
                                      <p:to>
                                        <p:strVal val="visible"/>
                                      </p:to>
                                    </p:set>
                                    <p:animEffect transition="in" filter="wipe(left)">
                                      <p:cBhvr>
                                        <p:cTn id="65" dur="500"/>
                                        <p:tgtEl>
                                          <p:spTgt spid="484"/>
                                        </p:tgtEl>
                                      </p:cBhvr>
                                    </p:animEffect>
                                  </p:childTnLst>
                                </p:cTn>
                              </p:par>
                            </p:childTnLst>
                          </p:cTn>
                        </p:par>
                        <p:par>
                          <p:cTn id="66" fill="hold">
                            <p:stCondLst>
                              <p:cond delay="4500"/>
                            </p:stCondLst>
                            <p:childTnLst>
                              <p:par>
                                <p:cTn id="67" presetID="22" presetClass="entr" presetSubtype="1" fill="hold" grpId="0" nodeType="afterEffect">
                                  <p:stCondLst>
                                    <p:cond delay="0"/>
                                  </p:stCondLst>
                                  <p:childTnLst>
                                    <p:set>
                                      <p:cBhvr>
                                        <p:cTn id="68" dur="1" fill="hold">
                                          <p:stCondLst>
                                            <p:cond delay="0"/>
                                          </p:stCondLst>
                                        </p:cTn>
                                        <p:tgtEl>
                                          <p:spTgt spid="494"/>
                                        </p:tgtEl>
                                        <p:attrNameLst>
                                          <p:attrName>style.visibility</p:attrName>
                                        </p:attrNameLst>
                                      </p:cBhvr>
                                      <p:to>
                                        <p:strVal val="visible"/>
                                      </p:to>
                                    </p:set>
                                    <p:animEffect transition="in" filter="wipe(up)">
                                      <p:cBhvr>
                                        <p:cTn id="69" dur="500"/>
                                        <p:tgtEl>
                                          <p:spTgt spid="494"/>
                                        </p:tgtEl>
                                      </p:cBhvr>
                                    </p:animEffect>
                                  </p:childTnLst>
                                </p:cTn>
                              </p:par>
                            </p:childTnLst>
                          </p:cTn>
                        </p:par>
                        <p:par>
                          <p:cTn id="70" fill="hold">
                            <p:stCondLst>
                              <p:cond delay="5000"/>
                            </p:stCondLst>
                            <p:childTnLst>
                              <p:par>
                                <p:cTn id="71" presetID="10" presetClass="entr" presetSubtype="0" fill="hold" grpId="0" nodeType="afterEffect">
                                  <p:stCondLst>
                                    <p:cond delay="0"/>
                                  </p:stCondLst>
                                  <p:childTnLst>
                                    <p:set>
                                      <p:cBhvr>
                                        <p:cTn id="72" dur="1" fill="hold">
                                          <p:stCondLst>
                                            <p:cond delay="0"/>
                                          </p:stCondLst>
                                        </p:cTn>
                                        <p:tgtEl>
                                          <p:spTgt spid="495"/>
                                        </p:tgtEl>
                                        <p:attrNameLst>
                                          <p:attrName>style.visibility</p:attrName>
                                        </p:attrNameLst>
                                      </p:cBhvr>
                                      <p:to>
                                        <p:strVal val="visible"/>
                                      </p:to>
                                    </p:set>
                                    <p:animEffect transition="in" filter="fade">
                                      <p:cBhvr>
                                        <p:cTn id="73" dur="500"/>
                                        <p:tgtEl>
                                          <p:spTgt spid="495"/>
                                        </p:tgtEl>
                                      </p:cBhvr>
                                    </p:animEffect>
                                  </p:childTnLst>
                                </p:cTn>
                              </p:par>
                            </p:childTnLst>
                          </p:cTn>
                        </p:par>
                        <p:par>
                          <p:cTn id="74" fill="hold">
                            <p:stCondLst>
                              <p:cond delay="5500"/>
                            </p:stCondLst>
                            <p:childTnLst>
                              <p:par>
                                <p:cTn id="75" presetID="10" presetClass="entr" presetSubtype="0" fill="hold" grpId="0" nodeType="afterEffect">
                                  <p:stCondLst>
                                    <p:cond delay="0"/>
                                  </p:stCondLst>
                                  <p:childTnLst>
                                    <p:set>
                                      <p:cBhvr>
                                        <p:cTn id="76" dur="1" fill="hold">
                                          <p:stCondLst>
                                            <p:cond delay="0"/>
                                          </p:stCondLst>
                                        </p:cTn>
                                        <p:tgtEl>
                                          <p:spTgt spid="471"/>
                                        </p:tgtEl>
                                        <p:attrNameLst>
                                          <p:attrName>style.visibility</p:attrName>
                                        </p:attrNameLst>
                                      </p:cBhvr>
                                      <p:to>
                                        <p:strVal val="visible"/>
                                      </p:to>
                                    </p:set>
                                    <p:animEffect transition="in" filter="fade">
                                      <p:cBhvr>
                                        <p:cTn id="77" dur="500"/>
                                        <p:tgtEl>
                                          <p:spTgt spid="471"/>
                                        </p:tgtEl>
                                      </p:cBhvr>
                                    </p:animEffect>
                                  </p:childTnLst>
                                </p:cTn>
                              </p:par>
                              <p:par>
                                <p:cTn id="78" presetID="22" presetClass="entr" presetSubtype="8" fill="hold" nodeType="withEffect">
                                  <p:stCondLst>
                                    <p:cond delay="0"/>
                                  </p:stCondLst>
                                  <p:childTnLst>
                                    <p:set>
                                      <p:cBhvr>
                                        <p:cTn id="79" dur="1" fill="hold">
                                          <p:stCondLst>
                                            <p:cond delay="0"/>
                                          </p:stCondLst>
                                        </p:cTn>
                                        <p:tgtEl>
                                          <p:spTgt spid="485"/>
                                        </p:tgtEl>
                                        <p:attrNameLst>
                                          <p:attrName>style.visibility</p:attrName>
                                        </p:attrNameLst>
                                      </p:cBhvr>
                                      <p:to>
                                        <p:strVal val="visible"/>
                                      </p:to>
                                    </p:set>
                                    <p:animEffect transition="in" filter="wipe(left)">
                                      <p:cBhvr>
                                        <p:cTn id="80" dur="500"/>
                                        <p:tgtEl>
                                          <p:spTgt spid="485"/>
                                        </p:tgtEl>
                                      </p:cBhvr>
                                    </p:animEffect>
                                  </p:childTnLst>
                                </p:cTn>
                              </p:par>
                            </p:childTnLst>
                          </p:cTn>
                        </p:par>
                        <p:par>
                          <p:cTn id="81" fill="hold">
                            <p:stCondLst>
                              <p:cond delay="6000"/>
                            </p:stCondLst>
                            <p:childTnLst>
                              <p:par>
                                <p:cTn id="82" presetID="10" presetClass="entr" presetSubtype="0" fill="hold" grpId="0" nodeType="afterEffect">
                                  <p:stCondLst>
                                    <p:cond delay="0"/>
                                  </p:stCondLst>
                                  <p:childTnLst>
                                    <p:set>
                                      <p:cBhvr>
                                        <p:cTn id="83" dur="1" fill="hold">
                                          <p:stCondLst>
                                            <p:cond delay="0"/>
                                          </p:stCondLst>
                                        </p:cTn>
                                        <p:tgtEl>
                                          <p:spTgt spid="472"/>
                                        </p:tgtEl>
                                        <p:attrNameLst>
                                          <p:attrName>style.visibility</p:attrName>
                                        </p:attrNameLst>
                                      </p:cBhvr>
                                      <p:to>
                                        <p:strVal val="visible"/>
                                      </p:to>
                                    </p:set>
                                    <p:animEffect transition="in" filter="fade">
                                      <p:cBhvr>
                                        <p:cTn id="84" dur="500"/>
                                        <p:tgtEl>
                                          <p:spTgt spid="472"/>
                                        </p:tgtEl>
                                      </p:cBhvr>
                                    </p:animEffect>
                                  </p:childTnLst>
                                </p:cTn>
                              </p:par>
                              <p:par>
                                <p:cTn id="85" presetID="22" presetClass="entr" presetSubtype="8" fill="hold" nodeType="withEffect">
                                  <p:stCondLst>
                                    <p:cond delay="0"/>
                                  </p:stCondLst>
                                  <p:childTnLst>
                                    <p:set>
                                      <p:cBhvr>
                                        <p:cTn id="86" dur="1" fill="hold">
                                          <p:stCondLst>
                                            <p:cond delay="0"/>
                                          </p:stCondLst>
                                        </p:cTn>
                                        <p:tgtEl>
                                          <p:spTgt spid="486"/>
                                        </p:tgtEl>
                                        <p:attrNameLst>
                                          <p:attrName>style.visibility</p:attrName>
                                        </p:attrNameLst>
                                      </p:cBhvr>
                                      <p:to>
                                        <p:strVal val="visible"/>
                                      </p:to>
                                    </p:set>
                                    <p:animEffect transition="in" filter="wipe(left)">
                                      <p:cBhvr>
                                        <p:cTn id="87" dur="500"/>
                                        <p:tgtEl>
                                          <p:spTgt spid="486"/>
                                        </p:tgtEl>
                                      </p:cBhvr>
                                    </p:animEffect>
                                  </p:childTnLst>
                                </p:cTn>
                              </p:par>
                            </p:childTnLst>
                          </p:cTn>
                        </p:par>
                        <p:par>
                          <p:cTn id="88" fill="hold">
                            <p:stCondLst>
                              <p:cond delay="6500"/>
                            </p:stCondLst>
                            <p:childTnLst>
                              <p:par>
                                <p:cTn id="89" presetID="22" presetClass="entr" presetSubtype="1" fill="hold" grpId="0" nodeType="afterEffect">
                                  <p:stCondLst>
                                    <p:cond delay="0"/>
                                  </p:stCondLst>
                                  <p:childTnLst>
                                    <p:set>
                                      <p:cBhvr>
                                        <p:cTn id="90" dur="1" fill="hold">
                                          <p:stCondLst>
                                            <p:cond delay="0"/>
                                          </p:stCondLst>
                                        </p:cTn>
                                        <p:tgtEl>
                                          <p:spTgt spid="493"/>
                                        </p:tgtEl>
                                        <p:attrNameLst>
                                          <p:attrName>style.visibility</p:attrName>
                                        </p:attrNameLst>
                                      </p:cBhvr>
                                      <p:to>
                                        <p:strVal val="visible"/>
                                      </p:to>
                                    </p:set>
                                    <p:animEffect transition="in" filter="wipe(up)">
                                      <p:cBhvr>
                                        <p:cTn id="91" dur="500"/>
                                        <p:tgtEl>
                                          <p:spTgt spid="493"/>
                                        </p:tgtEl>
                                      </p:cBhvr>
                                    </p:animEffect>
                                  </p:childTnLst>
                                </p:cTn>
                              </p:par>
                            </p:childTnLst>
                          </p:cTn>
                        </p:par>
                        <p:par>
                          <p:cTn id="92" fill="hold">
                            <p:stCondLst>
                              <p:cond delay="7000"/>
                            </p:stCondLst>
                            <p:childTnLst>
                              <p:par>
                                <p:cTn id="93" presetID="10" presetClass="entr" presetSubtype="0" fill="hold" grpId="0" nodeType="afterEffect">
                                  <p:stCondLst>
                                    <p:cond delay="0"/>
                                  </p:stCondLst>
                                  <p:childTnLst>
                                    <p:set>
                                      <p:cBhvr>
                                        <p:cTn id="94" dur="1" fill="hold">
                                          <p:stCondLst>
                                            <p:cond delay="0"/>
                                          </p:stCondLst>
                                        </p:cTn>
                                        <p:tgtEl>
                                          <p:spTgt spid="496"/>
                                        </p:tgtEl>
                                        <p:attrNameLst>
                                          <p:attrName>style.visibility</p:attrName>
                                        </p:attrNameLst>
                                      </p:cBhvr>
                                      <p:to>
                                        <p:strVal val="visible"/>
                                      </p:to>
                                    </p:set>
                                    <p:animEffect transition="in" filter="fade">
                                      <p:cBhvr>
                                        <p:cTn id="95" dur="500"/>
                                        <p:tgtEl>
                                          <p:spTgt spid="496"/>
                                        </p:tgtEl>
                                      </p:cBhvr>
                                    </p:animEffect>
                                  </p:childTnLst>
                                </p:cTn>
                              </p:par>
                            </p:childTnLst>
                          </p:cTn>
                        </p:par>
                        <p:par>
                          <p:cTn id="96" fill="hold">
                            <p:stCondLst>
                              <p:cond delay="7500"/>
                            </p:stCondLst>
                            <p:childTnLst>
                              <p:par>
                                <p:cTn id="97" presetID="10" presetClass="entr" presetSubtype="0" fill="hold" grpId="0" nodeType="afterEffect">
                                  <p:stCondLst>
                                    <p:cond delay="0"/>
                                  </p:stCondLst>
                                  <p:childTnLst>
                                    <p:set>
                                      <p:cBhvr>
                                        <p:cTn id="98" dur="1" fill="hold">
                                          <p:stCondLst>
                                            <p:cond delay="0"/>
                                          </p:stCondLst>
                                        </p:cTn>
                                        <p:tgtEl>
                                          <p:spTgt spid="473"/>
                                        </p:tgtEl>
                                        <p:attrNameLst>
                                          <p:attrName>style.visibility</p:attrName>
                                        </p:attrNameLst>
                                      </p:cBhvr>
                                      <p:to>
                                        <p:strVal val="visible"/>
                                      </p:to>
                                    </p:set>
                                    <p:animEffect transition="in" filter="fade">
                                      <p:cBhvr>
                                        <p:cTn id="99" dur="500"/>
                                        <p:tgtEl>
                                          <p:spTgt spid="473"/>
                                        </p:tgtEl>
                                      </p:cBhvr>
                                    </p:animEffect>
                                  </p:childTnLst>
                                </p:cTn>
                              </p:par>
                              <p:par>
                                <p:cTn id="100" presetID="22" presetClass="entr" presetSubtype="8" fill="hold" nodeType="withEffect">
                                  <p:stCondLst>
                                    <p:cond delay="0"/>
                                  </p:stCondLst>
                                  <p:childTnLst>
                                    <p:set>
                                      <p:cBhvr>
                                        <p:cTn id="101" dur="1" fill="hold">
                                          <p:stCondLst>
                                            <p:cond delay="0"/>
                                          </p:stCondLst>
                                        </p:cTn>
                                        <p:tgtEl>
                                          <p:spTgt spid="487"/>
                                        </p:tgtEl>
                                        <p:attrNameLst>
                                          <p:attrName>style.visibility</p:attrName>
                                        </p:attrNameLst>
                                      </p:cBhvr>
                                      <p:to>
                                        <p:strVal val="visible"/>
                                      </p:to>
                                    </p:set>
                                    <p:animEffect transition="in" filter="wipe(left)">
                                      <p:cBhvr>
                                        <p:cTn id="102" dur="500"/>
                                        <p:tgtEl>
                                          <p:spTgt spid="487"/>
                                        </p:tgtEl>
                                      </p:cBhvr>
                                    </p:animEffect>
                                  </p:childTnLst>
                                </p:cTn>
                              </p:par>
                            </p:childTnLst>
                          </p:cTn>
                        </p:par>
                        <p:par>
                          <p:cTn id="103" fill="hold">
                            <p:stCondLst>
                              <p:cond delay="8000"/>
                            </p:stCondLst>
                            <p:childTnLst>
                              <p:par>
                                <p:cTn id="104" presetID="10" presetClass="entr" presetSubtype="0" fill="hold" grpId="0" nodeType="afterEffect">
                                  <p:stCondLst>
                                    <p:cond delay="0"/>
                                  </p:stCondLst>
                                  <p:childTnLst>
                                    <p:set>
                                      <p:cBhvr>
                                        <p:cTn id="105" dur="1" fill="hold">
                                          <p:stCondLst>
                                            <p:cond delay="0"/>
                                          </p:stCondLst>
                                        </p:cTn>
                                        <p:tgtEl>
                                          <p:spTgt spid="474"/>
                                        </p:tgtEl>
                                        <p:attrNameLst>
                                          <p:attrName>style.visibility</p:attrName>
                                        </p:attrNameLst>
                                      </p:cBhvr>
                                      <p:to>
                                        <p:strVal val="visible"/>
                                      </p:to>
                                    </p:set>
                                    <p:animEffect transition="in" filter="fade">
                                      <p:cBhvr>
                                        <p:cTn id="106" dur="500"/>
                                        <p:tgtEl>
                                          <p:spTgt spid="474"/>
                                        </p:tgtEl>
                                      </p:cBhvr>
                                    </p:animEffect>
                                  </p:childTnLst>
                                </p:cTn>
                              </p:par>
                              <p:par>
                                <p:cTn id="107" presetID="22" presetClass="entr" presetSubtype="8" fill="hold" nodeType="withEffect">
                                  <p:stCondLst>
                                    <p:cond delay="0"/>
                                  </p:stCondLst>
                                  <p:childTnLst>
                                    <p:set>
                                      <p:cBhvr>
                                        <p:cTn id="108" dur="1" fill="hold">
                                          <p:stCondLst>
                                            <p:cond delay="0"/>
                                          </p:stCondLst>
                                        </p:cTn>
                                        <p:tgtEl>
                                          <p:spTgt spid="488"/>
                                        </p:tgtEl>
                                        <p:attrNameLst>
                                          <p:attrName>style.visibility</p:attrName>
                                        </p:attrNameLst>
                                      </p:cBhvr>
                                      <p:to>
                                        <p:strVal val="visible"/>
                                      </p:to>
                                    </p:set>
                                    <p:animEffect transition="in" filter="wipe(left)">
                                      <p:cBhvr>
                                        <p:cTn id="109" dur="500"/>
                                        <p:tgtEl>
                                          <p:spTgt spid="488"/>
                                        </p:tgtEl>
                                      </p:cBhvr>
                                    </p:animEffect>
                                  </p:childTnLst>
                                </p:cTn>
                              </p:par>
                            </p:childTnLst>
                          </p:cTn>
                        </p:par>
                        <p:par>
                          <p:cTn id="110" fill="hold">
                            <p:stCondLst>
                              <p:cond delay="8500"/>
                            </p:stCondLst>
                            <p:childTnLst>
                              <p:par>
                                <p:cTn id="111" presetID="22" presetClass="entr" presetSubtype="1" fill="hold" grpId="0" nodeType="afterEffect">
                                  <p:stCondLst>
                                    <p:cond delay="0"/>
                                  </p:stCondLst>
                                  <p:childTnLst>
                                    <p:set>
                                      <p:cBhvr>
                                        <p:cTn id="112" dur="1" fill="hold">
                                          <p:stCondLst>
                                            <p:cond delay="0"/>
                                          </p:stCondLst>
                                        </p:cTn>
                                        <p:tgtEl>
                                          <p:spTgt spid="492"/>
                                        </p:tgtEl>
                                        <p:attrNameLst>
                                          <p:attrName>style.visibility</p:attrName>
                                        </p:attrNameLst>
                                      </p:cBhvr>
                                      <p:to>
                                        <p:strVal val="visible"/>
                                      </p:to>
                                    </p:set>
                                    <p:animEffect transition="in" filter="wipe(up)">
                                      <p:cBhvr>
                                        <p:cTn id="113" dur="500"/>
                                        <p:tgtEl>
                                          <p:spTgt spid="492"/>
                                        </p:tgtEl>
                                      </p:cBhvr>
                                    </p:animEffect>
                                  </p:childTnLst>
                                </p:cTn>
                              </p:par>
                            </p:childTnLst>
                          </p:cTn>
                        </p:par>
                        <p:par>
                          <p:cTn id="114" fill="hold">
                            <p:stCondLst>
                              <p:cond delay="9000"/>
                            </p:stCondLst>
                            <p:childTnLst>
                              <p:par>
                                <p:cTn id="115" presetID="10" presetClass="entr" presetSubtype="0" fill="hold" grpId="0" nodeType="afterEffect">
                                  <p:stCondLst>
                                    <p:cond delay="0"/>
                                  </p:stCondLst>
                                  <p:childTnLst>
                                    <p:set>
                                      <p:cBhvr>
                                        <p:cTn id="116" dur="1" fill="hold">
                                          <p:stCondLst>
                                            <p:cond delay="0"/>
                                          </p:stCondLst>
                                        </p:cTn>
                                        <p:tgtEl>
                                          <p:spTgt spid="497"/>
                                        </p:tgtEl>
                                        <p:attrNameLst>
                                          <p:attrName>style.visibility</p:attrName>
                                        </p:attrNameLst>
                                      </p:cBhvr>
                                      <p:to>
                                        <p:strVal val="visible"/>
                                      </p:to>
                                    </p:set>
                                    <p:animEffect transition="in" filter="fade">
                                      <p:cBhvr>
                                        <p:cTn id="117" dur="500"/>
                                        <p:tgtEl>
                                          <p:spTgt spid="497"/>
                                        </p:tgtEl>
                                      </p:cBhvr>
                                    </p:animEffect>
                                  </p:childTnLst>
                                </p:cTn>
                              </p:par>
                            </p:childTnLst>
                          </p:cTn>
                        </p:par>
                        <p:par>
                          <p:cTn id="118" fill="hold">
                            <p:stCondLst>
                              <p:cond delay="9500"/>
                            </p:stCondLst>
                            <p:childTnLst>
                              <p:par>
                                <p:cTn id="119" presetID="10" presetClass="entr" presetSubtype="0" fill="hold" grpId="0" nodeType="afterEffect">
                                  <p:stCondLst>
                                    <p:cond delay="0"/>
                                  </p:stCondLst>
                                  <p:childTnLst>
                                    <p:set>
                                      <p:cBhvr>
                                        <p:cTn id="120" dur="1" fill="hold">
                                          <p:stCondLst>
                                            <p:cond delay="0"/>
                                          </p:stCondLst>
                                        </p:cTn>
                                        <p:tgtEl>
                                          <p:spTgt spid="475"/>
                                        </p:tgtEl>
                                        <p:attrNameLst>
                                          <p:attrName>style.visibility</p:attrName>
                                        </p:attrNameLst>
                                      </p:cBhvr>
                                      <p:to>
                                        <p:strVal val="visible"/>
                                      </p:to>
                                    </p:set>
                                    <p:animEffect transition="in" filter="fade">
                                      <p:cBhvr>
                                        <p:cTn id="121" dur="500"/>
                                        <p:tgtEl>
                                          <p:spTgt spid="475"/>
                                        </p:tgtEl>
                                      </p:cBhvr>
                                    </p:animEffect>
                                  </p:childTnLst>
                                </p:cTn>
                              </p:par>
                              <p:par>
                                <p:cTn id="122" presetID="22" presetClass="entr" presetSubtype="8" fill="hold" nodeType="withEffect">
                                  <p:stCondLst>
                                    <p:cond delay="0"/>
                                  </p:stCondLst>
                                  <p:childTnLst>
                                    <p:set>
                                      <p:cBhvr>
                                        <p:cTn id="123" dur="1" fill="hold">
                                          <p:stCondLst>
                                            <p:cond delay="0"/>
                                          </p:stCondLst>
                                        </p:cTn>
                                        <p:tgtEl>
                                          <p:spTgt spid="489"/>
                                        </p:tgtEl>
                                        <p:attrNameLst>
                                          <p:attrName>style.visibility</p:attrName>
                                        </p:attrNameLst>
                                      </p:cBhvr>
                                      <p:to>
                                        <p:strVal val="visible"/>
                                      </p:to>
                                    </p:set>
                                    <p:animEffect transition="in" filter="wipe(left)">
                                      <p:cBhvr>
                                        <p:cTn id="124" dur="500"/>
                                        <p:tgtEl>
                                          <p:spTgt spid="489"/>
                                        </p:tgtEl>
                                      </p:cBhvr>
                                    </p:animEffect>
                                  </p:childTnLst>
                                </p:cTn>
                              </p:par>
                            </p:childTnLst>
                          </p:cTn>
                        </p:par>
                        <p:par>
                          <p:cTn id="125" fill="hold">
                            <p:stCondLst>
                              <p:cond delay="10000"/>
                            </p:stCondLst>
                            <p:childTnLst>
                              <p:par>
                                <p:cTn id="126" presetID="10" presetClass="entr" presetSubtype="0" fill="hold" grpId="0" nodeType="afterEffect">
                                  <p:stCondLst>
                                    <p:cond delay="0"/>
                                  </p:stCondLst>
                                  <p:childTnLst>
                                    <p:set>
                                      <p:cBhvr>
                                        <p:cTn id="127" dur="1" fill="hold">
                                          <p:stCondLst>
                                            <p:cond delay="0"/>
                                          </p:stCondLst>
                                        </p:cTn>
                                        <p:tgtEl>
                                          <p:spTgt spid="476"/>
                                        </p:tgtEl>
                                        <p:attrNameLst>
                                          <p:attrName>style.visibility</p:attrName>
                                        </p:attrNameLst>
                                      </p:cBhvr>
                                      <p:to>
                                        <p:strVal val="visible"/>
                                      </p:to>
                                    </p:set>
                                    <p:animEffect transition="in" filter="fade">
                                      <p:cBhvr>
                                        <p:cTn id="128" dur="500"/>
                                        <p:tgtEl>
                                          <p:spTgt spid="476"/>
                                        </p:tgtEl>
                                      </p:cBhvr>
                                    </p:animEffect>
                                  </p:childTnLst>
                                </p:cTn>
                              </p:par>
                              <p:par>
                                <p:cTn id="129" presetID="22" presetClass="entr" presetSubtype="8" fill="hold" nodeType="withEffect">
                                  <p:stCondLst>
                                    <p:cond delay="0"/>
                                  </p:stCondLst>
                                  <p:childTnLst>
                                    <p:set>
                                      <p:cBhvr>
                                        <p:cTn id="130" dur="1" fill="hold">
                                          <p:stCondLst>
                                            <p:cond delay="0"/>
                                          </p:stCondLst>
                                        </p:cTn>
                                        <p:tgtEl>
                                          <p:spTgt spid="490"/>
                                        </p:tgtEl>
                                        <p:attrNameLst>
                                          <p:attrName>style.visibility</p:attrName>
                                        </p:attrNameLst>
                                      </p:cBhvr>
                                      <p:to>
                                        <p:strVal val="visible"/>
                                      </p:to>
                                    </p:set>
                                    <p:animEffect transition="in" filter="wipe(left)">
                                      <p:cBhvr>
                                        <p:cTn id="131" dur="500"/>
                                        <p:tgtEl>
                                          <p:spTgt spid="490"/>
                                        </p:tgtEl>
                                      </p:cBhvr>
                                    </p:animEffect>
                                  </p:childTnLst>
                                </p:cTn>
                              </p:par>
                            </p:childTnLst>
                          </p:cTn>
                        </p:par>
                        <p:par>
                          <p:cTn id="132" fill="hold">
                            <p:stCondLst>
                              <p:cond delay="10500"/>
                            </p:stCondLst>
                            <p:childTnLst>
                              <p:par>
                                <p:cTn id="133" presetID="22" presetClass="entr" presetSubtype="1" fill="hold" grpId="0" nodeType="afterEffect">
                                  <p:stCondLst>
                                    <p:cond delay="0"/>
                                  </p:stCondLst>
                                  <p:childTnLst>
                                    <p:set>
                                      <p:cBhvr>
                                        <p:cTn id="134" dur="1" fill="hold">
                                          <p:stCondLst>
                                            <p:cond delay="0"/>
                                          </p:stCondLst>
                                        </p:cTn>
                                        <p:tgtEl>
                                          <p:spTgt spid="491"/>
                                        </p:tgtEl>
                                        <p:attrNameLst>
                                          <p:attrName>style.visibility</p:attrName>
                                        </p:attrNameLst>
                                      </p:cBhvr>
                                      <p:to>
                                        <p:strVal val="visible"/>
                                      </p:to>
                                    </p:set>
                                    <p:animEffect transition="in" filter="wipe(up)">
                                      <p:cBhvr>
                                        <p:cTn id="135" dur="500"/>
                                        <p:tgtEl>
                                          <p:spTgt spid="491"/>
                                        </p:tgtEl>
                                      </p:cBhvr>
                                    </p:animEffect>
                                  </p:childTnLst>
                                </p:cTn>
                              </p:par>
                            </p:childTnLst>
                          </p:cTn>
                        </p:par>
                        <p:par>
                          <p:cTn id="136" fill="hold">
                            <p:stCondLst>
                              <p:cond delay="11000"/>
                            </p:stCondLst>
                            <p:childTnLst>
                              <p:par>
                                <p:cTn id="137" presetID="10" presetClass="entr" presetSubtype="0" fill="hold" grpId="0" nodeType="afterEffect">
                                  <p:stCondLst>
                                    <p:cond delay="0"/>
                                  </p:stCondLst>
                                  <p:childTnLst>
                                    <p:set>
                                      <p:cBhvr>
                                        <p:cTn id="138" dur="1" fill="hold">
                                          <p:stCondLst>
                                            <p:cond delay="0"/>
                                          </p:stCondLst>
                                        </p:cTn>
                                        <p:tgtEl>
                                          <p:spTgt spid="498"/>
                                        </p:tgtEl>
                                        <p:attrNameLst>
                                          <p:attrName>style.visibility</p:attrName>
                                        </p:attrNameLst>
                                      </p:cBhvr>
                                      <p:to>
                                        <p:strVal val="visible"/>
                                      </p:to>
                                    </p:set>
                                    <p:animEffect transition="in" filter="fade">
                                      <p:cBhvr>
                                        <p:cTn id="139" dur="500"/>
                                        <p:tgtEl>
                                          <p:spTgt spid="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 grpId="0" animBg="1"/>
      <p:bldP spid="461" grpId="0" animBg="1"/>
      <p:bldP spid="462" grpId="0" animBg="1"/>
      <p:bldP spid="463" grpId="0" animBg="1"/>
      <p:bldP spid="464" grpId="0"/>
      <p:bldP spid="465" grpId="0"/>
      <p:bldP spid="466" grpId="0"/>
      <p:bldP spid="467" grpId="0"/>
      <p:bldP spid="468" grpId="0"/>
      <p:bldP spid="469" grpId="0"/>
      <p:bldP spid="470" grpId="0"/>
      <p:bldP spid="471" grpId="0"/>
      <p:bldP spid="472" grpId="0"/>
      <p:bldP spid="473" grpId="0"/>
      <p:bldP spid="474" grpId="0"/>
      <p:bldP spid="475" grpId="0"/>
      <p:bldP spid="476" grpId="0"/>
      <p:bldP spid="491" grpId="0" animBg="1"/>
      <p:bldP spid="492" grpId="0" animBg="1"/>
      <p:bldP spid="493" grpId="0" animBg="1"/>
      <p:bldP spid="494" grpId="0" animBg="1"/>
      <p:bldP spid="495" grpId="0"/>
      <p:bldP spid="496" grpId="0"/>
      <p:bldP spid="497" grpId="0"/>
      <p:bldP spid="49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31171" y="999094"/>
            <a:ext cx="1881669" cy="276999"/>
          </a:xfrm>
          <a:prstGeom prst="rect">
            <a:avLst/>
          </a:prstGeom>
          <a:noFill/>
        </p:spPr>
        <p:txBody>
          <a:bodyPr wrap="none" rtlCol="0">
            <a:spAutoFit/>
          </a:bodyPr>
          <a:lstStyle/>
          <a:p>
            <a:pPr algn="ctr" defTabSz="685800"/>
            <a:r>
              <a:rPr lang="id-ID" sz="1200" dirty="0">
                <a:solidFill>
                  <a:prstClr val="white">
                    <a:lumMod val="65000"/>
                  </a:prstClr>
                </a:solidFill>
                <a:latin typeface="Calibri Light"/>
              </a:rPr>
              <a:t>put your </a:t>
            </a:r>
            <a:r>
              <a:rPr lang="id-ID" sz="1200" dirty="0">
                <a:solidFill>
                  <a:srgbClr val="5B9BD5"/>
                </a:solidFill>
                <a:latin typeface="Calibri Light"/>
              </a:rPr>
              <a:t>great</a:t>
            </a:r>
            <a:r>
              <a:rPr lang="id-ID" sz="1200" dirty="0">
                <a:solidFill>
                  <a:prstClr val="white">
                    <a:lumMod val="65000"/>
                  </a:prstClr>
                </a:solidFill>
                <a:latin typeface="Calibri Light"/>
              </a:rPr>
              <a:t> subtitle here</a:t>
            </a:r>
            <a:endParaRPr lang="en-US" sz="1200" dirty="0">
              <a:solidFill>
                <a:prstClr val="white">
                  <a:lumMod val="65000"/>
                </a:prstClr>
              </a:solidFill>
              <a:latin typeface="Calibri Light"/>
            </a:endParaRPr>
          </a:p>
        </p:txBody>
      </p:sp>
      <p:sp>
        <p:nvSpPr>
          <p:cNvPr id="7" name="TextBox 6"/>
          <p:cNvSpPr txBox="1"/>
          <p:nvPr/>
        </p:nvSpPr>
        <p:spPr>
          <a:xfrm>
            <a:off x="3349419" y="510569"/>
            <a:ext cx="2445349" cy="600164"/>
          </a:xfrm>
          <a:prstGeom prst="rect">
            <a:avLst/>
          </a:prstGeom>
          <a:noFill/>
        </p:spPr>
        <p:txBody>
          <a:bodyPr wrap="none" rtlCol="0">
            <a:spAutoFit/>
          </a:bodyPr>
          <a:lstStyle/>
          <a:p>
            <a:pPr algn="ctr" defTabSz="685800"/>
            <a:r>
              <a:rPr lang="id-ID" sz="3300" b="1" dirty="0">
                <a:solidFill>
                  <a:schemeClr val="accent1">
                    <a:lumMod val="50000"/>
                  </a:schemeClr>
                </a:solidFill>
                <a:latin typeface="Calibri Light"/>
              </a:rPr>
              <a:t>Sales Analytic</a:t>
            </a:r>
            <a:endParaRPr lang="en-US" sz="3300" b="1" dirty="0">
              <a:solidFill>
                <a:schemeClr val="accent1">
                  <a:lumMod val="50000"/>
                </a:schemeClr>
              </a:solidFill>
              <a:latin typeface="Calibri Light"/>
            </a:endParaRPr>
          </a:p>
        </p:txBody>
      </p:sp>
      <p:graphicFrame>
        <p:nvGraphicFramePr>
          <p:cNvPr id="4" name="Chart 3"/>
          <p:cNvGraphicFramePr/>
          <p:nvPr/>
        </p:nvGraphicFramePr>
        <p:xfrm>
          <a:off x="679212" y="1492892"/>
          <a:ext cx="7788383" cy="2369684"/>
        </p:xfrm>
        <a:graphic>
          <a:graphicData uri="http://schemas.openxmlformats.org/drawingml/2006/chart">
            <c:chart xmlns:c="http://schemas.openxmlformats.org/drawingml/2006/chart" xmlns:r="http://schemas.openxmlformats.org/officeDocument/2006/relationships" r:id="rId3"/>
          </a:graphicData>
        </a:graphic>
      </p:graphicFrame>
      <p:sp>
        <p:nvSpPr>
          <p:cNvPr id="5" name="Up Arrow 4"/>
          <p:cNvSpPr/>
          <p:nvPr/>
        </p:nvSpPr>
        <p:spPr>
          <a:xfrm rot="10800000">
            <a:off x="2333503" y="2286124"/>
            <a:ext cx="320633" cy="329540"/>
          </a:xfrm>
          <a:prstGeom prst="up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8" name="Up Arrow 7"/>
          <p:cNvSpPr/>
          <p:nvPr/>
        </p:nvSpPr>
        <p:spPr>
          <a:xfrm>
            <a:off x="3844165" y="2223781"/>
            <a:ext cx="320633" cy="329540"/>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9" name="Up Arrow 8"/>
          <p:cNvSpPr/>
          <p:nvPr/>
        </p:nvSpPr>
        <p:spPr>
          <a:xfrm>
            <a:off x="5323843" y="1991067"/>
            <a:ext cx="320633" cy="329540"/>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10" name="Up Arrow 9"/>
          <p:cNvSpPr/>
          <p:nvPr/>
        </p:nvSpPr>
        <p:spPr>
          <a:xfrm>
            <a:off x="6812428" y="1554652"/>
            <a:ext cx="320633" cy="329540"/>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11" name="TextBox 10"/>
          <p:cNvSpPr txBox="1"/>
          <p:nvPr/>
        </p:nvSpPr>
        <p:spPr>
          <a:xfrm>
            <a:off x="2322081" y="1991066"/>
            <a:ext cx="360997" cy="253916"/>
          </a:xfrm>
          <a:prstGeom prst="rect">
            <a:avLst/>
          </a:prstGeom>
          <a:noFill/>
        </p:spPr>
        <p:txBody>
          <a:bodyPr wrap="none" rtlCol="0">
            <a:spAutoFit/>
          </a:bodyPr>
          <a:lstStyle/>
          <a:p>
            <a:pPr algn="ctr" defTabSz="685800"/>
            <a:r>
              <a:rPr lang="id-ID" sz="1050" b="1" dirty="0">
                <a:solidFill>
                  <a:prstClr val="white">
                    <a:lumMod val="50000"/>
                  </a:prstClr>
                </a:solidFill>
                <a:latin typeface="Raleway" panose="020B0503030101060003" pitchFamily="34" charset="0"/>
              </a:rPr>
              <a:t>3%</a:t>
            </a:r>
          </a:p>
        </p:txBody>
      </p:sp>
      <p:sp>
        <p:nvSpPr>
          <p:cNvPr id="12" name="TextBox 11"/>
          <p:cNvSpPr txBox="1"/>
          <p:nvPr/>
        </p:nvSpPr>
        <p:spPr>
          <a:xfrm>
            <a:off x="3834345" y="2564010"/>
            <a:ext cx="360997" cy="253916"/>
          </a:xfrm>
          <a:prstGeom prst="rect">
            <a:avLst/>
          </a:prstGeom>
          <a:noFill/>
        </p:spPr>
        <p:txBody>
          <a:bodyPr wrap="none" rtlCol="0">
            <a:spAutoFit/>
          </a:bodyPr>
          <a:lstStyle/>
          <a:p>
            <a:pPr algn="ctr" defTabSz="685800"/>
            <a:r>
              <a:rPr lang="id-ID" sz="1050" b="1" dirty="0">
                <a:solidFill>
                  <a:prstClr val="white">
                    <a:lumMod val="50000"/>
                  </a:prstClr>
                </a:solidFill>
                <a:latin typeface="Raleway" panose="020B0503030101060003" pitchFamily="34" charset="0"/>
              </a:rPr>
              <a:t>3%</a:t>
            </a:r>
          </a:p>
        </p:txBody>
      </p:sp>
      <p:sp>
        <p:nvSpPr>
          <p:cNvPr id="13" name="TextBox 12"/>
          <p:cNvSpPr txBox="1"/>
          <p:nvPr/>
        </p:nvSpPr>
        <p:spPr>
          <a:xfrm>
            <a:off x="5321281" y="2326206"/>
            <a:ext cx="360997" cy="253916"/>
          </a:xfrm>
          <a:prstGeom prst="rect">
            <a:avLst/>
          </a:prstGeom>
          <a:noFill/>
        </p:spPr>
        <p:txBody>
          <a:bodyPr wrap="none" rtlCol="0">
            <a:spAutoFit/>
          </a:bodyPr>
          <a:lstStyle/>
          <a:p>
            <a:pPr algn="ctr" defTabSz="685800"/>
            <a:r>
              <a:rPr lang="id-ID" sz="1050" b="1" dirty="0">
                <a:solidFill>
                  <a:prstClr val="white">
                    <a:lumMod val="50000"/>
                  </a:prstClr>
                </a:solidFill>
                <a:latin typeface="Raleway" panose="020B0503030101060003" pitchFamily="34" charset="0"/>
              </a:rPr>
              <a:t>9%</a:t>
            </a:r>
          </a:p>
        </p:txBody>
      </p:sp>
      <p:sp>
        <p:nvSpPr>
          <p:cNvPr id="14" name="TextBox 13"/>
          <p:cNvSpPr txBox="1"/>
          <p:nvPr/>
        </p:nvSpPr>
        <p:spPr>
          <a:xfrm>
            <a:off x="6769309" y="1863249"/>
            <a:ext cx="439544" cy="253916"/>
          </a:xfrm>
          <a:prstGeom prst="rect">
            <a:avLst/>
          </a:prstGeom>
          <a:noFill/>
        </p:spPr>
        <p:txBody>
          <a:bodyPr wrap="none" rtlCol="0">
            <a:spAutoFit/>
          </a:bodyPr>
          <a:lstStyle/>
          <a:p>
            <a:pPr algn="ctr" defTabSz="685800"/>
            <a:r>
              <a:rPr lang="id-ID" sz="1050" b="1" dirty="0">
                <a:solidFill>
                  <a:prstClr val="white">
                    <a:lumMod val="50000"/>
                  </a:prstClr>
                </a:solidFill>
                <a:latin typeface="Raleway" panose="020B0503030101060003" pitchFamily="34" charset="0"/>
              </a:rPr>
              <a:t>11%</a:t>
            </a:r>
          </a:p>
        </p:txBody>
      </p:sp>
      <p:sp>
        <p:nvSpPr>
          <p:cNvPr id="15" name="TextBox 34"/>
          <p:cNvSpPr txBox="1"/>
          <p:nvPr/>
        </p:nvSpPr>
        <p:spPr>
          <a:xfrm>
            <a:off x="1134321" y="4062250"/>
            <a:ext cx="6875359" cy="453586"/>
          </a:xfrm>
          <a:prstGeom prst="rect">
            <a:avLst/>
          </a:prstGeom>
          <a:noFill/>
        </p:spPr>
        <p:txBody>
          <a:bodyPr wrap="squar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gn="just">
              <a:lnSpc>
                <a:spcPct val="150000"/>
              </a:lnSpc>
            </a:pPr>
            <a:r>
              <a:rPr lang="en-US" sz="825" dirty="0">
                <a:solidFill>
                  <a:schemeClr val="tx1">
                    <a:lumMod val="50000"/>
                    <a:lumOff val="50000"/>
                  </a:schemeClr>
                </a:solidFill>
              </a:rPr>
              <a:t>Throughout our </a:t>
            </a:r>
            <a:r>
              <a:rPr lang="en-US" sz="825" dirty="0" err="1">
                <a:solidFill>
                  <a:schemeClr val="tx1">
                    <a:lumMod val="50000"/>
                    <a:lumOff val="50000"/>
                  </a:schemeClr>
                </a:solidFill>
              </a:rPr>
              <a:t>organisation</a:t>
            </a:r>
            <a:r>
              <a:rPr lang="en-US" sz="825" dirty="0">
                <a:solidFill>
                  <a:schemeClr val="tx1">
                    <a:lumMod val="50000"/>
                    <a:lumOff val="50000"/>
                  </a:schemeClr>
                </a:solidFill>
              </a:rPr>
              <a:t> we’ve always looked to bring together the right skills and knowledge to support our technology development, network growth and customer service. With experience that goes beyond the telecoms and IT industry our group of directors and officers are focused on bringing</a:t>
            </a:r>
          </a:p>
        </p:txBody>
      </p:sp>
    </p:spTree>
    <p:extLst>
      <p:ext uri="{BB962C8B-B14F-4D97-AF65-F5344CB8AC3E}">
        <p14:creationId xmlns:p14="http://schemas.microsoft.com/office/powerpoint/2010/main" val="272921608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fade">
                                      <p:cBhvr>
                                        <p:cTn id="7" dur="500"/>
                                        <p:tgtEl>
                                          <p:spTgt spid="4">
                                            <p:graphicEl>
                                              <a:chart seriesIdx="-3" categoryIdx="-3" bldStep="gridLegen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fade">
                                      <p:cBhvr>
                                        <p:cTn id="11" dur="500"/>
                                        <p:tgtEl>
                                          <p:spTgt spid="4">
                                            <p:graphicEl>
                                              <a:chart seriesIdx="-4" categoryIdx="0" bldStep="category"/>
                                            </p:graphicEl>
                                          </p:spTgt>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fade">
                                      <p:cBhvr>
                                        <p:cTn id="26" dur="500"/>
                                        <p:tgtEl>
                                          <p:spTgt spid="4">
                                            <p:graphicEl>
                                              <a:chart seriesIdx="-4" categoryIdx="1" bldStep="category"/>
                                            </p:graphicEl>
                                          </p:spTgt>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fade">
                                      <p:cBhvr>
                                        <p:cTn id="41" dur="500"/>
                                        <p:tgtEl>
                                          <p:spTgt spid="4">
                                            <p:graphicEl>
                                              <a:chart seriesIdx="-4" categoryIdx="2" bldStep="category"/>
                                            </p:graphicEl>
                                          </p:spTgt>
                                        </p:tgtEl>
                                      </p:cBhvr>
                                    </p:animEffect>
                                  </p:childTnLst>
                                </p:cTn>
                              </p:par>
                            </p:childTnLst>
                          </p:cTn>
                        </p:par>
                        <p:par>
                          <p:cTn id="42" fill="hold">
                            <p:stCondLst>
                              <p:cond delay="4000"/>
                            </p:stCondLst>
                            <p:childTnLst>
                              <p:par>
                                <p:cTn id="43" presetID="42"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fade">
                                      <p:cBhvr>
                                        <p:cTn id="56" dur="500"/>
                                        <p:tgtEl>
                                          <p:spTgt spid="4">
                                            <p:graphicEl>
                                              <a:chart seriesIdx="-4" categoryIdx="3" bldStep="category"/>
                                            </p:graphicEl>
                                          </p:spTgt>
                                        </p:tgtEl>
                                      </p:cBhvr>
                                    </p:animEffect>
                                  </p:childTnLst>
                                </p:cTn>
                              </p:par>
                            </p:childTnLst>
                          </p:cTn>
                        </p:par>
                        <p:par>
                          <p:cTn id="57" fill="hold">
                            <p:stCondLst>
                              <p:cond delay="5500"/>
                            </p:stCondLst>
                            <p:childTnLst>
                              <p:par>
                                <p:cTn id="58" presetID="42" presetClass="entr" presetSubtype="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1000"/>
                                        <p:tgtEl>
                                          <p:spTgt spid="10"/>
                                        </p:tgtEl>
                                      </p:cBhvr>
                                    </p:animEffect>
                                    <p:anim calcmode="lin" valueType="num">
                                      <p:cBhvr>
                                        <p:cTn id="61" dur="1000" fill="hold"/>
                                        <p:tgtEl>
                                          <p:spTgt spid="10"/>
                                        </p:tgtEl>
                                        <p:attrNameLst>
                                          <p:attrName>ppt_x</p:attrName>
                                        </p:attrNameLst>
                                      </p:cBhvr>
                                      <p:tavLst>
                                        <p:tav tm="0">
                                          <p:val>
                                            <p:strVal val="#ppt_x"/>
                                          </p:val>
                                        </p:tav>
                                        <p:tav tm="100000">
                                          <p:val>
                                            <p:strVal val="#ppt_x"/>
                                          </p:val>
                                        </p:tav>
                                      </p:tavLst>
                                    </p:anim>
                                    <p:anim calcmode="lin" valueType="num">
                                      <p:cBhvr>
                                        <p:cTn id="62" dur="1000" fill="hold"/>
                                        <p:tgtEl>
                                          <p:spTgt spid="1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childTnLst>
                          </p:cTn>
                        </p:par>
                        <p:par>
                          <p:cTn id="68" fill="hold">
                            <p:stCondLst>
                              <p:cond delay="6500"/>
                            </p:stCondLst>
                            <p:childTnLst>
                              <p:par>
                                <p:cTn id="69" presetID="10" presetClass="entr" presetSubtype="0" fill="hold" grpId="0" nodeType="afterEffect">
                                  <p:stCondLst>
                                    <p:cond delay="0"/>
                                  </p:stCondLst>
                                  <p:childTnLst>
                                    <p:set>
                                      <p:cBhvr>
                                        <p:cTn id="70" dur="1" fill="hold">
                                          <p:stCondLst>
                                            <p:cond delay="0"/>
                                          </p:stCondLst>
                                        </p:cTn>
                                        <p:tgtEl>
                                          <p:spTgt spid="4">
                                            <p:graphicEl>
                                              <a:chart seriesIdx="-4" categoryIdx="4" bldStep="category"/>
                                            </p:graphicEl>
                                          </p:spTgt>
                                        </p:tgtEl>
                                        <p:attrNameLst>
                                          <p:attrName>style.visibility</p:attrName>
                                        </p:attrNameLst>
                                      </p:cBhvr>
                                      <p:to>
                                        <p:strVal val="visible"/>
                                      </p:to>
                                    </p:set>
                                    <p:animEffect transition="in" filter="fade">
                                      <p:cBhvr>
                                        <p:cTn id="71" dur="500"/>
                                        <p:tgtEl>
                                          <p:spTgt spid="4">
                                            <p:graphicEl>
                                              <a:chart seriesIdx="-4" categoryIdx="4" bldStep="category"/>
                                            </p:graphicEl>
                                          </p:spTgt>
                                        </p:tgtEl>
                                      </p:cBhvr>
                                    </p:animEffect>
                                  </p:childTnLst>
                                </p:cTn>
                              </p:par>
                            </p:childTnLst>
                          </p:cTn>
                        </p:par>
                        <p:par>
                          <p:cTn id="72" fill="hold">
                            <p:stCondLst>
                              <p:cond delay="7000"/>
                            </p:stCondLst>
                            <p:childTnLst>
                              <p:par>
                                <p:cTn id="73" presetID="10" presetClass="entr" presetSubtype="0"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P spid="5" grpId="0" animBg="1"/>
      <p:bldP spid="8" grpId="0" animBg="1"/>
      <p:bldP spid="9" grpId="0" animBg="1"/>
      <p:bldP spid="10" grpId="0" animBg="1"/>
      <p:bldP spid="11" grpId="0"/>
      <p:bldP spid="12" grpId="0"/>
      <p:bldP spid="13" grpId="0"/>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4908112" y="2021328"/>
            <a:ext cx="3456820" cy="2260333"/>
            <a:chOff x="892380" y="1579380"/>
            <a:chExt cx="4609093" cy="1985631"/>
          </a:xfrm>
        </p:grpSpPr>
        <p:cxnSp>
          <p:nvCxnSpPr>
            <p:cNvPr id="21" name="Straight Connector 20"/>
            <p:cNvCxnSpPr/>
            <p:nvPr/>
          </p:nvCxnSpPr>
          <p:spPr>
            <a:xfrm>
              <a:off x="892380" y="3565011"/>
              <a:ext cx="4609093"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95190" y="3317169"/>
              <a:ext cx="4606283"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95190" y="3069436"/>
              <a:ext cx="4605953"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93200" y="2821703"/>
              <a:ext cx="4605953"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393" y="2573970"/>
              <a:ext cx="4605760"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95520" y="2325426"/>
              <a:ext cx="4603633"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95459" y="2076344"/>
              <a:ext cx="4603694"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895520" y="1791938"/>
              <a:ext cx="4603633" cy="36029"/>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95520" y="1579380"/>
              <a:ext cx="4603633"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5454471" y="4391252"/>
            <a:ext cx="322524" cy="230832"/>
          </a:xfrm>
          <a:prstGeom prst="rect">
            <a:avLst/>
          </a:prstGeom>
          <a:noFill/>
        </p:spPr>
        <p:txBody>
          <a:bodyPr wrap="none" rtlCol="0">
            <a:spAutoFit/>
          </a:bodyPr>
          <a:lstStyle/>
          <a:p>
            <a:pPr algn="ctr" defTabSz="685800"/>
            <a:r>
              <a:rPr lang="id-ID" sz="900" b="1" dirty="0">
                <a:solidFill>
                  <a:prstClr val="white">
                    <a:lumMod val="50000"/>
                  </a:prstClr>
                </a:solidFill>
              </a:rPr>
              <a:t>UK</a:t>
            </a:r>
          </a:p>
        </p:txBody>
      </p:sp>
      <p:sp>
        <p:nvSpPr>
          <p:cNvPr id="33" name="TextBox 32"/>
          <p:cNvSpPr txBox="1"/>
          <p:nvPr/>
        </p:nvSpPr>
        <p:spPr>
          <a:xfrm>
            <a:off x="6264504" y="4391252"/>
            <a:ext cx="359394" cy="230832"/>
          </a:xfrm>
          <a:prstGeom prst="rect">
            <a:avLst/>
          </a:prstGeom>
          <a:noFill/>
        </p:spPr>
        <p:txBody>
          <a:bodyPr wrap="none" rtlCol="0">
            <a:spAutoFit/>
          </a:bodyPr>
          <a:lstStyle/>
          <a:p>
            <a:pPr algn="ctr" defTabSz="685800"/>
            <a:r>
              <a:rPr lang="id-ID" sz="900" b="1" dirty="0">
                <a:solidFill>
                  <a:prstClr val="white">
                    <a:lumMod val="50000"/>
                  </a:prstClr>
                </a:solidFill>
              </a:rPr>
              <a:t>JPN</a:t>
            </a:r>
          </a:p>
        </p:txBody>
      </p:sp>
      <p:sp>
        <p:nvSpPr>
          <p:cNvPr id="34" name="TextBox 33"/>
          <p:cNvSpPr txBox="1"/>
          <p:nvPr/>
        </p:nvSpPr>
        <p:spPr>
          <a:xfrm>
            <a:off x="7142958" y="4391252"/>
            <a:ext cx="385042" cy="230832"/>
          </a:xfrm>
          <a:prstGeom prst="rect">
            <a:avLst/>
          </a:prstGeom>
          <a:noFill/>
        </p:spPr>
        <p:txBody>
          <a:bodyPr wrap="none" rtlCol="0">
            <a:spAutoFit/>
          </a:bodyPr>
          <a:lstStyle/>
          <a:p>
            <a:pPr algn="ctr" defTabSz="685800"/>
            <a:r>
              <a:rPr lang="id-ID" sz="900" b="1" dirty="0">
                <a:solidFill>
                  <a:prstClr val="white">
                    <a:lumMod val="50000"/>
                  </a:prstClr>
                </a:solidFill>
              </a:rPr>
              <a:t>USA</a:t>
            </a:r>
          </a:p>
        </p:txBody>
      </p:sp>
      <p:sp>
        <p:nvSpPr>
          <p:cNvPr id="35" name="TextBox 34"/>
          <p:cNvSpPr txBox="1"/>
          <p:nvPr/>
        </p:nvSpPr>
        <p:spPr>
          <a:xfrm>
            <a:off x="8019528" y="4391252"/>
            <a:ext cx="362600" cy="230832"/>
          </a:xfrm>
          <a:prstGeom prst="rect">
            <a:avLst/>
          </a:prstGeom>
          <a:noFill/>
        </p:spPr>
        <p:txBody>
          <a:bodyPr wrap="none" rtlCol="0">
            <a:spAutoFit/>
          </a:bodyPr>
          <a:lstStyle/>
          <a:p>
            <a:pPr algn="ctr" defTabSz="685800"/>
            <a:r>
              <a:rPr lang="id-ID" sz="900" b="1" dirty="0">
                <a:solidFill>
                  <a:prstClr val="white">
                    <a:lumMod val="50000"/>
                  </a:prstClr>
                </a:solidFill>
              </a:rPr>
              <a:t>IDN</a:t>
            </a:r>
          </a:p>
        </p:txBody>
      </p:sp>
      <p:sp>
        <p:nvSpPr>
          <p:cNvPr id="6" name="TextBox 5"/>
          <p:cNvSpPr txBox="1"/>
          <p:nvPr/>
        </p:nvSpPr>
        <p:spPr>
          <a:xfrm>
            <a:off x="3631171" y="999094"/>
            <a:ext cx="1881669" cy="276999"/>
          </a:xfrm>
          <a:prstGeom prst="rect">
            <a:avLst/>
          </a:prstGeom>
          <a:noFill/>
        </p:spPr>
        <p:txBody>
          <a:bodyPr wrap="none" rtlCol="0">
            <a:spAutoFit/>
          </a:bodyPr>
          <a:lstStyle/>
          <a:p>
            <a:pPr algn="ctr" defTabSz="685800"/>
            <a:r>
              <a:rPr lang="id-ID" sz="1200" dirty="0">
                <a:solidFill>
                  <a:prstClr val="white">
                    <a:lumMod val="65000"/>
                  </a:prstClr>
                </a:solidFill>
                <a:latin typeface="Calibri Light"/>
              </a:rPr>
              <a:t>put your </a:t>
            </a:r>
            <a:r>
              <a:rPr lang="id-ID" sz="1200" dirty="0">
                <a:solidFill>
                  <a:srgbClr val="5B9BD5"/>
                </a:solidFill>
                <a:latin typeface="Calibri Light"/>
              </a:rPr>
              <a:t>great</a:t>
            </a:r>
            <a:r>
              <a:rPr lang="id-ID" sz="1200" dirty="0">
                <a:solidFill>
                  <a:prstClr val="white">
                    <a:lumMod val="65000"/>
                  </a:prstClr>
                </a:solidFill>
                <a:latin typeface="Calibri Light"/>
              </a:rPr>
              <a:t> subtitle here</a:t>
            </a:r>
            <a:endParaRPr lang="en-US" sz="1200" dirty="0">
              <a:solidFill>
                <a:prstClr val="white">
                  <a:lumMod val="65000"/>
                </a:prstClr>
              </a:solidFill>
              <a:latin typeface="Calibri Light"/>
            </a:endParaRPr>
          </a:p>
        </p:txBody>
      </p:sp>
      <p:sp>
        <p:nvSpPr>
          <p:cNvPr id="7" name="TextBox 6"/>
          <p:cNvSpPr txBox="1"/>
          <p:nvPr/>
        </p:nvSpPr>
        <p:spPr>
          <a:xfrm>
            <a:off x="3078586" y="510569"/>
            <a:ext cx="2987036" cy="600164"/>
          </a:xfrm>
          <a:prstGeom prst="rect">
            <a:avLst/>
          </a:prstGeom>
          <a:noFill/>
        </p:spPr>
        <p:txBody>
          <a:bodyPr wrap="none" rtlCol="0">
            <a:spAutoFit/>
          </a:bodyPr>
          <a:lstStyle/>
          <a:p>
            <a:pPr algn="ctr" defTabSz="685800"/>
            <a:r>
              <a:rPr lang="id-ID" sz="3300" b="1" dirty="0">
                <a:solidFill>
                  <a:schemeClr val="tx1">
                    <a:lumMod val="50000"/>
                    <a:lumOff val="50000"/>
                  </a:schemeClr>
                </a:solidFill>
                <a:latin typeface="Calibri Light"/>
              </a:rPr>
              <a:t>Energy Efficiency</a:t>
            </a:r>
            <a:endParaRPr lang="en-US" sz="3300" b="1" dirty="0">
              <a:solidFill>
                <a:schemeClr val="tx1">
                  <a:lumMod val="50000"/>
                  <a:lumOff val="50000"/>
                </a:schemeClr>
              </a:solidFill>
              <a:latin typeface="Calibri Light"/>
            </a:endParaRPr>
          </a:p>
        </p:txBody>
      </p:sp>
      <p:sp>
        <p:nvSpPr>
          <p:cNvPr id="5" name="Freeform 5"/>
          <p:cNvSpPr/>
          <p:nvPr/>
        </p:nvSpPr>
        <p:spPr bwMode="auto">
          <a:xfrm>
            <a:off x="6347744" y="3067475"/>
            <a:ext cx="192914" cy="1271576"/>
          </a:xfrm>
          <a:custGeom>
            <a:avLst/>
            <a:gdLst>
              <a:gd name="T0" fmla="*/ 102 w 118"/>
              <a:gd name="T1" fmla="*/ 133 h 777"/>
              <a:gd name="T2" fmla="*/ 40 w 118"/>
              <a:gd name="T3" fmla="*/ 1 h 777"/>
              <a:gd name="T4" fmla="*/ 11 w 118"/>
              <a:gd name="T5" fmla="*/ 0 h 777"/>
              <a:gd name="T6" fmla="*/ 0 w 118"/>
              <a:gd name="T7" fmla="*/ 745 h 777"/>
              <a:gd name="T8" fmla="*/ 32 w 118"/>
              <a:gd name="T9" fmla="*/ 777 h 777"/>
              <a:gd name="T10" fmla="*/ 86 w 118"/>
              <a:gd name="T11" fmla="*/ 777 h 777"/>
              <a:gd name="T12" fmla="*/ 118 w 118"/>
              <a:gd name="T13" fmla="*/ 745 h 777"/>
              <a:gd name="T14" fmla="*/ 109 w 118"/>
              <a:gd name="T15" fmla="*/ 147 h 777"/>
              <a:gd name="T16" fmla="*/ 102 w 118"/>
              <a:gd name="T17" fmla="*/ 133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77">
                <a:moveTo>
                  <a:pt x="102" y="133"/>
                </a:moveTo>
                <a:cubicBezTo>
                  <a:pt x="73" y="78"/>
                  <a:pt x="50" y="25"/>
                  <a:pt x="40" y="1"/>
                </a:cubicBezTo>
                <a:cubicBezTo>
                  <a:pt x="32" y="1"/>
                  <a:pt x="23" y="0"/>
                  <a:pt x="11" y="0"/>
                </a:cubicBezTo>
                <a:cubicBezTo>
                  <a:pt x="0" y="745"/>
                  <a:pt x="0" y="745"/>
                  <a:pt x="0" y="745"/>
                </a:cubicBezTo>
                <a:cubicBezTo>
                  <a:pt x="0" y="763"/>
                  <a:pt x="14" y="777"/>
                  <a:pt x="32" y="777"/>
                </a:cubicBezTo>
                <a:cubicBezTo>
                  <a:pt x="86" y="777"/>
                  <a:pt x="86" y="777"/>
                  <a:pt x="86" y="777"/>
                </a:cubicBezTo>
                <a:cubicBezTo>
                  <a:pt x="104" y="777"/>
                  <a:pt x="118" y="763"/>
                  <a:pt x="118" y="745"/>
                </a:cubicBezTo>
                <a:cubicBezTo>
                  <a:pt x="109" y="147"/>
                  <a:pt x="109" y="147"/>
                  <a:pt x="109" y="147"/>
                </a:cubicBezTo>
                <a:cubicBezTo>
                  <a:pt x="107" y="142"/>
                  <a:pt x="104" y="138"/>
                  <a:pt x="102" y="133"/>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685800"/>
            <a:endParaRPr lang="id-ID" sz="1350">
              <a:solidFill>
                <a:prstClr val="black"/>
              </a:solidFill>
            </a:endParaRPr>
          </a:p>
        </p:txBody>
      </p:sp>
      <p:sp>
        <p:nvSpPr>
          <p:cNvPr id="8" name="Freeform 6"/>
          <p:cNvSpPr>
            <a:spLocks noEditPoints="1"/>
          </p:cNvSpPr>
          <p:nvPr/>
        </p:nvSpPr>
        <p:spPr bwMode="auto">
          <a:xfrm>
            <a:off x="5878250" y="2347677"/>
            <a:ext cx="1099405" cy="1209346"/>
          </a:xfrm>
          <a:custGeom>
            <a:avLst/>
            <a:gdLst>
              <a:gd name="T0" fmla="*/ 601 w 672"/>
              <a:gd name="T1" fmla="*/ 50 h 739"/>
              <a:gd name="T2" fmla="*/ 352 w 672"/>
              <a:gd name="T3" fmla="*/ 291 h 739"/>
              <a:gd name="T4" fmla="*/ 7 w 672"/>
              <a:gd name="T5" fmla="*/ 327 h 739"/>
              <a:gd name="T6" fmla="*/ 341 w 672"/>
              <a:gd name="T7" fmla="*/ 422 h 739"/>
              <a:gd name="T8" fmla="*/ 544 w 672"/>
              <a:gd name="T9" fmla="*/ 702 h 739"/>
              <a:gd name="T10" fmla="*/ 459 w 672"/>
              <a:gd name="T11" fmla="*/ 366 h 739"/>
              <a:gd name="T12" fmla="*/ 601 w 672"/>
              <a:gd name="T13" fmla="*/ 50 h 739"/>
              <a:gd name="T14" fmla="*/ 388 w 672"/>
              <a:gd name="T15" fmla="*/ 419 h 739"/>
              <a:gd name="T16" fmla="*/ 330 w 672"/>
              <a:gd name="T17" fmla="*/ 361 h 739"/>
              <a:gd name="T18" fmla="*/ 388 w 672"/>
              <a:gd name="T19" fmla="*/ 303 h 739"/>
              <a:gd name="T20" fmla="*/ 446 w 672"/>
              <a:gd name="T21" fmla="*/ 361 h 739"/>
              <a:gd name="T22" fmla="*/ 388 w 672"/>
              <a:gd name="T23" fmla="*/ 41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2" h="739">
                <a:moveTo>
                  <a:pt x="601" y="50"/>
                </a:moveTo>
                <a:cubicBezTo>
                  <a:pt x="530" y="0"/>
                  <a:pt x="352" y="291"/>
                  <a:pt x="352" y="291"/>
                </a:cubicBezTo>
                <a:cubicBezTo>
                  <a:pt x="352" y="291"/>
                  <a:pt x="15" y="241"/>
                  <a:pt x="7" y="327"/>
                </a:cubicBezTo>
                <a:cubicBezTo>
                  <a:pt x="0" y="413"/>
                  <a:pt x="341" y="422"/>
                  <a:pt x="341" y="422"/>
                </a:cubicBezTo>
                <a:cubicBezTo>
                  <a:pt x="341" y="422"/>
                  <a:pt x="465" y="739"/>
                  <a:pt x="544" y="702"/>
                </a:cubicBezTo>
                <a:cubicBezTo>
                  <a:pt x="623" y="665"/>
                  <a:pt x="459" y="366"/>
                  <a:pt x="459" y="366"/>
                </a:cubicBezTo>
                <a:cubicBezTo>
                  <a:pt x="459" y="366"/>
                  <a:pt x="672" y="99"/>
                  <a:pt x="601" y="50"/>
                </a:cubicBezTo>
                <a:close/>
                <a:moveTo>
                  <a:pt x="388" y="419"/>
                </a:moveTo>
                <a:cubicBezTo>
                  <a:pt x="356" y="419"/>
                  <a:pt x="330" y="393"/>
                  <a:pt x="330" y="361"/>
                </a:cubicBezTo>
                <a:cubicBezTo>
                  <a:pt x="330" y="329"/>
                  <a:pt x="356" y="303"/>
                  <a:pt x="388" y="303"/>
                </a:cubicBezTo>
                <a:cubicBezTo>
                  <a:pt x="420" y="303"/>
                  <a:pt x="446" y="329"/>
                  <a:pt x="446" y="361"/>
                </a:cubicBezTo>
                <a:cubicBezTo>
                  <a:pt x="446" y="393"/>
                  <a:pt x="420" y="419"/>
                  <a:pt x="388" y="41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685800"/>
            <a:endParaRPr lang="id-ID" sz="1350">
              <a:solidFill>
                <a:prstClr val="black"/>
              </a:solidFill>
            </a:endParaRPr>
          </a:p>
        </p:txBody>
      </p:sp>
      <p:sp>
        <p:nvSpPr>
          <p:cNvPr id="9" name="Freeform 7"/>
          <p:cNvSpPr/>
          <p:nvPr/>
        </p:nvSpPr>
        <p:spPr bwMode="auto">
          <a:xfrm>
            <a:off x="7239023" y="3180182"/>
            <a:ext cx="192914" cy="1158869"/>
          </a:xfrm>
          <a:custGeom>
            <a:avLst/>
            <a:gdLst>
              <a:gd name="T0" fmla="*/ 102 w 118"/>
              <a:gd name="T1" fmla="*/ 132 h 708"/>
              <a:gd name="T2" fmla="*/ 40 w 118"/>
              <a:gd name="T3" fmla="*/ 1 h 708"/>
              <a:gd name="T4" fmla="*/ 11 w 118"/>
              <a:gd name="T5" fmla="*/ 0 h 708"/>
              <a:gd name="T6" fmla="*/ 0 w 118"/>
              <a:gd name="T7" fmla="*/ 676 h 708"/>
              <a:gd name="T8" fmla="*/ 32 w 118"/>
              <a:gd name="T9" fmla="*/ 708 h 708"/>
              <a:gd name="T10" fmla="*/ 86 w 118"/>
              <a:gd name="T11" fmla="*/ 708 h 708"/>
              <a:gd name="T12" fmla="*/ 118 w 118"/>
              <a:gd name="T13" fmla="*/ 676 h 708"/>
              <a:gd name="T14" fmla="*/ 110 w 118"/>
              <a:gd name="T15" fmla="*/ 147 h 708"/>
              <a:gd name="T16" fmla="*/ 102 w 118"/>
              <a:gd name="T17" fmla="*/ 132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08">
                <a:moveTo>
                  <a:pt x="102" y="132"/>
                </a:moveTo>
                <a:cubicBezTo>
                  <a:pt x="73" y="78"/>
                  <a:pt x="50" y="24"/>
                  <a:pt x="40" y="1"/>
                </a:cubicBezTo>
                <a:cubicBezTo>
                  <a:pt x="32" y="1"/>
                  <a:pt x="23" y="0"/>
                  <a:pt x="11" y="0"/>
                </a:cubicBezTo>
                <a:cubicBezTo>
                  <a:pt x="0" y="676"/>
                  <a:pt x="0" y="676"/>
                  <a:pt x="0" y="676"/>
                </a:cubicBezTo>
                <a:cubicBezTo>
                  <a:pt x="0" y="694"/>
                  <a:pt x="14" y="708"/>
                  <a:pt x="32" y="708"/>
                </a:cubicBezTo>
                <a:cubicBezTo>
                  <a:pt x="86" y="708"/>
                  <a:pt x="86" y="708"/>
                  <a:pt x="86" y="708"/>
                </a:cubicBezTo>
                <a:cubicBezTo>
                  <a:pt x="104" y="708"/>
                  <a:pt x="118" y="694"/>
                  <a:pt x="118" y="676"/>
                </a:cubicBezTo>
                <a:cubicBezTo>
                  <a:pt x="110" y="147"/>
                  <a:pt x="110" y="147"/>
                  <a:pt x="110" y="147"/>
                </a:cubicBezTo>
                <a:cubicBezTo>
                  <a:pt x="107" y="142"/>
                  <a:pt x="104" y="138"/>
                  <a:pt x="102" y="13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685800"/>
            <a:endParaRPr lang="id-ID" sz="1350">
              <a:solidFill>
                <a:prstClr val="black"/>
              </a:solidFill>
            </a:endParaRPr>
          </a:p>
        </p:txBody>
      </p:sp>
      <p:sp>
        <p:nvSpPr>
          <p:cNvPr id="10" name="Freeform 8"/>
          <p:cNvSpPr>
            <a:spLocks noEditPoints="1"/>
          </p:cNvSpPr>
          <p:nvPr/>
        </p:nvSpPr>
        <p:spPr bwMode="auto">
          <a:xfrm>
            <a:off x="6769528" y="2460382"/>
            <a:ext cx="1099405" cy="1209346"/>
          </a:xfrm>
          <a:custGeom>
            <a:avLst/>
            <a:gdLst>
              <a:gd name="T0" fmla="*/ 601 w 672"/>
              <a:gd name="T1" fmla="*/ 49 h 739"/>
              <a:gd name="T2" fmla="*/ 352 w 672"/>
              <a:gd name="T3" fmla="*/ 291 h 739"/>
              <a:gd name="T4" fmla="*/ 7 w 672"/>
              <a:gd name="T5" fmla="*/ 327 h 739"/>
              <a:gd name="T6" fmla="*/ 341 w 672"/>
              <a:gd name="T7" fmla="*/ 421 h 739"/>
              <a:gd name="T8" fmla="*/ 544 w 672"/>
              <a:gd name="T9" fmla="*/ 702 h 739"/>
              <a:gd name="T10" fmla="*/ 459 w 672"/>
              <a:gd name="T11" fmla="*/ 366 h 739"/>
              <a:gd name="T12" fmla="*/ 601 w 672"/>
              <a:gd name="T13" fmla="*/ 49 h 739"/>
              <a:gd name="T14" fmla="*/ 388 w 672"/>
              <a:gd name="T15" fmla="*/ 418 h 739"/>
              <a:gd name="T16" fmla="*/ 330 w 672"/>
              <a:gd name="T17" fmla="*/ 360 h 739"/>
              <a:gd name="T18" fmla="*/ 388 w 672"/>
              <a:gd name="T19" fmla="*/ 302 h 739"/>
              <a:gd name="T20" fmla="*/ 446 w 672"/>
              <a:gd name="T21" fmla="*/ 360 h 739"/>
              <a:gd name="T22" fmla="*/ 388 w 672"/>
              <a:gd name="T23" fmla="*/ 418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2" h="739">
                <a:moveTo>
                  <a:pt x="601" y="49"/>
                </a:moveTo>
                <a:cubicBezTo>
                  <a:pt x="530" y="0"/>
                  <a:pt x="352" y="291"/>
                  <a:pt x="352" y="291"/>
                </a:cubicBezTo>
                <a:cubicBezTo>
                  <a:pt x="352" y="291"/>
                  <a:pt x="15" y="240"/>
                  <a:pt x="7" y="327"/>
                </a:cubicBezTo>
                <a:cubicBezTo>
                  <a:pt x="0" y="413"/>
                  <a:pt x="341" y="421"/>
                  <a:pt x="341" y="421"/>
                </a:cubicBezTo>
                <a:cubicBezTo>
                  <a:pt x="341" y="421"/>
                  <a:pt x="465" y="739"/>
                  <a:pt x="544" y="702"/>
                </a:cubicBezTo>
                <a:cubicBezTo>
                  <a:pt x="623" y="665"/>
                  <a:pt x="459" y="366"/>
                  <a:pt x="459" y="366"/>
                </a:cubicBezTo>
                <a:cubicBezTo>
                  <a:pt x="459" y="366"/>
                  <a:pt x="672" y="99"/>
                  <a:pt x="601" y="49"/>
                </a:cubicBezTo>
                <a:close/>
                <a:moveTo>
                  <a:pt x="388" y="418"/>
                </a:moveTo>
                <a:cubicBezTo>
                  <a:pt x="356" y="418"/>
                  <a:pt x="330" y="392"/>
                  <a:pt x="330" y="360"/>
                </a:cubicBezTo>
                <a:cubicBezTo>
                  <a:pt x="330" y="328"/>
                  <a:pt x="356" y="302"/>
                  <a:pt x="388" y="302"/>
                </a:cubicBezTo>
                <a:cubicBezTo>
                  <a:pt x="420" y="302"/>
                  <a:pt x="446" y="328"/>
                  <a:pt x="446" y="360"/>
                </a:cubicBezTo>
                <a:cubicBezTo>
                  <a:pt x="446" y="392"/>
                  <a:pt x="420" y="418"/>
                  <a:pt x="388" y="418"/>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685800"/>
            <a:endParaRPr lang="id-ID" sz="1350">
              <a:solidFill>
                <a:prstClr val="black"/>
              </a:solidFill>
            </a:endParaRPr>
          </a:p>
        </p:txBody>
      </p:sp>
      <p:sp>
        <p:nvSpPr>
          <p:cNvPr id="11" name="Freeform 9"/>
          <p:cNvSpPr/>
          <p:nvPr/>
        </p:nvSpPr>
        <p:spPr bwMode="auto">
          <a:xfrm>
            <a:off x="5511782" y="3669728"/>
            <a:ext cx="192914" cy="669323"/>
          </a:xfrm>
          <a:custGeom>
            <a:avLst/>
            <a:gdLst>
              <a:gd name="T0" fmla="*/ 86 w 118"/>
              <a:gd name="T1" fmla="*/ 132 h 409"/>
              <a:gd name="T2" fmla="*/ 25 w 118"/>
              <a:gd name="T3" fmla="*/ 0 h 409"/>
              <a:gd name="T4" fmla="*/ 10 w 118"/>
              <a:gd name="T5" fmla="*/ 0 h 409"/>
              <a:gd name="T6" fmla="*/ 0 w 118"/>
              <a:gd name="T7" fmla="*/ 377 h 409"/>
              <a:gd name="T8" fmla="*/ 32 w 118"/>
              <a:gd name="T9" fmla="*/ 409 h 409"/>
              <a:gd name="T10" fmla="*/ 86 w 118"/>
              <a:gd name="T11" fmla="*/ 409 h 409"/>
              <a:gd name="T12" fmla="*/ 118 w 118"/>
              <a:gd name="T13" fmla="*/ 377 h 409"/>
              <a:gd name="T14" fmla="*/ 113 w 118"/>
              <a:gd name="T15" fmla="*/ 178 h 409"/>
              <a:gd name="T16" fmla="*/ 86 w 118"/>
              <a:gd name="T17" fmla="*/ 132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09">
                <a:moveTo>
                  <a:pt x="86" y="132"/>
                </a:moveTo>
                <a:cubicBezTo>
                  <a:pt x="57" y="78"/>
                  <a:pt x="34" y="24"/>
                  <a:pt x="25" y="0"/>
                </a:cubicBezTo>
                <a:cubicBezTo>
                  <a:pt x="21" y="0"/>
                  <a:pt x="16" y="0"/>
                  <a:pt x="10" y="0"/>
                </a:cubicBezTo>
                <a:cubicBezTo>
                  <a:pt x="0" y="377"/>
                  <a:pt x="0" y="377"/>
                  <a:pt x="0" y="377"/>
                </a:cubicBezTo>
                <a:cubicBezTo>
                  <a:pt x="0" y="395"/>
                  <a:pt x="14" y="409"/>
                  <a:pt x="32" y="409"/>
                </a:cubicBezTo>
                <a:cubicBezTo>
                  <a:pt x="86" y="409"/>
                  <a:pt x="86" y="409"/>
                  <a:pt x="86" y="409"/>
                </a:cubicBezTo>
                <a:cubicBezTo>
                  <a:pt x="104" y="409"/>
                  <a:pt x="118" y="395"/>
                  <a:pt x="118" y="377"/>
                </a:cubicBezTo>
                <a:cubicBezTo>
                  <a:pt x="113" y="178"/>
                  <a:pt x="113" y="178"/>
                  <a:pt x="113" y="178"/>
                </a:cubicBezTo>
                <a:cubicBezTo>
                  <a:pt x="104" y="165"/>
                  <a:pt x="96" y="149"/>
                  <a:pt x="86" y="13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685800"/>
            <a:endParaRPr lang="id-ID" sz="1350">
              <a:solidFill>
                <a:prstClr val="black"/>
              </a:solidFill>
            </a:endParaRPr>
          </a:p>
        </p:txBody>
      </p:sp>
      <p:sp>
        <p:nvSpPr>
          <p:cNvPr id="12" name="Freeform 10"/>
          <p:cNvSpPr>
            <a:spLocks noEditPoints="1"/>
          </p:cNvSpPr>
          <p:nvPr/>
        </p:nvSpPr>
        <p:spPr bwMode="auto">
          <a:xfrm>
            <a:off x="5017395" y="2947854"/>
            <a:ext cx="1098022" cy="1209346"/>
          </a:xfrm>
          <a:custGeom>
            <a:avLst/>
            <a:gdLst>
              <a:gd name="T0" fmla="*/ 600 w 671"/>
              <a:gd name="T1" fmla="*/ 50 h 739"/>
              <a:gd name="T2" fmla="*/ 352 w 671"/>
              <a:gd name="T3" fmla="*/ 291 h 739"/>
              <a:gd name="T4" fmla="*/ 7 w 671"/>
              <a:gd name="T5" fmla="*/ 327 h 739"/>
              <a:gd name="T6" fmla="*/ 340 w 671"/>
              <a:gd name="T7" fmla="*/ 422 h 739"/>
              <a:gd name="T8" fmla="*/ 544 w 671"/>
              <a:gd name="T9" fmla="*/ 702 h 739"/>
              <a:gd name="T10" fmla="*/ 459 w 671"/>
              <a:gd name="T11" fmla="*/ 366 h 739"/>
              <a:gd name="T12" fmla="*/ 600 w 671"/>
              <a:gd name="T13" fmla="*/ 50 h 739"/>
              <a:gd name="T14" fmla="*/ 388 w 671"/>
              <a:gd name="T15" fmla="*/ 419 h 739"/>
              <a:gd name="T16" fmla="*/ 330 w 671"/>
              <a:gd name="T17" fmla="*/ 361 h 739"/>
              <a:gd name="T18" fmla="*/ 388 w 671"/>
              <a:gd name="T19" fmla="*/ 303 h 739"/>
              <a:gd name="T20" fmla="*/ 446 w 671"/>
              <a:gd name="T21" fmla="*/ 361 h 739"/>
              <a:gd name="T22" fmla="*/ 388 w 671"/>
              <a:gd name="T23" fmla="*/ 41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1" h="739">
                <a:moveTo>
                  <a:pt x="600" y="50"/>
                </a:moveTo>
                <a:cubicBezTo>
                  <a:pt x="529" y="0"/>
                  <a:pt x="352" y="291"/>
                  <a:pt x="352" y="291"/>
                </a:cubicBezTo>
                <a:cubicBezTo>
                  <a:pt x="352" y="291"/>
                  <a:pt x="15" y="241"/>
                  <a:pt x="7" y="327"/>
                </a:cubicBezTo>
                <a:cubicBezTo>
                  <a:pt x="0" y="414"/>
                  <a:pt x="340" y="422"/>
                  <a:pt x="340" y="422"/>
                </a:cubicBezTo>
                <a:cubicBezTo>
                  <a:pt x="340" y="422"/>
                  <a:pt x="465" y="739"/>
                  <a:pt x="544" y="702"/>
                </a:cubicBezTo>
                <a:cubicBezTo>
                  <a:pt x="622" y="666"/>
                  <a:pt x="459" y="366"/>
                  <a:pt x="459" y="366"/>
                </a:cubicBezTo>
                <a:cubicBezTo>
                  <a:pt x="459" y="366"/>
                  <a:pt x="671" y="100"/>
                  <a:pt x="600" y="50"/>
                </a:cubicBezTo>
                <a:close/>
                <a:moveTo>
                  <a:pt x="388" y="419"/>
                </a:moveTo>
                <a:cubicBezTo>
                  <a:pt x="356" y="419"/>
                  <a:pt x="330" y="393"/>
                  <a:pt x="330" y="361"/>
                </a:cubicBezTo>
                <a:cubicBezTo>
                  <a:pt x="330" y="329"/>
                  <a:pt x="356" y="303"/>
                  <a:pt x="388" y="303"/>
                </a:cubicBezTo>
                <a:cubicBezTo>
                  <a:pt x="420" y="303"/>
                  <a:pt x="446" y="329"/>
                  <a:pt x="446" y="361"/>
                </a:cubicBezTo>
                <a:cubicBezTo>
                  <a:pt x="446" y="393"/>
                  <a:pt x="420" y="419"/>
                  <a:pt x="388" y="41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685800"/>
            <a:endParaRPr lang="id-ID" sz="1350">
              <a:solidFill>
                <a:prstClr val="black"/>
              </a:solidFill>
            </a:endParaRPr>
          </a:p>
        </p:txBody>
      </p:sp>
      <p:sp>
        <p:nvSpPr>
          <p:cNvPr id="13" name="Freeform 11"/>
          <p:cNvSpPr/>
          <p:nvPr/>
        </p:nvSpPr>
        <p:spPr bwMode="auto">
          <a:xfrm>
            <a:off x="8104026" y="2455542"/>
            <a:ext cx="193606" cy="1883509"/>
          </a:xfrm>
          <a:custGeom>
            <a:avLst/>
            <a:gdLst>
              <a:gd name="T0" fmla="*/ 88 w 118"/>
              <a:gd name="T1" fmla="*/ 132 h 1151"/>
              <a:gd name="T2" fmla="*/ 27 w 118"/>
              <a:gd name="T3" fmla="*/ 1 h 1151"/>
              <a:gd name="T4" fmla="*/ 12 w 118"/>
              <a:gd name="T5" fmla="*/ 0 h 1151"/>
              <a:gd name="T6" fmla="*/ 0 w 118"/>
              <a:gd name="T7" fmla="*/ 1119 h 1151"/>
              <a:gd name="T8" fmla="*/ 32 w 118"/>
              <a:gd name="T9" fmla="*/ 1151 h 1151"/>
              <a:gd name="T10" fmla="*/ 86 w 118"/>
              <a:gd name="T11" fmla="*/ 1151 h 1151"/>
              <a:gd name="T12" fmla="*/ 118 w 118"/>
              <a:gd name="T13" fmla="*/ 1119 h 1151"/>
              <a:gd name="T14" fmla="*/ 108 w 118"/>
              <a:gd name="T15" fmla="*/ 168 h 1151"/>
              <a:gd name="T16" fmla="*/ 88 w 118"/>
              <a:gd name="T17" fmla="*/ 132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151">
                <a:moveTo>
                  <a:pt x="88" y="132"/>
                </a:moveTo>
                <a:cubicBezTo>
                  <a:pt x="59" y="78"/>
                  <a:pt x="36" y="24"/>
                  <a:pt x="27" y="1"/>
                </a:cubicBezTo>
                <a:cubicBezTo>
                  <a:pt x="22" y="1"/>
                  <a:pt x="17" y="0"/>
                  <a:pt x="12" y="0"/>
                </a:cubicBezTo>
                <a:cubicBezTo>
                  <a:pt x="0" y="1119"/>
                  <a:pt x="0" y="1119"/>
                  <a:pt x="0" y="1119"/>
                </a:cubicBezTo>
                <a:cubicBezTo>
                  <a:pt x="0" y="1137"/>
                  <a:pt x="14" y="1151"/>
                  <a:pt x="32" y="1151"/>
                </a:cubicBezTo>
                <a:cubicBezTo>
                  <a:pt x="86" y="1151"/>
                  <a:pt x="86" y="1151"/>
                  <a:pt x="86" y="1151"/>
                </a:cubicBezTo>
                <a:cubicBezTo>
                  <a:pt x="104" y="1151"/>
                  <a:pt x="118" y="1137"/>
                  <a:pt x="118" y="1119"/>
                </a:cubicBezTo>
                <a:cubicBezTo>
                  <a:pt x="108" y="168"/>
                  <a:pt x="108" y="168"/>
                  <a:pt x="108" y="168"/>
                </a:cubicBezTo>
                <a:cubicBezTo>
                  <a:pt x="102" y="157"/>
                  <a:pt x="95" y="145"/>
                  <a:pt x="88" y="13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685800"/>
            <a:endParaRPr lang="id-ID" sz="1350">
              <a:solidFill>
                <a:prstClr val="black"/>
              </a:solidFill>
            </a:endParaRPr>
          </a:p>
        </p:txBody>
      </p:sp>
      <p:sp>
        <p:nvSpPr>
          <p:cNvPr id="14" name="Freeform 12"/>
          <p:cNvSpPr>
            <a:spLocks noEditPoints="1"/>
          </p:cNvSpPr>
          <p:nvPr/>
        </p:nvSpPr>
        <p:spPr bwMode="auto">
          <a:xfrm>
            <a:off x="7611714" y="1735744"/>
            <a:ext cx="1099405" cy="1207271"/>
          </a:xfrm>
          <a:custGeom>
            <a:avLst/>
            <a:gdLst>
              <a:gd name="T0" fmla="*/ 601 w 672"/>
              <a:gd name="T1" fmla="*/ 49 h 738"/>
              <a:gd name="T2" fmla="*/ 353 w 672"/>
              <a:gd name="T3" fmla="*/ 291 h 738"/>
              <a:gd name="T4" fmla="*/ 8 w 672"/>
              <a:gd name="T5" fmla="*/ 326 h 738"/>
              <a:gd name="T6" fmla="*/ 341 w 672"/>
              <a:gd name="T7" fmla="*/ 421 h 738"/>
              <a:gd name="T8" fmla="*/ 545 w 672"/>
              <a:gd name="T9" fmla="*/ 702 h 738"/>
              <a:gd name="T10" fmla="*/ 460 w 672"/>
              <a:gd name="T11" fmla="*/ 366 h 738"/>
              <a:gd name="T12" fmla="*/ 601 w 672"/>
              <a:gd name="T13" fmla="*/ 49 h 738"/>
              <a:gd name="T14" fmla="*/ 388 w 672"/>
              <a:gd name="T15" fmla="*/ 418 h 738"/>
              <a:gd name="T16" fmla="*/ 330 w 672"/>
              <a:gd name="T17" fmla="*/ 360 h 738"/>
              <a:gd name="T18" fmla="*/ 388 w 672"/>
              <a:gd name="T19" fmla="*/ 302 h 738"/>
              <a:gd name="T20" fmla="*/ 446 w 672"/>
              <a:gd name="T21" fmla="*/ 360 h 738"/>
              <a:gd name="T22" fmla="*/ 388 w 672"/>
              <a:gd name="T23" fmla="*/ 41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2" h="738">
                <a:moveTo>
                  <a:pt x="601" y="49"/>
                </a:moveTo>
                <a:cubicBezTo>
                  <a:pt x="530" y="0"/>
                  <a:pt x="353" y="291"/>
                  <a:pt x="353" y="291"/>
                </a:cubicBezTo>
                <a:cubicBezTo>
                  <a:pt x="353" y="291"/>
                  <a:pt x="15" y="240"/>
                  <a:pt x="8" y="326"/>
                </a:cubicBezTo>
                <a:cubicBezTo>
                  <a:pt x="0" y="413"/>
                  <a:pt x="341" y="421"/>
                  <a:pt x="341" y="421"/>
                </a:cubicBezTo>
                <a:cubicBezTo>
                  <a:pt x="341" y="421"/>
                  <a:pt x="466" y="738"/>
                  <a:pt x="545" y="702"/>
                </a:cubicBezTo>
                <a:cubicBezTo>
                  <a:pt x="623" y="665"/>
                  <a:pt x="460" y="366"/>
                  <a:pt x="460" y="366"/>
                </a:cubicBezTo>
                <a:cubicBezTo>
                  <a:pt x="460" y="366"/>
                  <a:pt x="672" y="99"/>
                  <a:pt x="601" y="49"/>
                </a:cubicBezTo>
                <a:close/>
                <a:moveTo>
                  <a:pt x="388" y="418"/>
                </a:moveTo>
                <a:cubicBezTo>
                  <a:pt x="356" y="418"/>
                  <a:pt x="330" y="392"/>
                  <a:pt x="330" y="360"/>
                </a:cubicBezTo>
                <a:cubicBezTo>
                  <a:pt x="330" y="328"/>
                  <a:pt x="356" y="302"/>
                  <a:pt x="388" y="302"/>
                </a:cubicBezTo>
                <a:cubicBezTo>
                  <a:pt x="420" y="302"/>
                  <a:pt x="446" y="328"/>
                  <a:pt x="446" y="360"/>
                </a:cubicBezTo>
                <a:cubicBezTo>
                  <a:pt x="446" y="392"/>
                  <a:pt x="420" y="418"/>
                  <a:pt x="388" y="418"/>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685800"/>
            <a:endParaRPr lang="id-ID" sz="1350">
              <a:solidFill>
                <a:prstClr val="black"/>
              </a:solidFill>
            </a:endParaRPr>
          </a:p>
        </p:txBody>
      </p:sp>
      <p:grpSp>
        <p:nvGrpSpPr>
          <p:cNvPr id="65" name="Group 64"/>
          <p:cNvGrpSpPr/>
          <p:nvPr/>
        </p:nvGrpSpPr>
        <p:grpSpPr>
          <a:xfrm>
            <a:off x="4606936" y="1820336"/>
            <a:ext cx="559769" cy="2483488"/>
            <a:chOff x="6142578" y="2427114"/>
            <a:chExt cx="746358" cy="3311317"/>
          </a:xfrm>
        </p:grpSpPr>
        <p:sp>
          <p:nvSpPr>
            <p:cNvPr id="37" name="TextBox 36"/>
            <p:cNvSpPr txBox="1"/>
            <p:nvPr/>
          </p:nvSpPr>
          <p:spPr>
            <a:xfrm>
              <a:off x="6142578" y="5430655"/>
              <a:ext cx="669414" cy="307776"/>
            </a:xfrm>
            <a:prstGeom prst="rect">
              <a:avLst/>
            </a:prstGeom>
            <a:noFill/>
          </p:spPr>
          <p:txBody>
            <a:bodyPr wrap="none" rtlCol="0">
              <a:spAutoFit/>
            </a:bodyPr>
            <a:lstStyle/>
            <a:p>
              <a:pPr defTabSz="685800"/>
              <a:r>
                <a:rPr lang="id-ID" sz="900" dirty="0">
                  <a:solidFill>
                    <a:prstClr val="white">
                      <a:lumMod val="65000"/>
                    </a:prstClr>
                  </a:solidFill>
                  <a:cs typeface="Calibri" panose="020F0502020204030204" charset="0"/>
                </a:rPr>
                <a:t>2 MJ/S</a:t>
              </a:r>
            </a:p>
          </p:txBody>
        </p:sp>
        <p:sp>
          <p:nvSpPr>
            <p:cNvPr id="39" name="TextBox 38"/>
            <p:cNvSpPr txBox="1"/>
            <p:nvPr/>
          </p:nvSpPr>
          <p:spPr>
            <a:xfrm>
              <a:off x="6142578" y="4695414"/>
              <a:ext cx="669414" cy="307776"/>
            </a:xfrm>
            <a:prstGeom prst="rect">
              <a:avLst/>
            </a:prstGeom>
            <a:noFill/>
          </p:spPr>
          <p:txBody>
            <a:bodyPr wrap="none" rtlCol="0">
              <a:spAutoFit/>
            </a:bodyPr>
            <a:lstStyle/>
            <a:p>
              <a:pPr defTabSz="685800"/>
              <a:r>
                <a:rPr lang="id-ID" sz="900" dirty="0">
                  <a:solidFill>
                    <a:prstClr val="white">
                      <a:lumMod val="65000"/>
                    </a:prstClr>
                  </a:solidFill>
                  <a:cs typeface="Calibri" panose="020F0502020204030204" charset="0"/>
                </a:rPr>
                <a:t>6 MJ/S</a:t>
              </a:r>
            </a:p>
          </p:txBody>
        </p:sp>
        <p:sp>
          <p:nvSpPr>
            <p:cNvPr id="41" name="TextBox 40"/>
            <p:cNvSpPr txBox="1"/>
            <p:nvPr/>
          </p:nvSpPr>
          <p:spPr>
            <a:xfrm>
              <a:off x="6142578" y="3943193"/>
              <a:ext cx="746358" cy="307776"/>
            </a:xfrm>
            <a:prstGeom prst="rect">
              <a:avLst/>
            </a:prstGeom>
            <a:noFill/>
          </p:spPr>
          <p:txBody>
            <a:bodyPr wrap="none" rtlCol="0">
              <a:spAutoFit/>
            </a:bodyPr>
            <a:lstStyle/>
            <a:p>
              <a:pPr defTabSz="685800"/>
              <a:r>
                <a:rPr lang="id-ID" sz="900" dirty="0">
                  <a:solidFill>
                    <a:prstClr val="white">
                      <a:lumMod val="65000"/>
                    </a:prstClr>
                  </a:solidFill>
                  <a:cs typeface="Calibri" panose="020F0502020204030204" charset="0"/>
                </a:rPr>
                <a:t>10 MJ/S</a:t>
              </a:r>
            </a:p>
          </p:txBody>
        </p:sp>
        <p:sp>
          <p:nvSpPr>
            <p:cNvPr id="43" name="TextBox 42"/>
            <p:cNvSpPr txBox="1"/>
            <p:nvPr/>
          </p:nvSpPr>
          <p:spPr>
            <a:xfrm>
              <a:off x="6142578" y="3207951"/>
              <a:ext cx="746358" cy="307776"/>
            </a:xfrm>
            <a:prstGeom prst="rect">
              <a:avLst/>
            </a:prstGeom>
            <a:noFill/>
          </p:spPr>
          <p:txBody>
            <a:bodyPr wrap="none" rtlCol="0">
              <a:spAutoFit/>
            </a:bodyPr>
            <a:lstStyle/>
            <a:p>
              <a:pPr defTabSz="685800"/>
              <a:r>
                <a:rPr lang="id-ID" sz="900" dirty="0">
                  <a:solidFill>
                    <a:prstClr val="white">
                      <a:lumMod val="65000"/>
                    </a:prstClr>
                  </a:solidFill>
                  <a:cs typeface="Calibri" panose="020F0502020204030204" charset="0"/>
                </a:rPr>
                <a:t>14 MJ/S</a:t>
              </a:r>
            </a:p>
          </p:txBody>
        </p:sp>
        <p:sp>
          <p:nvSpPr>
            <p:cNvPr id="45" name="TextBox 44"/>
            <p:cNvSpPr txBox="1"/>
            <p:nvPr/>
          </p:nvSpPr>
          <p:spPr>
            <a:xfrm>
              <a:off x="6142578" y="2427114"/>
              <a:ext cx="746358" cy="307776"/>
            </a:xfrm>
            <a:prstGeom prst="rect">
              <a:avLst/>
            </a:prstGeom>
            <a:noFill/>
          </p:spPr>
          <p:txBody>
            <a:bodyPr wrap="none" rtlCol="0">
              <a:spAutoFit/>
            </a:bodyPr>
            <a:lstStyle/>
            <a:p>
              <a:pPr defTabSz="685800"/>
              <a:r>
                <a:rPr lang="id-ID" sz="900" dirty="0">
                  <a:solidFill>
                    <a:prstClr val="white">
                      <a:lumMod val="65000"/>
                    </a:prstClr>
                  </a:solidFill>
                  <a:cs typeface="Calibri" panose="020F0502020204030204" charset="0"/>
                </a:rPr>
                <a:t>18 MJ/S</a:t>
              </a:r>
            </a:p>
          </p:txBody>
        </p:sp>
      </p:grpSp>
      <p:sp>
        <p:nvSpPr>
          <p:cNvPr id="47" name="TextBox 46"/>
          <p:cNvSpPr txBox="1"/>
          <p:nvPr/>
        </p:nvSpPr>
        <p:spPr>
          <a:xfrm>
            <a:off x="692451" y="1788874"/>
            <a:ext cx="2414379" cy="738664"/>
          </a:xfrm>
          <a:prstGeom prst="rect">
            <a:avLst/>
          </a:prstGeom>
          <a:noFill/>
        </p:spPr>
        <p:txBody>
          <a:bodyPr wrap="none" rtlCol="0">
            <a:spAutoFit/>
          </a:bodyPr>
          <a:lstStyle/>
          <a:p>
            <a:pPr defTabSz="685800"/>
            <a:r>
              <a:rPr lang="id-ID" sz="2100" dirty="0">
                <a:solidFill>
                  <a:schemeClr val="tx1">
                    <a:lumMod val="50000"/>
                    <a:lumOff val="50000"/>
                  </a:schemeClr>
                </a:solidFill>
              </a:rPr>
              <a:t>We are not efficient </a:t>
            </a:r>
          </a:p>
          <a:p>
            <a:pPr defTabSz="685800"/>
            <a:r>
              <a:rPr lang="id-ID" sz="2100" dirty="0">
                <a:solidFill>
                  <a:schemeClr val="tx1">
                    <a:lumMod val="50000"/>
                    <a:lumOff val="50000"/>
                  </a:schemeClr>
                </a:solidFill>
              </a:rPr>
              <a:t>as we could be :</a:t>
            </a:r>
          </a:p>
        </p:txBody>
      </p:sp>
      <p:sp>
        <p:nvSpPr>
          <p:cNvPr id="48" name="TextBox 47"/>
          <p:cNvSpPr txBox="1"/>
          <p:nvPr/>
        </p:nvSpPr>
        <p:spPr>
          <a:xfrm>
            <a:off x="695242" y="2578988"/>
            <a:ext cx="2913461" cy="923330"/>
          </a:xfrm>
          <a:prstGeom prst="rect">
            <a:avLst/>
          </a:prstGeom>
          <a:noFill/>
        </p:spPr>
        <p:txBody>
          <a:bodyPr wrap="square" rtlCol="0">
            <a:spAutoFit/>
          </a:bodyPr>
          <a:lstStyle/>
          <a:p>
            <a:pPr algn="just" defTabSz="685800">
              <a:lnSpc>
                <a:spcPct val="150000"/>
              </a:lnSpc>
            </a:pPr>
            <a:r>
              <a:rPr lang="id-ID" sz="900" dirty="0">
                <a:solidFill>
                  <a:prstClr val="white">
                    <a:lumMod val="65000"/>
                  </a:prstClr>
                </a:solidFill>
              </a:rPr>
              <a:t>For every 6 emails received, we get 3 Phone calls. Suitable for all categories business and personal presentation</a:t>
            </a:r>
            <a:r>
              <a:rPr lang="id-ID" sz="900" b="1" dirty="0">
                <a:solidFill>
                  <a:prstClr val="white">
                    <a:lumMod val="65000"/>
                  </a:prstClr>
                </a:solidFill>
              </a:rPr>
              <a:t>, </a:t>
            </a:r>
            <a:r>
              <a:rPr lang="id-ID" sz="900" dirty="0">
                <a:solidFill>
                  <a:prstClr val="white">
                    <a:lumMod val="65000"/>
                  </a:prstClr>
                </a:solidFill>
              </a:rPr>
              <a:t>Suitable for all categories business and personal presentation</a:t>
            </a:r>
          </a:p>
        </p:txBody>
      </p:sp>
      <p:grpSp>
        <p:nvGrpSpPr>
          <p:cNvPr id="49" name="Group 48"/>
          <p:cNvGrpSpPr/>
          <p:nvPr/>
        </p:nvGrpSpPr>
        <p:grpSpPr>
          <a:xfrm>
            <a:off x="728930" y="3686526"/>
            <a:ext cx="1202802" cy="602721"/>
            <a:chOff x="1796811" y="4352016"/>
            <a:chExt cx="1603736" cy="803628"/>
          </a:xfrm>
        </p:grpSpPr>
        <p:grpSp>
          <p:nvGrpSpPr>
            <p:cNvPr id="50" name="Group 49"/>
            <p:cNvGrpSpPr/>
            <p:nvPr/>
          </p:nvGrpSpPr>
          <p:grpSpPr>
            <a:xfrm>
              <a:off x="1796811" y="4352016"/>
              <a:ext cx="1603736" cy="621719"/>
              <a:chOff x="1796811" y="4352016"/>
              <a:chExt cx="1603736" cy="621719"/>
            </a:xfrm>
          </p:grpSpPr>
          <p:grpSp>
            <p:nvGrpSpPr>
              <p:cNvPr id="52" name="Group 51"/>
              <p:cNvGrpSpPr/>
              <p:nvPr/>
            </p:nvGrpSpPr>
            <p:grpSpPr>
              <a:xfrm>
                <a:off x="1796811" y="4459323"/>
                <a:ext cx="233460" cy="503500"/>
                <a:chOff x="4395788" y="2198688"/>
                <a:chExt cx="344488" cy="742951"/>
              </a:xfrm>
              <a:solidFill>
                <a:schemeClr val="accent3"/>
              </a:solidFill>
            </p:grpSpPr>
            <p:sp>
              <p:nvSpPr>
                <p:cNvPr id="54" name="Oval 53"/>
                <p:cNvSpPr>
                  <a:spLocks noChangeArrowheads="1"/>
                </p:cNvSpPr>
                <p:nvPr/>
              </p:nvSpPr>
              <p:spPr bwMode="auto">
                <a:xfrm>
                  <a:off x="4511675" y="2198688"/>
                  <a:ext cx="109538" cy="112713"/>
                </a:xfrm>
                <a:prstGeom prst="ellipse">
                  <a:avLst/>
                </a:prstGeom>
                <a:solidFill>
                  <a:schemeClr val="accent2"/>
                </a:solidFill>
                <a:ln>
                  <a:noFill/>
                </a:ln>
              </p:spPr>
              <p:txBody>
                <a:bodyPr vert="horz" wrap="square" lIns="68580" tIns="34290" rIns="68580" bIns="34290" numCol="1" anchor="t" anchorCtr="0" compatLnSpc="1"/>
                <a:lstStyle/>
                <a:p>
                  <a:pPr defTabSz="685800"/>
                  <a:endParaRPr lang="en-US" sz="1350" dirty="0">
                    <a:solidFill>
                      <a:prstClr val="black"/>
                    </a:solidFill>
                  </a:endParaRPr>
                </a:p>
              </p:txBody>
            </p:sp>
            <p:sp>
              <p:nvSpPr>
                <p:cNvPr id="55" name="Freeform 7"/>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2"/>
                </a:solidFill>
                <a:ln>
                  <a:noFill/>
                </a:ln>
              </p:spPr>
              <p:txBody>
                <a:bodyPr vert="horz" wrap="square" lIns="68580" tIns="34290" rIns="68580" bIns="34290" numCol="1" anchor="t" anchorCtr="0" compatLnSpc="1"/>
                <a:lstStyle/>
                <a:p>
                  <a:pPr defTabSz="685800"/>
                  <a:endParaRPr lang="en-US" sz="1350" dirty="0">
                    <a:solidFill>
                      <a:prstClr val="black"/>
                    </a:solidFill>
                  </a:endParaRPr>
                </a:p>
              </p:txBody>
            </p:sp>
          </p:grpSp>
          <p:sp>
            <p:nvSpPr>
              <p:cNvPr id="53" name="Content Placeholder 2"/>
              <p:cNvSpPr txBox="1"/>
              <p:nvPr/>
            </p:nvSpPr>
            <p:spPr>
              <a:xfrm>
                <a:off x="2015868" y="4352016"/>
                <a:ext cx="1384679" cy="62171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id-ID" sz="2100" b="1" dirty="0">
                    <a:solidFill>
                      <a:schemeClr val="tx1">
                        <a:lumMod val="50000"/>
                        <a:lumOff val="50000"/>
                      </a:schemeClr>
                    </a:solidFill>
                    <a:cs typeface="Calibri" panose="020F0502020204030204" charset="0"/>
                  </a:rPr>
                  <a:t>23</a:t>
                </a:r>
                <a:r>
                  <a:rPr lang="en-US" sz="2100" b="1" dirty="0">
                    <a:solidFill>
                      <a:schemeClr val="tx1">
                        <a:lumMod val="50000"/>
                        <a:lumOff val="50000"/>
                      </a:schemeClr>
                    </a:solidFill>
                    <a:cs typeface="Calibri" panose="020F0502020204030204" charset="0"/>
                  </a:rPr>
                  <a:t>%</a:t>
                </a:r>
              </a:p>
            </p:txBody>
          </p:sp>
        </p:grpSp>
        <p:sp>
          <p:nvSpPr>
            <p:cNvPr id="51" name="Title 1"/>
            <p:cNvSpPr txBox="1"/>
            <p:nvPr/>
          </p:nvSpPr>
          <p:spPr>
            <a:xfrm>
              <a:off x="2030271" y="4662876"/>
              <a:ext cx="1370276" cy="492768"/>
            </a:xfrm>
            <a:prstGeom prst="rect">
              <a:avLst/>
            </a:prstGeom>
          </p:spPr>
          <p:txBody>
            <a:bodyPr vert="horz" lIns="68580" tIns="34290" rIns="68580" bIns="3429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050" dirty="0">
                  <a:solidFill>
                    <a:prstClr val="white">
                      <a:lumMod val="65000"/>
                    </a:prstClr>
                  </a:solidFill>
                  <a:latin typeface="Calibri"/>
                </a:rPr>
                <a:t>Female Users</a:t>
              </a:r>
            </a:p>
          </p:txBody>
        </p:sp>
      </p:grpSp>
      <p:grpSp>
        <p:nvGrpSpPr>
          <p:cNvPr id="56" name="Group 55"/>
          <p:cNvGrpSpPr/>
          <p:nvPr/>
        </p:nvGrpSpPr>
        <p:grpSpPr>
          <a:xfrm>
            <a:off x="2030759" y="3686524"/>
            <a:ext cx="1186967" cy="593918"/>
            <a:chOff x="3532582" y="4352013"/>
            <a:chExt cx="1582623" cy="791891"/>
          </a:xfrm>
        </p:grpSpPr>
        <p:grpSp>
          <p:nvGrpSpPr>
            <p:cNvPr id="57" name="Group 56"/>
            <p:cNvGrpSpPr/>
            <p:nvPr/>
          </p:nvGrpSpPr>
          <p:grpSpPr>
            <a:xfrm>
              <a:off x="3532582" y="4352013"/>
              <a:ext cx="1582623" cy="621719"/>
              <a:chOff x="3532582" y="4352013"/>
              <a:chExt cx="1582623" cy="621719"/>
            </a:xfrm>
          </p:grpSpPr>
          <p:grpSp>
            <p:nvGrpSpPr>
              <p:cNvPr id="59" name="Group 58"/>
              <p:cNvGrpSpPr/>
              <p:nvPr/>
            </p:nvGrpSpPr>
            <p:grpSpPr>
              <a:xfrm>
                <a:off x="3532582" y="4443631"/>
                <a:ext cx="204213" cy="519412"/>
                <a:chOff x="4422775" y="2198688"/>
                <a:chExt cx="292100" cy="742950"/>
              </a:xfrm>
              <a:solidFill>
                <a:schemeClr val="accent2"/>
              </a:solidFill>
            </p:grpSpPr>
            <p:sp>
              <p:nvSpPr>
                <p:cNvPr id="61" name="Freeform 12"/>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solidFill>
                <a:ln>
                  <a:noFill/>
                </a:ln>
              </p:spPr>
              <p:txBody>
                <a:bodyPr vert="horz" wrap="square" lIns="68580" tIns="34290" rIns="68580" bIns="34290" numCol="1" anchor="t" anchorCtr="0" compatLnSpc="1"/>
                <a:lstStyle/>
                <a:p>
                  <a:pPr defTabSz="685800"/>
                  <a:endParaRPr lang="en-US" sz="1350" dirty="0">
                    <a:solidFill>
                      <a:prstClr val="black"/>
                    </a:solidFill>
                  </a:endParaRPr>
                </a:p>
              </p:txBody>
            </p:sp>
            <p:sp>
              <p:nvSpPr>
                <p:cNvPr id="62" name="Oval 13"/>
                <p:cNvSpPr>
                  <a:spLocks noChangeArrowheads="1"/>
                </p:cNvSpPr>
                <p:nvPr/>
              </p:nvSpPr>
              <p:spPr bwMode="auto">
                <a:xfrm>
                  <a:off x="4511675" y="2198688"/>
                  <a:ext cx="115888" cy="115888"/>
                </a:xfrm>
                <a:prstGeom prst="ellipse">
                  <a:avLst/>
                </a:prstGeom>
                <a:solidFill>
                  <a:schemeClr val="accent1"/>
                </a:solidFill>
                <a:ln>
                  <a:noFill/>
                </a:ln>
              </p:spPr>
              <p:txBody>
                <a:bodyPr vert="horz" wrap="square" lIns="68580" tIns="34290" rIns="68580" bIns="34290" numCol="1" anchor="t" anchorCtr="0" compatLnSpc="1"/>
                <a:lstStyle/>
                <a:p>
                  <a:pPr defTabSz="685800"/>
                  <a:endParaRPr lang="en-US" sz="1350" dirty="0">
                    <a:solidFill>
                      <a:prstClr val="black"/>
                    </a:solidFill>
                  </a:endParaRPr>
                </a:p>
              </p:txBody>
            </p:sp>
          </p:grpSp>
          <p:sp>
            <p:nvSpPr>
              <p:cNvPr id="60" name="Content Placeholder 2"/>
              <p:cNvSpPr txBox="1"/>
              <p:nvPr/>
            </p:nvSpPr>
            <p:spPr>
              <a:xfrm>
                <a:off x="3730526" y="4352013"/>
                <a:ext cx="1384679" cy="62171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id-ID" sz="2100" b="1" dirty="0">
                    <a:solidFill>
                      <a:schemeClr val="tx1">
                        <a:lumMod val="50000"/>
                        <a:lumOff val="50000"/>
                      </a:schemeClr>
                    </a:solidFill>
                    <a:cs typeface="Calibri" panose="020F0502020204030204" charset="0"/>
                  </a:rPr>
                  <a:t>77</a:t>
                </a:r>
                <a:r>
                  <a:rPr lang="en-US" sz="2100" b="1" dirty="0">
                    <a:solidFill>
                      <a:schemeClr val="tx1">
                        <a:lumMod val="50000"/>
                        <a:lumOff val="50000"/>
                      </a:schemeClr>
                    </a:solidFill>
                    <a:cs typeface="Calibri" panose="020F0502020204030204" charset="0"/>
                  </a:rPr>
                  <a:t>%</a:t>
                </a:r>
              </a:p>
            </p:txBody>
          </p:sp>
        </p:grpSp>
        <p:sp>
          <p:nvSpPr>
            <p:cNvPr id="58" name="Title 1"/>
            <p:cNvSpPr txBox="1"/>
            <p:nvPr/>
          </p:nvSpPr>
          <p:spPr>
            <a:xfrm>
              <a:off x="3744929" y="4651137"/>
              <a:ext cx="1370276" cy="492767"/>
            </a:xfrm>
            <a:prstGeom prst="rect">
              <a:avLst/>
            </a:prstGeom>
          </p:spPr>
          <p:txBody>
            <a:bodyPr vert="horz" lIns="68580" tIns="34290" rIns="68580" bIns="3429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200" dirty="0">
                  <a:solidFill>
                    <a:prstClr val="white">
                      <a:lumMod val="65000"/>
                    </a:prstClr>
                  </a:solidFill>
                  <a:latin typeface="Calibri"/>
                </a:rPr>
                <a:t>Male Users</a:t>
              </a:r>
            </a:p>
          </p:txBody>
        </p:sp>
      </p:grpSp>
      <p:cxnSp>
        <p:nvCxnSpPr>
          <p:cNvPr id="63" name="Straight Connector 62"/>
          <p:cNvCxnSpPr/>
          <p:nvPr/>
        </p:nvCxnSpPr>
        <p:spPr>
          <a:xfrm>
            <a:off x="613611" y="3579468"/>
            <a:ext cx="307672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008338" y="1639799"/>
            <a:ext cx="0" cy="292417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78136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par>
                                <p:cTn id="12" presetID="10" presetClass="entr" presetSubtype="0" fill="hold" nodeType="with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fade">
                                      <p:cBhvr>
                                        <p:cTn id="14" dur="500"/>
                                        <p:tgtEl>
                                          <p:spTgt spid="6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p:cTn id="29" dur="500" fill="hold"/>
                                        <p:tgtEl>
                                          <p:spTgt spid="65"/>
                                        </p:tgtEl>
                                        <p:attrNameLst>
                                          <p:attrName>ppt_w</p:attrName>
                                        </p:attrNameLst>
                                      </p:cBhvr>
                                      <p:tavLst>
                                        <p:tav tm="0">
                                          <p:val>
                                            <p:fltVal val="0"/>
                                          </p:val>
                                        </p:tav>
                                        <p:tav tm="100000">
                                          <p:val>
                                            <p:strVal val="#ppt_w"/>
                                          </p:val>
                                        </p:tav>
                                      </p:tavLst>
                                    </p:anim>
                                    <p:anim calcmode="lin" valueType="num">
                                      <p:cBhvr>
                                        <p:cTn id="30" dur="500" fill="hold"/>
                                        <p:tgtEl>
                                          <p:spTgt spid="65"/>
                                        </p:tgtEl>
                                        <p:attrNameLst>
                                          <p:attrName>ppt_h</p:attrName>
                                        </p:attrNameLst>
                                      </p:cBhvr>
                                      <p:tavLst>
                                        <p:tav tm="0">
                                          <p:val>
                                            <p:fltVal val="0"/>
                                          </p:val>
                                        </p:tav>
                                        <p:tav tm="100000">
                                          <p:val>
                                            <p:strVal val="#ppt_h"/>
                                          </p:val>
                                        </p:tav>
                                      </p:tavLst>
                                    </p:anim>
                                    <p:animEffect transition="in" filter="fade">
                                      <p:cBhvr>
                                        <p:cTn id="31" dur="500"/>
                                        <p:tgtEl>
                                          <p:spTgt spid="65"/>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00"/>
                                        <p:tgtEl>
                                          <p:spTgt spid="11"/>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8" presetClass="emph" presetSubtype="0" fill="hold" grpId="1" nodeType="withEffect">
                                  <p:stCondLst>
                                    <p:cond delay="0"/>
                                  </p:stCondLst>
                                  <p:childTnLst>
                                    <p:animRot by="21600000">
                                      <p:cBhvr>
                                        <p:cTn id="51" dur="2000" fill="hold"/>
                                        <p:tgtEl>
                                          <p:spTgt spid="12"/>
                                        </p:tgtEl>
                                        <p:attrNameLst>
                                          <p:attrName>r</p:attrName>
                                        </p:attrNameLst>
                                      </p:cBhvr>
                                    </p:animRo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par>
                          <p:cTn id="56" fill="hold">
                            <p:stCondLst>
                              <p:cond delay="5000"/>
                            </p:stCondLst>
                            <p:childTnLst>
                              <p:par>
                                <p:cTn id="57" presetID="22" presetClass="entr" presetSubtype="4" fill="hold" grpId="0" nodeType="after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wipe(down)">
                                      <p:cBhvr>
                                        <p:cTn id="59" dur="500"/>
                                        <p:tgtEl>
                                          <p:spTgt spid="5"/>
                                        </p:tgtEl>
                                      </p:cBhvr>
                                    </p:animEffect>
                                  </p:childTnLst>
                                </p:cTn>
                              </p:par>
                            </p:childTnLst>
                          </p:cTn>
                        </p:par>
                        <p:par>
                          <p:cTn id="60" fill="hold">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500" fill="hold"/>
                                        <p:tgtEl>
                                          <p:spTgt spid="8"/>
                                        </p:tgtEl>
                                        <p:attrNameLst>
                                          <p:attrName>ppt_w</p:attrName>
                                        </p:attrNameLst>
                                      </p:cBhvr>
                                      <p:tavLst>
                                        <p:tav tm="0">
                                          <p:val>
                                            <p:fltVal val="0"/>
                                          </p:val>
                                        </p:tav>
                                        <p:tav tm="100000">
                                          <p:val>
                                            <p:strVal val="#ppt_w"/>
                                          </p:val>
                                        </p:tav>
                                      </p:tavLst>
                                    </p:anim>
                                    <p:anim calcmode="lin" valueType="num">
                                      <p:cBhvr>
                                        <p:cTn id="64" dur="500" fill="hold"/>
                                        <p:tgtEl>
                                          <p:spTgt spid="8"/>
                                        </p:tgtEl>
                                        <p:attrNameLst>
                                          <p:attrName>ppt_h</p:attrName>
                                        </p:attrNameLst>
                                      </p:cBhvr>
                                      <p:tavLst>
                                        <p:tav tm="0">
                                          <p:val>
                                            <p:fltVal val="0"/>
                                          </p:val>
                                        </p:tav>
                                        <p:tav tm="100000">
                                          <p:val>
                                            <p:strVal val="#ppt_h"/>
                                          </p:val>
                                        </p:tav>
                                      </p:tavLst>
                                    </p:anim>
                                    <p:animEffect transition="in" filter="fade">
                                      <p:cBhvr>
                                        <p:cTn id="65" dur="500"/>
                                        <p:tgtEl>
                                          <p:spTgt spid="8"/>
                                        </p:tgtEl>
                                      </p:cBhvr>
                                    </p:animEffect>
                                  </p:childTnLst>
                                </p:cTn>
                              </p:par>
                              <p:par>
                                <p:cTn id="66" presetID="8" presetClass="emph" presetSubtype="0" fill="hold" grpId="1" nodeType="withEffect">
                                  <p:stCondLst>
                                    <p:cond delay="0"/>
                                  </p:stCondLst>
                                  <p:childTnLst>
                                    <p:animRot by="21600000">
                                      <p:cBhvr>
                                        <p:cTn id="67" dur="2000" fill="hold"/>
                                        <p:tgtEl>
                                          <p:spTgt spid="8"/>
                                        </p:tgtEl>
                                        <p:attrNameLst>
                                          <p:attrName>r</p:attrName>
                                        </p:attrNameLst>
                                      </p:cBhvr>
                                    </p:animRo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childTnLst>
                          </p:cTn>
                        </p:par>
                        <p:par>
                          <p:cTn id="72" fill="hold">
                            <p:stCondLst>
                              <p:cond delay="6500"/>
                            </p:stCondLst>
                            <p:childTnLst>
                              <p:par>
                                <p:cTn id="73" presetID="22" presetClass="entr" presetSubtype="4" fill="hold" grpId="0" nodeType="after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down)">
                                      <p:cBhvr>
                                        <p:cTn id="75" dur="500"/>
                                        <p:tgtEl>
                                          <p:spTgt spid="9"/>
                                        </p:tgtEl>
                                      </p:cBhvr>
                                    </p:animEffect>
                                  </p:childTnLst>
                                </p:cTn>
                              </p:par>
                            </p:childTnLst>
                          </p:cTn>
                        </p:par>
                        <p:par>
                          <p:cTn id="76" fill="hold">
                            <p:stCondLst>
                              <p:cond delay="7000"/>
                            </p:stCondLst>
                            <p:childTnLst>
                              <p:par>
                                <p:cTn id="77" presetID="53" presetClass="entr" presetSubtype="16" fill="hold" grpId="0" nodeType="after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Effect transition="in" filter="fade">
                                      <p:cBhvr>
                                        <p:cTn id="81" dur="500"/>
                                        <p:tgtEl>
                                          <p:spTgt spid="10"/>
                                        </p:tgtEl>
                                      </p:cBhvr>
                                    </p:animEffect>
                                  </p:childTnLst>
                                </p:cTn>
                              </p:par>
                              <p:par>
                                <p:cTn id="82" presetID="8" presetClass="emph" presetSubtype="0" fill="hold" grpId="1" nodeType="withEffect">
                                  <p:stCondLst>
                                    <p:cond delay="0"/>
                                  </p:stCondLst>
                                  <p:childTnLst>
                                    <p:animRot by="21600000">
                                      <p:cBhvr>
                                        <p:cTn id="83" dur="2000" fill="hold"/>
                                        <p:tgtEl>
                                          <p:spTgt spid="10"/>
                                        </p:tgtEl>
                                        <p:attrNameLst>
                                          <p:attrName>r</p:attrName>
                                        </p:attrNameLst>
                                      </p:cBhvr>
                                    </p:animRot>
                                  </p:childTnLst>
                                </p:cTn>
                              </p:par>
                            </p:childTnLst>
                          </p:cTn>
                        </p:par>
                        <p:par>
                          <p:cTn id="84" fill="hold">
                            <p:stCondLst>
                              <p:cond delay="7500"/>
                            </p:stCondLst>
                            <p:childTnLst>
                              <p:par>
                                <p:cTn id="85" presetID="10" presetClass="entr" presetSubtype="0" fill="hold" grpId="0"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childTnLst>
                          </p:cTn>
                        </p:par>
                        <p:par>
                          <p:cTn id="88" fill="hold">
                            <p:stCondLst>
                              <p:cond delay="8000"/>
                            </p:stCondLst>
                            <p:childTnLst>
                              <p:par>
                                <p:cTn id="89" presetID="22" presetClass="entr" presetSubtype="4" fill="hold" grpId="0" nodeType="after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wipe(down)">
                                      <p:cBhvr>
                                        <p:cTn id="91" dur="500"/>
                                        <p:tgtEl>
                                          <p:spTgt spid="13"/>
                                        </p:tgtEl>
                                      </p:cBhvr>
                                    </p:animEffect>
                                  </p:childTnLst>
                                </p:cTn>
                              </p:par>
                            </p:childTnLst>
                          </p:cTn>
                        </p:par>
                        <p:par>
                          <p:cTn id="92" fill="hold">
                            <p:stCondLst>
                              <p:cond delay="8500"/>
                            </p:stCondLst>
                            <p:childTnLst>
                              <p:par>
                                <p:cTn id="93" presetID="53" presetClass="entr" presetSubtype="16" fill="hold" grpId="0" nodeType="afterEffect">
                                  <p:stCondLst>
                                    <p:cond delay="0"/>
                                  </p:stCondLst>
                                  <p:childTnLst>
                                    <p:set>
                                      <p:cBhvr>
                                        <p:cTn id="94" dur="1" fill="hold">
                                          <p:stCondLst>
                                            <p:cond delay="0"/>
                                          </p:stCondLst>
                                        </p:cTn>
                                        <p:tgtEl>
                                          <p:spTgt spid="14"/>
                                        </p:tgtEl>
                                        <p:attrNameLst>
                                          <p:attrName>style.visibility</p:attrName>
                                        </p:attrNameLst>
                                      </p:cBhvr>
                                      <p:to>
                                        <p:strVal val="visible"/>
                                      </p:to>
                                    </p:set>
                                    <p:anim calcmode="lin" valueType="num">
                                      <p:cBhvr>
                                        <p:cTn id="95" dur="500" fill="hold"/>
                                        <p:tgtEl>
                                          <p:spTgt spid="14"/>
                                        </p:tgtEl>
                                        <p:attrNameLst>
                                          <p:attrName>ppt_w</p:attrName>
                                        </p:attrNameLst>
                                      </p:cBhvr>
                                      <p:tavLst>
                                        <p:tav tm="0">
                                          <p:val>
                                            <p:fltVal val="0"/>
                                          </p:val>
                                        </p:tav>
                                        <p:tav tm="100000">
                                          <p:val>
                                            <p:strVal val="#ppt_w"/>
                                          </p:val>
                                        </p:tav>
                                      </p:tavLst>
                                    </p:anim>
                                    <p:anim calcmode="lin" valueType="num">
                                      <p:cBhvr>
                                        <p:cTn id="96" dur="500" fill="hold"/>
                                        <p:tgtEl>
                                          <p:spTgt spid="14"/>
                                        </p:tgtEl>
                                        <p:attrNameLst>
                                          <p:attrName>ppt_h</p:attrName>
                                        </p:attrNameLst>
                                      </p:cBhvr>
                                      <p:tavLst>
                                        <p:tav tm="0">
                                          <p:val>
                                            <p:fltVal val="0"/>
                                          </p:val>
                                        </p:tav>
                                        <p:tav tm="100000">
                                          <p:val>
                                            <p:strVal val="#ppt_h"/>
                                          </p:val>
                                        </p:tav>
                                      </p:tavLst>
                                    </p:anim>
                                    <p:animEffect transition="in" filter="fade">
                                      <p:cBhvr>
                                        <p:cTn id="97" dur="500"/>
                                        <p:tgtEl>
                                          <p:spTgt spid="14"/>
                                        </p:tgtEl>
                                      </p:cBhvr>
                                    </p:animEffect>
                                  </p:childTnLst>
                                </p:cTn>
                              </p:par>
                              <p:par>
                                <p:cTn id="98" presetID="8" presetClass="emph" presetSubtype="0" fill="hold" grpId="1" nodeType="withEffect">
                                  <p:stCondLst>
                                    <p:cond delay="0"/>
                                  </p:stCondLst>
                                  <p:childTnLst>
                                    <p:animRot by="21600000">
                                      <p:cBhvr>
                                        <p:cTn id="99" dur="2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5" grpId="0" animBg="1"/>
      <p:bldP spid="8" grpId="0" animBg="1"/>
      <p:bldP spid="8" grpId="1" animBg="1"/>
      <p:bldP spid="9" grpId="0" animBg="1"/>
      <p:bldP spid="10" grpId="0" animBg="1"/>
      <p:bldP spid="10" grpId="1" animBg="1"/>
      <p:bldP spid="11" grpId="0" animBg="1"/>
      <p:bldP spid="12" grpId="0" animBg="1"/>
      <p:bldP spid="12" grpId="1" animBg="1"/>
      <p:bldP spid="13" grpId="0" animBg="1"/>
      <p:bldP spid="14" grpId="0" animBg="1"/>
      <p:bldP spid="14" grpId="1" animBg="1"/>
      <p:bldP spid="47" grpId="0"/>
      <p:bldP spid="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2"/>
          <p:cNvGrpSpPr/>
          <p:nvPr/>
        </p:nvGrpSpPr>
        <p:grpSpPr>
          <a:xfrm>
            <a:off x="609600" y="1126814"/>
            <a:ext cx="7924800" cy="2357806"/>
            <a:chOff x="609600" y="1126813"/>
            <a:chExt cx="7924800" cy="2357806"/>
          </a:xfrm>
        </p:grpSpPr>
        <p:grpSp>
          <p:nvGrpSpPr>
            <p:cNvPr id="3" name="Group 61"/>
            <p:cNvGrpSpPr/>
            <p:nvPr/>
          </p:nvGrpSpPr>
          <p:grpSpPr>
            <a:xfrm>
              <a:off x="609600" y="1126813"/>
              <a:ext cx="7918708" cy="2357806"/>
              <a:chOff x="856234" y="1246789"/>
              <a:chExt cx="7425819" cy="2189066"/>
            </a:xfrm>
          </p:grpSpPr>
          <p:cxnSp>
            <p:nvCxnSpPr>
              <p:cNvPr id="42" name="Straight Connector 41"/>
              <p:cNvCxnSpPr/>
              <p:nvPr/>
            </p:nvCxnSpPr>
            <p:spPr>
              <a:xfrm>
                <a:off x="856234"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531308"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06382"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81456"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556530"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231604"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906678"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581752"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256826"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931900"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606974"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282053"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Group 141"/>
            <p:cNvGrpSpPr/>
            <p:nvPr/>
          </p:nvGrpSpPr>
          <p:grpSpPr>
            <a:xfrm>
              <a:off x="609844" y="1126813"/>
              <a:ext cx="7924556" cy="2357806"/>
              <a:chOff x="609844" y="1126813"/>
              <a:chExt cx="7924556" cy="2357806"/>
            </a:xfrm>
          </p:grpSpPr>
          <p:cxnSp>
            <p:nvCxnSpPr>
              <p:cNvPr id="37" name="Straight Connector 36"/>
              <p:cNvCxnSpPr/>
              <p:nvPr/>
            </p:nvCxnSpPr>
            <p:spPr>
              <a:xfrm>
                <a:off x="609844" y="1912749"/>
                <a:ext cx="7924556"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9844" y="2305717"/>
                <a:ext cx="7924556"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09844" y="2698685"/>
                <a:ext cx="7924556"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9844" y="3091653"/>
                <a:ext cx="7924556"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09844" y="1126813"/>
                <a:ext cx="7924556"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09844" y="1519781"/>
                <a:ext cx="7924556"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609844" y="3484619"/>
                <a:ext cx="7924556"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7" name="Title 6"/>
          <p:cNvSpPr>
            <a:spLocks noGrp="1"/>
          </p:cNvSpPr>
          <p:nvPr>
            <p:ph type="title"/>
          </p:nvPr>
        </p:nvSpPr>
        <p:spPr/>
        <p:txBody>
          <a:bodyPr/>
          <a:lstStyle/>
          <a:p>
            <a:r>
              <a:rPr lang="en-US"/>
              <a:t>Total Quality Management</a:t>
            </a:r>
            <a:endParaRPr lang="en-US" dirty="0"/>
          </a:p>
        </p:txBody>
      </p:sp>
      <p:sp>
        <p:nvSpPr>
          <p:cNvPr id="8" name="Text Placeholder 7"/>
          <p:cNvSpPr>
            <a:spLocks noGrp="1"/>
          </p:cNvSpPr>
          <p:nvPr>
            <p:ph type="body" sz="half" idx="2"/>
          </p:nvPr>
        </p:nvSpPr>
        <p:spPr/>
        <p:txBody>
          <a:bodyPr/>
          <a:lstStyle/>
          <a:p>
            <a:r>
              <a:rPr lang="en-US"/>
              <a:t>Total Quality Management</a:t>
            </a:r>
            <a:endParaRPr lang="en-US" dirty="0"/>
          </a:p>
        </p:txBody>
      </p:sp>
      <p:sp>
        <p:nvSpPr>
          <p:cNvPr id="6" name="Freeform 6"/>
          <p:cNvSpPr/>
          <p:nvPr/>
        </p:nvSpPr>
        <p:spPr bwMode="auto">
          <a:xfrm>
            <a:off x="1076727" y="1405806"/>
            <a:ext cx="1492517" cy="209582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91440" tIns="45720" rIns="91440" bIns="45720" numCol="1" anchor="t" anchorCtr="0" compatLnSpc="1"/>
          <a:lstStyle/>
          <a:p>
            <a:pPr defTabSz="685800"/>
            <a:endParaRPr lang="en-US" sz="1800">
              <a:solidFill>
                <a:prstClr val="black"/>
              </a:solidFill>
            </a:endParaRPr>
          </a:p>
        </p:txBody>
      </p:sp>
      <p:sp>
        <p:nvSpPr>
          <p:cNvPr id="11" name="Freeform 6"/>
          <p:cNvSpPr/>
          <p:nvPr/>
        </p:nvSpPr>
        <p:spPr bwMode="auto">
          <a:xfrm>
            <a:off x="2514601" y="1405806"/>
            <a:ext cx="1492517" cy="209582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91440" tIns="45720" rIns="91440" bIns="45720" numCol="1" anchor="t" anchorCtr="0" compatLnSpc="1"/>
          <a:lstStyle/>
          <a:p>
            <a:pPr defTabSz="685800"/>
            <a:endParaRPr lang="en-US" sz="1800">
              <a:solidFill>
                <a:prstClr val="black"/>
              </a:solidFill>
            </a:endParaRPr>
          </a:p>
        </p:txBody>
      </p:sp>
      <p:sp>
        <p:nvSpPr>
          <p:cNvPr id="17" name="Freeform 6"/>
          <p:cNvSpPr/>
          <p:nvPr/>
        </p:nvSpPr>
        <p:spPr bwMode="auto">
          <a:xfrm>
            <a:off x="614755" y="2191742"/>
            <a:ext cx="1137156" cy="130989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91440" tIns="45720" rIns="91440" bIns="45720" numCol="1" anchor="t" anchorCtr="0" compatLnSpc="1"/>
          <a:lstStyle/>
          <a:p>
            <a:pPr defTabSz="685800"/>
            <a:endParaRPr lang="en-US" sz="1800">
              <a:solidFill>
                <a:prstClr val="black"/>
              </a:solidFill>
            </a:endParaRPr>
          </a:p>
        </p:txBody>
      </p:sp>
      <p:sp>
        <p:nvSpPr>
          <p:cNvPr id="22" name="Freeform 6"/>
          <p:cNvSpPr/>
          <p:nvPr/>
        </p:nvSpPr>
        <p:spPr bwMode="auto">
          <a:xfrm>
            <a:off x="1751911" y="1143828"/>
            <a:ext cx="1679082" cy="235780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91440" tIns="45720" rIns="91440" bIns="45720" numCol="1" anchor="t" anchorCtr="0" compatLnSpc="1"/>
          <a:lstStyle/>
          <a:p>
            <a:pPr defTabSz="685800"/>
            <a:endParaRPr lang="en-US" sz="1800">
              <a:solidFill>
                <a:prstClr val="black"/>
              </a:solidFill>
            </a:endParaRPr>
          </a:p>
        </p:txBody>
      </p:sp>
      <p:sp>
        <p:nvSpPr>
          <p:cNvPr id="27" name="Freeform 6"/>
          <p:cNvSpPr/>
          <p:nvPr/>
        </p:nvSpPr>
        <p:spPr bwMode="auto">
          <a:xfrm>
            <a:off x="3276601" y="1769800"/>
            <a:ext cx="1492517" cy="1731834"/>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91440" tIns="45720" rIns="91440" bIns="45720" numCol="1" anchor="t" anchorCtr="0" compatLnSpc="1"/>
          <a:lstStyle/>
          <a:p>
            <a:pPr defTabSz="685800"/>
            <a:endParaRPr lang="en-US" sz="1800">
              <a:solidFill>
                <a:prstClr val="black"/>
              </a:solidFill>
            </a:endParaRPr>
          </a:p>
        </p:txBody>
      </p:sp>
      <p:sp>
        <p:nvSpPr>
          <p:cNvPr id="28" name="Freeform 6"/>
          <p:cNvSpPr/>
          <p:nvPr/>
        </p:nvSpPr>
        <p:spPr bwMode="auto">
          <a:xfrm>
            <a:off x="3982279" y="1405806"/>
            <a:ext cx="1492517" cy="209582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91440" tIns="45720" rIns="91440" bIns="45720" numCol="1" anchor="t" anchorCtr="0" compatLnSpc="1"/>
          <a:lstStyle/>
          <a:p>
            <a:pPr defTabSz="685800"/>
            <a:endParaRPr lang="en-US" sz="1800">
              <a:solidFill>
                <a:prstClr val="black"/>
              </a:solidFill>
            </a:endParaRPr>
          </a:p>
        </p:txBody>
      </p:sp>
      <p:sp>
        <p:nvSpPr>
          <p:cNvPr id="29" name="Freeform 6"/>
          <p:cNvSpPr/>
          <p:nvPr/>
        </p:nvSpPr>
        <p:spPr bwMode="auto">
          <a:xfrm>
            <a:off x="4905837" y="2191742"/>
            <a:ext cx="1137156" cy="130989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91440" tIns="45720" rIns="91440" bIns="45720" numCol="1" anchor="t" anchorCtr="0" compatLnSpc="1"/>
          <a:lstStyle/>
          <a:p>
            <a:pPr defTabSz="685800"/>
            <a:endParaRPr lang="en-US" sz="1800">
              <a:solidFill>
                <a:prstClr val="black"/>
              </a:solidFill>
            </a:endParaRPr>
          </a:p>
        </p:txBody>
      </p:sp>
      <p:sp>
        <p:nvSpPr>
          <p:cNvPr id="31" name="Freeform 6"/>
          <p:cNvSpPr/>
          <p:nvPr/>
        </p:nvSpPr>
        <p:spPr bwMode="auto">
          <a:xfrm>
            <a:off x="5488925" y="1405806"/>
            <a:ext cx="1492517" cy="209582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91440" tIns="45720" rIns="91440" bIns="45720" numCol="1" anchor="t" anchorCtr="0" compatLnSpc="1"/>
          <a:lstStyle/>
          <a:p>
            <a:pPr defTabSz="685800"/>
            <a:endParaRPr lang="en-US" sz="1800">
              <a:solidFill>
                <a:prstClr val="black"/>
              </a:solidFill>
            </a:endParaRPr>
          </a:p>
        </p:txBody>
      </p:sp>
      <p:sp>
        <p:nvSpPr>
          <p:cNvPr id="32" name="Freeform 6"/>
          <p:cNvSpPr/>
          <p:nvPr/>
        </p:nvSpPr>
        <p:spPr bwMode="auto">
          <a:xfrm>
            <a:off x="7026917" y="1405806"/>
            <a:ext cx="1492517" cy="209582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91440" tIns="45720" rIns="91440" bIns="45720" numCol="1" anchor="t" anchorCtr="0" compatLnSpc="1"/>
          <a:lstStyle/>
          <a:p>
            <a:pPr defTabSz="685800"/>
            <a:endParaRPr lang="en-US" sz="1800">
              <a:solidFill>
                <a:prstClr val="black"/>
              </a:solidFill>
            </a:endParaRPr>
          </a:p>
        </p:txBody>
      </p:sp>
      <p:sp>
        <p:nvSpPr>
          <p:cNvPr id="34" name="Freeform 6"/>
          <p:cNvSpPr/>
          <p:nvPr/>
        </p:nvSpPr>
        <p:spPr bwMode="auto">
          <a:xfrm>
            <a:off x="6193926" y="1143828"/>
            <a:ext cx="1679082" cy="235780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91440" tIns="45720" rIns="91440" bIns="45720" numCol="1" anchor="t" anchorCtr="0" compatLnSpc="1"/>
          <a:lstStyle/>
          <a:p>
            <a:pPr defTabSz="685800"/>
            <a:endParaRPr lang="en-US" sz="1800">
              <a:solidFill>
                <a:prstClr val="black"/>
              </a:solidFill>
            </a:endParaRPr>
          </a:p>
        </p:txBody>
      </p:sp>
      <p:grpSp>
        <p:nvGrpSpPr>
          <p:cNvPr id="5" name="Group 136"/>
          <p:cNvGrpSpPr/>
          <p:nvPr/>
        </p:nvGrpSpPr>
        <p:grpSpPr>
          <a:xfrm>
            <a:off x="860518" y="3637021"/>
            <a:ext cx="583493" cy="707055"/>
            <a:chOff x="946275" y="3281022"/>
            <a:chExt cx="583493" cy="707055"/>
          </a:xfrm>
        </p:grpSpPr>
        <p:sp>
          <p:nvSpPr>
            <p:cNvPr id="57" name="Oval 56"/>
            <p:cNvSpPr>
              <a:spLocks noChangeAspect="1"/>
            </p:cNvSpPr>
            <p:nvPr/>
          </p:nvSpPr>
          <p:spPr>
            <a:xfrm>
              <a:off x="1088218" y="3281022"/>
              <a:ext cx="200183" cy="19445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black">
                    <a:lumMod val="50000"/>
                    <a:lumOff val="50000"/>
                  </a:prstClr>
                </a:solidFill>
              </a:endParaRPr>
            </a:p>
          </p:txBody>
        </p:sp>
        <p:grpSp>
          <p:nvGrpSpPr>
            <p:cNvPr id="9" name="Group 120"/>
            <p:cNvGrpSpPr/>
            <p:nvPr/>
          </p:nvGrpSpPr>
          <p:grpSpPr>
            <a:xfrm>
              <a:off x="946275" y="3475474"/>
              <a:ext cx="583493" cy="512603"/>
              <a:chOff x="1003882" y="3705902"/>
              <a:chExt cx="583493" cy="512603"/>
            </a:xfrm>
          </p:grpSpPr>
          <p:sp>
            <p:nvSpPr>
              <p:cNvPr id="59" name="TextBox 58"/>
              <p:cNvSpPr txBox="1"/>
              <p:nvPr/>
            </p:nvSpPr>
            <p:spPr>
              <a:xfrm>
                <a:off x="1003882" y="4056922"/>
                <a:ext cx="583493" cy="161583"/>
              </a:xfrm>
              <a:prstGeom prst="rect">
                <a:avLst/>
              </a:prstGeom>
              <a:noFill/>
            </p:spPr>
            <p:txBody>
              <a:bodyPr wrap="none" lIns="0" tIns="0" rIns="0" bIns="0" rtlCol="0" anchor="t">
                <a:spAutoFit/>
              </a:bodyPr>
              <a:lstStyle/>
              <a:p>
                <a:pPr algn="ctr" defTabSz="685800"/>
                <a:r>
                  <a:rPr lang="en-US" sz="1050" b="1" dirty="0">
                    <a:solidFill>
                      <a:prstClr val="black">
                        <a:lumMod val="50000"/>
                        <a:lumOff val="50000"/>
                      </a:prstClr>
                    </a:solidFill>
                  </a:rPr>
                  <a:t>KEYWORD</a:t>
                </a:r>
              </a:p>
            </p:txBody>
          </p:sp>
          <p:cxnSp>
            <p:nvCxnSpPr>
              <p:cNvPr id="60" name="Straight Connector 59"/>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0" name="Group 137"/>
          <p:cNvGrpSpPr/>
          <p:nvPr/>
        </p:nvGrpSpPr>
        <p:grpSpPr>
          <a:xfrm>
            <a:off x="1599326" y="3637019"/>
            <a:ext cx="583493" cy="1032175"/>
            <a:chOff x="1603616" y="3281022"/>
            <a:chExt cx="583493" cy="1032175"/>
          </a:xfrm>
        </p:grpSpPr>
        <p:sp>
          <p:nvSpPr>
            <p:cNvPr id="62" name="Oval 61"/>
            <p:cNvSpPr>
              <a:spLocks noChangeAspect="1"/>
            </p:cNvSpPr>
            <p:nvPr/>
          </p:nvSpPr>
          <p:spPr>
            <a:xfrm>
              <a:off x="1744938" y="3281022"/>
              <a:ext cx="200183" cy="194452"/>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black">
                    <a:lumMod val="50000"/>
                    <a:lumOff val="50000"/>
                  </a:prstClr>
                </a:solidFill>
              </a:endParaRPr>
            </a:p>
          </p:txBody>
        </p:sp>
        <p:grpSp>
          <p:nvGrpSpPr>
            <p:cNvPr id="12" name="Group 107"/>
            <p:cNvGrpSpPr/>
            <p:nvPr/>
          </p:nvGrpSpPr>
          <p:grpSpPr>
            <a:xfrm>
              <a:off x="1603616" y="3475474"/>
              <a:ext cx="583493" cy="837723"/>
              <a:chOff x="1652412" y="3705902"/>
              <a:chExt cx="583493" cy="837723"/>
            </a:xfrm>
          </p:grpSpPr>
          <p:cxnSp>
            <p:nvCxnSpPr>
              <p:cNvPr id="64" name="Straight Connector 63"/>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652412" y="4382042"/>
                <a:ext cx="583493" cy="161583"/>
              </a:xfrm>
              <a:prstGeom prst="rect">
                <a:avLst/>
              </a:prstGeom>
              <a:noFill/>
            </p:spPr>
            <p:txBody>
              <a:bodyPr wrap="none" lIns="0" tIns="0" rIns="0" bIns="0" rtlCol="0" anchor="t">
                <a:spAutoFit/>
              </a:bodyPr>
              <a:lstStyle/>
              <a:p>
                <a:pPr algn="ctr" defTabSz="685800"/>
                <a:r>
                  <a:rPr lang="en-US" sz="1050" b="1" dirty="0">
                    <a:solidFill>
                      <a:prstClr val="black">
                        <a:lumMod val="50000"/>
                        <a:lumOff val="50000"/>
                      </a:prstClr>
                    </a:solidFill>
                  </a:rPr>
                  <a:t>KEYWORD</a:t>
                </a:r>
              </a:p>
            </p:txBody>
          </p:sp>
        </p:grpSp>
      </p:grpSp>
      <p:grpSp>
        <p:nvGrpSpPr>
          <p:cNvPr id="13" name="Group 136"/>
          <p:cNvGrpSpPr/>
          <p:nvPr/>
        </p:nvGrpSpPr>
        <p:grpSpPr>
          <a:xfrm>
            <a:off x="2338136" y="3637021"/>
            <a:ext cx="583493" cy="707055"/>
            <a:chOff x="946275" y="3281022"/>
            <a:chExt cx="583493" cy="707055"/>
          </a:xfrm>
        </p:grpSpPr>
        <p:sp>
          <p:nvSpPr>
            <p:cNvPr id="102" name="Oval 101"/>
            <p:cNvSpPr>
              <a:spLocks noChangeAspect="1"/>
            </p:cNvSpPr>
            <p:nvPr/>
          </p:nvSpPr>
          <p:spPr>
            <a:xfrm>
              <a:off x="1088218" y="3281022"/>
              <a:ext cx="200183" cy="194452"/>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black">
                    <a:lumMod val="50000"/>
                    <a:lumOff val="50000"/>
                  </a:prstClr>
                </a:solidFill>
              </a:endParaRPr>
            </a:p>
          </p:txBody>
        </p:sp>
        <p:grpSp>
          <p:nvGrpSpPr>
            <p:cNvPr id="14" name="Group 120"/>
            <p:cNvGrpSpPr/>
            <p:nvPr/>
          </p:nvGrpSpPr>
          <p:grpSpPr>
            <a:xfrm>
              <a:off x="946275" y="3475474"/>
              <a:ext cx="583493" cy="512603"/>
              <a:chOff x="1003882" y="3705902"/>
              <a:chExt cx="583493" cy="512603"/>
            </a:xfrm>
          </p:grpSpPr>
          <p:sp>
            <p:nvSpPr>
              <p:cNvPr id="104" name="TextBox 103"/>
              <p:cNvSpPr txBox="1"/>
              <p:nvPr/>
            </p:nvSpPr>
            <p:spPr>
              <a:xfrm>
                <a:off x="1003882" y="4056922"/>
                <a:ext cx="583493" cy="161583"/>
              </a:xfrm>
              <a:prstGeom prst="rect">
                <a:avLst/>
              </a:prstGeom>
              <a:noFill/>
            </p:spPr>
            <p:txBody>
              <a:bodyPr wrap="none" lIns="0" tIns="0" rIns="0" bIns="0" rtlCol="0" anchor="t">
                <a:spAutoFit/>
              </a:bodyPr>
              <a:lstStyle/>
              <a:p>
                <a:pPr algn="ctr" defTabSz="685800"/>
                <a:r>
                  <a:rPr lang="en-US" sz="1050" b="1" dirty="0">
                    <a:solidFill>
                      <a:prstClr val="black">
                        <a:lumMod val="50000"/>
                        <a:lumOff val="50000"/>
                      </a:prstClr>
                    </a:solidFill>
                  </a:rPr>
                  <a:t>KEYWORD</a:t>
                </a:r>
              </a:p>
            </p:txBody>
          </p:sp>
          <p:cxnSp>
            <p:nvCxnSpPr>
              <p:cNvPr id="105" name="Straight Connector 104"/>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5" name="Group 137"/>
          <p:cNvGrpSpPr/>
          <p:nvPr/>
        </p:nvGrpSpPr>
        <p:grpSpPr>
          <a:xfrm>
            <a:off x="3076944" y="3637019"/>
            <a:ext cx="583493" cy="1032175"/>
            <a:chOff x="1603616" y="3281022"/>
            <a:chExt cx="583493" cy="1032175"/>
          </a:xfrm>
        </p:grpSpPr>
        <p:sp>
          <p:nvSpPr>
            <p:cNvPr id="107" name="Oval 106"/>
            <p:cNvSpPr>
              <a:spLocks noChangeAspect="1"/>
            </p:cNvSpPr>
            <p:nvPr/>
          </p:nvSpPr>
          <p:spPr>
            <a:xfrm>
              <a:off x="1744938" y="3281022"/>
              <a:ext cx="200183" cy="19445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black">
                    <a:lumMod val="50000"/>
                    <a:lumOff val="50000"/>
                  </a:prstClr>
                </a:solidFill>
              </a:endParaRPr>
            </a:p>
          </p:txBody>
        </p:sp>
        <p:grpSp>
          <p:nvGrpSpPr>
            <p:cNvPr id="16" name="Group 107"/>
            <p:cNvGrpSpPr/>
            <p:nvPr/>
          </p:nvGrpSpPr>
          <p:grpSpPr>
            <a:xfrm>
              <a:off x="1603616" y="3475474"/>
              <a:ext cx="583493" cy="837723"/>
              <a:chOff x="1652412" y="3705902"/>
              <a:chExt cx="583493" cy="837723"/>
            </a:xfrm>
          </p:grpSpPr>
          <p:cxnSp>
            <p:nvCxnSpPr>
              <p:cNvPr id="109" name="Straight Connector 108"/>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652412" y="4382042"/>
                <a:ext cx="583493" cy="161583"/>
              </a:xfrm>
              <a:prstGeom prst="rect">
                <a:avLst/>
              </a:prstGeom>
              <a:noFill/>
            </p:spPr>
            <p:txBody>
              <a:bodyPr wrap="none" lIns="0" tIns="0" rIns="0" bIns="0" rtlCol="0" anchor="t">
                <a:spAutoFit/>
              </a:bodyPr>
              <a:lstStyle/>
              <a:p>
                <a:pPr algn="ctr" defTabSz="685800"/>
                <a:r>
                  <a:rPr lang="en-US" sz="1050" b="1" dirty="0">
                    <a:solidFill>
                      <a:prstClr val="black">
                        <a:lumMod val="50000"/>
                        <a:lumOff val="50000"/>
                      </a:prstClr>
                    </a:solidFill>
                  </a:rPr>
                  <a:t>KEYWORD</a:t>
                </a:r>
              </a:p>
            </p:txBody>
          </p:sp>
        </p:grpSp>
      </p:grpSp>
      <p:grpSp>
        <p:nvGrpSpPr>
          <p:cNvPr id="18" name="Group 136"/>
          <p:cNvGrpSpPr/>
          <p:nvPr/>
        </p:nvGrpSpPr>
        <p:grpSpPr>
          <a:xfrm>
            <a:off x="3815754" y="3637021"/>
            <a:ext cx="583493" cy="707055"/>
            <a:chOff x="946275" y="3281022"/>
            <a:chExt cx="583493" cy="707055"/>
          </a:xfrm>
        </p:grpSpPr>
        <p:sp>
          <p:nvSpPr>
            <p:cNvPr id="112" name="Oval 111"/>
            <p:cNvSpPr>
              <a:spLocks noChangeAspect="1"/>
            </p:cNvSpPr>
            <p:nvPr/>
          </p:nvSpPr>
          <p:spPr>
            <a:xfrm>
              <a:off x="1088218" y="3281022"/>
              <a:ext cx="200183" cy="194452"/>
            </a:xfrm>
            <a:prstGeom prst="ellipse">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black">
                    <a:lumMod val="50000"/>
                    <a:lumOff val="50000"/>
                  </a:prstClr>
                </a:solidFill>
              </a:endParaRPr>
            </a:p>
          </p:txBody>
        </p:sp>
        <p:grpSp>
          <p:nvGrpSpPr>
            <p:cNvPr id="19" name="Group 120"/>
            <p:cNvGrpSpPr/>
            <p:nvPr/>
          </p:nvGrpSpPr>
          <p:grpSpPr>
            <a:xfrm>
              <a:off x="946275" y="3475474"/>
              <a:ext cx="583493" cy="512603"/>
              <a:chOff x="1003882" y="3705902"/>
              <a:chExt cx="583493" cy="512603"/>
            </a:xfrm>
          </p:grpSpPr>
          <p:sp>
            <p:nvSpPr>
              <p:cNvPr id="114" name="TextBox 113"/>
              <p:cNvSpPr txBox="1"/>
              <p:nvPr/>
            </p:nvSpPr>
            <p:spPr>
              <a:xfrm>
                <a:off x="1003882" y="4056922"/>
                <a:ext cx="583493" cy="161583"/>
              </a:xfrm>
              <a:prstGeom prst="rect">
                <a:avLst/>
              </a:prstGeom>
              <a:noFill/>
            </p:spPr>
            <p:txBody>
              <a:bodyPr wrap="none" lIns="0" tIns="0" rIns="0" bIns="0" rtlCol="0" anchor="t">
                <a:spAutoFit/>
              </a:bodyPr>
              <a:lstStyle/>
              <a:p>
                <a:pPr algn="ctr" defTabSz="685800"/>
                <a:r>
                  <a:rPr lang="en-US" sz="1050" b="1" dirty="0">
                    <a:solidFill>
                      <a:prstClr val="black">
                        <a:lumMod val="50000"/>
                        <a:lumOff val="50000"/>
                      </a:prstClr>
                    </a:solidFill>
                  </a:rPr>
                  <a:t>KEYWORD</a:t>
                </a:r>
              </a:p>
            </p:txBody>
          </p:sp>
          <p:cxnSp>
            <p:nvCxnSpPr>
              <p:cNvPr id="115" name="Straight Connector 114"/>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0" name="Group 137"/>
          <p:cNvGrpSpPr/>
          <p:nvPr/>
        </p:nvGrpSpPr>
        <p:grpSpPr>
          <a:xfrm>
            <a:off x="4554562" y="3637019"/>
            <a:ext cx="583493" cy="1032175"/>
            <a:chOff x="1603616" y="3281022"/>
            <a:chExt cx="583493" cy="1032175"/>
          </a:xfrm>
        </p:grpSpPr>
        <p:sp>
          <p:nvSpPr>
            <p:cNvPr id="117" name="Oval 116"/>
            <p:cNvSpPr>
              <a:spLocks noChangeAspect="1"/>
            </p:cNvSpPr>
            <p:nvPr/>
          </p:nvSpPr>
          <p:spPr>
            <a:xfrm>
              <a:off x="1744938" y="3281022"/>
              <a:ext cx="200183" cy="194452"/>
            </a:xfrm>
            <a:prstGeom prst="ellipse">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black">
                    <a:lumMod val="50000"/>
                    <a:lumOff val="50000"/>
                  </a:prstClr>
                </a:solidFill>
              </a:endParaRPr>
            </a:p>
          </p:txBody>
        </p:sp>
        <p:grpSp>
          <p:nvGrpSpPr>
            <p:cNvPr id="21" name="Group 107"/>
            <p:cNvGrpSpPr/>
            <p:nvPr/>
          </p:nvGrpSpPr>
          <p:grpSpPr>
            <a:xfrm>
              <a:off x="1603616" y="3475474"/>
              <a:ext cx="583493" cy="837723"/>
              <a:chOff x="1652412" y="3705902"/>
              <a:chExt cx="583493" cy="837723"/>
            </a:xfrm>
          </p:grpSpPr>
          <p:cxnSp>
            <p:nvCxnSpPr>
              <p:cNvPr id="119" name="Straight Connector 118"/>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652412" y="4382042"/>
                <a:ext cx="583493" cy="161583"/>
              </a:xfrm>
              <a:prstGeom prst="rect">
                <a:avLst/>
              </a:prstGeom>
              <a:noFill/>
            </p:spPr>
            <p:txBody>
              <a:bodyPr wrap="none" lIns="0" tIns="0" rIns="0" bIns="0" rtlCol="0" anchor="t">
                <a:spAutoFit/>
              </a:bodyPr>
              <a:lstStyle/>
              <a:p>
                <a:pPr algn="ctr" defTabSz="685800"/>
                <a:r>
                  <a:rPr lang="en-US" sz="1050" b="1" dirty="0">
                    <a:solidFill>
                      <a:prstClr val="black">
                        <a:lumMod val="50000"/>
                        <a:lumOff val="50000"/>
                      </a:prstClr>
                    </a:solidFill>
                  </a:rPr>
                  <a:t>KEYWORD</a:t>
                </a:r>
              </a:p>
            </p:txBody>
          </p:sp>
        </p:grpSp>
      </p:grpSp>
      <p:grpSp>
        <p:nvGrpSpPr>
          <p:cNvPr id="23" name="Group 136"/>
          <p:cNvGrpSpPr/>
          <p:nvPr/>
        </p:nvGrpSpPr>
        <p:grpSpPr>
          <a:xfrm>
            <a:off x="5293372" y="3637021"/>
            <a:ext cx="583493" cy="707055"/>
            <a:chOff x="946275" y="3281022"/>
            <a:chExt cx="583493" cy="707055"/>
          </a:xfrm>
        </p:grpSpPr>
        <p:sp>
          <p:nvSpPr>
            <p:cNvPr id="122" name="Oval 121"/>
            <p:cNvSpPr>
              <a:spLocks noChangeAspect="1"/>
            </p:cNvSpPr>
            <p:nvPr/>
          </p:nvSpPr>
          <p:spPr>
            <a:xfrm>
              <a:off x="1088218" y="3281022"/>
              <a:ext cx="200183" cy="19445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black">
                    <a:lumMod val="50000"/>
                    <a:lumOff val="50000"/>
                  </a:prstClr>
                </a:solidFill>
              </a:endParaRPr>
            </a:p>
          </p:txBody>
        </p:sp>
        <p:grpSp>
          <p:nvGrpSpPr>
            <p:cNvPr id="24" name="Group 120"/>
            <p:cNvGrpSpPr/>
            <p:nvPr/>
          </p:nvGrpSpPr>
          <p:grpSpPr>
            <a:xfrm>
              <a:off x="946275" y="3475474"/>
              <a:ext cx="583493" cy="512603"/>
              <a:chOff x="1003882" y="3705902"/>
              <a:chExt cx="583493" cy="512603"/>
            </a:xfrm>
          </p:grpSpPr>
          <p:sp>
            <p:nvSpPr>
              <p:cNvPr id="124" name="TextBox 123"/>
              <p:cNvSpPr txBox="1"/>
              <p:nvPr/>
            </p:nvSpPr>
            <p:spPr>
              <a:xfrm>
                <a:off x="1003882" y="4056922"/>
                <a:ext cx="583493" cy="161583"/>
              </a:xfrm>
              <a:prstGeom prst="rect">
                <a:avLst/>
              </a:prstGeom>
              <a:noFill/>
            </p:spPr>
            <p:txBody>
              <a:bodyPr wrap="none" lIns="0" tIns="0" rIns="0" bIns="0" rtlCol="0" anchor="t">
                <a:spAutoFit/>
              </a:bodyPr>
              <a:lstStyle/>
              <a:p>
                <a:pPr algn="ctr" defTabSz="685800"/>
                <a:r>
                  <a:rPr lang="en-US" sz="1050" b="1" dirty="0">
                    <a:solidFill>
                      <a:prstClr val="black">
                        <a:lumMod val="50000"/>
                        <a:lumOff val="50000"/>
                      </a:prstClr>
                    </a:solidFill>
                  </a:rPr>
                  <a:t>KEYWORD</a:t>
                </a:r>
              </a:p>
            </p:txBody>
          </p:sp>
          <p:cxnSp>
            <p:nvCxnSpPr>
              <p:cNvPr id="125" name="Straight Connector 124"/>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5" name="Group 137"/>
          <p:cNvGrpSpPr/>
          <p:nvPr/>
        </p:nvGrpSpPr>
        <p:grpSpPr>
          <a:xfrm>
            <a:off x="6032180" y="3637019"/>
            <a:ext cx="583493" cy="1032175"/>
            <a:chOff x="1603616" y="3281022"/>
            <a:chExt cx="583493" cy="1032175"/>
          </a:xfrm>
        </p:grpSpPr>
        <p:sp>
          <p:nvSpPr>
            <p:cNvPr id="127" name="Oval 126"/>
            <p:cNvSpPr>
              <a:spLocks noChangeAspect="1"/>
            </p:cNvSpPr>
            <p:nvPr/>
          </p:nvSpPr>
          <p:spPr>
            <a:xfrm>
              <a:off x="1744938" y="3281022"/>
              <a:ext cx="200183" cy="194452"/>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black">
                    <a:lumMod val="50000"/>
                    <a:lumOff val="50000"/>
                  </a:prstClr>
                </a:solidFill>
              </a:endParaRPr>
            </a:p>
          </p:txBody>
        </p:sp>
        <p:grpSp>
          <p:nvGrpSpPr>
            <p:cNvPr id="26" name="Group 127"/>
            <p:cNvGrpSpPr/>
            <p:nvPr/>
          </p:nvGrpSpPr>
          <p:grpSpPr>
            <a:xfrm>
              <a:off x="1603616" y="3475474"/>
              <a:ext cx="583493" cy="837723"/>
              <a:chOff x="1652412" y="3705902"/>
              <a:chExt cx="583493" cy="837723"/>
            </a:xfrm>
          </p:grpSpPr>
          <p:cxnSp>
            <p:nvCxnSpPr>
              <p:cNvPr id="129" name="Straight Connector 128"/>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1652412" y="4382042"/>
                <a:ext cx="583493" cy="161583"/>
              </a:xfrm>
              <a:prstGeom prst="rect">
                <a:avLst/>
              </a:prstGeom>
              <a:noFill/>
            </p:spPr>
            <p:txBody>
              <a:bodyPr wrap="none" lIns="0" tIns="0" rIns="0" bIns="0" rtlCol="0" anchor="t">
                <a:spAutoFit/>
              </a:bodyPr>
              <a:lstStyle/>
              <a:p>
                <a:pPr algn="ctr" defTabSz="685800"/>
                <a:r>
                  <a:rPr lang="en-US" sz="1050" b="1" dirty="0">
                    <a:solidFill>
                      <a:prstClr val="black">
                        <a:lumMod val="50000"/>
                        <a:lumOff val="50000"/>
                      </a:prstClr>
                    </a:solidFill>
                  </a:rPr>
                  <a:t>KEYWORD</a:t>
                </a:r>
              </a:p>
            </p:txBody>
          </p:sp>
        </p:grpSp>
      </p:grpSp>
      <p:grpSp>
        <p:nvGrpSpPr>
          <p:cNvPr id="33" name="Group 136"/>
          <p:cNvGrpSpPr/>
          <p:nvPr/>
        </p:nvGrpSpPr>
        <p:grpSpPr>
          <a:xfrm>
            <a:off x="6770990" y="3637021"/>
            <a:ext cx="583493" cy="707055"/>
            <a:chOff x="946275" y="3281022"/>
            <a:chExt cx="583493" cy="707055"/>
          </a:xfrm>
        </p:grpSpPr>
        <p:sp>
          <p:nvSpPr>
            <p:cNvPr id="132" name="Oval 131"/>
            <p:cNvSpPr>
              <a:spLocks noChangeAspect="1"/>
            </p:cNvSpPr>
            <p:nvPr/>
          </p:nvSpPr>
          <p:spPr>
            <a:xfrm>
              <a:off x="1088218" y="3281022"/>
              <a:ext cx="200183" cy="194452"/>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black">
                    <a:lumMod val="50000"/>
                    <a:lumOff val="50000"/>
                  </a:prstClr>
                </a:solidFill>
              </a:endParaRPr>
            </a:p>
          </p:txBody>
        </p:sp>
        <p:grpSp>
          <p:nvGrpSpPr>
            <p:cNvPr id="35" name="Group 120"/>
            <p:cNvGrpSpPr/>
            <p:nvPr/>
          </p:nvGrpSpPr>
          <p:grpSpPr>
            <a:xfrm>
              <a:off x="946275" y="3475474"/>
              <a:ext cx="583493" cy="512603"/>
              <a:chOff x="1003882" y="3705902"/>
              <a:chExt cx="583493" cy="512603"/>
            </a:xfrm>
          </p:grpSpPr>
          <p:sp>
            <p:nvSpPr>
              <p:cNvPr id="134" name="TextBox 133"/>
              <p:cNvSpPr txBox="1"/>
              <p:nvPr/>
            </p:nvSpPr>
            <p:spPr>
              <a:xfrm>
                <a:off x="1003882" y="4056922"/>
                <a:ext cx="583493" cy="161583"/>
              </a:xfrm>
              <a:prstGeom prst="rect">
                <a:avLst/>
              </a:prstGeom>
              <a:noFill/>
            </p:spPr>
            <p:txBody>
              <a:bodyPr wrap="none" lIns="0" tIns="0" rIns="0" bIns="0" rtlCol="0" anchor="t">
                <a:spAutoFit/>
              </a:bodyPr>
              <a:lstStyle/>
              <a:p>
                <a:pPr algn="ctr" defTabSz="685800"/>
                <a:r>
                  <a:rPr lang="en-US" sz="1050" b="1" dirty="0">
                    <a:solidFill>
                      <a:prstClr val="black">
                        <a:lumMod val="50000"/>
                        <a:lumOff val="50000"/>
                      </a:prstClr>
                    </a:solidFill>
                  </a:rPr>
                  <a:t>KEYWORD</a:t>
                </a:r>
              </a:p>
            </p:txBody>
          </p:sp>
          <p:cxnSp>
            <p:nvCxnSpPr>
              <p:cNvPr id="135" name="Straight Connector 134"/>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36" name="Group 137"/>
          <p:cNvGrpSpPr/>
          <p:nvPr/>
        </p:nvGrpSpPr>
        <p:grpSpPr>
          <a:xfrm>
            <a:off x="7509795" y="3637019"/>
            <a:ext cx="583493" cy="1032175"/>
            <a:chOff x="1603616" y="3281022"/>
            <a:chExt cx="583493" cy="1032175"/>
          </a:xfrm>
        </p:grpSpPr>
        <p:sp>
          <p:nvSpPr>
            <p:cNvPr id="137" name="Oval 136"/>
            <p:cNvSpPr>
              <a:spLocks noChangeAspect="1"/>
            </p:cNvSpPr>
            <p:nvPr/>
          </p:nvSpPr>
          <p:spPr>
            <a:xfrm>
              <a:off x="1744938" y="3281022"/>
              <a:ext cx="200183" cy="19445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black">
                    <a:lumMod val="50000"/>
                    <a:lumOff val="50000"/>
                  </a:prstClr>
                </a:solidFill>
              </a:endParaRPr>
            </a:p>
          </p:txBody>
        </p:sp>
        <p:grpSp>
          <p:nvGrpSpPr>
            <p:cNvPr id="41" name="Group 137"/>
            <p:cNvGrpSpPr/>
            <p:nvPr/>
          </p:nvGrpSpPr>
          <p:grpSpPr>
            <a:xfrm>
              <a:off x="1603616" y="3475474"/>
              <a:ext cx="583493" cy="837723"/>
              <a:chOff x="1652412" y="3705902"/>
              <a:chExt cx="583493" cy="837723"/>
            </a:xfrm>
          </p:grpSpPr>
          <p:cxnSp>
            <p:nvCxnSpPr>
              <p:cNvPr id="139" name="Straight Connector 138"/>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1652412" y="4382042"/>
                <a:ext cx="583493" cy="161583"/>
              </a:xfrm>
              <a:prstGeom prst="rect">
                <a:avLst/>
              </a:prstGeom>
              <a:noFill/>
            </p:spPr>
            <p:txBody>
              <a:bodyPr wrap="none" lIns="0" tIns="0" rIns="0" bIns="0" rtlCol="0" anchor="t">
                <a:spAutoFit/>
              </a:bodyPr>
              <a:lstStyle/>
              <a:p>
                <a:pPr algn="ctr" defTabSz="685800"/>
                <a:r>
                  <a:rPr lang="en-US" sz="1050" b="1" dirty="0">
                    <a:solidFill>
                      <a:prstClr val="black">
                        <a:lumMod val="50000"/>
                        <a:lumOff val="50000"/>
                      </a:prstClr>
                    </a:solidFill>
                  </a:rPr>
                  <a:t>KEYWORD</a:t>
                </a:r>
              </a:p>
            </p:txBody>
          </p:sp>
        </p:grpSp>
      </p:grpSp>
    </p:spTree>
    <p:extLst>
      <p:ext uri="{BB962C8B-B14F-4D97-AF65-F5344CB8AC3E}">
        <p14:creationId xmlns:p14="http://schemas.microsoft.com/office/powerpoint/2010/main" val="110826507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2" presetClass="entr" presetSubtype="4" accel="50000" decel="5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accel="50000" decel="5000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accel="50000" decel="5000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2500"/>
                            </p:stCondLst>
                            <p:childTnLst>
                              <p:par>
                                <p:cTn id="24" presetID="2" presetClass="entr" presetSubtype="4" accel="50000" decel="5000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par>
                          <p:cTn id="28" fill="hold">
                            <p:stCondLst>
                              <p:cond delay="3000"/>
                            </p:stCondLst>
                            <p:childTnLst>
                              <p:par>
                                <p:cTn id="29" presetID="2" presetClass="entr" presetSubtype="4" accel="50000" decel="5000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accel="50000" decel="50000"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 presetClass="entr" presetSubtype="4" accel="50000" decel="5000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par>
                          <p:cTn id="43" fill="hold">
                            <p:stCondLst>
                              <p:cond delay="4500"/>
                            </p:stCondLst>
                            <p:childTnLst>
                              <p:par>
                                <p:cTn id="44" presetID="2" presetClass="entr" presetSubtype="4" accel="50000" decel="50000"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par>
                          <p:cTn id="48" fill="hold">
                            <p:stCondLst>
                              <p:cond delay="5000"/>
                            </p:stCondLst>
                            <p:childTnLst>
                              <p:par>
                                <p:cTn id="49" presetID="2" presetClass="entr" presetSubtype="4" accel="50000" decel="5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ppt_x"/>
                                          </p:val>
                                        </p:tav>
                                        <p:tav tm="100000">
                                          <p:val>
                                            <p:strVal val="#ppt_x"/>
                                          </p:val>
                                        </p:tav>
                                      </p:tavLst>
                                    </p:anim>
                                    <p:anim calcmode="lin" valueType="num">
                                      <p:cBhvr additive="base">
                                        <p:cTn id="52" dur="500" fill="hold"/>
                                        <p:tgtEl>
                                          <p:spTgt spid="27"/>
                                        </p:tgtEl>
                                        <p:attrNameLst>
                                          <p:attrName>ppt_y</p:attrName>
                                        </p:attrNameLst>
                                      </p:cBhvr>
                                      <p:tavLst>
                                        <p:tav tm="0">
                                          <p:val>
                                            <p:strVal val="1+#ppt_h/2"/>
                                          </p:val>
                                        </p:tav>
                                        <p:tav tm="100000">
                                          <p:val>
                                            <p:strVal val="#ppt_y"/>
                                          </p:val>
                                        </p:tav>
                                      </p:tavLst>
                                    </p:anim>
                                  </p:childTnLst>
                                </p:cTn>
                              </p:par>
                            </p:childTnLst>
                          </p:cTn>
                        </p:par>
                        <p:par>
                          <p:cTn id="53" fill="hold">
                            <p:stCondLst>
                              <p:cond delay="5500"/>
                            </p:stCondLst>
                            <p:childTnLst>
                              <p:par>
                                <p:cTn id="54" presetID="2" presetClass="entr" presetSubtype="4" accel="50000" decel="5000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ppt_x"/>
                                          </p:val>
                                        </p:tav>
                                        <p:tav tm="100000">
                                          <p:val>
                                            <p:strVal val="#ppt_x"/>
                                          </p:val>
                                        </p:tav>
                                      </p:tavLst>
                                    </p:anim>
                                    <p:anim calcmode="lin" valueType="num">
                                      <p:cBhvr additive="base">
                                        <p:cTn id="57" dur="500" fill="hold"/>
                                        <p:tgtEl>
                                          <p:spTgt spid="18"/>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2" presetClass="entr" presetSubtype="4" accel="50000" decel="50000"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ppt_x"/>
                                          </p:val>
                                        </p:tav>
                                        <p:tav tm="100000">
                                          <p:val>
                                            <p:strVal val="#ppt_x"/>
                                          </p:val>
                                        </p:tav>
                                      </p:tavLst>
                                    </p:anim>
                                    <p:anim calcmode="lin" valueType="num">
                                      <p:cBhvr additive="base">
                                        <p:cTn id="62" dur="500" fill="hold"/>
                                        <p:tgtEl>
                                          <p:spTgt spid="28"/>
                                        </p:tgtEl>
                                        <p:attrNameLst>
                                          <p:attrName>ppt_y</p:attrName>
                                        </p:attrNameLst>
                                      </p:cBhvr>
                                      <p:tavLst>
                                        <p:tav tm="0">
                                          <p:val>
                                            <p:strVal val="1+#ppt_h/2"/>
                                          </p:val>
                                        </p:tav>
                                        <p:tav tm="100000">
                                          <p:val>
                                            <p:strVal val="#ppt_y"/>
                                          </p:val>
                                        </p:tav>
                                      </p:tavLst>
                                    </p:anim>
                                  </p:childTnLst>
                                </p:cTn>
                              </p:par>
                            </p:childTnLst>
                          </p:cTn>
                        </p:par>
                        <p:par>
                          <p:cTn id="63" fill="hold">
                            <p:stCondLst>
                              <p:cond delay="6500"/>
                            </p:stCondLst>
                            <p:childTnLst>
                              <p:par>
                                <p:cTn id="64" presetID="2" presetClass="entr" presetSubtype="4" accel="50000" decel="50000"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ppt_x"/>
                                          </p:val>
                                        </p:tav>
                                        <p:tav tm="100000">
                                          <p:val>
                                            <p:strVal val="#ppt_x"/>
                                          </p:val>
                                        </p:tav>
                                      </p:tavLst>
                                    </p:anim>
                                    <p:anim calcmode="lin" valueType="num">
                                      <p:cBhvr additive="base">
                                        <p:cTn id="67" dur="500" fill="hold"/>
                                        <p:tgtEl>
                                          <p:spTgt spid="20"/>
                                        </p:tgtEl>
                                        <p:attrNameLst>
                                          <p:attrName>ppt_y</p:attrName>
                                        </p:attrNameLst>
                                      </p:cBhvr>
                                      <p:tavLst>
                                        <p:tav tm="0">
                                          <p:val>
                                            <p:strVal val="1+#ppt_h/2"/>
                                          </p:val>
                                        </p:tav>
                                        <p:tav tm="100000">
                                          <p:val>
                                            <p:strVal val="#ppt_y"/>
                                          </p:val>
                                        </p:tav>
                                      </p:tavLst>
                                    </p:anim>
                                  </p:childTnLst>
                                </p:cTn>
                              </p:par>
                            </p:childTnLst>
                          </p:cTn>
                        </p:par>
                        <p:par>
                          <p:cTn id="68" fill="hold">
                            <p:stCondLst>
                              <p:cond delay="7000"/>
                            </p:stCondLst>
                            <p:childTnLst>
                              <p:par>
                                <p:cTn id="69" presetID="2" presetClass="entr" presetSubtype="4" accel="50000" decel="50000" fill="hold" grpId="0" nodeType="after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ppt_x"/>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childTnLst>
                          </p:cTn>
                        </p:par>
                        <p:par>
                          <p:cTn id="73" fill="hold">
                            <p:stCondLst>
                              <p:cond delay="7500"/>
                            </p:stCondLst>
                            <p:childTnLst>
                              <p:par>
                                <p:cTn id="74" presetID="2" presetClass="entr" presetSubtype="4" accel="50000" decel="50000" fill="hold" nodeType="after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additive="base">
                                        <p:cTn id="76" dur="500" fill="hold"/>
                                        <p:tgtEl>
                                          <p:spTgt spid="23"/>
                                        </p:tgtEl>
                                        <p:attrNameLst>
                                          <p:attrName>ppt_x</p:attrName>
                                        </p:attrNameLst>
                                      </p:cBhvr>
                                      <p:tavLst>
                                        <p:tav tm="0">
                                          <p:val>
                                            <p:strVal val="#ppt_x"/>
                                          </p:val>
                                        </p:tav>
                                        <p:tav tm="100000">
                                          <p:val>
                                            <p:strVal val="#ppt_x"/>
                                          </p:val>
                                        </p:tav>
                                      </p:tavLst>
                                    </p:anim>
                                    <p:anim calcmode="lin" valueType="num">
                                      <p:cBhvr additive="base">
                                        <p:cTn id="77" dur="500" fill="hold"/>
                                        <p:tgtEl>
                                          <p:spTgt spid="23"/>
                                        </p:tgtEl>
                                        <p:attrNameLst>
                                          <p:attrName>ppt_y</p:attrName>
                                        </p:attrNameLst>
                                      </p:cBhvr>
                                      <p:tavLst>
                                        <p:tav tm="0">
                                          <p:val>
                                            <p:strVal val="1+#ppt_h/2"/>
                                          </p:val>
                                        </p:tav>
                                        <p:tav tm="100000">
                                          <p:val>
                                            <p:strVal val="#ppt_y"/>
                                          </p:val>
                                        </p:tav>
                                      </p:tavLst>
                                    </p:anim>
                                  </p:childTnLst>
                                </p:cTn>
                              </p:par>
                            </p:childTnLst>
                          </p:cTn>
                        </p:par>
                        <p:par>
                          <p:cTn id="78" fill="hold">
                            <p:stCondLst>
                              <p:cond delay="8000"/>
                            </p:stCondLst>
                            <p:childTnLst>
                              <p:par>
                                <p:cTn id="79" presetID="2" presetClass="entr" presetSubtype="4" accel="50000" decel="50000" fill="hold" grpId="0" nodeType="afterEffect">
                                  <p:stCondLst>
                                    <p:cond delay="0"/>
                                  </p:stCondLst>
                                  <p:childTnLst>
                                    <p:set>
                                      <p:cBhvr>
                                        <p:cTn id="80" dur="1" fill="hold">
                                          <p:stCondLst>
                                            <p:cond delay="0"/>
                                          </p:stCondLst>
                                        </p:cTn>
                                        <p:tgtEl>
                                          <p:spTgt spid="31"/>
                                        </p:tgtEl>
                                        <p:attrNameLst>
                                          <p:attrName>style.visibility</p:attrName>
                                        </p:attrNameLst>
                                      </p:cBhvr>
                                      <p:to>
                                        <p:strVal val="visible"/>
                                      </p:to>
                                    </p:set>
                                    <p:anim calcmode="lin" valueType="num">
                                      <p:cBhvr additive="base">
                                        <p:cTn id="81" dur="500" fill="hold"/>
                                        <p:tgtEl>
                                          <p:spTgt spid="31"/>
                                        </p:tgtEl>
                                        <p:attrNameLst>
                                          <p:attrName>ppt_x</p:attrName>
                                        </p:attrNameLst>
                                      </p:cBhvr>
                                      <p:tavLst>
                                        <p:tav tm="0">
                                          <p:val>
                                            <p:strVal val="#ppt_x"/>
                                          </p:val>
                                        </p:tav>
                                        <p:tav tm="100000">
                                          <p:val>
                                            <p:strVal val="#ppt_x"/>
                                          </p:val>
                                        </p:tav>
                                      </p:tavLst>
                                    </p:anim>
                                    <p:anim calcmode="lin" valueType="num">
                                      <p:cBhvr additive="base">
                                        <p:cTn id="82" dur="500" fill="hold"/>
                                        <p:tgtEl>
                                          <p:spTgt spid="31"/>
                                        </p:tgtEl>
                                        <p:attrNameLst>
                                          <p:attrName>ppt_y</p:attrName>
                                        </p:attrNameLst>
                                      </p:cBhvr>
                                      <p:tavLst>
                                        <p:tav tm="0">
                                          <p:val>
                                            <p:strVal val="1+#ppt_h/2"/>
                                          </p:val>
                                        </p:tav>
                                        <p:tav tm="100000">
                                          <p:val>
                                            <p:strVal val="#ppt_y"/>
                                          </p:val>
                                        </p:tav>
                                      </p:tavLst>
                                    </p:anim>
                                  </p:childTnLst>
                                </p:cTn>
                              </p:par>
                            </p:childTnLst>
                          </p:cTn>
                        </p:par>
                        <p:par>
                          <p:cTn id="83" fill="hold">
                            <p:stCondLst>
                              <p:cond delay="8500"/>
                            </p:stCondLst>
                            <p:childTnLst>
                              <p:par>
                                <p:cTn id="84" presetID="2" presetClass="entr" presetSubtype="4" accel="50000" decel="50000" fill="hold" nodeType="after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2" presetClass="entr" presetSubtype="4" accel="50000" decel="50000" fill="hold" grpId="0" nodeType="after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9500"/>
                            </p:stCondLst>
                            <p:childTnLst>
                              <p:par>
                                <p:cTn id="94" presetID="2" presetClass="entr" presetSubtype="4" accel="50000" decel="50000" fill="hold" nodeType="afterEffect">
                                  <p:stCondLst>
                                    <p:cond delay="0"/>
                                  </p:stCondLst>
                                  <p:childTnLst>
                                    <p:set>
                                      <p:cBhvr>
                                        <p:cTn id="95" dur="1" fill="hold">
                                          <p:stCondLst>
                                            <p:cond delay="0"/>
                                          </p:stCondLst>
                                        </p:cTn>
                                        <p:tgtEl>
                                          <p:spTgt spid="33"/>
                                        </p:tgtEl>
                                        <p:attrNameLst>
                                          <p:attrName>style.visibility</p:attrName>
                                        </p:attrNameLst>
                                      </p:cBhvr>
                                      <p:to>
                                        <p:strVal val="visible"/>
                                      </p:to>
                                    </p:set>
                                    <p:anim calcmode="lin" valueType="num">
                                      <p:cBhvr additive="base">
                                        <p:cTn id="96" dur="500" fill="hold"/>
                                        <p:tgtEl>
                                          <p:spTgt spid="33"/>
                                        </p:tgtEl>
                                        <p:attrNameLst>
                                          <p:attrName>ppt_x</p:attrName>
                                        </p:attrNameLst>
                                      </p:cBhvr>
                                      <p:tavLst>
                                        <p:tav tm="0">
                                          <p:val>
                                            <p:strVal val="#ppt_x"/>
                                          </p:val>
                                        </p:tav>
                                        <p:tav tm="100000">
                                          <p:val>
                                            <p:strVal val="#ppt_x"/>
                                          </p:val>
                                        </p:tav>
                                      </p:tavLst>
                                    </p:anim>
                                    <p:anim calcmode="lin" valueType="num">
                                      <p:cBhvr additive="base">
                                        <p:cTn id="97" dur="500" fill="hold"/>
                                        <p:tgtEl>
                                          <p:spTgt spid="33"/>
                                        </p:tgtEl>
                                        <p:attrNameLst>
                                          <p:attrName>ppt_y</p:attrName>
                                        </p:attrNameLst>
                                      </p:cBhvr>
                                      <p:tavLst>
                                        <p:tav tm="0">
                                          <p:val>
                                            <p:strVal val="1+#ppt_h/2"/>
                                          </p:val>
                                        </p:tav>
                                        <p:tav tm="100000">
                                          <p:val>
                                            <p:strVal val="#ppt_y"/>
                                          </p:val>
                                        </p:tav>
                                      </p:tavLst>
                                    </p:anim>
                                  </p:childTnLst>
                                </p:cTn>
                              </p:par>
                            </p:childTnLst>
                          </p:cTn>
                        </p:par>
                        <p:par>
                          <p:cTn id="98" fill="hold">
                            <p:stCondLst>
                              <p:cond delay="10000"/>
                            </p:stCondLst>
                            <p:childTnLst>
                              <p:par>
                                <p:cTn id="99" presetID="2" presetClass="entr" presetSubtype="4" accel="50000" decel="50000" fill="hold" grpId="0" nodeType="afterEffect">
                                  <p:stCondLst>
                                    <p:cond delay="0"/>
                                  </p:stCondLst>
                                  <p:childTnLst>
                                    <p:set>
                                      <p:cBhvr>
                                        <p:cTn id="100" dur="1" fill="hold">
                                          <p:stCondLst>
                                            <p:cond delay="0"/>
                                          </p:stCondLst>
                                        </p:cTn>
                                        <p:tgtEl>
                                          <p:spTgt spid="32"/>
                                        </p:tgtEl>
                                        <p:attrNameLst>
                                          <p:attrName>style.visibility</p:attrName>
                                        </p:attrNameLst>
                                      </p:cBhvr>
                                      <p:to>
                                        <p:strVal val="visible"/>
                                      </p:to>
                                    </p:set>
                                    <p:anim calcmode="lin" valueType="num">
                                      <p:cBhvr additive="base">
                                        <p:cTn id="101" dur="500" fill="hold"/>
                                        <p:tgtEl>
                                          <p:spTgt spid="32"/>
                                        </p:tgtEl>
                                        <p:attrNameLst>
                                          <p:attrName>ppt_x</p:attrName>
                                        </p:attrNameLst>
                                      </p:cBhvr>
                                      <p:tavLst>
                                        <p:tav tm="0">
                                          <p:val>
                                            <p:strVal val="#ppt_x"/>
                                          </p:val>
                                        </p:tav>
                                        <p:tav tm="100000">
                                          <p:val>
                                            <p:strVal val="#ppt_x"/>
                                          </p:val>
                                        </p:tav>
                                      </p:tavLst>
                                    </p:anim>
                                    <p:anim calcmode="lin" valueType="num">
                                      <p:cBhvr additive="base">
                                        <p:cTn id="102" dur="500" fill="hold"/>
                                        <p:tgtEl>
                                          <p:spTgt spid="32"/>
                                        </p:tgtEl>
                                        <p:attrNameLst>
                                          <p:attrName>ppt_y</p:attrName>
                                        </p:attrNameLst>
                                      </p:cBhvr>
                                      <p:tavLst>
                                        <p:tav tm="0">
                                          <p:val>
                                            <p:strVal val="1+#ppt_h/2"/>
                                          </p:val>
                                        </p:tav>
                                        <p:tav tm="100000">
                                          <p:val>
                                            <p:strVal val="#ppt_y"/>
                                          </p:val>
                                        </p:tav>
                                      </p:tavLst>
                                    </p:anim>
                                  </p:childTnLst>
                                </p:cTn>
                              </p:par>
                            </p:childTnLst>
                          </p:cTn>
                        </p:par>
                        <p:par>
                          <p:cTn id="103" fill="hold">
                            <p:stCondLst>
                              <p:cond delay="10500"/>
                            </p:stCondLst>
                            <p:childTnLst>
                              <p:par>
                                <p:cTn id="104" presetID="2" presetClass="entr" presetSubtype="4" accel="50000" decel="50000" fill="hold" nodeType="afterEffect">
                                  <p:stCondLst>
                                    <p:cond delay="0"/>
                                  </p:stCondLst>
                                  <p:childTnLst>
                                    <p:set>
                                      <p:cBhvr>
                                        <p:cTn id="105" dur="1" fill="hold">
                                          <p:stCondLst>
                                            <p:cond delay="0"/>
                                          </p:stCondLst>
                                        </p:cTn>
                                        <p:tgtEl>
                                          <p:spTgt spid="36"/>
                                        </p:tgtEl>
                                        <p:attrNameLst>
                                          <p:attrName>style.visibility</p:attrName>
                                        </p:attrNameLst>
                                      </p:cBhvr>
                                      <p:to>
                                        <p:strVal val="visible"/>
                                      </p:to>
                                    </p:set>
                                    <p:anim calcmode="lin" valueType="num">
                                      <p:cBhvr additive="base">
                                        <p:cTn id="106" dur="500" fill="hold"/>
                                        <p:tgtEl>
                                          <p:spTgt spid="36"/>
                                        </p:tgtEl>
                                        <p:attrNameLst>
                                          <p:attrName>ppt_x</p:attrName>
                                        </p:attrNameLst>
                                      </p:cBhvr>
                                      <p:tavLst>
                                        <p:tav tm="0">
                                          <p:val>
                                            <p:strVal val="#ppt_x"/>
                                          </p:val>
                                        </p:tav>
                                        <p:tav tm="100000">
                                          <p:val>
                                            <p:strVal val="#ppt_x"/>
                                          </p:val>
                                        </p:tav>
                                      </p:tavLst>
                                    </p:anim>
                                    <p:anim calcmode="lin" valueType="num">
                                      <p:cBhvr additive="base">
                                        <p:cTn id="10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7" grpId="0" animBg="1"/>
      <p:bldP spid="22" grpId="0" animBg="1"/>
      <p:bldP spid="27" grpId="0" animBg="1"/>
      <p:bldP spid="28" grpId="0" animBg="1"/>
      <p:bldP spid="29" grpId="0" animBg="1"/>
      <p:bldP spid="31" grpId="0" animBg="1"/>
      <p:bldP spid="32"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 Infographic</a:t>
            </a:r>
            <a:endParaRPr lang="en-US" dirty="0"/>
          </a:p>
        </p:txBody>
      </p:sp>
      <p:sp>
        <p:nvSpPr>
          <p:cNvPr id="137" name="Text Placeholder 136"/>
          <p:cNvSpPr>
            <a:spLocks noGrp="1"/>
          </p:cNvSpPr>
          <p:nvPr>
            <p:ph type="body" sz="half" idx="2"/>
          </p:nvPr>
        </p:nvSpPr>
        <p:spPr/>
        <p:txBody>
          <a:bodyPr/>
          <a:lstStyle/>
          <a:p>
            <a:r>
              <a:rPr lang="en-US" dirty="0" smtClean="0"/>
              <a:t>Gantt Chart Infographic</a:t>
            </a:r>
            <a:endParaRPr lang="en-US" dirty="0"/>
          </a:p>
        </p:txBody>
      </p:sp>
      <p:sp>
        <p:nvSpPr>
          <p:cNvPr id="44" name="Rectangle 43"/>
          <p:cNvSpPr/>
          <p:nvPr/>
        </p:nvSpPr>
        <p:spPr>
          <a:xfrm>
            <a:off x="609600" y="1647827"/>
            <a:ext cx="1752600" cy="393700"/>
          </a:xfrm>
          <a:prstGeom prst="rect">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Step one</a:t>
            </a:r>
            <a:endParaRPr lang="en-US" sz="1200" b="1" dirty="0"/>
          </a:p>
        </p:txBody>
      </p:sp>
      <p:sp>
        <p:nvSpPr>
          <p:cNvPr id="45" name="Rectangle 44"/>
          <p:cNvSpPr/>
          <p:nvPr/>
        </p:nvSpPr>
        <p:spPr>
          <a:xfrm>
            <a:off x="609600" y="2041527"/>
            <a:ext cx="1752600" cy="393700"/>
          </a:xfrm>
          <a:prstGeom prst="rect">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Step Two</a:t>
            </a:r>
            <a:endParaRPr lang="en-US" sz="1200" b="1" dirty="0"/>
          </a:p>
        </p:txBody>
      </p:sp>
      <p:sp>
        <p:nvSpPr>
          <p:cNvPr id="46" name="Rectangle 45"/>
          <p:cNvSpPr/>
          <p:nvPr/>
        </p:nvSpPr>
        <p:spPr>
          <a:xfrm>
            <a:off x="609600" y="2435227"/>
            <a:ext cx="1752600" cy="393700"/>
          </a:xfrm>
          <a:prstGeom prst="rect">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Step Three</a:t>
            </a:r>
            <a:endParaRPr lang="en-US" sz="1200" b="1" dirty="0"/>
          </a:p>
        </p:txBody>
      </p:sp>
      <p:sp>
        <p:nvSpPr>
          <p:cNvPr id="47" name="Rectangle 46"/>
          <p:cNvSpPr/>
          <p:nvPr/>
        </p:nvSpPr>
        <p:spPr>
          <a:xfrm>
            <a:off x="609600" y="2828927"/>
            <a:ext cx="1752600" cy="393700"/>
          </a:xfrm>
          <a:prstGeom prst="rect">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Step Four</a:t>
            </a:r>
            <a:endParaRPr lang="en-US" sz="1200" b="1" dirty="0"/>
          </a:p>
        </p:txBody>
      </p:sp>
      <p:sp>
        <p:nvSpPr>
          <p:cNvPr id="48" name="Rectangle 47"/>
          <p:cNvSpPr/>
          <p:nvPr/>
        </p:nvSpPr>
        <p:spPr>
          <a:xfrm>
            <a:off x="609600" y="3222627"/>
            <a:ext cx="1752600" cy="393700"/>
          </a:xfrm>
          <a:prstGeom prst="rect">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Step Five</a:t>
            </a:r>
            <a:endParaRPr lang="en-US" sz="1200" b="1" dirty="0"/>
          </a:p>
        </p:txBody>
      </p:sp>
      <p:sp>
        <p:nvSpPr>
          <p:cNvPr id="49" name="Rectangle 48"/>
          <p:cNvSpPr/>
          <p:nvPr/>
        </p:nvSpPr>
        <p:spPr>
          <a:xfrm>
            <a:off x="609600" y="3616327"/>
            <a:ext cx="1752600" cy="393700"/>
          </a:xfrm>
          <a:prstGeom prst="rect">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Step Six</a:t>
            </a:r>
            <a:endParaRPr lang="en-US" sz="1200" b="1" dirty="0"/>
          </a:p>
        </p:txBody>
      </p:sp>
      <p:graphicFrame>
        <p:nvGraphicFramePr>
          <p:cNvPr id="50" name="Table 49"/>
          <p:cNvGraphicFramePr>
            <a:graphicFrameLocks noGrp="1"/>
          </p:cNvGraphicFramePr>
          <p:nvPr/>
        </p:nvGraphicFramePr>
        <p:xfrm>
          <a:off x="2362200" y="1266825"/>
          <a:ext cx="6096000" cy="2743202"/>
        </p:xfrm>
        <a:graphic>
          <a:graphicData uri="http://schemas.openxmlformats.org/drawingml/2006/table">
            <a:tbl>
              <a:tblPr firstRow="1" bandRow="1">
                <a:tableStyleId>{073A0DAA-6AF3-43AB-8588-CEC1D06C72B9}</a:tableStyleId>
              </a:tblPr>
              <a:tblGrid>
                <a:gridCol w="1016000"/>
                <a:gridCol w="1016000"/>
                <a:gridCol w="1016000"/>
                <a:gridCol w="1016000"/>
                <a:gridCol w="1016000"/>
                <a:gridCol w="1016000"/>
              </a:tblGrid>
              <a:tr h="391886">
                <a:tc>
                  <a:txBody>
                    <a:bodyPr/>
                    <a:lstStyle/>
                    <a:p>
                      <a:pPr algn="ctr"/>
                      <a:r>
                        <a:rPr lang="en-US" sz="1200" dirty="0" smtClean="0"/>
                        <a:t>JAN</a:t>
                      </a:r>
                      <a:endParaRPr lang="en-US" sz="1200" dirty="0"/>
                    </a:p>
                  </a:txBody>
                  <a:tcPr anchor="ctr">
                    <a:solidFill>
                      <a:schemeClr val="bg1">
                        <a:lumMod val="75000"/>
                      </a:schemeClr>
                    </a:solidFill>
                  </a:tcPr>
                </a:tc>
                <a:tc>
                  <a:txBody>
                    <a:bodyPr/>
                    <a:lstStyle/>
                    <a:p>
                      <a:pPr algn="ctr"/>
                      <a:r>
                        <a:rPr lang="en-US" sz="1200" dirty="0" smtClean="0"/>
                        <a:t>FEB</a:t>
                      </a:r>
                      <a:endParaRPr lang="en-US" sz="1200" dirty="0"/>
                    </a:p>
                  </a:txBody>
                  <a:tcPr anchor="ctr">
                    <a:solidFill>
                      <a:schemeClr val="bg1">
                        <a:lumMod val="75000"/>
                      </a:schemeClr>
                    </a:solidFill>
                  </a:tcPr>
                </a:tc>
                <a:tc>
                  <a:txBody>
                    <a:bodyPr/>
                    <a:lstStyle/>
                    <a:p>
                      <a:pPr algn="ctr"/>
                      <a:r>
                        <a:rPr lang="en-US" sz="1200" dirty="0" smtClean="0"/>
                        <a:t>MAR</a:t>
                      </a:r>
                      <a:endParaRPr lang="en-US" sz="1200" dirty="0"/>
                    </a:p>
                  </a:txBody>
                  <a:tcPr anchor="ctr">
                    <a:solidFill>
                      <a:schemeClr val="bg1">
                        <a:lumMod val="75000"/>
                      </a:schemeClr>
                    </a:solidFill>
                  </a:tcPr>
                </a:tc>
                <a:tc>
                  <a:txBody>
                    <a:bodyPr/>
                    <a:lstStyle/>
                    <a:p>
                      <a:pPr algn="ctr"/>
                      <a:r>
                        <a:rPr lang="en-US" sz="1200" dirty="0" smtClean="0"/>
                        <a:t>APR</a:t>
                      </a:r>
                      <a:endParaRPr lang="en-US" sz="1200" dirty="0"/>
                    </a:p>
                  </a:txBody>
                  <a:tcPr anchor="ctr">
                    <a:solidFill>
                      <a:schemeClr val="bg1">
                        <a:lumMod val="75000"/>
                      </a:schemeClr>
                    </a:solidFill>
                  </a:tcPr>
                </a:tc>
                <a:tc>
                  <a:txBody>
                    <a:bodyPr/>
                    <a:lstStyle/>
                    <a:p>
                      <a:pPr algn="ctr"/>
                      <a:r>
                        <a:rPr lang="en-US" sz="1200" dirty="0" smtClean="0"/>
                        <a:t>MAY</a:t>
                      </a:r>
                      <a:endParaRPr lang="en-US" sz="1200" dirty="0"/>
                    </a:p>
                  </a:txBody>
                  <a:tcPr anchor="ctr">
                    <a:solidFill>
                      <a:schemeClr val="bg1">
                        <a:lumMod val="75000"/>
                      </a:schemeClr>
                    </a:solidFill>
                  </a:tcPr>
                </a:tc>
                <a:tc>
                  <a:txBody>
                    <a:bodyPr/>
                    <a:lstStyle/>
                    <a:p>
                      <a:pPr algn="ctr"/>
                      <a:r>
                        <a:rPr lang="en-US" sz="1200" dirty="0" smtClean="0"/>
                        <a:t>JUN</a:t>
                      </a:r>
                      <a:endParaRPr lang="en-US" sz="1200" dirty="0"/>
                    </a:p>
                  </a:txBody>
                  <a:tcPr anchor="ctr">
                    <a:solidFill>
                      <a:schemeClr val="bg1">
                        <a:lumMod val="75000"/>
                      </a:schemeClr>
                    </a:solidFill>
                  </a:tcPr>
                </a:tc>
              </a:tr>
              <a:tr h="391886">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r>
              <a:tr h="391886">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r>
              <a:tr h="391886">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r>
              <a:tr h="391886">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r>
              <a:tr h="391886">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r>
              <a:tr h="391886">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c>
                  <a:txBody>
                    <a:bodyPr/>
                    <a:lstStyle/>
                    <a:p>
                      <a:endParaRPr lang="en-US" dirty="0"/>
                    </a:p>
                  </a:txBody>
                  <a:tcPr>
                    <a:solidFill>
                      <a:schemeClr val="tx2">
                        <a:lumMod val="10000"/>
                        <a:lumOff val="90000"/>
                      </a:schemeClr>
                    </a:solidFill>
                  </a:tcPr>
                </a:tc>
              </a:tr>
            </a:tbl>
          </a:graphicData>
        </a:graphic>
      </p:graphicFrame>
      <p:sp>
        <p:nvSpPr>
          <p:cNvPr id="52" name="Right Arrow 51"/>
          <p:cNvSpPr/>
          <p:nvPr/>
        </p:nvSpPr>
        <p:spPr>
          <a:xfrm>
            <a:off x="2667000" y="1800227"/>
            <a:ext cx="1905000" cy="120650"/>
          </a:xfrm>
          <a:prstGeom prst="rightArrow">
            <a:avLst>
              <a:gd name="adj1" fmla="val 10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ight Arrow 52"/>
          <p:cNvSpPr/>
          <p:nvPr/>
        </p:nvSpPr>
        <p:spPr>
          <a:xfrm>
            <a:off x="3619500" y="2193927"/>
            <a:ext cx="2476500" cy="120650"/>
          </a:xfrm>
          <a:prstGeom prs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ight Arrow 53"/>
          <p:cNvSpPr/>
          <p:nvPr/>
        </p:nvSpPr>
        <p:spPr>
          <a:xfrm>
            <a:off x="3619500" y="2581277"/>
            <a:ext cx="3543300" cy="120650"/>
          </a:xfrm>
          <a:prstGeom prst="rightArrow">
            <a:avLst>
              <a:gd name="adj1" fmla="val 10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ight Arrow 54"/>
          <p:cNvSpPr/>
          <p:nvPr/>
        </p:nvSpPr>
        <p:spPr>
          <a:xfrm>
            <a:off x="5486400" y="2971802"/>
            <a:ext cx="1905000" cy="120650"/>
          </a:xfrm>
          <a:prstGeom prst="rightArrow">
            <a:avLst>
              <a:gd name="adj1" fmla="val 10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ight Arrow 55"/>
          <p:cNvSpPr/>
          <p:nvPr/>
        </p:nvSpPr>
        <p:spPr>
          <a:xfrm>
            <a:off x="2667000" y="3765552"/>
            <a:ext cx="5486400" cy="120650"/>
          </a:xfrm>
          <a:prstGeom prst="rightArrow">
            <a:avLst>
              <a:gd name="adj1" fmla="val 10000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ight Arrow 56"/>
          <p:cNvSpPr/>
          <p:nvPr/>
        </p:nvSpPr>
        <p:spPr>
          <a:xfrm>
            <a:off x="3619500" y="3381377"/>
            <a:ext cx="2476500" cy="120650"/>
          </a:xfrm>
          <a:prstGeom prst="rightArrow">
            <a:avLst>
              <a:gd name="adj1" fmla="val 10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94"/>
          <p:cNvGrpSpPr/>
          <p:nvPr/>
        </p:nvGrpSpPr>
        <p:grpSpPr>
          <a:xfrm>
            <a:off x="1028811" y="4267200"/>
            <a:ext cx="7086378" cy="201168"/>
            <a:chOff x="1105494" y="4417230"/>
            <a:chExt cx="7086378" cy="201168"/>
          </a:xfrm>
        </p:grpSpPr>
        <p:grpSp>
          <p:nvGrpSpPr>
            <p:cNvPr id="4" name="Group 50"/>
            <p:cNvGrpSpPr/>
            <p:nvPr/>
          </p:nvGrpSpPr>
          <p:grpSpPr>
            <a:xfrm>
              <a:off x="1105494" y="4417230"/>
              <a:ext cx="1245947" cy="201168"/>
              <a:chOff x="2221306" y="3914656"/>
              <a:chExt cx="1245947" cy="201168"/>
            </a:xfrm>
          </p:grpSpPr>
          <p:sp>
            <p:nvSpPr>
              <p:cNvPr id="83" name="TextBox 82"/>
              <p:cNvSpPr txBox="1"/>
              <p:nvPr/>
            </p:nvSpPr>
            <p:spPr>
              <a:xfrm>
                <a:off x="2433317" y="3934938"/>
                <a:ext cx="1033936" cy="153888"/>
              </a:xfrm>
              <a:prstGeom prst="rect">
                <a:avLst/>
              </a:prstGeom>
              <a:noFill/>
            </p:spPr>
            <p:txBody>
              <a:bodyPr wrap="none" lIns="0" tIns="0" rIns="0" bIns="0" rtlCol="0" anchor="t">
                <a:spAutoFit/>
              </a:bodyPr>
              <a:lstStyle/>
              <a:p>
                <a:pPr algn="ctr"/>
                <a:r>
                  <a:rPr lang="en-US" sz="1000" b="1" dirty="0" smtClean="0">
                    <a:solidFill>
                      <a:schemeClr val="tx1">
                        <a:lumMod val="75000"/>
                        <a:lumOff val="25000"/>
                      </a:schemeClr>
                    </a:solidFill>
                  </a:rPr>
                  <a:t>CONSTRUCTION</a:t>
                </a:r>
                <a:endParaRPr lang="en-US" sz="1000" b="1" dirty="0">
                  <a:solidFill>
                    <a:schemeClr val="tx1">
                      <a:lumMod val="75000"/>
                      <a:lumOff val="25000"/>
                    </a:schemeClr>
                  </a:solidFill>
                </a:endParaRPr>
              </a:p>
            </p:txBody>
          </p:sp>
          <p:sp>
            <p:nvSpPr>
              <p:cNvPr id="86" name="Oval 85"/>
              <p:cNvSpPr>
                <a:spLocks noChangeAspect="1"/>
              </p:cNvSpPr>
              <p:nvPr/>
            </p:nvSpPr>
            <p:spPr>
              <a:xfrm>
                <a:off x="2221306" y="3914656"/>
                <a:ext cx="207097" cy="201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5"/>
            <p:cNvGrpSpPr/>
            <p:nvPr/>
          </p:nvGrpSpPr>
          <p:grpSpPr>
            <a:xfrm>
              <a:off x="2483332" y="4417230"/>
              <a:ext cx="873098" cy="201168"/>
              <a:chOff x="3776442" y="3947915"/>
              <a:chExt cx="873098" cy="201168"/>
            </a:xfrm>
          </p:grpSpPr>
          <p:sp>
            <p:nvSpPr>
              <p:cNvPr id="79" name="TextBox 78"/>
              <p:cNvSpPr txBox="1"/>
              <p:nvPr/>
            </p:nvSpPr>
            <p:spPr>
              <a:xfrm>
                <a:off x="4001927" y="3968197"/>
                <a:ext cx="647613" cy="153888"/>
              </a:xfrm>
              <a:prstGeom prst="rect">
                <a:avLst/>
              </a:prstGeom>
              <a:noFill/>
            </p:spPr>
            <p:txBody>
              <a:bodyPr wrap="none" lIns="0" tIns="0" rIns="0" bIns="0" rtlCol="0" anchor="t">
                <a:spAutoFit/>
              </a:bodyPr>
              <a:lstStyle/>
              <a:p>
                <a:pPr algn="ctr"/>
                <a:r>
                  <a:rPr lang="en-US" sz="1000" b="1" dirty="0" smtClean="0">
                    <a:solidFill>
                      <a:schemeClr val="tx1">
                        <a:lumMod val="75000"/>
                        <a:lumOff val="25000"/>
                      </a:schemeClr>
                    </a:solidFill>
                  </a:rPr>
                  <a:t>ANALYSIS</a:t>
                </a:r>
                <a:endParaRPr lang="en-US" sz="1000" b="1" dirty="0">
                  <a:solidFill>
                    <a:schemeClr val="tx1">
                      <a:lumMod val="75000"/>
                      <a:lumOff val="25000"/>
                    </a:schemeClr>
                  </a:solidFill>
                </a:endParaRPr>
              </a:p>
            </p:txBody>
          </p:sp>
          <p:sp>
            <p:nvSpPr>
              <p:cNvPr id="82" name="Oval 81"/>
              <p:cNvSpPr>
                <a:spLocks noChangeAspect="1"/>
              </p:cNvSpPr>
              <p:nvPr/>
            </p:nvSpPr>
            <p:spPr>
              <a:xfrm>
                <a:off x="3776442" y="3947915"/>
                <a:ext cx="207097" cy="2011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37"/>
            <p:cNvGrpSpPr/>
            <p:nvPr/>
          </p:nvGrpSpPr>
          <p:grpSpPr>
            <a:xfrm>
              <a:off x="3548888" y="4417230"/>
              <a:ext cx="1173634" cy="201168"/>
              <a:chOff x="4725932" y="3949014"/>
              <a:chExt cx="1173634" cy="201168"/>
            </a:xfrm>
          </p:grpSpPr>
          <p:sp>
            <p:nvSpPr>
              <p:cNvPr id="76" name="TextBox 75"/>
              <p:cNvSpPr txBox="1"/>
              <p:nvPr/>
            </p:nvSpPr>
            <p:spPr>
              <a:xfrm>
                <a:off x="4945779" y="3966831"/>
                <a:ext cx="953787" cy="153888"/>
              </a:xfrm>
              <a:prstGeom prst="rect">
                <a:avLst/>
              </a:prstGeom>
              <a:noFill/>
            </p:spPr>
            <p:txBody>
              <a:bodyPr wrap="none" lIns="0" tIns="0" rIns="0" bIns="0" rtlCol="0" anchor="t">
                <a:spAutoFit/>
              </a:bodyPr>
              <a:lstStyle/>
              <a:p>
                <a:pPr algn="ctr"/>
                <a:r>
                  <a:rPr lang="en-US" sz="1000" b="1" dirty="0" smtClean="0">
                    <a:solidFill>
                      <a:schemeClr val="tx1">
                        <a:lumMod val="75000"/>
                        <a:lumOff val="25000"/>
                      </a:schemeClr>
                    </a:solidFill>
                  </a:rPr>
                  <a:t>IMPROVEMENT</a:t>
                </a:r>
                <a:endParaRPr lang="en-US" sz="1000" b="1" dirty="0">
                  <a:solidFill>
                    <a:schemeClr val="tx1">
                      <a:lumMod val="75000"/>
                      <a:lumOff val="25000"/>
                    </a:schemeClr>
                  </a:solidFill>
                </a:endParaRPr>
              </a:p>
            </p:txBody>
          </p:sp>
          <p:sp>
            <p:nvSpPr>
              <p:cNvPr id="78" name="Oval 77"/>
              <p:cNvSpPr>
                <a:spLocks noChangeAspect="1"/>
              </p:cNvSpPr>
              <p:nvPr/>
            </p:nvSpPr>
            <p:spPr>
              <a:xfrm>
                <a:off x="4725932" y="3949014"/>
                <a:ext cx="207097" cy="2011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41"/>
            <p:cNvGrpSpPr/>
            <p:nvPr/>
          </p:nvGrpSpPr>
          <p:grpSpPr>
            <a:xfrm>
              <a:off x="4838700" y="4417230"/>
              <a:ext cx="1457801" cy="201168"/>
              <a:chOff x="6077268" y="3949014"/>
              <a:chExt cx="1457801" cy="201168"/>
            </a:xfrm>
          </p:grpSpPr>
          <p:sp>
            <p:nvSpPr>
              <p:cNvPr id="74" name="TextBox 73"/>
              <p:cNvSpPr txBox="1"/>
              <p:nvPr/>
            </p:nvSpPr>
            <p:spPr>
              <a:xfrm>
                <a:off x="6323199" y="3976991"/>
                <a:ext cx="1211870" cy="153888"/>
              </a:xfrm>
              <a:prstGeom prst="rect">
                <a:avLst/>
              </a:prstGeom>
              <a:noFill/>
            </p:spPr>
            <p:txBody>
              <a:bodyPr wrap="none" lIns="0" tIns="0" rIns="0" bIns="0" rtlCol="0" anchor="t">
                <a:spAutoFit/>
              </a:bodyPr>
              <a:lstStyle/>
              <a:p>
                <a:pPr algn="ctr"/>
                <a:r>
                  <a:rPr lang="en-US" sz="1000" b="1" dirty="0" smtClean="0">
                    <a:solidFill>
                      <a:schemeClr val="tx1">
                        <a:lumMod val="75000"/>
                        <a:lumOff val="25000"/>
                      </a:schemeClr>
                    </a:solidFill>
                  </a:rPr>
                  <a:t>RECONSTRUCTION</a:t>
                </a:r>
                <a:endParaRPr lang="en-US" sz="1000" b="1" dirty="0">
                  <a:solidFill>
                    <a:schemeClr val="tx1">
                      <a:lumMod val="75000"/>
                      <a:lumOff val="25000"/>
                    </a:schemeClr>
                  </a:solidFill>
                </a:endParaRPr>
              </a:p>
            </p:txBody>
          </p:sp>
          <p:sp>
            <p:nvSpPr>
              <p:cNvPr id="75" name="Oval 74"/>
              <p:cNvSpPr>
                <a:spLocks noChangeAspect="1"/>
              </p:cNvSpPr>
              <p:nvPr/>
            </p:nvSpPr>
            <p:spPr>
              <a:xfrm>
                <a:off x="6077268" y="3949014"/>
                <a:ext cx="207097" cy="2011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41"/>
            <p:cNvGrpSpPr/>
            <p:nvPr/>
          </p:nvGrpSpPr>
          <p:grpSpPr>
            <a:xfrm>
              <a:off x="6433899" y="4417230"/>
              <a:ext cx="750877" cy="201168"/>
              <a:chOff x="6077268" y="3949014"/>
              <a:chExt cx="750877" cy="201168"/>
            </a:xfrm>
          </p:grpSpPr>
          <p:sp>
            <p:nvSpPr>
              <p:cNvPr id="88" name="TextBox 87"/>
              <p:cNvSpPr txBox="1"/>
              <p:nvPr/>
            </p:nvSpPr>
            <p:spPr>
              <a:xfrm>
                <a:off x="6323199" y="3976991"/>
                <a:ext cx="504946" cy="153888"/>
              </a:xfrm>
              <a:prstGeom prst="rect">
                <a:avLst/>
              </a:prstGeom>
              <a:noFill/>
            </p:spPr>
            <p:txBody>
              <a:bodyPr wrap="none" lIns="0" tIns="0" rIns="0" bIns="0" rtlCol="0" anchor="t">
                <a:spAutoFit/>
              </a:bodyPr>
              <a:lstStyle/>
              <a:p>
                <a:pPr algn="ctr"/>
                <a:r>
                  <a:rPr lang="en-US" sz="1000" b="1" dirty="0" smtClean="0">
                    <a:solidFill>
                      <a:schemeClr val="tx1">
                        <a:lumMod val="75000"/>
                        <a:lumOff val="25000"/>
                      </a:schemeClr>
                    </a:solidFill>
                  </a:rPr>
                  <a:t>REVIEW</a:t>
                </a:r>
                <a:endParaRPr lang="en-US" sz="1000" b="1" dirty="0">
                  <a:solidFill>
                    <a:schemeClr val="tx1">
                      <a:lumMod val="75000"/>
                      <a:lumOff val="25000"/>
                    </a:schemeClr>
                  </a:solidFill>
                </a:endParaRPr>
              </a:p>
            </p:txBody>
          </p:sp>
          <p:sp>
            <p:nvSpPr>
              <p:cNvPr id="90" name="Oval 89"/>
              <p:cNvSpPr>
                <a:spLocks noChangeAspect="1"/>
              </p:cNvSpPr>
              <p:nvPr/>
            </p:nvSpPr>
            <p:spPr>
              <a:xfrm>
                <a:off x="6077268" y="3949014"/>
                <a:ext cx="207097" cy="2011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41"/>
            <p:cNvGrpSpPr/>
            <p:nvPr/>
          </p:nvGrpSpPr>
          <p:grpSpPr>
            <a:xfrm>
              <a:off x="7402523" y="4417230"/>
              <a:ext cx="789349" cy="201168"/>
              <a:chOff x="6077268" y="3949014"/>
              <a:chExt cx="789349" cy="201168"/>
            </a:xfrm>
          </p:grpSpPr>
          <p:sp>
            <p:nvSpPr>
              <p:cNvPr id="93" name="TextBox 92"/>
              <p:cNvSpPr txBox="1"/>
              <p:nvPr/>
            </p:nvSpPr>
            <p:spPr>
              <a:xfrm>
                <a:off x="6323199" y="3976991"/>
                <a:ext cx="543418" cy="153888"/>
              </a:xfrm>
              <a:prstGeom prst="rect">
                <a:avLst/>
              </a:prstGeom>
              <a:noFill/>
            </p:spPr>
            <p:txBody>
              <a:bodyPr wrap="none" lIns="0" tIns="0" rIns="0" bIns="0" rtlCol="0" anchor="t">
                <a:spAutoFit/>
              </a:bodyPr>
              <a:lstStyle/>
              <a:p>
                <a:pPr algn="ctr"/>
                <a:r>
                  <a:rPr lang="en-US" sz="1000" b="1" dirty="0" smtClean="0">
                    <a:solidFill>
                      <a:schemeClr val="tx1">
                        <a:lumMod val="75000"/>
                        <a:lumOff val="25000"/>
                      </a:schemeClr>
                    </a:solidFill>
                  </a:rPr>
                  <a:t>LAUNCH</a:t>
                </a:r>
                <a:endParaRPr lang="en-US" sz="1000" b="1" dirty="0">
                  <a:solidFill>
                    <a:schemeClr val="tx1">
                      <a:lumMod val="75000"/>
                      <a:lumOff val="25000"/>
                    </a:schemeClr>
                  </a:solidFill>
                </a:endParaRPr>
              </a:p>
            </p:txBody>
          </p:sp>
          <p:sp>
            <p:nvSpPr>
              <p:cNvPr id="94" name="Oval 93"/>
              <p:cNvSpPr>
                <a:spLocks noChangeAspect="1"/>
              </p:cNvSpPr>
              <p:nvPr/>
            </p:nvSpPr>
            <p:spPr>
              <a:xfrm>
                <a:off x="6077268" y="3949014"/>
                <a:ext cx="207097" cy="20116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down)">
                                      <p:cBhvr>
                                        <p:cTn id="11" dur="500"/>
                                        <p:tgtEl>
                                          <p:spTgt spid="4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down)">
                                      <p:cBhvr>
                                        <p:cTn id="15" dur="500"/>
                                        <p:tgtEl>
                                          <p:spTgt spid="4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down)">
                                      <p:cBhvr>
                                        <p:cTn id="19" dur="500"/>
                                        <p:tgtEl>
                                          <p:spTgt spid="4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par>
                                <p:cTn id="28" presetID="10" presetClass="entr" presetSubtype="0" fill="hold"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1000"/>
                                        <p:tgtEl>
                                          <p:spTgt spid="50"/>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left)">
                                      <p:cBhvr>
                                        <p:cTn id="34" dur="500"/>
                                        <p:tgtEl>
                                          <p:spTgt spid="52"/>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left)">
                                      <p:cBhvr>
                                        <p:cTn id="38" dur="500"/>
                                        <p:tgtEl>
                                          <p:spTgt spid="53"/>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left)">
                                      <p:cBhvr>
                                        <p:cTn id="42" dur="500"/>
                                        <p:tgtEl>
                                          <p:spTgt spid="54"/>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wipe(left)">
                                      <p:cBhvr>
                                        <p:cTn id="46" dur="500"/>
                                        <p:tgtEl>
                                          <p:spTgt spid="55"/>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left)">
                                      <p:cBhvr>
                                        <p:cTn id="50" dur="500"/>
                                        <p:tgtEl>
                                          <p:spTgt spid="5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left)">
                                      <p:cBhvr>
                                        <p:cTn id="54" dur="500"/>
                                        <p:tgtEl>
                                          <p:spTgt spid="56"/>
                                        </p:tgtEl>
                                      </p:cBhvr>
                                    </p:animEffect>
                                  </p:childTnLst>
                                </p:cTn>
                              </p:par>
                            </p:childTnLst>
                          </p:cTn>
                        </p:par>
                        <p:par>
                          <p:cTn id="55" fill="hold">
                            <p:stCondLst>
                              <p:cond delay="6000"/>
                            </p:stCondLst>
                            <p:childTnLst>
                              <p:par>
                                <p:cTn id="56" presetID="22" presetClass="entr" presetSubtype="4"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down)">
                                      <p:cBhvr>
                                        <p:cTn id="5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P spid="45" grpId="0" bldLvl="0" animBg="1"/>
      <p:bldP spid="46" grpId="0" bldLvl="0" animBg="1"/>
      <p:bldP spid="47" grpId="0" bldLvl="0" animBg="1"/>
      <p:bldP spid="48" grpId="0" bldLvl="0" animBg="1"/>
      <p:bldP spid="49" grpId="0" bldLvl="0" animBg="1"/>
      <p:bldP spid="52" grpId="0" bldLvl="0" animBg="1"/>
      <p:bldP spid="53" grpId="0" bldLvl="0" animBg="1"/>
      <p:bldP spid="54" grpId="0" bldLvl="0" animBg="1"/>
      <p:bldP spid="55" grpId="0" bldLvl="0" animBg="1"/>
      <p:bldP spid="56" grpId="0" bldLvl="0" animBg="1"/>
      <p:bldP spid="57"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3" name="Group 252"/>
          <p:cNvGrpSpPr/>
          <p:nvPr/>
        </p:nvGrpSpPr>
        <p:grpSpPr>
          <a:xfrm>
            <a:off x="924340" y="2281618"/>
            <a:ext cx="3998246" cy="1383581"/>
            <a:chOff x="1232452" y="2808693"/>
            <a:chExt cx="5330995" cy="1844774"/>
          </a:xfrm>
        </p:grpSpPr>
        <p:cxnSp>
          <p:nvCxnSpPr>
            <p:cNvPr id="254" name="Straight Connector 253"/>
            <p:cNvCxnSpPr/>
            <p:nvPr/>
          </p:nvCxnSpPr>
          <p:spPr>
            <a:xfrm flipV="1">
              <a:off x="1232452" y="4290449"/>
              <a:ext cx="543411" cy="363018"/>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1979201" y="4260536"/>
              <a:ext cx="29468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flipV="1">
              <a:off x="2528388" y="3636324"/>
              <a:ext cx="382014" cy="518792"/>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flipV="1">
              <a:off x="3121242" y="3154989"/>
              <a:ext cx="481023" cy="27049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3757763" y="3166088"/>
              <a:ext cx="28998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4203250" y="3165116"/>
              <a:ext cx="577628" cy="365788"/>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flipV="1">
              <a:off x="4895113" y="2908637"/>
              <a:ext cx="377206" cy="51684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5393378" y="2808693"/>
              <a:ext cx="577215" cy="36795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flipV="1">
              <a:off x="6124488" y="3163549"/>
              <a:ext cx="438959" cy="253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3631171" y="999094"/>
            <a:ext cx="1881669" cy="276999"/>
          </a:xfrm>
          <a:prstGeom prst="rect">
            <a:avLst/>
          </a:prstGeom>
          <a:noFill/>
        </p:spPr>
        <p:txBody>
          <a:bodyPr wrap="none" rtlCol="0">
            <a:spAutoFit/>
          </a:bodyPr>
          <a:lstStyle/>
          <a:p>
            <a:pPr algn="ctr" defTabSz="685800"/>
            <a:r>
              <a:rPr lang="id-ID" sz="1200" dirty="0">
                <a:solidFill>
                  <a:prstClr val="white">
                    <a:lumMod val="65000"/>
                  </a:prstClr>
                </a:solidFill>
                <a:latin typeface="Calibri Light"/>
              </a:rPr>
              <a:t>put your </a:t>
            </a:r>
            <a:r>
              <a:rPr lang="id-ID" sz="1200" dirty="0">
                <a:solidFill>
                  <a:srgbClr val="5B9BD5"/>
                </a:solidFill>
                <a:latin typeface="Calibri Light"/>
              </a:rPr>
              <a:t>great</a:t>
            </a:r>
            <a:r>
              <a:rPr lang="id-ID" sz="1200" dirty="0">
                <a:solidFill>
                  <a:prstClr val="white">
                    <a:lumMod val="65000"/>
                  </a:prstClr>
                </a:solidFill>
                <a:latin typeface="Calibri Light"/>
              </a:rPr>
              <a:t> subtitle here</a:t>
            </a:r>
            <a:endParaRPr lang="en-US" sz="1200" dirty="0">
              <a:solidFill>
                <a:prstClr val="white">
                  <a:lumMod val="65000"/>
                </a:prstClr>
              </a:solidFill>
              <a:latin typeface="Calibri Light"/>
            </a:endParaRPr>
          </a:p>
        </p:txBody>
      </p:sp>
      <p:sp>
        <p:nvSpPr>
          <p:cNvPr id="7" name="TextBox 6"/>
          <p:cNvSpPr txBox="1"/>
          <p:nvPr/>
        </p:nvSpPr>
        <p:spPr>
          <a:xfrm>
            <a:off x="3176099" y="510569"/>
            <a:ext cx="2791983" cy="600164"/>
          </a:xfrm>
          <a:prstGeom prst="rect">
            <a:avLst/>
          </a:prstGeom>
          <a:noFill/>
        </p:spPr>
        <p:txBody>
          <a:bodyPr wrap="none" rtlCol="0">
            <a:spAutoFit/>
          </a:bodyPr>
          <a:lstStyle/>
          <a:p>
            <a:pPr algn="ctr" defTabSz="685800"/>
            <a:r>
              <a:rPr lang="id-ID" sz="3300" b="1" dirty="0">
                <a:solidFill>
                  <a:schemeClr val="tx1">
                    <a:lumMod val="50000"/>
                    <a:lumOff val="50000"/>
                  </a:schemeClr>
                </a:solidFill>
                <a:latin typeface="Calibri Light"/>
              </a:rPr>
              <a:t>Chart Organizer</a:t>
            </a:r>
            <a:endParaRPr lang="en-US" sz="3300" b="1" dirty="0">
              <a:solidFill>
                <a:schemeClr val="tx1">
                  <a:lumMod val="50000"/>
                  <a:lumOff val="50000"/>
                </a:schemeClr>
              </a:solidFill>
              <a:latin typeface="Calibri Light"/>
            </a:endParaRPr>
          </a:p>
        </p:txBody>
      </p:sp>
      <p:cxnSp>
        <p:nvCxnSpPr>
          <p:cNvPr id="229" name="Straight Connector 228"/>
          <p:cNvCxnSpPr/>
          <p:nvPr/>
        </p:nvCxnSpPr>
        <p:spPr>
          <a:xfrm>
            <a:off x="680559" y="1569061"/>
            <a:ext cx="0" cy="2899742"/>
          </a:xfrm>
          <a:prstGeom prst="line">
            <a:avLst/>
          </a:prstGeom>
          <a:ln w="19050">
            <a:solidFill>
              <a:schemeClr val="bg1">
                <a:lumMod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680559" y="4468802"/>
            <a:ext cx="4472609" cy="0"/>
          </a:xfrm>
          <a:prstGeom prst="line">
            <a:avLst/>
          </a:prstGeom>
          <a:ln w="19050">
            <a:solidFill>
              <a:schemeClr val="bg1">
                <a:lumMod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734263" y="4517330"/>
            <a:ext cx="4430778" cy="253522"/>
            <a:chOff x="979017" y="5789637"/>
            <a:chExt cx="5907703" cy="338029"/>
          </a:xfrm>
        </p:grpSpPr>
        <p:sp>
          <p:nvSpPr>
            <p:cNvPr id="232" name="TextBox 231"/>
            <p:cNvSpPr txBox="1"/>
            <p:nvPr/>
          </p:nvSpPr>
          <p:spPr>
            <a:xfrm>
              <a:off x="979017" y="5789637"/>
              <a:ext cx="571096" cy="307776"/>
            </a:xfrm>
            <a:prstGeom prst="rect">
              <a:avLst/>
            </a:prstGeom>
            <a:noFill/>
          </p:spPr>
          <p:txBody>
            <a:bodyPr wrap="none" rtlCol="0">
              <a:spAutoFit/>
            </a:bodyPr>
            <a:lstStyle/>
            <a:p>
              <a:pPr defTabSz="685800"/>
              <a:r>
                <a:rPr lang="en-US" sz="900" b="1" smtClean="0">
                  <a:solidFill>
                    <a:schemeClr val="tx1">
                      <a:lumMod val="50000"/>
                      <a:lumOff val="50000"/>
                    </a:schemeClr>
                  </a:solidFill>
                  <a:cs typeface="Calibri" panose="020F0502020204030204" charset="0"/>
                </a:rPr>
                <a:t>20XX</a:t>
              </a:r>
              <a:endParaRPr lang="id-ID" sz="900" b="1" dirty="0">
                <a:solidFill>
                  <a:schemeClr val="tx1">
                    <a:lumMod val="50000"/>
                    <a:lumOff val="50000"/>
                  </a:schemeClr>
                </a:solidFill>
                <a:cs typeface="Calibri" panose="020F0502020204030204" charset="0"/>
              </a:endParaRPr>
            </a:p>
          </p:txBody>
        </p:sp>
        <p:sp>
          <p:nvSpPr>
            <p:cNvPr id="233" name="TextBox 232"/>
            <p:cNvSpPr txBox="1"/>
            <p:nvPr/>
          </p:nvSpPr>
          <p:spPr>
            <a:xfrm>
              <a:off x="1571872" y="5789637"/>
              <a:ext cx="571096" cy="307776"/>
            </a:xfrm>
            <a:prstGeom prst="rect">
              <a:avLst/>
            </a:prstGeom>
            <a:noFill/>
          </p:spPr>
          <p:txBody>
            <a:bodyPr wrap="none" rtlCol="0">
              <a:spAutoFit/>
            </a:bodyPr>
            <a:lstStyle/>
            <a:p>
              <a:pPr defTabSz="685800"/>
              <a:r>
                <a:rPr lang="en-US" sz="900" b="1" smtClean="0">
                  <a:solidFill>
                    <a:schemeClr val="tx1">
                      <a:lumMod val="50000"/>
                      <a:lumOff val="50000"/>
                    </a:schemeClr>
                  </a:solidFill>
                  <a:cs typeface="Calibri" panose="020F0502020204030204" charset="0"/>
                </a:rPr>
                <a:t>20XX</a:t>
              </a:r>
              <a:endParaRPr lang="id-ID" sz="900" b="1" dirty="0">
                <a:solidFill>
                  <a:schemeClr val="tx1">
                    <a:lumMod val="50000"/>
                    <a:lumOff val="50000"/>
                  </a:schemeClr>
                </a:solidFill>
                <a:cs typeface="Calibri" panose="020F0502020204030204" charset="0"/>
              </a:endParaRPr>
            </a:p>
          </p:txBody>
        </p:sp>
        <p:sp>
          <p:nvSpPr>
            <p:cNvPr id="234" name="TextBox 233"/>
            <p:cNvSpPr txBox="1"/>
            <p:nvPr/>
          </p:nvSpPr>
          <p:spPr>
            <a:xfrm>
              <a:off x="2164725" y="5789637"/>
              <a:ext cx="571096" cy="307776"/>
            </a:xfrm>
            <a:prstGeom prst="rect">
              <a:avLst/>
            </a:prstGeom>
            <a:noFill/>
          </p:spPr>
          <p:txBody>
            <a:bodyPr wrap="none" rtlCol="0">
              <a:spAutoFit/>
            </a:bodyPr>
            <a:lstStyle/>
            <a:p>
              <a:pPr defTabSz="685800"/>
              <a:r>
                <a:rPr lang="en-US" sz="900" b="1" smtClean="0">
                  <a:solidFill>
                    <a:schemeClr val="tx1">
                      <a:lumMod val="50000"/>
                      <a:lumOff val="50000"/>
                    </a:schemeClr>
                  </a:solidFill>
                  <a:cs typeface="Calibri" panose="020F0502020204030204" charset="0"/>
                </a:rPr>
                <a:t>20XX</a:t>
              </a:r>
              <a:endParaRPr lang="id-ID" sz="900" b="1" dirty="0">
                <a:solidFill>
                  <a:schemeClr val="tx1">
                    <a:lumMod val="50000"/>
                    <a:lumOff val="50000"/>
                  </a:schemeClr>
                </a:solidFill>
                <a:cs typeface="Calibri" panose="020F0502020204030204" charset="0"/>
              </a:endParaRPr>
            </a:p>
          </p:txBody>
        </p:sp>
        <p:sp>
          <p:nvSpPr>
            <p:cNvPr id="235" name="TextBox 234"/>
            <p:cNvSpPr txBox="1"/>
            <p:nvPr/>
          </p:nvSpPr>
          <p:spPr>
            <a:xfrm>
              <a:off x="2757579" y="5789637"/>
              <a:ext cx="571096" cy="307776"/>
            </a:xfrm>
            <a:prstGeom prst="rect">
              <a:avLst/>
            </a:prstGeom>
            <a:noFill/>
          </p:spPr>
          <p:txBody>
            <a:bodyPr wrap="none" rtlCol="0">
              <a:spAutoFit/>
            </a:bodyPr>
            <a:lstStyle/>
            <a:p>
              <a:pPr defTabSz="685800"/>
              <a:r>
                <a:rPr lang="en-US" sz="900" b="1" smtClean="0">
                  <a:solidFill>
                    <a:schemeClr val="tx1">
                      <a:lumMod val="50000"/>
                      <a:lumOff val="50000"/>
                    </a:schemeClr>
                  </a:solidFill>
                  <a:cs typeface="Calibri" panose="020F0502020204030204" charset="0"/>
                </a:rPr>
                <a:t>20XX</a:t>
              </a:r>
              <a:endParaRPr lang="id-ID" sz="900" b="1" dirty="0">
                <a:solidFill>
                  <a:schemeClr val="tx1">
                    <a:lumMod val="50000"/>
                    <a:lumOff val="50000"/>
                  </a:schemeClr>
                </a:solidFill>
                <a:cs typeface="Calibri" panose="020F0502020204030204" charset="0"/>
              </a:endParaRPr>
            </a:p>
          </p:txBody>
        </p:sp>
        <p:sp>
          <p:nvSpPr>
            <p:cNvPr id="236" name="TextBox 235"/>
            <p:cNvSpPr txBox="1"/>
            <p:nvPr/>
          </p:nvSpPr>
          <p:spPr>
            <a:xfrm>
              <a:off x="3350433" y="5789637"/>
              <a:ext cx="571096" cy="307776"/>
            </a:xfrm>
            <a:prstGeom prst="rect">
              <a:avLst/>
            </a:prstGeom>
            <a:noFill/>
          </p:spPr>
          <p:txBody>
            <a:bodyPr wrap="none" rtlCol="0">
              <a:spAutoFit/>
            </a:bodyPr>
            <a:lstStyle/>
            <a:p>
              <a:pPr defTabSz="685800"/>
              <a:r>
                <a:rPr lang="en-US" sz="900" b="1" smtClean="0">
                  <a:solidFill>
                    <a:schemeClr val="tx1">
                      <a:lumMod val="50000"/>
                      <a:lumOff val="50000"/>
                    </a:schemeClr>
                  </a:solidFill>
                  <a:cs typeface="Calibri" panose="020F0502020204030204" charset="0"/>
                </a:rPr>
                <a:t>20XX</a:t>
              </a:r>
              <a:endParaRPr lang="id-ID" sz="900" b="1" dirty="0">
                <a:solidFill>
                  <a:schemeClr val="tx1">
                    <a:lumMod val="50000"/>
                    <a:lumOff val="50000"/>
                  </a:schemeClr>
                </a:solidFill>
                <a:cs typeface="Calibri" panose="020F0502020204030204" charset="0"/>
              </a:endParaRPr>
            </a:p>
          </p:txBody>
        </p:sp>
        <p:sp>
          <p:nvSpPr>
            <p:cNvPr id="237" name="TextBox 236"/>
            <p:cNvSpPr txBox="1"/>
            <p:nvPr/>
          </p:nvSpPr>
          <p:spPr>
            <a:xfrm>
              <a:off x="3944208" y="5789637"/>
              <a:ext cx="571096" cy="307776"/>
            </a:xfrm>
            <a:prstGeom prst="rect">
              <a:avLst/>
            </a:prstGeom>
            <a:noFill/>
          </p:spPr>
          <p:txBody>
            <a:bodyPr wrap="none" rtlCol="0">
              <a:spAutoFit/>
            </a:bodyPr>
            <a:lstStyle/>
            <a:p>
              <a:pPr defTabSz="685800"/>
              <a:r>
                <a:rPr lang="en-US" sz="900" b="1" smtClean="0">
                  <a:solidFill>
                    <a:schemeClr val="tx1">
                      <a:lumMod val="50000"/>
                      <a:lumOff val="50000"/>
                    </a:schemeClr>
                  </a:solidFill>
                  <a:cs typeface="Calibri" panose="020F0502020204030204" charset="0"/>
                </a:rPr>
                <a:t>20XX</a:t>
              </a:r>
              <a:endParaRPr lang="id-ID" sz="900" b="1" dirty="0">
                <a:solidFill>
                  <a:schemeClr val="tx1">
                    <a:lumMod val="50000"/>
                    <a:lumOff val="50000"/>
                  </a:schemeClr>
                </a:solidFill>
                <a:cs typeface="Calibri" panose="020F0502020204030204" charset="0"/>
              </a:endParaRPr>
            </a:p>
          </p:txBody>
        </p:sp>
        <p:sp>
          <p:nvSpPr>
            <p:cNvPr id="238" name="TextBox 237"/>
            <p:cNvSpPr txBox="1"/>
            <p:nvPr/>
          </p:nvSpPr>
          <p:spPr>
            <a:xfrm>
              <a:off x="4564562" y="5819890"/>
              <a:ext cx="571096" cy="307776"/>
            </a:xfrm>
            <a:prstGeom prst="rect">
              <a:avLst/>
            </a:prstGeom>
            <a:noFill/>
          </p:spPr>
          <p:txBody>
            <a:bodyPr wrap="none" rtlCol="0">
              <a:spAutoFit/>
            </a:bodyPr>
            <a:lstStyle/>
            <a:p>
              <a:pPr defTabSz="685800"/>
              <a:r>
                <a:rPr lang="en-US" sz="900" b="1" smtClean="0">
                  <a:solidFill>
                    <a:schemeClr val="tx1">
                      <a:lumMod val="50000"/>
                      <a:lumOff val="50000"/>
                    </a:schemeClr>
                  </a:solidFill>
                  <a:cs typeface="Calibri" panose="020F0502020204030204" charset="0"/>
                </a:rPr>
                <a:t>20XX</a:t>
              </a:r>
              <a:endParaRPr lang="id-ID" sz="900" b="1" dirty="0">
                <a:solidFill>
                  <a:schemeClr val="tx1">
                    <a:lumMod val="50000"/>
                    <a:lumOff val="50000"/>
                  </a:schemeClr>
                </a:solidFill>
                <a:cs typeface="Calibri" panose="020F0502020204030204" charset="0"/>
              </a:endParaRPr>
            </a:p>
          </p:txBody>
        </p:sp>
        <p:sp>
          <p:nvSpPr>
            <p:cNvPr id="239" name="TextBox 238"/>
            <p:cNvSpPr txBox="1"/>
            <p:nvPr/>
          </p:nvSpPr>
          <p:spPr>
            <a:xfrm>
              <a:off x="5129916" y="5789637"/>
              <a:ext cx="571096" cy="307776"/>
            </a:xfrm>
            <a:prstGeom prst="rect">
              <a:avLst/>
            </a:prstGeom>
            <a:noFill/>
          </p:spPr>
          <p:txBody>
            <a:bodyPr wrap="none" rtlCol="0">
              <a:spAutoFit/>
            </a:bodyPr>
            <a:lstStyle/>
            <a:p>
              <a:pPr defTabSz="685800"/>
              <a:r>
                <a:rPr lang="en-US" sz="900" b="1" smtClean="0">
                  <a:solidFill>
                    <a:schemeClr val="tx1">
                      <a:lumMod val="50000"/>
                      <a:lumOff val="50000"/>
                    </a:schemeClr>
                  </a:solidFill>
                  <a:cs typeface="Calibri" panose="020F0502020204030204" charset="0"/>
                </a:rPr>
                <a:t>20XX</a:t>
              </a:r>
              <a:endParaRPr lang="id-ID" sz="900" b="1" dirty="0">
                <a:solidFill>
                  <a:schemeClr val="tx1">
                    <a:lumMod val="50000"/>
                    <a:lumOff val="50000"/>
                  </a:schemeClr>
                </a:solidFill>
                <a:cs typeface="Calibri" panose="020F0502020204030204" charset="0"/>
              </a:endParaRPr>
            </a:p>
          </p:txBody>
        </p:sp>
        <p:sp>
          <p:nvSpPr>
            <p:cNvPr id="240" name="TextBox 239"/>
            <p:cNvSpPr txBox="1"/>
            <p:nvPr/>
          </p:nvSpPr>
          <p:spPr>
            <a:xfrm>
              <a:off x="5722770" y="5789637"/>
              <a:ext cx="571096" cy="307776"/>
            </a:xfrm>
            <a:prstGeom prst="rect">
              <a:avLst/>
            </a:prstGeom>
            <a:noFill/>
          </p:spPr>
          <p:txBody>
            <a:bodyPr wrap="none" rtlCol="0">
              <a:spAutoFit/>
            </a:bodyPr>
            <a:lstStyle/>
            <a:p>
              <a:pPr defTabSz="685800"/>
              <a:r>
                <a:rPr lang="en-US" sz="900" b="1" smtClean="0">
                  <a:solidFill>
                    <a:schemeClr val="tx1">
                      <a:lumMod val="50000"/>
                      <a:lumOff val="50000"/>
                    </a:schemeClr>
                  </a:solidFill>
                  <a:cs typeface="Calibri" panose="020F0502020204030204" charset="0"/>
                </a:rPr>
                <a:t>20XX</a:t>
              </a:r>
              <a:endParaRPr lang="id-ID" sz="900" b="1" dirty="0">
                <a:solidFill>
                  <a:schemeClr val="tx1">
                    <a:lumMod val="50000"/>
                    <a:lumOff val="50000"/>
                  </a:schemeClr>
                </a:solidFill>
                <a:cs typeface="Calibri" panose="020F0502020204030204" charset="0"/>
              </a:endParaRPr>
            </a:p>
          </p:txBody>
        </p:sp>
        <p:sp>
          <p:nvSpPr>
            <p:cNvPr id="241" name="TextBox 240"/>
            <p:cNvSpPr txBox="1"/>
            <p:nvPr/>
          </p:nvSpPr>
          <p:spPr>
            <a:xfrm>
              <a:off x="6315624" y="5789637"/>
              <a:ext cx="571096" cy="307776"/>
            </a:xfrm>
            <a:prstGeom prst="rect">
              <a:avLst/>
            </a:prstGeom>
            <a:noFill/>
          </p:spPr>
          <p:txBody>
            <a:bodyPr wrap="none" rtlCol="0">
              <a:spAutoFit/>
            </a:bodyPr>
            <a:lstStyle/>
            <a:p>
              <a:pPr defTabSz="685800"/>
              <a:r>
                <a:rPr lang="en-US" sz="900" b="1" smtClean="0">
                  <a:solidFill>
                    <a:schemeClr val="tx1">
                      <a:lumMod val="50000"/>
                      <a:lumOff val="50000"/>
                    </a:schemeClr>
                  </a:solidFill>
                  <a:cs typeface="Calibri" panose="020F0502020204030204" charset="0"/>
                </a:rPr>
                <a:t>20XX</a:t>
              </a:r>
              <a:endParaRPr lang="id-ID" sz="900" b="1" dirty="0">
                <a:solidFill>
                  <a:schemeClr val="tx1">
                    <a:lumMod val="50000"/>
                    <a:lumOff val="50000"/>
                  </a:schemeClr>
                </a:solidFill>
                <a:cs typeface="Calibri" panose="020F0502020204030204" charset="0"/>
              </a:endParaRPr>
            </a:p>
          </p:txBody>
        </p:sp>
      </p:grpSp>
      <p:grpSp>
        <p:nvGrpSpPr>
          <p:cNvPr id="242" name="Group 241"/>
          <p:cNvGrpSpPr/>
          <p:nvPr/>
        </p:nvGrpSpPr>
        <p:grpSpPr>
          <a:xfrm>
            <a:off x="816130" y="2188021"/>
            <a:ext cx="4221877" cy="1588992"/>
            <a:chOff x="1235765" y="2473426"/>
            <a:chExt cx="5629169" cy="2118656"/>
          </a:xfrm>
          <a:solidFill>
            <a:schemeClr val="bg1">
              <a:lumMod val="50000"/>
            </a:schemeClr>
          </a:solidFill>
        </p:grpSpPr>
        <p:sp>
          <p:nvSpPr>
            <p:cNvPr id="243" name="Oval 242"/>
            <p:cNvSpPr/>
            <p:nvPr/>
          </p:nvSpPr>
          <p:spPr>
            <a:xfrm>
              <a:off x="5381052" y="2473426"/>
              <a:ext cx="298174" cy="298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244" name="Oval 243"/>
            <p:cNvSpPr/>
            <p:nvPr/>
          </p:nvSpPr>
          <p:spPr>
            <a:xfrm>
              <a:off x="3607181" y="2836443"/>
              <a:ext cx="298174" cy="298174"/>
            </a:xfrm>
            <a:prstGeom prst="ellipse">
              <a:avLst/>
            </a:prstGeom>
            <a:grp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245" name="Oval 244"/>
            <p:cNvSpPr/>
            <p:nvPr/>
          </p:nvSpPr>
          <p:spPr>
            <a:xfrm>
              <a:off x="4195344" y="2836443"/>
              <a:ext cx="298174" cy="298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246" name="Oval 245"/>
            <p:cNvSpPr/>
            <p:nvPr/>
          </p:nvSpPr>
          <p:spPr>
            <a:xfrm>
              <a:off x="5973906" y="2836443"/>
              <a:ext cx="298174" cy="298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247" name="Oval 246"/>
            <p:cNvSpPr/>
            <p:nvPr/>
          </p:nvSpPr>
          <p:spPr>
            <a:xfrm>
              <a:off x="6566760" y="2836443"/>
              <a:ext cx="298174" cy="298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248" name="Oval 247"/>
            <p:cNvSpPr/>
            <p:nvPr/>
          </p:nvSpPr>
          <p:spPr>
            <a:xfrm>
              <a:off x="3014327" y="3201259"/>
              <a:ext cx="298174" cy="298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249" name="Oval 248"/>
            <p:cNvSpPr/>
            <p:nvPr/>
          </p:nvSpPr>
          <p:spPr>
            <a:xfrm>
              <a:off x="4788198" y="3201259"/>
              <a:ext cx="298174" cy="298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250" name="Oval 249"/>
            <p:cNvSpPr/>
            <p:nvPr/>
          </p:nvSpPr>
          <p:spPr>
            <a:xfrm>
              <a:off x="1828619" y="3930891"/>
              <a:ext cx="298174" cy="298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251" name="Oval 250"/>
            <p:cNvSpPr/>
            <p:nvPr/>
          </p:nvSpPr>
          <p:spPr>
            <a:xfrm>
              <a:off x="2421473" y="3930891"/>
              <a:ext cx="298174" cy="298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sp>
          <p:nvSpPr>
            <p:cNvPr id="252" name="Oval 251"/>
            <p:cNvSpPr/>
            <p:nvPr/>
          </p:nvSpPr>
          <p:spPr>
            <a:xfrm>
              <a:off x="1235765" y="4293908"/>
              <a:ext cx="298174" cy="298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a:solidFill>
                  <a:prstClr val="white"/>
                </a:solidFill>
              </a:endParaRPr>
            </a:p>
          </p:txBody>
        </p:sp>
      </p:grpSp>
      <p:grpSp>
        <p:nvGrpSpPr>
          <p:cNvPr id="263" name="Group 262"/>
          <p:cNvGrpSpPr/>
          <p:nvPr/>
        </p:nvGrpSpPr>
        <p:grpSpPr>
          <a:xfrm>
            <a:off x="303264" y="1662402"/>
            <a:ext cx="383038" cy="2685028"/>
            <a:chOff x="404352" y="1983071"/>
            <a:chExt cx="510718" cy="3580037"/>
          </a:xfrm>
        </p:grpSpPr>
        <p:sp>
          <p:nvSpPr>
            <p:cNvPr id="264" name="TextBox 263"/>
            <p:cNvSpPr txBox="1"/>
            <p:nvPr/>
          </p:nvSpPr>
          <p:spPr>
            <a:xfrm>
              <a:off x="481299" y="5255332"/>
              <a:ext cx="400109" cy="307776"/>
            </a:xfrm>
            <a:prstGeom prst="rect">
              <a:avLst/>
            </a:prstGeom>
            <a:noFill/>
          </p:spPr>
          <p:txBody>
            <a:bodyPr wrap="none" rtlCol="0">
              <a:spAutoFit/>
            </a:bodyPr>
            <a:lstStyle/>
            <a:p>
              <a:pPr algn="r" defTabSz="685800"/>
              <a:r>
                <a:rPr lang="id-ID" sz="900" b="1" dirty="0">
                  <a:solidFill>
                    <a:schemeClr val="tx1">
                      <a:lumMod val="50000"/>
                      <a:lumOff val="50000"/>
                    </a:schemeClr>
                  </a:solidFill>
                  <a:cs typeface="Calibri" panose="020F0502020204030204" charset="0"/>
                </a:rPr>
                <a:t>10</a:t>
              </a:r>
            </a:p>
          </p:txBody>
        </p:sp>
        <p:sp>
          <p:nvSpPr>
            <p:cNvPr id="265" name="TextBox 264"/>
            <p:cNvSpPr txBox="1"/>
            <p:nvPr/>
          </p:nvSpPr>
          <p:spPr>
            <a:xfrm>
              <a:off x="510152" y="4890516"/>
              <a:ext cx="400110" cy="307776"/>
            </a:xfrm>
            <a:prstGeom prst="rect">
              <a:avLst/>
            </a:prstGeom>
            <a:noFill/>
          </p:spPr>
          <p:txBody>
            <a:bodyPr wrap="none" rtlCol="0">
              <a:spAutoFit/>
            </a:bodyPr>
            <a:lstStyle/>
            <a:p>
              <a:pPr algn="r" defTabSz="685800"/>
              <a:r>
                <a:rPr lang="id-ID" sz="900" b="1" dirty="0">
                  <a:solidFill>
                    <a:schemeClr val="tx1">
                      <a:lumMod val="50000"/>
                      <a:lumOff val="50000"/>
                    </a:schemeClr>
                  </a:solidFill>
                  <a:cs typeface="Calibri" panose="020F0502020204030204" charset="0"/>
                </a:rPr>
                <a:t>20</a:t>
              </a:r>
            </a:p>
          </p:txBody>
        </p:sp>
        <p:sp>
          <p:nvSpPr>
            <p:cNvPr id="266" name="TextBox 265"/>
            <p:cNvSpPr txBox="1"/>
            <p:nvPr/>
          </p:nvSpPr>
          <p:spPr>
            <a:xfrm>
              <a:off x="510152" y="4525700"/>
              <a:ext cx="400110" cy="307776"/>
            </a:xfrm>
            <a:prstGeom prst="rect">
              <a:avLst/>
            </a:prstGeom>
            <a:noFill/>
          </p:spPr>
          <p:txBody>
            <a:bodyPr wrap="none" rtlCol="0">
              <a:spAutoFit/>
            </a:bodyPr>
            <a:lstStyle/>
            <a:p>
              <a:pPr algn="r" defTabSz="685800"/>
              <a:r>
                <a:rPr lang="id-ID" sz="900" b="1" dirty="0">
                  <a:solidFill>
                    <a:schemeClr val="tx1">
                      <a:lumMod val="50000"/>
                      <a:lumOff val="50000"/>
                    </a:schemeClr>
                  </a:solidFill>
                  <a:cs typeface="Calibri" panose="020F0502020204030204" charset="0"/>
                </a:rPr>
                <a:t>30</a:t>
              </a:r>
            </a:p>
          </p:txBody>
        </p:sp>
        <p:sp>
          <p:nvSpPr>
            <p:cNvPr id="267" name="TextBox 266"/>
            <p:cNvSpPr txBox="1"/>
            <p:nvPr/>
          </p:nvSpPr>
          <p:spPr>
            <a:xfrm>
              <a:off x="514960" y="4160884"/>
              <a:ext cx="400110" cy="307776"/>
            </a:xfrm>
            <a:prstGeom prst="rect">
              <a:avLst/>
            </a:prstGeom>
            <a:noFill/>
          </p:spPr>
          <p:txBody>
            <a:bodyPr wrap="none" rtlCol="0">
              <a:spAutoFit/>
            </a:bodyPr>
            <a:lstStyle/>
            <a:p>
              <a:pPr algn="r" defTabSz="685800"/>
              <a:r>
                <a:rPr lang="id-ID" sz="900" b="1" dirty="0">
                  <a:solidFill>
                    <a:schemeClr val="tx1">
                      <a:lumMod val="50000"/>
                      <a:lumOff val="50000"/>
                    </a:schemeClr>
                  </a:solidFill>
                  <a:cs typeface="Calibri" panose="020F0502020204030204" charset="0"/>
                </a:rPr>
                <a:t>40</a:t>
              </a:r>
            </a:p>
          </p:txBody>
        </p:sp>
        <p:sp>
          <p:nvSpPr>
            <p:cNvPr id="268" name="TextBox 267"/>
            <p:cNvSpPr txBox="1"/>
            <p:nvPr/>
          </p:nvSpPr>
          <p:spPr>
            <a:xfrm>
              <a:off x="511754" y="3796068"/>
              <a:ext cx="400110" cy="307776"/>
            </a:xfrm>
            <a:prstGeom prst="rect">
              <a:avLst/>
            </a:prstGeom>
            <a:noFill/>
          </p:spPr>
          <p:txBody>
            <a:bodyPr wrap="none" rtlCol="0">
              <a:spAutoFit/>
            </a:bodyPr>
            <a:lstStyle/>
            <a:p>
              <a:pPr algn="r" defTabSz="685800"/>
              <a:r>
                <a:rPr lang="id-ID" sz="900" b="1" dirty="0">
                  <a:solidFill>
                    <a:schemeClr val="tx1">
                      <a:lumMod val="50000"/>
                      <a:lumOff val="50000"/>
                    </a:schemeClr>
                  </a:solidFill>
                  <a:cs typeface="Calibri" panose="020F0502020204030204" charset="0"/>
                </a:rPr>
                <a:t>50</a:t>
              </a:r>
            </a:p>
          </p:txBody>
        </p:sp>
        <p:sp>
          <p:nvSpPr>
            <p:cNvPr id="269" name="TextBox 268"/>
            <p:cNvSpPr txBox="1"/>
            <p:nvPr/>
          </p:nvSpPr>
          <p:spPr>
            <a:xfrm>
              <a:off x="510482" y="3432874"/>
              <a:ext cx="400110" cy="307776"/>
            </a:xfrm>
            <a:prstGeom prst="rect">
              <a:avLst/>
            </a:prstGeom>
            <a:noFill/>
          </p:spPr>
          <p:txBody>
            <a:bodyPr wrap="none" rtlCol="0">
              <a:spAutoFit/>
            </a:bodyPr>
            <a:lstStyle/>
            <a:p>
              <a:pPr algn="r" defTabSz="685800"/>
              <a:r>
                <a:rPr lang="id-ID" sz="900" b="1" dirty="0">
                  <a:solidFill>
                    <a:schemeClr val="tx1">
                      <a:lumMod val="50000"/>
                      <a:lumOff val="50000"/>
                    </a:schemeClr>
                  </a:solidFill>
                  <a:cs typeface="Calibri" panose="020F0502020204030204" charset="0"/>
                </a:rPr>
                <a:t>60</a:t>
              </a:r>
            </a:p>
          </p:txBody>
        </p:sp>
        <p:sp>
          <p:nvSpPr>
            <p:cNvPr id="270" name="TextBox 269"/>
            <p:cNvSpPr txBox="1"/>
            <p:nvPr/>
          </p:nvSpPr>
          <p:spPr>
            <a:xfrm>
              <a:off x="491026" y="3068058"/>
              <a:ext cx="400110" cy="307776"/>
            </a:xfrm>
            <a:prstGeom prst="rect">
              <a:avLst/>
            </a:prstGeom>
            <a:noFill/>
          </p:spPr>
          <p:txBody>
            <a:bodyPr wrap="none" rtlCol="0">
              <a:spAutoFit/>
            </a:bodyPr>
            <a:lstStyle/>
            <a:p>
              <a:pPr algn="r" defTabSz="685800"/>
              <a:r>
                <a:rPr lang="id-ID" sz="900" b="1" dirty="0">
                  <a:solidFill>
                    <a:schemeClr val="tx1">
                      <a:lumMod val="50000"/>
                      <a:lumOff val="50000"/>
                    </a:schemeClr>
                  </a:solidFill>
                  <a:cs typeface="Calibri" panose="020F0502020204030204" charset="0"/>
                </a:rPr>
                <a:t>70</a:t>
              </a:r>
            </a:p>
          </p:txBody>
        </p:sp>
        <p:sp>
          <p:nvSpPr>
            <p:cNvPr id="271" name="TextBox 270"/>
            <p:cNvSpPr txBox="1"/>
            <p:nvPr/>
          </p:nvSpPr>
          <p:spPr>
            <a:xfrm>
              <a:off x="510482" y="2700107"/>
              <a:ext cx="400110" cy="307776"/>
            </a:xfrm>
            <a:prstGeom prst="rect">
              <a:avLst/>
            </a:prstGeom>
            <a:noFill/>
          </p:spPr>
          <p:txBody>
            <a:bodyPr wrap="none" rtlCol="0">
              <a:spAutoFit/>
            </a:bodyPr>
            <a:lstStyle/>
            <a:p>
              <a:pPr algn="r" defTabSz="685800"/>
              <a:r>
                <a:rPr lang="id-ID" sz="900" b="1" dirty="0">
                  <a:solidFill>
                    <a:schemeClr val="tx1">
                      <a:lumMod val="50000"/>
                      <a:lumOff val="50000"/>
                    </a:schemeClr>
                  </a:solidFill>
                  <a:cs typeface="Calibri" panose="020F0502020204030204" charset="0"/>
                </a:rPr>
                <a:t>80</a:t>
              </a:r>
            </a:p>
          </p:txBody>
        </p:sp>
        <p:sp>
          <p:nvSpPr>
            <p:cNvPr id="272" name="TextBox 271"/>
            <p:cNvSpPr txBox="1"/>
            <p:nvPr/>
          </p:nvSpPr>
          <p:spPr>
            <a:xfrm>
              <a:off x="510482" y="2352618"/>
              <a:ext cx="400110" cy="307776"/>
            </a:xfrm>
            <a:prstGeom prst="rect">
              <a:avLst/>
            </a:prstGeom>
            <a:noFill/>
          </p:spPr>
          <p:txBody>
            <a:bodyPr wrap="none" rtlCol="0">
              <a:spAutoFit/>
            </a:bodyPr>
            <a:lstStyle/>
            <a:p>
              <a:pPr algn="r" defTabSz="685800"/>
              <a:r>
                <a:rPr lang="id-ID" sz="900" b="1" dirty="0">
                  <a:solidFill>
                    <a:schemeClr val="tx1">
                      <a:lumMod val="50000"/>
                      <a:lumOff val="50000"/>
                    </a:schemeClr>
                  </a:solidFill>
                  <a:cs typeface="Calibri" panose="020F0502020204030204" charset="0"/>
                </a:rPr>
                <a:t>90</a:t>
              </a:r>
            </a:p>
          </p:txBody>
        </p:sp>
        <p:sp>
          <p:nvSpPr>
            <p:cNvPr id="273" name="TextBox 272"/>
            <p:cNvSpPr txBox="1"/>
            <p:nvPr/>
          </p:nvSpPr>
          <p:spPr>
            <a:xfrm>
              <a:off x="404352" y="1983071"/>
              <a:ext cx="477055" cy="307776"/>
            </a:xfrm>
            <a:prstGeom prst="rect">
              <a:avLst/>
            </a:prstGeom>
            <a:noFill/>
          </p:spPr>
          <p:txBody>
            <a:bodyPr wrap="none" rtlCol="0">
              <a:spAutoFit/>
            </a:bodyPr>
            <a:lstStyle/>
            <a:p>
              <a:pPr algn="r" defTabSz="685800"/>
              <a:r>
                <a:rPr lang="id-ID" sz="900" b="1" dirty="0">
                  <a:solidFill>
                    <a:schemeClr val="tx1">
                      <a:lumMod val="50000"/>
                      <a:lumOff val="50000"/>
                    </a:schemeClr>
                  </a:solidFill>
                  <a:cs typeface="Calibri" panose="020F0502020204030204" charset="0"/>
                </a:rPr>
                <a:t>100</a:t>
              </a:r>
            </a:p>
          </p:txBody>
        </p:sp>
      </p:grpSp>
      <p:grpSp>
        <p:nvGrpSpPr>
          <p:cNvPr id="274" name="Group 273"/>
          <p:cNvGrpSpPr/>
          <p:nvPr/>
        </p:nvGrpSpPr>
        <p:grpSpPr>
          <a:xfrm>
            <a:off x="5953899" y="1693266"/>
            <a:ext cx="2021026" cy="726373"/>
            <a:chOff x="8198838" y="2976912"/>
            <a:chExt cx="2694701" cy="968497"/>
          </a:xfrm>
        </p:grpSpPr>
        <p:sp>
          <p:nvSpPr>
            <p:cNvPr id="275" name="TextBox 274"/>
            <p:cNvSpPr txBox="1"/>
            <p:nvPr/>
          </p:nvSpPr>
          <p:spPr>
            <a:xfrm>
              <a:off x="8198838" y="2976912"/>
              <a:ext cx="1500838" cy="492443"/>
            </a:xfrm>
            <a:prstGeom prst="rect">
              <a:avLst/>
            </a:prstGeom>
            <a:noFill/>
          </p:spPr>
          <p:txBody>
            <a:bodyPr wrap="none" rtlCol="0">
              <a:spAutoFit/>
            </a:bodyPr>
            <a:lstStyle/>
            <a:p>
              <a:pPr defTabSz="685800"/>
              <a:r>
                <a:rPr lang="id-ID" sz="1800" b="1" dirty="0">
                  <a:solidFill>
                    <a:schemeClr val="tx1">
                      <a:lumMod val="50000"/>
                      <a:lumOff val="50000"/>
                    </a:schemeClr>
                  </a:solidFill>
                </a:rPr>
                <a:t>1.054.321</a:t>
              </a:r>
            </a:p>
          </p:txBody>
        </p:sp>
        <p:sp>
          <p:nvSpPr>
            <p:cNvPr id="276" name="TextBox 275"/>
            <p:cNvSpPr txBox="1"/>
            <p:nvPr/>
          </p:nvSpPr>
          <p:spPr>
            <a:xfrm>
              <a:off x="8198838" y="3362257"/>
              <a:ext cx="2694701" cy="583152"/>
            </a:xfrm>
            <a:prstGeom prst="rect">
              <a:avLst/>
            </a:prstGeom>
            <a:noFill/>
          </p:spPr>
          <p:txBody>
            <a:bodyPr wrap="square" rtlCol="0">
              <a:spAutoFit/>
            </a:bodyPr>
            <a:lstStyle/>
            <a:p>
              <a:pPr defTabSz="685800">
                <a:lnSpc>
                  <a:spcPct val="150000"/>
                </a:lnSpc>
              </a:pPr>
              <a:r>
                <a:rPr lang="id-ID" sz="788" dirty="0">
                  <a:solidFill>
                    <a:schemeClr val="tx1">
                      <a:lumMod val="50000"/>
                      <a:lumOff val="50000"/>
                    </a:schemeClr>
                  </a:solidFill>
                </a:rPr>
                <a:t>Suitable for all category</a:t>
              </a:r>
              <a:r>
                <a:rPr lang="en-US" sz="788" dirty="0">
                  <a:solidFill>
                    <a:schemeClr val="tx1">
                      <a:lumMod val="50000"/>
                      <a:lumOff val="50000"/>
                    </a:schemeClr>
                  </a:solidFill>
                </a:rPr>
                <a:t>, </a:t>
              </a:r>
              <a:r>
                <a:rPr lang="en-US" sz="788" dirty="0" err="1">
                  <a:solidFill>
                    <a:schemeClr val="tx1">
                      <a:lumMod val="50000"/>
                      <a:lumOff val="50000"/>
                    </a:schemeClr>
                  </a:solidFill>
                </a:rPr>
                <a:t>Lorem</a:t>
              </a:r>
              <a:r>
                <a:rPr lang="en-US" sz="788" dirty="0">
                  <a:solidFill>
                    <a:schemeClr val="tx1">
                      <a:lumMod val="50000"/>
                      <a:lumOff val="50000"/>
                    </a:schemeClr>
                  </a:solidFill>
                </a:rPr>
                <a:t> </a:t>
              </a:r>
              <a:r>
                <a:rPr lang="en-US" sz="788" dirty="0" err="1">
                  <a:solidFill>
                    <a:schemeClr val="tx1">
                      <a:lumMod val="50000"/>
                      <a:lumOff val="50000"/>
                    </a:schemeClr>
                  </a:solidFill>
                </a:rPr>
                <a:t>Ipsum</a:t>
              </a:r>
              <a:r>
                <a:rPr lang="en-US" sz="788" dirty="0">
                  <a:solidFill>
                    <a:schemeClr val="tx1">
                      <a:lumMod val="50000"/>
                      <a:lumOff val="50000"/>
                    </a:schemeClr>
                  </a:solidFill>
                </a:rPr>
                <a:t> is not simply random text.</a:t>
              </a:r>
              <a:endParaRPr lang="en-US" sz="788" b="1" dirty="0">
                <a:solidFill>
                  <a:schemeClr val="tx1">
                    <a:lumMod val="50000"/>
                    <a:lumOff val="50000"/>
                  </a:schemeClr>
                </a:solidFill>
              </a:endParaRPr>
            </a:p>
          </p:txBody>
        </p:sp>
      </p:grpSp>
      <p:grpSp>
        <p:nvGrpSpPr>
          <p:cNvPr id="277" name="Group 276"/>
          <p:cNvGrpSpPr/>
          <p:nvPr/>
        </p:nvGrpSpPr>
        <p:grpSpPr>
          <a:xfrm>
            <a:off x="5953899" y="3649019"/>
            <a:ext cx="2021026" cy="726373"/>
            <a:chOff x="8198838" y="3752829"/>
            <a:chExt cx="2694701" cy="968497"/>
          </a:xfrm>
        </p:grpSpPr>
        <p:sp>
          <p:nvSpPr>
            <p:cNvPr id="278" name="TextBox 277"/>
            <p:cNvSpPr txBox="1"/>
            <p:nvPr/>
          </p:nvSpPr>
          <p:spPr>
            <a:xfrm>
              <a:off x="8198838" y="3752829"/>
              <a:ext cx="1263593" cy="492443"/>
            </a:xfrm>
            <a:prstGeom prst="rect">
              <a:avLst/>
            </a:prstGeom>
            <a:noFill/>
          </p:spPr>
          <p:txBody>
            <a:bodyPr wrap="none" rtlCol="0">
              <a:spAutoFit/>
            </a:bodyPr>
            <a:lstStyle/>
            <a:p>
              <a:pPr defTabSz="685800"/>
              <a:r>
                <a:rPr lang="id-ID" sz="1800" b="1" dirty="0">
                  <a:solidFill>
                    <a:schemeClr val="tx1">
                      <a:lumMod val="50000"/>
                      <a:lumOff val="50000"/>
                    </a:schemeClr>
                  </a:solidFill>
                </a:rPr>
                <a:t>800.654</a:t>
              </a:r>
            </a:p>
          </p:txBody>
        </p:sp>
        <p:sp>
          <p:nvSpPr>
            <p:cNvPr id="279" name="TextBox 278"/>
            <p:cNvSpPr txBox="1"/>
            <p:nvPr/>
          </p:nvSpPr>
          <p:spPr>
            <a:xfrm>
              <a:off x="8198838" y="4138174"/>
              <a:ext cx="2694701" cy="583152"/>
            </a:xfrm>
            <a:prstGeom prst="rect">
              <a:avLst/>
            </a:prstGeom>
            <a:noFill/>
          </p:spPr>
          <p:txBody>
            <a:bodyPr wrap="square" rtlCol="0">
              <a:spAutoFit/>
            </a:bodyPr>
            <a:lstStyle/>
            <a:p>
              <a:pPr defTabSz="685800">
                <a:lnSpc>
                  <a:spcPct val="150000"/>
                </a:lnSpc>
              </a:pPr>
              <a:r>
                <a:rPr lang="id-ID" sz="788" dirty="0">
                  <a:solidFill>
                    <a:schemeClr val="tx1">
                      <a:lumMod val="50000"/>
                      <a:lumOff val="50000"/>
                    </a:schemeClr>
                  </a:solidFill>
                </a:rPr>
                <a:t>Suitable for all category</a:t>
              </a:r>
              <a:r>
                <a:rPr lang="en-US" sz="788" dirty="0">
                  <a:solidFill>
                    <a:schemeClr val="tx1">
                      <a:lumMod val="50000"/>
                      <a:lumOff val="50000"/>
                    </a:schemeClr>
                  </a:solidFill>
                </a:rPr>
                <a:t>, </a:t>
              </a:r>
              <a:r>
                <a:rPr lang="en-US" sz="788" dirty="0" err="1">
                  <a:solidFill>
                    <a:schemeClr val="tx1">
                      <a:lumMod val="50000"/>
                      <a:lumOff val="50000"/>
                    </a:schemeClr>
                  </a:solidFill>
                </a:rPr>
                <a:t>Lorem</a:t>
              </a:r>
              <a:r>
                <a:rPr lang="en-US" sz="788" dirty="0">
                  <a:solidFill>
                    <a:schemeClr val="tx1">
                      <a:lumMod val="50000"/>
                      <a:lumOff val="50000"/>
                    </a:schemeClr>
                  </a:solidFill>
                </a:rPr>
                <a:t> </a:t>
              </a:r>
              <a:r>
                <a:rPr lang="en-US" sz="788" dirty="0" err="1">
                  <a:solidFill>
                    <a:schemeClr val="tx1">
                      <a:lumMod val="50000"/>
                      <a:lumOff val="50000"/>
                    </a:schemeClr>
                  </a:solidFill>
                </a:rPr>
                <a:t>Ipsum</a:t>
              </a:r>
              <a:r>
                <a:rPr lang="en-US" sz="788" dirty="0">
                  <a:solidFill>
                    <a:schemeClr val="tx1">
                      <a:lumMod val="50000"/>
                      <a:lumOff val="50000"/>
                    </a:schemeClr>
                  </a:solidFill>
                </a:rPr>
                <a:t> is not simply random text.</a:t>
              </a:r>
              <a:endParaRPr lang="en-US" sz="788" b="1" dirty="0">
                <a:solidFill>
                  <a:schemeClr val="tx1">
                    <a:lumMod val="50000"/>
                    <a:lumOff val="50000"/>
                  </a:schemeClr>
                </a:solidFill>
              </a:endParaRPr>
            </a:p>
          </p:txBody>
        </p:sp>
      </p:grpSp>
      <p:sp>
        <p:nvSpPr>
          <p:cNvPr id="280" name="TextBox 279"/>
          <p:cNvSpPr txBox="1"/>
          <p:nvPr/>
        </p:nvSpPr>
        <p:spPr>
          <a:xfrm>
            <a:off x="5961548" y="2502192"/>
            <a:ext cx="2656098" cy="1234953"/>
          </a:xfrm>
          <a:prstGeom prst="rect">
            <a:avLst/>
          </a:prstGeom>
          <a:noFill/>
        </p:spPr>
        <p:txBody>
          <a:bodyPr wrap="square" rtlCol="0">
            <a:spAutoFit/>
          </a:bodyPr>
          <a:lstStyle/>
          <a:p>
            <a:pPr defTabSz="685800">
              <a:lnSpc>
                <a:spcPct val="150000"/>
              </a:lnSpc>
            </a:pPr>
            <a:r>
              <a:rPr lang="id-ID" sz="825" dirty="0">
                <a:solidFill>
                  <a:prstClr val="white">
                    <a:lumMod val="65000"/>
                  </a:prstClr>
                </a:solidFill>
                <a:latin typeface="Calibri Light"/>
              </a:rPr>
              <a:t>For every 6 emails received, we get 3 Phone calls. Suitable for all categories business and personal presentation</a:t>
            </a:r>
            <a:r>
              <a:rPr lang="id-ID" sz="825" b="1" dirty="0">
                <a:solidFill>
                  <a:prstClr val="white">
                    <a:lumMod val="65000"/>
                  </a:prstClr>
                </a:solidFill>
                <a:latin typeface="Calibri Light"/>
              </a:rPr>
              <a:t>, </a:t>
            </a:r>
            <a:r>
              <a:rPr lang="id-ID" sz="825" dirty="0">
                <a:solidFill>
                  <a:prstClr val="white">
                    <a:lumMod val="65000"/>
                  </a:prstClr>
                </a:solidFill>
                <a:latin typeface="Calibri Light"/>
              </a:rPr>
              <a:t>Suitable for all categories business and personal presentation</a:t>
            </a:r>
            <a:r>
              <a:rPr lang="id-ID" sz="825" b="1" dirty="0">
                <a:solidFill>
                  <a:prstClr val="white">
                    <a:lumMod val="65000"/>
                  </a:prstClr>
                </a:solidFill>
                <a:latin typeface="Calibri Light"/>
              </a:rPr>
              <a:t>,</a:t>
            </a:r>
            <a:r>
              <a:rPr lang="id-ID" sz="825" dirty="0">
                <a:solidFill>
                  <a:prstClr val="white">
                    <a:lumMod val="65000"/>
                  </a:prstClr>
                </a:solidFill>
                <a:latin typeface="Calibri Light"/>
              </a:rPr>
              <a:t> eaque ipsa quae ab illo inventore veritatis et quasi</a:t>
            </a:r>
          </a:p>
          <a:p>
            <a:pPr algn="just" defTabSz="685800">
              <a:lnSpc>
                <a:spcPct val="150000"/>
              </a:lnSpc>
            </a:pPr>
            <a:endParaRPr lang="id-ID" sz="825" dirty="0">
              <a:solidFill>
                <a:prstClr val="white">
                  <a:lumMod val="65000"/>
                </a:prstClr>
              </a:solidFill>
              <a:latin typeface="Calibri Light"/>
            </a:endParaRPr>
          </a:p>
        </p:txBody>
      </p:sp>
      <p:cxnSp>
        <p:nvCxnSpPr>
          <p:cNvPr id="281" name="Straight Connector 280"/>
          <p:cNvCxnSpPr/>
          <p:nvPr/>
        </p:nvCxnSpPr>
        <p:spPr>
          <a:xfrm>
            <a:off x="5531702" y="1562155"/>
            <a:ext cx="0" cy="2814092"/>
          </a:xfrm>
          <a:prstGeom prst="line">
            <a:avLst/>
          </a:prstGeom>
          <a:ln>
            <a:solidFill>
              <a:srgbClr val="0B2537"/>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76848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wipe(down)">
                                      <p:cBhvr>
                                        <p:cTn id="7" dur="500"/>
                                        <p:tgtEl>
                                          <p:spTgt spid="229"/>
                                        </p:tgtEl>
                                      </p:cBhvr>
                                    </p:animEffect>
                                  </p:childTnLst>
                                </p:cTn>
                              </p:par>
                              <p:par>
                                <p:cTn id="8" presetID="22" presetClass="entr" presetSubtype="8" fill="hold" nodeType="withEffect">
                                  <p:stCondLst>
                                    <p:cond delay="0"/>
                                  </p:stCondLst>
                                  <p:childTnLst>
                                    <p:set>
                                      <p:cBhvr>
                                        <p:cTn id="9" dur="1" fill="hold">
                                          <p:stCondLst>
                                            <p:cond delay="0"/>
                                          </p:stCondLst>
                                        </p:cTn>
                                        <p:tgtEl>
                                          <p:spTgt spid="230"/>
                                        </p:tgtEl>
                                        <p:attrNameLst>
                                          <p:attrName>style.visibility</p:attrName>
                                        </p:attrNameLst>
                                      </p:cBhvr>
                                      <p:to>
                                        <p:strVal val="visible"/>
                                      </p:to>
                                    </p:set>
                                    <p:animEffect transition="in" filter="wipe(left)">
                                      <p:cBhvr>
                                        <p:cTn id="10" dur="500"/>
                                        <p:tgtEl>
                                          <p:spTgt spid="230"/>
                                        </p:tgtEl>
                                      </p:cBhvr>
                                    </p:animEffect>
                                  </p:childTnLst>
                                </p:cTn>
                              </p:par>
                              <p:par>
                                <p:cTn id="11" presetID="10" presetClass="entr" presetSubtype="0" fill="hold" nodeType="withEffect">
                                  <p:stCondLst>
                                    <p:cond delay="0"/>
                                  </p:stCondLst>
                                  <p:childTnLst>
                                    <p:set>
                                      <p:cBhvr>
                                        <p:cTn id="12" dur="1" fill="hold">
                                          <p:stCondLst>
                                            <p:cond delay="0"/>
                                          </p:stCondLst>
                                        </p:cTn>
                                        <p:tgtEl>
                                          <p:spTgt spid="231"/>
                                        </p:tgtEl>
                                        <p:attrNameLst>
                                          <p:attrName>style.visibility</p:attrName>
                                        </p:attrNameLst>
                                      </p:cBhvr>
                                      <p:to>
                                        <p:strVal val="visible"/>
                                      </p:to>
                                    </p:set>
                                    <p:animEffect transition="in" filter="fade">
                                      <p:cBhvr>
                                        <p:cTn id="13" dur="500"/>
                                        <p:tgtEl>
                                          <p:spTgt spid="231"/>
                                        </p:tgtEl>
                                      </p:cBhvr>
                                    </p:animEffect>
                                  </p:childTnLst>
                                </p:cTn>
                              </p:par>
                              <p:par>
                                <p:cTn id="14" presetID="10" presetClass="entr" presetSubtype="0" fill="hold" nodeType="withEffect">
                                  <p:stCondLst>
                                    <p:cond delay="0"/>
                                  </p:stCondLst>
                                  <p:childTnLst>
                                    <p:set>
                                      <p:cBhvr>
                                        <p:cTn id="15" dur="1" fill="hold">
                                          <p:stCondLst>
                                            <p:cond delay="0"/>
                                          </p:stCondLst>
                                        </p:cTn>
                                        <p:tgtEl>
                                          <p:spTgt spid="263"/>
                                        </p:tgtEl>
                                        <p:attrNameLst>
                                          <p:attrName>style.visibility</p:attrName>
                                        </p:attrNameLst>
                                      </p:cBhvr>
                                      <p:to>
                                        <p:strVal val="visible"/>
                                      </p:to>
                                    </p:set>
                                    <p:animEffect transition="in" filter="fade">
                                      <p:cBhvr>
                                        <p:cTn id="16" dur="500"/>
                                        <p:tgtEl>
                                          <p:spTgt spid="26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42"/>
                                        </p:tgtEl>
                                        <p:attrNameLst>
                                          <p:attrName>style.visibility</p:attrName>
                                        </p:attrNameLst>
                                      </p:cBhvr>
                                      <p:to>
                                        <p:strVal val="visible"/>
                                      </p:to>
                                    </p:set>
                                    <p:animEffect transition="in" filter="wipe(left)">
                                      <p:cBhvr>
                                        <p:cTn id="20" dur="2000"/>
                                        <p:tgtEl>
                                          <p:spTgt spid="242"/>
                                        </p:tgtEl>
                                      </p:cBhvr>
                                    </p:animEffect>
                                  </p:childTnLst>
                                </p:cTn>
                              </p:par>
                              <p:par>
                                <p:cTn id="21" presetID="22" presetClass="entr" presetSubtype="8" fill="hold" nodeType="withEffect">
                                  <p:stCondLst>
                                    <p:cond delay="0"/>
                                  </p:stCondLst>
                                  <p:childTnLst>
                                    <p:set>
                                      <p:cBhvr>
                                        <p:cTn id="22" dur="1" fill="hold">
                                          <p:stCondLst>
                                            <p:cond delay="0"/>
                                          </p:stCondLst>
                                        </p:cTn>
                                        <p:tgtEl>
                                          <p:spTgt spid="253"/>
                                        </p:tgtEl>
                                        <p:attrNameLst>
                                          <p:attrName>style.visibility</p:attrName>
                                        </p:attrNameLst>
                                      </p:cBhvr>
                                      <p:to>
                                        <p:strVal val="visible"/>
                                      </p:to>
                                    </p:set>
                                    <p:animEffect transition="in" filter="wipe(left)">
                                      <p:cBhvr>
                                        <p:cTn id="23" dur="2000"/>
                                        <p:tgtEl>
                                          <p:spTgt spid="253"/>
                                        </p:tgtEl>
                                      </p:cBhvr>
                                    </p:animEffect>
                                  </p:childTnLst>
                                </p:cTn>
                              </p:par>
                              <p:par>
                                <p:cTn id="24" presetID="10" presetClass="entr" presetSubtype="0" fill="hold" nodeType="withEffect">
                                  <p:stCondLst>
                                    <p:cond delay="0"/>
                                  </p:stCondLst>
                                  <p:childTnLst>
                                    <p:set>
                                      <p:cBhvr>
                                        <p:cTn id="25" dur="1" fill="hold">
                                          <p:stCondLst>
                                            <p:cond delay="0"/>
                                          </p:stCondLst>
                                        </p:cTn>
                                        <p:tgtEl>
                                          <p:spTgt spid="281"/>
                                        </p:tgtEl>
                                        <p:attrNameLst>
                                          <p:attrName>style.visibility</p:attrName>
                                        </p:attrNameLst>
                                      </p:cBhvr>
                                      <p:to>
                                        <p:strVal val="visible"/>
                                      </p:to>
                                    </p:set>
                                    <p:animEffect transition="in" filter="fade">
                                      <p:cBhvr>
                                        <p:cTn id="26" dur="500"/>
                                        <p:tgtEl>
                                          <p:spTgt spid="281"/>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274"/>
                                        </p:tgtEl>
                                        <p:attrNameLst>
                                          <p:attrName>style.visibility</p:attrName>
                                        </p:attrNameLst>
                                      </p:cBhvr>
                                      <p:to>
                                        <p:strVal val="visible"/>
                                      </p:to>
                                    </p:set>
                                    <p:animEffect transition="in" filter="fade">
                                      <p:cBhvr>
                                        <p:cTn id="30" dur="500"/>
                                        <p:tgtEl>
                                          <p:spTgt spid="274"/>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280"/>
                                        </p:tgtEl>
                                        <p:attrNameLst>
                                          <p:attrName>style.visibility</p:attrName>
                                        </p:attrNameLst>
                                      </p:cBhvr>
                                      <p:to>
                                        <p:strVal val="visible"/>
                                      </p:to>
                                    </p:set>
                                    <p:animEffect transition="in" filter="fade">
                                      <p:cBhvr>
                                        <p:cTn id="34" dur="500"/>
                                        <p:tgtEl>
                                          <p:spTgt spid="280"/>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277"/>
                                        </p:tgtEl>
                                        <p:attrNameLst>
                                          <p:attrName>style.visibility</p:attrName>
                                        </p:attrNameLst>
                                      </p:cBhvr>
                                      <p:to>
                                        <p:strVal val="visible"/>
                                      </p:to>
                                    </p:set>
                                    <p:animEffect transition="in" filter="fade">
                                      <p:cBhvr>
                                        <p:cTn id="38" dur="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Columns Chart Slide</a:t>
            </a:r>
          </a:p>
        </p:txBody>
      </p:sp>
      <p:sp>
        <p:nvSpPr>
          <p:cNvPr id="4" name="Text Placeholder 3"/>
          <p:cNvSpPr>
            <a:spLocks noGrp="1"/>
          </p:cNvSpPr>
          <p:nvPr>
            <p:ph type="body" sz="half" idx="2"/>
          </p:nvPr>
        </p:nvSpPr>
        <p:spPr>
          <a:xfrm>
            <a:off x="2514600" y="714376"/>
            <a:ext cx="4114800" cy="200025"/>
          </a:xfrm>
        </p:spPr>
        <p:txBody>
          <a:bodyPr/>
          <a:lstStyle/>
          <a:p>
            <a:r>
              <a:rPr lang="en-US"/>
              <a:t>Columns Chart Slide</a:t>
            </a:r>
            <a:endParaRPr lang="en-US" dirty="0"/>
          </a:p>
        </p:txBody>
      </p:sp>
      <p:graphicFrame>
        <p:nvGraphicFramePr>
          <p:cNvPr id="27" name="Chart 26"/>
          <p:cNvGraphicFramePr/>
          <p:nvPr/>
        </p:nvGraphicFramePr>
        <p:xfrm>
          <a:off x="523875" y="1428750"/>
          <a:ext cx="4191000" cy="3048000"/>
        </p:xfrm>
        <a:graphic>
          <a:graphicData uri="http://schemas.openxmlformats.org/drawingml/2006/chart">
            <c:chart xmlns:c="http://schemas.openxmlformats.org/drawingml/2006/chart" xmlns:r="http://schemas.openxmlformats.org/officeDocument/2006/relationships" r:id="rId3"/>
          </a:graphicData>
        </a:graphic>
      </p:graphicFrame>
      <p:sp>
        <p:nvSpPr>
          <p:cNvPr id="28" name="TextBox 27"/>
          <p:cNvSpPr txBox="1"/>
          <p:nvPr/>
        </p:nvSpPr>
        <p:spPr>
          <a:xfrm>
            <a:off x="5522254" y="1558915"/>
            <a:ext cx="2987900" cy="585032"/>
          </a:xfrm>
          <a:prstGeom prst="rect">
            <a:avLst/>
          </a:prstGeom>
          <a:noFill/>
        </p:spPr>
        <p:txBody>
          <a:bodyPr wrap="square" rtlCol="0">
            <a:spAutoFit/>
          </a:bodyPr>
          <a:lstStyle/>
          <a:p>
            <a:pPr defTabSz="685800"/>
            <a:r>
              <a:rPr lang="en-US" sz="1200" b="1" dirty="0">
                <a:solidFill>
                  <a:schemeClr val="accent1">
                    <a:lumMod val="50000"/>
                  </a:schemeClr>
                </a:solidFill>
              </a:rPr>
              <a:t>Title Goes Here</a:t>
            </a:r>
            <a:endParaRPr lang="en-US" sz="1200" dirty="0">
              <a:solidFill>
                <a:schemeClr val="accent1">
                  <a:lumMod val="50000"/>
                </a:schemeClr>
              </a:solidFill>
            </a:endParaRPr>
          </a:p>
          <a:p>
            <a:pPr defTabSz="685800"/>
            <a:r>
              <a:rPr lang="en-US" sz="1001" dirty="0">
                <a:solidFill>
                  <a:prstClr val="black">
                    <a:lumMod val="50000"/>
                    <a:lumOff val="50000"/>
                  </a:prstClr>
                </a:solidFill>
              </a:rPr>
              <a:t>There are many variations of passages of lorem ipsum available, but the majority have suffered</a:t>
            </a:r>
            <a:endParaRPr lang="en-US" sz="1001" dirty="0">
              <a:solidFill>
                <a:prstClr val="black">
                  <a:lumMod val="65000"/>
                  <a:lumOff val="35000"/>
                </a:prstClr>
              </a:solidFill>
            </a:endParaRPr>
          </a:p>
        </p:txBody>
      </p:sp>
      <p:sp>
        <p:nvSpPr>
          <p:cNvPr id="29" name="TextBox 28"/>
          <p:cNvSpPr txBox="1"/>
          <p:nvPr/>
        </p:nvSpPr>
        <p:spPr>
          <a:xfrm>
            <a:off x="5522254" y="2202866"/>
            <a:ext cx="2987900" cy="585032"/>
          </a:xfrm>
          <a:prstGeom prst="rect">
            <a:avLst/>
          </a:prstGeom>
          <a:noFill/>
        </p:spPr>
        <p:txBody>
          <a:bodyPr wrap="square" rtlCol="0">
            <a:spAutoFit/>
          </a:bodyPr>
          <a:lstStyle/>
          <a:p>
            <a:pPr defTabSz="685800"/>
            <a:r>
              <a:rPr lang="en-US" sz="1200" b="1" dirty="0">
                <a:solidFill>
                  <a:schemeClr val="accent1">
                    <a:lumMod val="50000"/>
                  </a:schemeClr>
                </a:solidFill>
              </a:rPr>
              <a:t>Title Goes Here</a:t>
            </a:r>
            <a:endParaRPr lang="en-US" sz="1200" dirty="0">
              <a:solidFill>
                <a:schemeClr val="accent1">
                  <a:lumMod val="50000"/>
                </a:schemeClr>
              </a:solidFill>
            </a:endParaRPr>
          </a:p>
          <a:p>
            <a:pPr defTabSz="685800"/>
            <a:r>
              <a:rPr lang="en-US" sz="1001" dirty="0">
                <a:solidFill>
                  <a:prstClr val="black">
                    <a:lumMod val="50000"/>
                    <a:lumOff val="50000"/>
                  </a:prstClr>
                </a:solidFill>
              </a:rPr>
              <a:t>There are many variations of passages of lorem ipsum available, but the majority have suffered</a:t>
            </a:r>
            <a:endParaRPr lang="en-US" sz="1001" dirty="0">
              <a:solidFill>
                <a:prstClr val="black">
                  <a:lumMod val="65000"/>
                  <a:lumOff val="35000"/>
                </a:prstClr>
              </a:solidFill>
            </a:endParaRPr>
          </a:p>
        </p:txBody>
      </p:sp>
      <p:sp>
        <p:nvSpPr>
          <p:cNvPr id="30" name="TextBox 29"/>
          <p:cNvSpPr txBox="1"/>
          <p:nvPr/>
        </p:nvSpPr>
        <p:spPr>
          <a:xfrm>
            <a:off x="5522254" y="2846816"/>
            <a:ext cx="2987900" cy="585032"/>
          </a:xfrm>
          <a:prstGeom prst="rect">
            <a:avLst/>
          </a:prstGeom>
          <a:noFill/>
        </p:spPr>
        <p:txBody>
          <a:bodyPr wrap="square" rtlCol="0">
            <a:spAutoFit/>
          </a:bodyPr>
          <a:lstStyle/>
          <a:p>
            <a:pPr defTabSz="685800"/>
            <a:r>
              <a:rPr lang="en-US" sz="1200" b="1" dirty="0">
                <a:solidFill>
                  <a:srgbClr val="A5A5A5"/>
                </a:solidFill>
              </a:rPr>
              <a:t>Title Goes Here</a:t>
            </a:r>
            <a:endParaRPr lang="en-US" sz="1200" dirty="0">
              <a:solidFill>
                <a:srgbClr val="A5A5A5"/>
              </a:solidFill>
            </a:endParaRPr>
          </a:p>
          <a:p>
            <a:pPr defTabSz="685800"/>
            <a:r>
              <a:rPr lang="en-US" sz="1001" dirty="0">
                <a:solidFill>
                  <a:prstClr val="black">
                    <a:lumMod val="50000"/>
                    <a:lumOff val="50000"/>
                  </a:prstClr>
                </a:solidFill>
              </a:rPr>
              <a:t>There are many variations of passages of lorem ipsum available, but the majority have suffered</a:t>
            </a:r>
            <a:endParaRPr lang="en-US" sz="1001" dirty="0">
              <a:solidFill>
                <a:prstClr val="black">
                  <a:lumMod val="65000"/>
                  <a:lumOff val="35000"/>
                </a:prstClr>
              </a:solidFill>
            </a:endParaRPr>
          </a:p>
        </p:txBody>
      </p:sp>
      <p:sp>
        <p:nvSpPr>
          <p:cNvPr id="31" name="TextBox 30"/>
          <p:cNvSpPr txBox="1"/>
          <p:nvPr/>
        </p:nvSpPr>
        <p:spPr>
          <a:xfrm>
            <a:off x="5522254" y="3507278"/>
            <a:ext cx="2987901" cy="585032"/>
          </a:xfrm>
          <a:prstGeom prst="rect">
            <a:avLst/>
          </a:prstGeom>
          <a:noFill/>
        </p:spPr>
        <p:txBody>
          <a:bodyPr wrap="square" rtlCol="0">
            <a:spAutoFit/>
          </a:bodyPr>
          <a:lstStyle/>
          <a:p>
            <a:pPr defTabSz="685800"/>
            <a:r>
              <a:rPr lang="en-US" sz="1200" b="1" dirty="0">
                <a:solidFill>
                  <a:schemeClr val="accent1">
                    <a:lumMod val="50000"/>
                  </a:schemeClr>
                </a:solidFill>
              </a:rPr>
              <a:t>Title Goes Here</a:t>
            </a:r>
            <a:endParaRPr lang="en-US" sz="1200" dirty="0">
              <a:solidFill>
                <a:schemeClr val="accent1">
                  <a:lumMod val="50000"/>
                </a:schemeClr>
              </a:solidFill>
            </a:endParaRPr>
          </a:p>
          <a:p>
            <a:pPr defTabSz="685800"/>
            <a:r>
              <a:rPr lang="en-US" sz="1001" dirty="0">
                <a:solidFill>
                  <a:prstClr val="black">
                    <a:lumMod val="50000"/>
                    <a:lumOff val="50000"/>
                  </a:prstClr>
                </a:solidFill>
              </a:rPr>
              <a:t>There are many variations of passages of lorem ipsum available, but the majority have suffered</a:t>
            </a:r>
            <a:endParaRPr lang="en-US" sz="1001" b="1" dirty="0">
              <a:solidFill>
                <a:prstClr val="black">
                  <a:lumMod val="65000"/>
                  <a:lumOff val="35000"/>
                </a:prstClr>
              </a:solidFill>
            </a:endParaRPr>
          </a:p>
        </p:txBody>
      </p:sp>
      <p:grpSp>
        <p:nvGrpSpPr>
          <p:cNvPr id="3" name="Group 32"/>
          <p:cNvGrpSpPr/>
          <p:nvPr/>
        </p:nvGrpSpPr>
        <p:grpSpPr>
          <a:xfrm>
            <a:off x="4996128" y="1621954"/>
            <a:ext cx="493370" cy="479245"/>
            <a:chOff x="5205677" y="1309828"/>
            <a:chExt cx="493370" cy="479245"/>
          </a:xfrm>
        </p:grpSpPr>
        <p:sp>
          <p:nvSpPr>
            <p:cNvPr id="38" name="Rounded Rectangle 37"/>
            <p:cNvSpPr/>
            <p:nvPr/>
          </p:nvSpPr>
          <p:spPr>
            <a:xfrm>
              <a:off x="5205677" y="1309828"/>
              <a:ext cx="493370" cy="4792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white"/>
                </a:solidFill>
                <a:latin typeface="FontAwesome" pitchFamily="2" charset="0"/>
              </a:endParaRPr>
            </a:p>
          </p:txBody>
        </p:sp>
        <p:sp>
          <p:nvSpPr>
            <p:cNvPr id="41" name="Freeform 117"/>
            <p:cNvSpPr/>
            <p:nvPr/>
          </p:nvSpPr>
          <p:spPr bwMode="auto">
            <a:xfrm>
              <a:off x="5317181" y="1414269"/>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5" name="Group 43"/>
          <p:cNvGrpSpPr/>
          <p:nvPr/>
        </p:nvGrpSpPr>
        <p:grpSpPr>
          <a:xfrm>
            <a:off x="4996128" y="2278674"/>
            <a:ext cx="493370" cy="479245"/>
            <a:chOff x="5205677" y="1966548"/>
            <a:chExt cx="493370" cy="479245"/>
          </a:xfrm>
        </p:grpSpPr>
        <p:sp>
          <p:nvSpPr>
            <p:cNvPr id="47" name="Rounded Rectangle 46"/>
            <p:cNvSpPr/>
            <p:nvPr/>
          </p:nvSpPr>
          <p:spPr>
            <a:xfrm>
              <a:off x="5205677" y="1966548"/>
              <a:ext cx="493370" cy="4792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white"/>
                </a:solidFill>
                <a:latin typeface="FontAwesome" pitchFamily="2" charset="0"/>
              </a:endParaRPr>
            </a:p>
          </p:txBody>
        </p:sp>
        <p:sp>
          <p:nvSpPr>
            <p:cNvPr id="50" name="Freeform 36"/>
            <p:cNvSpPr>
              <a:spLocks noEditPoints="1"/>
            </p:cNvSpPr>
            <p:nvPr/>
          </p:nvSpPr>
          <p:spPr bwMode="auto">
            <a:xfrm>
              <a:off x="5317181" y="2059372"/>
              <a:ext cx="270363" cy="293597"/>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6" name="Group 52"/>
          <p:cNvGrpSpPr/>
          <p:nvPr/>
        </p:nvGrpSpPr>
        <p:grpSpPr>
          <a:xfrm>
            <a:off x="4996128" y="2935394"/>
            <a:ext cx="493370" cy="479245"/>
            <a:chOff x="5205677" y="2623268"/>
            <a:chExt cx="493370" cy="479245"/>
          </a:xfrm>
        </p:grpSpPr>
        <p:sp>
          <p:nvSpPr>
            <p:cNvPr id="54" name="Rounded Rectangle 53"/>
            <p:cNvSpPr/>
            <p:nvPr/>
          </p:nvSpPr>
          <p:spPr>
            <a:xfrm>
              <a:off x="5205677" y="2623268"/>
              <a:ext cx="493370" cy="47924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800" dirty="0">
                <a:solidFill>
                  <a:prstClr val="white"/>
                </a:solidFill>
                <a:latin typeface="FontAwesome" pitchFamily="2" charset="0"/>
              </a:endParaRPr>
            </a:p>
          </p:txBody>
        </p:sp>
        <p:sp>
          <p:nvSpPr>
            <p:cNvPr id="55" name="Freeform 13"/>
            <p:cNvSpPr>
              <a:spLocks noEditPoints="1"/>
            </p:cNvSpPr>
            <p:nvPr/>
          </p:nvSpPr>
          <p:spPr bwMode="auto">
            <a:xfrm>
              <a:off x="5301275" y="2711803"/>
              <a:ext cx="302175" cy="302175"/>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grpSp>
        <p:nvGrpSpPr>
          <p:cNvPr id="7" name="Group 55"/>
          <p:cNvGrpSpPr/>
          <p:nvPr/>
        </p:nvGrpSpPr>
        <p:grpSpPr>
          <a:xfrm>
            <a:off x="4996128" y="3592114"/>
            <a:ext cx="493370" cy="479245"/>
            <a:chOff x="5205677" y="3279988"/>
            <a:chExt cx="493370" cy="479245"/>
          </a:xfrm>
        </p:grpSpPr>
        <p:sp>
          <p:nvSpPr>
            <p:cNvPr id="58" name="Rounded Rectangle 57"/>
            <p:cNvSpPr/>
            <p:nvPr/>
          </p:nvSpPr>
          <p:spPr>
            <a:xfrm>
              <a:off x="5205677" y="3279988"/>
              <a:ext cx="493370" cy="4792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defTabSz="685800"/>
              <a:endParaRPr lang="en-US" sz="1800" dirty="0">
                <a:solidFill>
                  <a:prstClr val="white"/>
                </a:solidFill>
                <a:latin typeface="FontAwesome" pitchFamily="2" charset="0"/>
              </a:endParaRPr>
            </a:p>
          </p:txBody>
        </p:sp>
        <p:sp>
          <p:nvSpPr>
            <p:cNvPr id="59" name="Freeform 171"/>
            <p:cNvSpPr>
              <a:spLocks noEditPoints="1"/>
            </p:cNvSpPr>
            <p:nvPr/>
          </p:nvSpPr>
          <p:spPr bwMode="auto">
            <a:xfrm>
              <a:off x="5300142" y="3369769"/>
              <a:ext cx="304440" cy="299683"/>
            </a:xfrm>
            <a:custGeom>
              <a:avLst/>
              <a:gdLst/>
              <a:ahLst/>
              <a:cxnLst>
                <a:cxn ang="0">
                  <a:pos x="30" y="58"/>
                </a:cxn>
                <a:cxn ang="0">
                  <a:pos x="0" y="29"/>
                </a:cxn>
                <a:cxn ang="0">
                  <a:pos x="30" y="0"/>
                </a:cxn>
                <a:cxn ang="0">
                  <a:pos x="59" y="29"/>
                </a:cxn>
                <a:cxn ang="0">
                  <a:pos x="30" y="58"/>
                </a:cxn>
                <a:cxn ang="0">
                  <a:pos x="30" y="8"/>
                </a:cxn>
                <a:cxn ang="0">
                  <a:pos x="9" y="29"/>
                </a:cxn>
                <a:cxn ang="0">
                  <a:pos x="30" y="49"/>
                </a:cxn>
                <a:cxn ang="0">
                  <a:pos x="50" y="29"/>
                </a:cxn>
                <a:cxn ang="0">
                  <a:pos x="30" y="8"/>
                </a:cxn>
                <a:cxn ang="0">
                  <a:pos x="34" y="32"/>
                </a:cxn>
                <a:cxn ang="0">
                  <a:pos x="33" y="34"/>
                </a:cxn>
                <a:cxn ang="0">
                  <a:pos x="21" y="34"/>
                </a:cxn>
                <a:cxn ang="0">
                  <a:pos x="20" y="32"/>
                </a:cxn>
                <a:cxn ang="0">
                  <a:pos x="20" y="30"/>
                </a:cxn>
                <a:cxn ang="0">
                  <a:pos x="21" y="29"/>
                </a:cxn>
                <a:cxn ang="0">
                  <a:pos x="30" y="29"/>
                </a:cxn>
                <a:cxn ang="0">
                  <a:pos x="30" y="15"/>
                </a:cxn>
                <a:cxn ang="0">
                  <a:pos x="31" y="14"/>
                </a:cxn>
                <a:cxn ang="0">
                  <a:pos x="33" y="14"/>
                </a:cxn>
                <a:cxn ang="0">
                  <a:pos x="34" y="15"/>
                </a:cxn>
                <a:cxn ang="0">
                  <a:pos x="34" y="32"/>
                </a:cxn>
              </a:cxnLst>
              <a:rect l="0" t="0" r="r" b="b"/>
              <a:pathLst>
                <a:path w="59" h="58">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30" y="8"/>
                  </a:moveTo>
                  <a:cubicBezTo>
                    <a:pt x="18" y="8"/>
                    <a:pt x="9" y="17"/>
                    <a:pt x="9" y="29"/>
                  </a:cubicBezTo>
                  <a:cubicBezTo>
                    <a:pt x="9" y="40"/>
                    <a:pt x="18" y="49"/>
                    <a:pt x="30" y="49"/>
                  </a:cubicBezTo>
                  <a:cubicBezTo>
                    <a:pt x="41" y="49"/>
                    <a:pt x="50" y="40"/>
                    <a:pt x="50" y="29"/>
                  </a:cubicBezTo>
                  <a:cubicBezTo>
                    <a:pt x="50" y="17"/>
                    <a:pt x="41" y="8"/>
                    <a:pt x="30" y="8"/>
                  </a:cubicBezTo>
                  <a:close/>
                  <a:moveTo>
                    <a:pt x="34" y="32"/>
                  </a:moveTo>
                  <a:cubicBezTo>
                    <a:pt x="34" y="33"/>
                    <a:pt x="34" y="34"/>
                    <a:pt x="33" y="34"/>
                  </a:cubicBezTo>
                  <a:cubicBezTo>
                    <a:pt x="21" y="34"/>
                    <a:pt x="21" y="34"/>
                    <a:pt x="21" y="34"/>
                  </a:cubicBezTo>
                  <a:cubicBezTo>
                    <a:pt x="20" y="34"/>
                    <a:pt x="20" y="33"/>
                    <a:pt x="20" y="32"/>
                  </a:cubicBezTo>
                  <a:cubicBezTo>
                    <a:pt x="20" y="30"/>
                    <a:pt x="20" y="30"/>
                    <a:pt x="20" y="30"/>
                  </a:cubicBezTo>
                  <a:cubicBezTo>
                    <a:pt x="20" y="29"/>
                    <a:pt x="20" y="29"/>
                    <a:pt x="21" y="29"/>
                  </a:cubicBezTo>
                  <a:cubicBezTo>
                    <a:pt x="30" y="29"/>
                    <a:pt x="30" y="29"/>
                    <a:pt x="30" y="29"/>
                  </a:cubicBezTo>
                  <a:cubicBezTo>
                    <a:pt x="30" y="15"/>
                    <a:pt x="30" y="15"/>
                    <a:pt x="30" y="15"/>
                  </a:cubicBezTo>
                  <a:cubicBezTo>
                    <a:pt x="30" y="15"/>
                    <a:pt x="30" y="14"/>
                    <a:pt x="31" y="14"/>
                  </a:cubicBezTo>
                  <a:cubicBezTo>
                    <a:pt x="33" y="14"/>
                    <a:pt x="33" y="14"/>
                    <a:pt x="33" y="14"/>
                  </a:cubicBezTo>
                  <a:cubicBezTo>
                    <a:pt x="34" y="14"/>
                    <a:pt x="34" y="15"/>
                    <a:pt x="34" y="15"/>
                  </a:cubicBezTo>
                  <a:lnTo>
                    <a:pt x="34" y="32"/>
                  </a:lnTo>
                  <a:close/>
                </a:path>
              </a:pathLst>
            </a:custGeom>
            <a:solidFill>
              <a:schemeClr val="bg1"/>
            </a:solidFill>
            <a:ln w="9525">
              <a:noFill/>
              <a:round/>
            </a:ln>
          </p:spPr>
          <p:txBody>
            <a:bodyPr vert="horz" wrap="square" lIns="91440" tIns="45720" rIns="91440" bIns="45720" numCol="1" anchor="t" anchorCtr="0" compatLnSpc="1"/>
            <a:lstStyle/>
            <a:p>
              <a:pPr defTabSz="685800"/>
              <a:endParaRPr lang="en-US" sz="1800" dirty="0">
                <a:solidFill>
                  <a:prstClr val="black"/>
                </a:solidFill>
              </a:endParaRPr>
            </a:p>
          </p:txBody>
        </p:sp>
      </p:grpSp>
    </p:spTree>
    <p:extLst>
      <p:ext uri="{BB962C8B-B14F-4D97-AF65-F5344CB8AC3E}">
        <p14:creationId xmlns:p14="http://schemas.microsoft.com/office/powerpoint/2010/main" val="314373538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7">
                                            <p:graphicEl>
                                              <a:chart seriesIdx="-3" categoryIdx="-3" bldStep="gridLegend"/>
                                            </p:graphicEl>
                                          </p:spTgt>
                                        </p:tgtEl>
                                        <p:attrNameLst>
                                          <p:attrName>style.visibility</p:attrName>
                                        </p:attrNameLst>
                                      </p:cBhvr>
                                      <p:to>
                                        <p:strVal val="visible"/>
                                      </p:to>
                                    </p:set>
                                    <p:animEffect transition="in" filter="wipe(down)">
                                      <p:cBhvr>
                                        <p:cTn id="7" dur="500"/>
                                        <p:tgtEl>
                                          <p:spTgt spid="27">
                                            <p:graphicEl>
                                              <a:chart seriesIdx="-3" categoryIdx="-3" bldStep="gridLegend"/>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7">
                                            <p:graphicEl>
                                              <a:chart seriesIdx="0" categoryIdx="-4" bldStep="series"/>
                                            </p:graphicEl>
                                          </p:spTgt>
                                        </p:tgtEl>
                                        <p:attrNameLst>
                                          <p:attrName>style.visibility</p:attrName>
                                        </p:attrNameLst>
                                      </p:cBhvr>
                                      <p:to>
                                        <p:strVal val="visible"/>
                                      </p:to>
                                    </p:set>
                                    <p:animEffect transition="in" filter="wipe(down)">
                                      <p:cBhvr>
                                        <p:cTn id="11" dur="500"/>
                                        <p:tgtEl>
                                          <p:spTgt spid="27">
                                            <p:graphicEl>
                                              <a:chart seriesIdx="0" categoryIdx="-4" bldStep="series"/>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7">
                                            <p:graphicEl>
                                              <a:chart seriesIdx="1" categoryIdx="-4" bldStep="series"/>
                                            </p:graphicEl>
                                          </p:spTgt>
                                        </p:tgtEl>
                                        <p:attrNameLst>
                                          <p:attrName>style.visibility</p:attrName>
                                        </p:attrNameLst>
                                      </p:cBhvr>
                                      <p:to>
                                        <p:strVal val="visible"/>
                                      </p:to>
                                    </p:set>
                                    <p:animEffect transition="in" filter="wipe(down)">
                                      <p:cBhvr>
                                        <p:cTn id="15" dur="500"/>
                                        <p:tgtEl>
                                          <p:spTgt spid="27">
                                            <p:graphicEl>
                                              <a:chart seriesIdx="1" categoryIdx="-4" bldStep="series"/>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7">
                                            <p:graphicEl>
                                              <a:chart seriesIdx="2" categoryIdx="-4" bldStep="series"/>
                                            </p:graphicEl>
                                          </p:spTgt>
                                        </p:tgtEl>
                                        <p:attrNameLst>
                                          <p:attrName>style.visibility</p:attrName>
                                        </p:attrNameLst>
                                      </p:cBhvr>
                                      <p:to>
                                        <p:strVal val="visible"/>
                                      </p:to>
                                    </p:set>
                                    <p:animEffect transition="in" filter="wipe(down)">
                                      <p:cBhvr>
                                        <p:cTn id="19" dur="500"/>
                                        <p:tgtEl>
                                          <p:spTgt spid="27">
                                            <p:graphicEl>
                                              <a:chart seriesIdx="2" categoryIdx="-4" bldStep="series"/>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7">
                                            <p:graphicEl>
                                              <a:chart seriesIdx="3" categoryIdx="-4" bldStep="series"/>
                                            </p:graphicEl>
                                          </p:spTgt>
                                        </p:tgtEl>
                                        <p:attrNameLst>
                                          <p:attrName>style.visibility</p:attrName>
                                        </p:attrNameLst>
                                      </p:cBhvr>
                                      <p:to>
                                        <p:strVal val="visible"/>
                                      </p:to>
                                    </p:set>
                                    <p:animEffect transition="in" filter="wipe(down)">
                                      <p:cBhvr>
                                        <p:cTn id="23" dur="500"/>
                                        <p:tgtEl>
                                          <p:spTgt spid="27">
                                            <p:graphicEl>
                                              <a:chart seriesIdx="3" categoryIdx="-4" bldStep="series"/>
                                            </p:graphic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par>
                                <p:cTn id="30" presetID="2" presetClass="entr" presetSubtype="2" accel="50000" decel="5000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1+#ppt_w/2"/>
                                          </p:val>
                                        </p:tav>
                                        <p:tav tm="100000">
                                          <p:val>
                                            <p:strVal val="#ppt_x"/>
                                          </p:val>
                                        </p:tav>
                                      </p:tavLst>
                                    </p:anim>
                                    <p:anim calcmode="lin" valueType="num">
                                      <p:cBhvr additive="base">
                                        <p:cTn id="33" dur="500" fill="hold"/>
                                        <p:tgtEl>
                                          <p:spTgt spid="2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par>
                                <p:cTn id="40" presetID="2" presetClass="entr" presetSubtype="2" accel="50000" decel="5000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fill="hold"/>
                                        <p:tgtEl>
                                          <p:spTgt spid="29"/>
                                        </p:tgtEl>
                                        <p:attrNameLst>
                                          <p:attrName>ppt_x</p:attrName>
                                        </p:attrNameLst>
                                      </p:cBhvr>
                                      <p:tavLst>
                                        <p:tav tm="0">
                                          <p:val>
                                            <p:strVal val="1+#ppt_w/2"/>
                                          </p:val>
                                        </p:tav>
                                        <p:tav tm="100000">
                                          <p:val>
                                            <p:strVal val="#ppt_x"/>
                                          </p:val>
                                        </p:tav>
                                      </p:tavLst>
                                    </p:anim>
                                    <p:anim calcmode="lin" valueType="num">
                                      <p:cBhvr additive="base">
                                        <p:cTn id="43" dur="500" fill="hold"/>
                                        <p:tgtEl>
                                          <p:spTgt spid="29"/>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Effect transition="in" filter="fade">
                                      <p:cBhvr>
                                        <p:cTn id="49" dur="500"/>
                                        <p:tgtEl>
                                          <p:spTgt spid="6"/>
                                        </p:tgtEl>
                                      </p:cBhvr>
                                    </p:animEffect>
                                  </p:childTnLst>
                                </p:cTn>
                              </p:par>
                              <p:par>
                                <p:cTn id="50" presetID="2" presetClass="entr" presetSubtype="2" accel="50000" decel="5000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fill="hold"/>
                                        <p:tgtEl>
                                          <p:spTgt spid="30"/>
                                        </p:tgtEl>
                                        <p:attrNameLst>
                                          <p:attrName>ppt_x</p:attrName>
                                        </p:attrNameLst>
                                      </p:cBhvr>
                                      <p:tavLst>
                                        <p:tav tm="0">
                                          <p:val>
                                            <p:strVal val="1+#ppt_w/2"/>
                                          </p:val>
                                        </p:tav>
                                        <p:tav tm="100000">
                                          <p:val>
                                            <p:strVal val="#ppt_x"/>
                                          </p:val>
                                        </p:tav>
                                      </p:tavLst>
                                    </p:anim>
                                    <p:anim calcmode="lin" valueType="num">
                                      <p:cBhvr additive="base">
                                        <p:cTn id="53" dur="500" fill="hold"/>
                                        <p:tgtEl>
                                          <p:spTgt spid="30"/>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53" presetClass="entr" presetSubtype="16"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
                                          </p:val>
                                        </p:tav>
                                        <p:tav tm="100000">
                                          <p:val>
                                            <p:strVal val="#ppt_w"/>
                                          </p:val>
                                        </p:tav>
                                      </p:tavLst>
                                    </p:anim>
                                    <p:anim calcmode="lin" valueType="num">
                                      <p:cBhvr>
                                        <p:cTn id="58" dur="500" fill="hold"/>
                                        <p:tgtEl>
                                          <p:spTgt spid="7"/>
                                        </p:tgtEl>
                                        <p:attrNameLst>
                                          <p:attrName>ppt_h</p:attrName>
                                        </p:attrNameLst>
                                      </p:cBhvr>
                                      <p:tavLst>
                                        <p:tav tm="0">
                                          <p:val>
                                            <p:fltVal val="0"/>
                                          </p:val>
                                        </p:tav>
                                        <p:tav tm="100000">
                                          <p:val>
                                            <p:strVal val="#ppt_h"/>
                                          </p:val>
                                        </p:tav>
                                      </p:tavLst>
                                    </p:anim>
                                    <p:animEffect transition="in" filter="fade">
                                      <p:cBhvr>
                                        <p:cTn id="59" dur="500"/>
                                        <p:tgtEl>
                                          <p:spTgt spid="7"/>
                                        </p:tgtEl>
                                      </p:cBhvr>
                                    </p:animEffect>
                                  </p:childTnLst>
                                </p:cTn>
                              </p:par>
                              <p:par>
                                <p:cTn id="60" presetID="2" presetClass="entr" presetSubtype="2" accel="50000" decel="5000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additive="base">
                                        <p:cTn id="62" dur="500" fill="hold"/>
                                        <p:tgtEl>
                                          <p:spTgt spid="31"/>
                                        </p:tgtEl>
                                        <p:attrNameLst>
                                          <p:attrName>ppt_x</p:attrName>
                                        </p:attrNameLst>
                                      </p:cBhvr>
                                      <p:tavLst>
                                        <p:tav tm="0">
                                          <p:val>
                                            <p:strVal val="1+#ppt_w/2"/>
                                          </p:val>
                                        </p:tav>
                                        <p:tav tm="100000">
                                          <p:val>
                                            <p:strVal val="#ppt_x"/>
                                          </p:val>
                                        </p:tav>
                                      </p:tavLst>
                                    </p:anim>
                                    <p:anim calcmode="lin" valueType="num">
                                      <p:cBhvr additive="base">
                                        <p:cTn id="63"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Sub>
          <a:bldChart bld="series"/>
        </p:bldSub>
      </p:bldGraphic>
      <p:bldP spid="28" grpId="0"/>
      <p:bldP spid="29" grpId="0"/>
      <p:bldP spid="30" grpId="0"/>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9717" y="877033"/>
            <a:ext cx="6768211" cy="2446824"/>
          </a:xfrm>
          <a:prstGeom prst="rect">
            <a:avLst/>
          </a:prstGeom>
          <a:noFill/>
        </p:spPr>
        <p:txBody>
          <a:bodyPr wrap="square" rtlCol="0">
            <a:spAutoFit/>
          </a:bodyPr>
          <a:lstStyle/>
          <a:p>
            <a:pPr algn="ctr" defTabSz="685800">
              <a:lnSpc>
                <a:spcPct val="150000"/>
              </a:lnSpc>
            </a:pPr>
            <a:r>
              <a:rPr lang="zh-CN" altLang="en-US" sz="2100" b="1" dirty="0">
                <a:solidFill>
                  <a:srgbClr val="0083E6"/>
                </a:solidFill>
                <a:latin typeface="微软雅黑" panose="020B0503020204020204" charset="-122"/>
                <a:ea typeface="微软雅黑" panose="020B0503020204020204" charset="-122"/>
              </a:rPr>
              <a:t>版权声明</a:t>
            </a:r>
          </a:p>
          <a:p>
            <a:pPr algn="just" defTabSz="685800">
              <a:lnSpc>
                <a:spcPct val="150000"/>
              </a:lnSpc>
            </a:pPr>
            <a:endParaRPr lang="zh-CN" altLang="en-US" sz="900" dirty="0">
              <a:solidFill>
                <a:srgbClr val="0083E6"/>
              </a:solidFill>
              <a:latin typeface="微软雅黑" panose="020B0503020204020204" charset="-122"/>
              <a:ea typeface="微软雅黑" panose="020B0503020204020204" charset="-122"/>
            </a:endParaRPr>
          </a:p>
          <a:p>
            <a:pPr algn="just" defTabSz="685800">
              <a:lnSpc>
                <a:spcPct val="150000"/>
              </a:lnSpc>
            </a:pPr>
            <a:r>
              <a:rPr lang="zh-CN" altLang="en-US" sz="900" dirty="0">
                <a:solidFill>
                  <a:srgbClr val="0083E6"/>
                </a:solidFill>
                <a:latin typeface="微软雅黑" panose="020B0503020204020204" charset="-122"/>
                <a:ea typeface="微软雅黑" panose="020B0503020204020204" charset="-122"/>
              </a:rPr>
              <a:t>感谢您下载千库网平台上提供的</a:t>
            </a:r>
            <a:r>
              <a:rPr lang="en-US" altLang="zh-CN" sz="900" dirty="0">
                <a:solidFill>
                  <a:srgbClr val="0083E6"/>
                </a:solidFill>
                <a:latin typeface="微软雅黑" panose="020B0503020204020204" charset="-122"/>
                <a:ea typeface="微软雅黑" panose="020B0503020204020204" charset="-122"/>
              </a:rPr>
              <a:t>PPT</a:t>
            </a:r>
            <a:r>
              <a:rPr lang="zh-CN" altLang="en-US" sz="900" dirty="0">
                <a:solidFill>
                  <a:srgbClr val="0083E6"/>
                </a:solidFill>
                <a:latin typeface="微软雅黑" panose="020B0503020204020204" charset="-122"/>
                <a:ea typeface="微软雅黑" panose="020B0503020204020204" charset="-122"/>
              </a:rPr>
              <a:t>作品，为了您和千库网以及原创作者的利益，请勿复制、传播、销售，否则将承担法律责任！千库网将对作品进行维权，按照传播下载次数进行十倍的索取赔偿！</a:t>
            </a:r>
            <a:endParaRPr lang="en-US" altLang="zh-CN" sz="900" dirty="0">
              <a:solidFill>
                <a:srgbClr val="0083E6"/>
              </a:solidFill>
              <a:latin typeface="微软雅黑" panose="020B0503020204020204" charset="-122"/>
              <a:ea typeface="微软雅黑" panose="020B0503020204020204" charset="-122"/>
            </a:endParaRPr>
          </a:p>
          <a:p>
            <a:pPr algn="just" defTabSz="685800">
              <a:lnSpc>
                <a:spcPct val="150000"/>
              </a:lnSpc>
            </a:pPr>
            <a:endParaRPr lang="zh-CN" altLang="en-US" sz="900" dirty="0">
              <a:solidFill>
                <a:srgbClr val="0083E6"/>
              </a:solidFill>
              <a:latin typeface="微软雅黑" panose="020B0503020204020204" charset="-122"/>
              <a:ea typeface="微软雅黑" panose="020B0503020204020204" charset="-122"/>
            </a:endParaRPr>
          </a:p>
          <a:p>
            <a:pPr algn="just" defTabSz="685800">
              <a:lnSpc>
                <a:spcPct val="150000"/>
              </a:lnSpc>
            </a:pPr>
            <a:r>
              <a:rPr lang="en-US" altLang="zh-CN" sz="900" dirty="0">
                <a:solidFill>
                  <a:srgbClr val="0083E6"/>
                </a:solidFill>
                <a:latin typeface="微软雅黑" panose="020B0503020204020204" charset="-122"/>
                <a:ea typeface="微软雅黑" panose="020B0503020204020204" charset="-122"/>
              </a:rPr>
              <a:t>1.</a:t>
            </a:r>
            <a:r>
              <a:rPr lang="zh-CN" altLang="en-US" sz="900" dirty="0">
                <a:solidFill>
                  <a:srgbClr val="0083E6"/>
                </a:solidFill>
                <a:latin typeface="微软雅黑" panose="020B0503020204020204" charset="-122"/>
                <a:ea typeface="微软雅黑" panose="020B0503020204020204" charset="-122"/>
              </a:rPr>
              <a:t>在千库网出售的</a:t>
            </a:r>
            <a:r>
              <a:rPr lang="en-US" altLang="zh-CN" sz="900" dirty="0">
                <a:solidFill>
                  <a:srgbClr val="0083E6"/>
                </a:solidFill>
                <a:latin typeface="微软雅黑" panose="020B0503020204020204" charset="-122"/>
                <a:ea typeface="微软雅黑" panose="020B0503020204020204" charset="-122"/>
              </a:rPr>
              <a:t>PPT</a:t>
            </a:r>
            <a:r>
              <a:rPr lang="zh-CN" altLang="en-US" sz="900" dirty="0">
                <a:solidFill>
                  <a:srgbClr val="0083E6"/>
                </a:solidFill>
                <a:latin typeface="微软雅黑" panose="020B0503020204020204" charset="-122"/>
                <a:ea typeface="微软雅黑" panose="020B0503020204020204" charset="-122"/>
              </a:rPr>
              <a:t>模板是免版税类（</a:t>
            </a:r>
            <a:r>
              <a:rPr lang="en-US" altLang="zh-CN" sz="900" dirty="0">
                <a:solidFill>
                  <a:srgbClr val="0083E6"/>
                </a:solidFill>
                <a:latin typeface="微软雅黑" panose="020B0503020204020204" charset="-122"/>
                <a:ea typeface="微软雅黑" panose="020B0503020204020204" charset="-122"/>
              </a:rPr>
              <a:t>RF</a:t>
            </a:r>
            <a:r>
              <a:rPr lang="zh-CN" altLang="en-US" sz="900" dirty="0">
                <a:solidFill>
                  <a:srgbClr val="0083E6"/>
                </a:solidFill>
                <a:latin typeface="微软雅黑" panose="020B0503020204020204" charset="-122"/>
                <a:ea typeface="微软雅黑" panose="020B0503020204020204" charset="-122"/>
              </a:rPr>
              <a:t>：</a:t>
            </a:r>
            <a:r>
              <a:rPr lang="en-US" altLang="zh-CN" sz="900" dirty="0">
                <a:solidFill>
                  <a:srgbClr val="0083E6"/>
                </a:solidFill>
                <a:latin typeface="微软雅黑" panose="020B0503020204020204" charset="-122"/>
                <a:ea typeface="微软雅黑" panose="020B0503020204020204" charset="-122"/>
              </a:rPr>
              <a:t>Royalty-Free</a:t>
            </a:r>
            <a:r>
              <a:rPr lang="zh-CN" altLang="en-US" sz="900" dirty="0">
                <a:solidFill>
                  <a:srgbClr val="0083E6"/>
                </a:solidFill>
                <a:latin typeface="微软雅黑" panose="020B0503020204020204" charset="-122"/>
                <a:ea typeface="微软雅黑" panose="020B0503020204020204" charset="-122"/>
              </a:rPr>
              <a:t>）正版受</a:t>
            </a:r>
            <a:r>
              <a:rPr lang="en-US" altLang="zh-CN" sz="900" dirty="0">
                <a:solidFill>
                  <a:srgbClr val="0083E6"/>
                </a:solidFill>
                <a:latin typeface="微软雅黑" panose="020B0503020204020204" charset="-122"/>
                <a:ea typeface="微软雅黑" panose="020B0503020204020204" charset="-122"/>
              </a:rPr>
              <a:t>《</a:t>
            </a:r>
            <a:r>
              <a:rPr lang="zh-CN" altLang="en-US" sz="900" dirty="0">
                <a:solidFill>
                  <a:srgbClr val="0083E6"/>
                </a:solidFill>
                <a:latin typeface="微软雅黑" panose="020B0503020204020204" charset="-122"/>
                <a:ea typeface="微软雅黑" panose="020B0503020204020204" charset="-122"/>
              </a:rPr>
              <a:t>中国人民共和国著作法</a:t>
            </a:r>
            <a:r>
              <a:rPr lang="en-US" altLang="zh-CN" sz="900" dirty="0">
                <a:solidFill>
                  <a:srgbClr val="0083E6"/>
                </a:solidFill>
                <a:latin typeface="微软雅黑" panose="020B0503020204020204" charset="-122"/>
                <a:ea typeface="微软雅黑" panose="020B0503020204020204" charset="-122"/>
              </a:rPr>
              <a:t>》</a:t>
            </a:r>
            <a:r>
              <a:rPr lang="zh-CN" altLang="en-US" sz="900" dirty="0">
                <a:solidFill>
                  <a:srgbClr val="0083E6"/>
                </a:solidFill>
                <a:latin typeface="微软雅黑" panose="020B0503020204020204" charset="-122"/>
                <a:ea typeface="微软雅黑" panose="020B0503020204020204" charset="-122"/>
              </a:rPr>
              <a:t>和</a:t>
            </a:r>
            <a:r>
              <a:rPr lang="en-US" altLang="zh-CN" sz="900" dirty="0">
                <a:solidFill>
                  <a:srgbClr val="0083E6"/>
                </a:solidFill>
                <a:latin typeface="微软雅黑" panose="020B0503020204020204" charset="-122"/>
                <a:ea typeface="微软雅黑" panose="020B0503020204020204" charset="-122"/>
              </a:rPr>
              <a:t>《</a:t>
            </a:r>
            <a:r>
              <a:rPr lang="zh-CN" altLang="en-US" sz="900" dirty="0">
                <a:solidFill>
                  <a:srgbClr val="0083E6"/>
                </a:solidFill>
                <a:latin typeface="微软雅黑" panose="020B0503020204020204" charset="-122"/>
                <a:ea typeface="微软雅黑" panose="020B0503020204020204" charset="-122"/>
              </a:rPr>
              <a:t>世界版权公约</a:t>
            </a:r>
            <a:r>
              <a:rPr lang="en-US" altLang="zh-CN" sz="900" dirty="0">
                <a:solidFill>
                  <a:srgbClr val="0083E6"/>
                </a:solidFill>
                <a:latin typeface="微软雅黑" panose="020B0503020204020204" charset="-122"/>
                <a:ea typeface="微软雅黑" panose="020B0503020204020204" charset="-122"/>
              </a:rPr>
              <a:t>》</a:t>
            </a:r>
            <a:r>
              <a:rPr lang="zh-CN" altLang="en-US" sz="900" dirty="0">
                <a:solidFill>
                  <a:srgbClr val="0083E6"/>
                </a:solidFill>
                <a:latin typeface="微软雅黑" panose="020B0503020204020204" charset="-122"/>
                <a:ea typeface="微软雅黑" panose="020B0503020204020204" charset="-122"/>
              </a:rPr>
              <a:t>的保护，作品的所有权、版权和著作权归千库网所有，您下载的是</a:t>
            </a:r>
            <a:r>
              <a:rPr lang="en-US" altLang="zh-CN" sz="900" dirty="0">
                <a:solidFill>
                  <a:srgbClr val="0083E6"/>
                </a:solidFill>
                <a:latin typeface="微软雅黑" panose="020B0503020204020204" charset="-122"/>
                <a:ea typeface="微软雅黑" panose="020B0503020204020204" charset="-122"/>
              </a:rPr>
              <a:t>PPT</a:t>
            </a:r>
            <a:r>
              <a:rPr lang="zh-CN" altLang="en-US" sz="900" dirty="0">
                <a:solidFill>
                  <a:srgbClr val="0083E6"/>
                </a:solidFill>
                <a:latin typeface="微软雅黑" panose="020B0503020204020204" charset="-122"/>
                <a:ea typeface="微软雅黑" panose="020B0503020204020204" charset="-122"/>
              </a:rPr>
              <a:t>模板素材的使用权。</a:t>
            </a:r>
          </a:p>
          <a:p>
            <a:pPr algn="just" defTabSz="685800">
              <a:lnSpc>
                <a:spcPct val="150000"/>
              </a:lnSpc>
            </a:pPr>
            <a:r>
              <a:rPr lang="en-US" altLang="zh-CN" sz="900" dirty="0">
                <a:solidFill>
                  <a:srgbClr val="0083E6"/>
                </a:solidFill>
                <a:latin typeface="微软雅黑" panose="020B0503020204020204" charset="-122"/>
                <a:ea typeface="微软雅黑" panose="020B0503020204020204" charset="-122"/>
              </a:rPr>
              <a:t>2.</a:t>
            </a:r>
            <a:r>
              <a:rPr lang="zh-CN" altLang="en-US" sz="900" dirty="0">
                <a:solidFill>
                  <a:srgbClr val="0083E6"/>
                </a:solidFill>
                <a:latin typeface="微软雅黑" panose="020B0503020204020204" charset="-122"/>
                <a:ea typeface="微软雅黑" panose="020B0503020204020204" charset="-122"/>
              </a:rPr>
              <a:t>不得将千库网的</a:t>
            </a:r>
            <a:r>
              <a:rPr lang="en-US" altLang="zh-CN" sz="900" dirty="0">
                <a:solidFill>
                  <a:srgbClr val="0083E6"/>
                </a:solidFill>
                <a:latin typeface="微软雅黑" panose="020B0503020204020204" charset="-122"/>
                <a:ea typeface="微软雅黑" panose="020B0503020204020204" charset="-122"/>
              </a:rPr>
              <a:t>PPT</a:t>
            </a:r>
            <a:r>
              <a:rPr lang="zh-CN" altLang="en-US" sz="900" dirty="0">
                <a:solidFill>
                  <a:srgbClr val="0083E6"/>
                </a:solidFill>
                <a:latin typeface="微软雅黑" panose="020B0503020204020204" charset="-122"/>
                <a:ea typeface="微软雅黑" panose="020B0503020204020204" charset="-122"/>
              </a:rPr>
              <a:t>模板、</a:t>
            </a:r>
            <a:r>
              <a:rPr lang="en-US" altLang="zh-CN" sz="900" dirty="0">
                <a:solidFill>
                  <a:srgbClr val="0083E6"/>
                </a:solidFill>
                <a:latin typeface="微软雅黑" panose="020B0503020204020204" charset="-122"/>
                <a:ea typeface="微软雅黑" panose="020B0503020204020204" charset="-122"/>
              </a:rPr>
              <a:t>PPT</a:t>
            </a:r>
            <a:r>
              <a:rPr lang="zh-CN" altLang="en-US" sz="900" dirty="0">
                <a:solidFill>
                  <a:srgbClr val="0083E6"/>
                </a:solidFill>
                <a:latin typeface="微软雅黑" panose="020B0503020204020204" charset="-122"/>
                <a:ea typeface="微软雅黑" panose="020B0503020204020204" charset="-122"/>
              </a:rPr>
              <a:t>素材，本身用于再出售，或者出租、出借、转让、分销、发布或者作为礼物供他人使用，不得转授权、出卖、转让本协议或者本协议中的权利。</a:t>
            </a:r>
            <a:endParaRPr lang="en-US" altLang="zh-CN" sz="900" dirty="0">
              <a:solidFill>
                <a:srgbClr val="0083E6"/>
              </a:solidFill>
              <a:latin typeface="微软雅黑" panose="020B0503020204020204" charset="-122"/>
              <a:ea typeface="微软雅黑" panose="020B0503020204020204" charset="-122"/>
            </a:endParaRPr>
          </a:p>
          <a:p>
            <a:pPr algn="just" defTabSz="685800">
              <a:lnSpc>
                <a:spcPct val="150000"/>
              </a:lnSpc>
            </a:pPr>
            <a:endParaRPr lang="zh-CN" altLang="en-US" sz="900" dirty="0">
              <a:solidFill>
                <a:srgbClr val="0083E6"/>
              </a:solidFill>
              <a:latin typeface="微软雅黑" panose="020B0503020204020204" charset="-122"/>
              <a:ea typeface="微软雅黑" panose="020B0503020204020204" charset="-122"/>
            </a:endParaRPr>
          </a:p>
        </p:txBody>
      </p:sp>
      <p:sp>
        <p:nvSpPr>
          <p:cNvPr id="9" name="文本框 8"/>
          <p:cNvSpPr txBox="1"/>
          <p:nvPr/>
        </p:nvSpPr>
        <p:spPr>
          <a:xfrm>
            <a:off x="1239717" y="3539617"/>
            <a:ext cx="5472811" cy="30008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defTabSz="685800"/>
            <a:r>
              <a:rPr lang="zh-CN" altLang="en-US" sz="1350" b="1" dirty="0">
                <a:solidFill>
                  <a:srgbClr val="0083E6"/>
                </a:solidFill>
              </a:rPr>
              <a:t>更多精品</a:t>
            </a:r>
            <a:r>
              <a:rPr lang="en-US" altLang="zh-CN" sz="1350" b="1" dirty="0">
                <a:solidFill>
                  <a:srgbClr val="0083E6"/>
                </a:solidFill>
              </a:rPr>
              <a:t>PPT</a:t>
            </a:r>
            <a:r>
              <a:rPr lang="zh-CN" altLang="en-US" sz="1350" b="1" dirty="0">
                <a:solidFill>
                  <a:srgbClr val="0083E6"/>
                </a:solidFill>
              </a:rPr>
              <a:t>模板：</a:t>
            </a:r>
            <a:r>
              <a:rPr lang="en-US" altLang="zh-CN" sz="1350" b="1" dirty="0">
                <a:solidFill>
                  <a:srgbClr val="0083E6"/>
                </a:solidFill>
              </a:rPr>
              <a:t>http://588ku.com/ppt/</a:t>
            </a:r>
            <a:endParaRPr lang="zh-CN" altLang="en-US" sz="1350" b="1" dirty="0">
              <a:solidFill>
                <a:srgbClr val="0083E6"/>
              </a:solidFill>
            </a:endParaRPr>
          </a:p>
        </p:txBody>
      </p:sp>
    </p:spTree>
    <p:extLst>
      <p:ext uri="{BB962C8B-B14F-4D97-AF65-F5344CB8AC3E}">
        <p14:creationId xmlns:p14="http://schemas.microsoft.com/office/powerpoint/2010/main" val="364007255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Chart Slide</a:t>
            </a:r>
            <a:endParaRPr lang="en-US" dirty="0"/>
          </a:p>
        </p:txBody>
      </p:sp>
      <p:sp>
        <p:nvSpPr>
          <p:cNvPr id="4" name="Text Placeholder 3"/>
          <p:cNvSpPr>
            <a:spLocks noGrp="1"/>
          </p:cNvSpPr>
          <p:nvPr>
            <p:ph type="body" sz="half" idx="2"/>
          </p:nvPr>
        </p:nvSpPr>
        <p:spPr/>
        <p:txBody>
          <a:bodyPr/>
          <a:lstStyle/>
          <a:p>
            <a:r>
              <a:rPr lang="en-US" dirty="0" smtClean="0"/>
              <a:t>Line Chart Slide</a:t>
            </a:r>
            <a:endParaRPr lang="en-US" dirty="0"/>
          </a:p>
        </p:txBody>
      </p:sp>
      <p:graphicFrame>
        <p:nvGraphicFramePr>
          <p:cNvPr id="19" name="Chart 18"/>
          <p:cNvGraphicFramePr/>
          <p:nvPr/>
        </p:nvGraphicFramePr>
        <p:xfrm>
          <a:off x="457200" y="981075"/>
          <a:ext cx="8153400" cy="3867150"/>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279"/>
          <p:cNvGrpSpPr/>
          <p:nvPr/>
        </p:nvGrpSpPr>
        <p:grpSpPr>
          <a:xfrm>
            <a:off x="2175679" y="2808546"/>
            <a:ext cx="555782" cy="555779"/>
            <a:chOff x="846989" y="1401020"/>
            <a:chExt cx="877416" cy="877416"/>
          </a:xfrm>
          <a:effectLst/>
        </p:grpSpPr>
        <p:sp>
          <p:nvSpPr>
            <p:cNvPr id="32" name="Teardrop 31"/>
            <p:cNvSpPr/>
            <p:nvPr/>
          </p:nvSpPr>
          <p:spPr>
            <a:xfrm rot="8100000">
              <a:off x="846989" y="1401020"/>
              <a:ext cx="877416" cy="877416"/>
            </a:xfrm>
            <a:prstGeom prst="teardrop">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262626">
                    <a:lumMod val="75000"/>
                    <a:lumOff val="25000"/>
                  </a:srgbClr>
                </a:solidFill>
              </a:endParaRPr>
            </a:p>
          </p:txBody>
        </p:sp>
        <p:sp>
          <p:nvSpPr>
            <p:cNvPr id="34" name="Oval 33"/>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solidFill>
                    <a:srgbClr val="262626">
                      <a:lumMod val="75000"/>
                      <a:lumOff val="25000"/>
                    </a:srgbClr>
                  </a:solidFill>
                </a:rPr>
                <a:t>90%</a:t>
              </a:r>
            </a:p>
          </p:txBody>
        </p:sp>
      </p:grpSp>
      <p:grpSp>
        <p:nvGrpSpPr>
          <p:cNvPr id="35" name="Group 279"/>
          <p:cNvGrpSpPr/>
          <p:nvPr/>
        </p:nvGrpSpPr>
        <p:grpSpPr>
          <a:xfrm>
            <a:off x="4028527" y="2220747"/>
            <a:ext cx="555782" cy="555779"/>
            <a:chOff x="846989" y="1401020"/>
            <a:chExt cx="877416" cy="877416"/>
          </a:xfrm>
          <a:effectLst/>
        </p:grpSpPr>
        <p:sp>
          <p:nvSpPr>
            <p:cNvPr id="37" name="Teardrop 36"/>
            <p:cNvSpPr/>
            <p:nvPr/>
          </p:nvSpPr>
          <p:spPr>
            <a:xfrm rot="8100000">
              <a:off x="846989" y="1401020"/>
              <a:ext cx="877416" cy="877416"/>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262626">
                    <a:lumMod val="75000"/>
                    <a:lumOff val="25000"/>
                  </a:srgbClr>
                </a:solidFill>
              </a:endParaRPr>
            </a:p>
          </p:txBody>
        </p:sp>
        <p:sp>
          <p:nvSpPr>
            <p:cNvPr id="38" name="Oval 37"/>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solidFill>
                    <a:srgbClr val="262626">
                      <a:lumMod val="75000"/>
                      <a:lumOff val="25000"/>
                    </a:srgbClr>
                  </a:solidFill>
                </a:rPr>
                <a:t>80%</a:t>
              </a:r>
            </a:p>
          </p:txBody>
        </p:sp>
      </p:grpSp>
      <p:grpSp>
        <p:nvGrpSpPr>
          <p:cNvPr id="39" name="Group 279"/>
          <p:cNvGrpSpPr/>
          <p:nvPr/>
        </p:nvGrpSpPr>
        <p:grpSpPr>
          <a:xfrm>
            <a:off x="5883118" y="1777846"/>
            <a:ext cx="555782" cy="555779"/>
            <a:chOff x="846989" y="1401020"/>
            <a:chExt cx="877416" cy="877416"/>
          </a:xfrm>
          <a:effectLst/>
        </p:grpSpPr>
        <p:sp>
          <p:nvSpPr>
            <p:cNvPr id="40" name="Teardrop 39"/>
            <p:cNvSpPr/>
            <p:nvPr/>
          </p:nvSpPr>
          <p:spPr>
            <a:xfrm rot="8100000">
              <a:off x="846989" y="1401020"/>
              <a:ext cx="877416" cy="877416"/>
            </a:xfrm>
            <a:prstGeom prst="teardrop">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262626">
                    <a:lumMod val="75000"/>
                    <a:lumOff val="25000"/>
                  </a:srgbClr>
                </a:solidFill>
              </a:endParaRPr>
            </a:p>
          </p:txBody>
        </p:sp>
        <p:sp>
          <p:nvSpPr>
            <p:cNvPr id="41" name="Oval 40"/>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solidFill>
                    <a:srgbClr val="262626">
                      <a:lumMod val="75000"/>
                      <a:lumOff val="25000"/>
                    </a:srgbClr>
                  </a:solidFill>
                </a:rPr>
                <a:t>70%</a:t>
              </a:r>
            </a:p>
          </p:txBody>
        </p:sp>
      </p:grpSp>
      <p:grpSp>
        <p:nvGrpSpPr>
          <p:cNvPr id="47" name="Group 279"/>
          <p:cNvGrpSpPr/>
          <p:nvPr/>
        </p:nvGrpSpPr>
        <p:grpSpPr>
          <a:xfrm>
            <a:off x="7730968" y="720572"/>
            <a:ext cx="555782" cy="555778"/>
            <a:chOff x="846989" y="1401020"/>
            <a:chExt cx="877416" cy="877416"/>
          </a:xfrm>
          <a:effectLst/>
        </p:grpSpPr>
        <p:sp>
          <p:nvSpPr>
            <p:cNvPr id="48" name="Teardrop 47"/>
            <p:cNvSpPr/>
            <p:nvPr/>
          </p:nvSpPr>
          <p:spPr>
            <a:xfrm rot="8100000">
              <a:off x="846989" y="1401020"/>
              <a:ext cx="877416" cy="877416"/>
            </a:xfrm>
            <a:prstGeom prst="teardrop">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262626">
                    <a:lumMod val="75000"/>
                    <a:lumOff val="25000"/>
                  </a:srgbClr>
                </a:solidFill>
              </a:endParaRPr>
            </a:p>
          </p:txBody>
        </p:sp>
        <p:sp>
          <p:nvSpPr>
            <p:cNvPr id="49" name="Oval 48"/>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solidFill>
                    <a:srgbClr val="262626">
                      <a:lumMod val="75000"/>
                      <a:lumOff val="25000"/>
                    </a:srgbClr>
                  </a:solidFill>
                </a:rPr>
                <a:t>70%</a:t>
              </a:r>
            </a:p>
          </p:txBody>
        </p:sp>
      </p:grpSp>
    </p:spTree>
    <p:extLst>
      <p:ext uri="{BB962C8B-B14F-4D97-AF65-F5344CB8AC3E}">
        <p14:creationId xmlns:p14="http://schemas.microsoft.com/office/powerpoint/2010/main" val="81751468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fade">
                                      <p:cBhvr>
                                        <p:cTn id="7" dur="1000"/>
                                        <p:tgtEl>
                                          <p:spTgt spid="19">
                                            <p:graphicEl>
                                              <a:chart seriesIdx="-3" categoryIdx="-3" bldStep="gridLegend"/>
                                            </p:graphicEl>
                                          </p:spTgt>
                                        </p:tgtEl>
                                      </p:cBhvr>
                                    </p:animEffect>
                                  </p:childTnLst>
                                </p:cTn>
                              </p:par>
                            </p:childTnLst>
                          </p:cTn>
                        </p:par>
                        <p:par>
                          <p:cTn id="8" fill="hold">
                            <p:stCondLst>
                              <p:cond delay="1000"/>
                            </p:stCondLst>
                            <p:childTnLst>
                              <p:par>
                                <p:cTn id="9" presetID="18" presetClass="entr" presetSubtype="3" fill="hold" grpId="0" nodeType="afterEffect">
                                  <p:stCondLst>
                                    <p:cond delay="0"/>
                                  </p:stCondLst>
                                  <p:childTnLst>
                                    <p:set>
                                      <p:cBhvr>
                                        <p:cTn id="10"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strips(upRight)">
                                      <p:cBhvr>
                                        <p:cTn id="11" dur="500"/>
                                        <p:tgtEl>
                                          <p:spTgt spid="19">
                                            <p:graphicEl>
                                              <a:chart seriesIdx="0" categoryIdx="-4" bldStep="series"/>
                                            </p:graphicEl>
                                          </p:spTgt>
                                        </p:tgtEl>
                                      </p:cBhvr>
                                    </p:animEffect>
                                  </p:childTnLst>
                                </p:cTn>
                              </p:par>
                            </p:childTnLst>
                          </p:cTn>
                        </p:par>
                        <p:par>
                          <p:cTn id="12" fill="hold">
                            <p:stCondLst>
                              <p:cond delay="1500"/>
                            </p:stCondLst>
                            <p:childTnLst>
                              <p:par>
                                <p:cTn id="13" presetID="18" presetClass="entr" presetSubtype="3" fill="hold" grpId="0" nodeType="afterEffect">
                                  <p:stCondLst>
                                    <p:cond delay="0"/>
                                  </p:stCondLst>
                                  <p:childTnLst>
                                    <p:set>
                                      <p:cBhvr>
                                        <p:cTn id="14" dur="1" fill="hold">
                                          <p:stCondLst>
                                            <p:cond delay="0"/>
                                          </p:stCondLst>
                                        </p:cTn>
                                        <p:tgtEl>
                                          <p:spTgt spid="19">
                                            <p:graphicEl>
                                              <a:chart seriesIdx="1" categoryIdx="-4" bldStep="series"/>
                                            </p:graphicEl>
                                          </p:spTgt>
                                        </p:tgtEl>
                                        <p:attrNameLst>
                                          <p:attrName>style.visibility</p:attrName>
                                        </p:attrNameLst>
                                      </p:cBhvr>
                                      <p:to>
                                        <p:strVal val="visible"/>
                                      </p:to>
                                    </p:set>
                                    <p:animEffect transition="in" filter="strips(upRight)">
                                      <p:cBhvr>
                                        <p:cTn id="15" dur="500"/>
                                        <p:tgtEl>
                                          <p:spTgt spid="19">
                                            <p:graphicEl>
                                              <a:chart seriesIdx="1" categoryIdx="-4" bldStep="series"/>
                                            </p:graphicEl>
                                          </p:spTgt>
                                        </p:tgtEl>
                                      </p:cBhvr>
                                    </p:animEffect>
                                  </p:childTnLst>
                                </p:cTn>
                              </p:par>
                            </p:childTnLst>
                          </p:cTn>
                        </p:par>
                        <p:par>
                          <p:cTn id="16" fill="hold">
                            <p:stCondLst>
                              <p:cond delay="2000"/>
                            </p:stCondLst>
                            <p:childTnLst>
                              <p:par>
                                <p:cTn id="17" presetID="18" presetClass="entr" presetSubtype="3" fill="hold" grpId="0" nodeType="afterEffect">
                                  <p:stCondLst>
                                    <p:cond delay="0"/>
                                  </p:stCondLst>
                                  <p:childTnLst>
                                    <p:set>
                                      <p:cBhvr>
                                        <p:cTn id="18" dur="1" fill="hold">
                                          <p:stCondLst>
                                            <p:cond delay="0"/>
                                          </p:stCondLst>
                                        </p:cTn>
                                        <p:tgtEl>
                                          <p:spTgt spid="19">
                                            <p:graphicEl>
                                              <a:chart seriesIdx="2" categoryIdx="-4" bldStep="series"/>
                                            </p:graphicEl>
                                          </p:spTgt>
                                        </p:tgtEl>
                                        <p:attrNameLst>
                                          <p:attrName>style.visibility</p:attrName>
                                        </p:attrNameLst>
                                      </p:cBhvr>
                                      <p:to>
                                        <p:strVal val="visible"/>
                                      </p:to>
                                    </p:set>
                                    <p:animEffect transition="in" filter="strips(upRight)">
                                      <p:cBhvr>
                                        <p:cTn id="19" dur="500"/>
                                        <p:tgtEl>
                                          <p:spTgt spid="19">
                                            <p:graphicEl>
                                              <a:chart seriesIdx="2" categoryIdx="-4" bldStep="series"/>
                                            </p:graphicEl>
                                          </p:spTgt>
                                        </p:tgtEl>
                                      </p:cBhvr>
                                    </p:animEffect>
                                  </p:childTnLst>
                                </p:cTn>
                              </p:par>
                            </p:childTnLst>
                          </p:cTn>
                        </p:par>
                        <p:par>
                          <p:cTn id="20" fill="hold">
                            <p:stCondLst>
                              <p:cond delay="2500"/>
                            </p:stCondLst>
                            <p:childTnLst>
                              <p:par>
                                <p:cTn id="21" presetID="18" presetClass="entr" presetSubtype="3" fill="hold" grpId="0" nodeType="afterEffect">
                                  <p:stCondLst>
                                    <p:cond delay="0"/>
                                  </p:stCondLst>
                                  <p:childTnLst>
                                    <p:set>
                                      <p:cBhvr>
                                        <p:cTn id="22" dur="1" fill="hold">
                                          <p:stCondLst>
                                            <p:cond delay="0"/>
                                          </p:stCondLst>
                                        </p:cTn>
                                        <p:tgtEl>
                                          <p:spTgt spid="19">
                                            <p:graphicEl>
                                              <a:chart seriesIdx="3" categoryIdx="-4" bldStep="series"/>
                                            </p:graphicEl>
                                          </p:spTgt>
                                        </p:tgtEl>
                                        <p:attrNameLst>
                                          <p:attrName>style.visibility</p:attrName>
                                        </p:attrNameLst>
                                      </p:cBhvr>
                                      <p:to>
                                        <p:strVal val="visible"/>
                                      </p:to>
                                    </p:set>
                                    <p:animEffect transition="in" filter="strips(upRight)">
                                      <p:cBhvr>
                                        <p:cTn id="23" dur="500"/>
                                        <p:tgtEl>
                                          <p:spTgt spid="19">
                                            <p:graphicEl>
                                              <a:chart seriesIdx="3" categoryIdx="-4" bldStep="series"/>
                                            </p:graphicEl>
                                          </p:spTgt>
                                        </p:tgtEl>
                                      </p:cBhvr>
                                    </p:animEffect>
                                  </p:childTnLst>
                                </p:cTn>
                              </p:par>
                            </p:childTnLst>
                          </p:cTn>
                        </p:par>
                        <p:par>
                          <p:cTn id="24" fill="hold">
                            <p:stCondLst>
                              <p:cond delay="3000"/>
                            </p:stCondLst>
                            <p:childTnLst>
                              <p:par>
                                <p:cTn id="25" presetID="2" presetClass="entr" presetSubtype="1" accel="50000" decel="50000"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0-#ppt_h/2"/>
                                          </p:val>
                                        </p:tav>
                                        <p:tav tm="100000">
                                          <p:val>
                                            <p:strVal val="#ppt_y"/>
                                          </p:val>
                                        </p:tav>
                                      </p:tavLst>
                                    </p:anim>
                                  </p:childTnLst>
                                </p:cTn>
                              </p:par>
                            </p:childTnLst>
                          </p:cTn>
                        </p:par>
                        <p:par>
                          <p:cTn id="29" fill="hold">
                            <p:stCondLst>
                              <p:cond delay="3500"/>
                            </p:stCondLst>
                            <p:childTnLst>
                              <p:par>
                                <p:cTn id="30" presetID="2" presetClass="entr" presetSubtype="1" accel="50000" decel="50000"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ppt_x"/>
                                          </p:val>
                                        </p:tav>
                                        <p:tav tm="100000">
                                          <p:val>
                                            <p:strVal val="#ppt_x"/>
                                          </p:val>
                                        </p:tav>
                                      </p:tavLst>
                                    </p:anim>
                                    <p:anim calcmode="lin" valueType="num">
                                      <p:cBhvr additive="base">
                                        <p:cTn id="33" dur="500" fill="hold"/>
                                        <p:tgtEl>
                                          <p:spTgt spid="35"/>
                                        </p:tgtEl>
                                        <p:attrNameLst>
                                          <p:attrName>ppt_y</p:attrName>
                                        </p:attrNameLst>
                                      </p:cBhvr>
                                      <p:tavLst>
                                        <p:tav tm="0">
                                          <p:val>
                                            <p:strVal val="0-#ppt_h/2"/>
                                          </p:val>
                                        </p:tav>
                                        <p:tav tm="100000">
                                          <p:val>
                                            <p:strVal val="#ppt_y"/>
                                          </p:val>
                                        </p:tav>
                                      </p:tavLst>
                                    </p:anim>
                                  </p:childTnLst>
                                </p:cTn>
                              </p:par>
                            </p:childTnLst>
                          </p:cTn>
                        </p:par>
                        <p:par>
                          <p:cTn id="34" fill="hold">
                            <p:stCondLst>
                              <p:cond delay="4000"/>
                            </p:stCondLst>
                            <p:childTnLst>
                              <p:par>
                                <p:cTn id="35" presetID="2" presetClass="entr" presetSubtype="1" accel="50000" decel="50000" fill="hold" nodeType="after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ppt_x"/>
                                          </p:val>
                                        </p:tav>
                                        <p:tav tm="100000">
                                          <p:val>
                                            <p:strVal val="#ppt_x"/>
                                          </p:val>
                                        </p:tav>
                                      </p:tavLst>
                                    </p:anim>
                                    <p:anim calcmode="lin" valueType="num">
                                      <p:cBhvr additive="base">
                                        <p:cTn id="38" dur="500" fill="hold"/>
                                        <p:tgtEl>
                                          <p:spTgt spid="39"/>
                                        </p:tgtEl>
                                        <p:attrNameLst>
                                          <p:attrName>ppt_y</p:attrName>
                                        </p:attrNameLst>
                                      </p:cBhvr>
                                      <p:tavLst>
                                        <p:tav tm="0">
                                          <p:val>
                                            <p:strVal val="0-#ppt_h/2"/>
                                          </p:val>
                                        </p:tav>
                                        <p:tav tm="100000">
                                          <p:val>
                                            <p:strVal val="#ppt_y"/>
                                          </p:val>
                                        </p:tav>
                                      </p:tavLst>
                                    </p:anim>
                                  </p:childTnLst>
                                </p:cTn>
                              </p:par>
                            </p:childTnLst>
                          </p:cTn>
                        </p:par>
                        <p:par>
                          <p:cTn id="39" fill="hold">
                            <p:stCondLst>
                              <p:cond delay="4500"/>
                            </p:stCondLst>
                            <p:childTnLst>
                              <p:par>
                                <p:cTn id="40" presetID="2" presetClass="entr" presetSubtype="1" accel="50000" decel="50000" fill="hold" nodeType="after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additive="base">
                                        <p:cTn id="42" dur="500" fill="hold"/>
                                        <p:tgtEl>
                                          <p:spTgt spid="47"/>
                                        </p:tgtEl>
                                        <p:attrNameLst>
                                          <p:attrName>ppt_x</p:attrName>
                                        </p:attrNameLst>
                                      </p:cBhvr>
                                      <p:tavLst>
                                        <p:tav tm="0">
                                          <p:val>
                                            <p:strVal val="#ppt_x"/>
                                          </p:val>
                                        </p:tav>
                                        <p:tav tm="100000">
                                          <p:val>
                                            <p:strVal val="#ppt_x"/>
                                          </p:val>
                                        </p:tav>
                                      </p:tavLst>
                                    </p:anim>
                                    <p:anim calcmode="lin" valueType="num">
                                      <p:cBhvr additive="base">
                                        <p:cTn id="43"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Sub>
          <a:bldChart bld="series"/>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503668" y="1244372"/>
            <a:ext cx="4906532" cy="3304364"/>
          </a:xfrm>
          <a:prstGeom prst="roundRect">
            <a:avLst>
              <a:gd name="adj" fmla="val 2335"/>
            </a:avLst>
          </a:prstGeom>
          <a:solidFill>
            <a:schemeClr val="bg1">
              <a:lumMod val="95000"/>
            </a:schemeClr>
          </a:solidFill>
          <a:ln w="1270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p:txBody>
          <a:bodyPr/>
          <a:lstStyle/>
          <a:p>
            <a:r>
              <a:rPr lang="en-US" dirty="0" smtClean="0"/>
              <a:t>Scatter Line Chart Slide</a:t>
            </a:r>
            <a:endParaRPr lang="en-US" dirty="0"/>
          </a:p>
        </p:txBody>
      </p:sp>
      <p:sp>
        <p:nvSpPr>
          <p:cNvPr id="4" name="Text Placeholder 3"/>
          <p:cNvSpPr>
            <a:spLocks noGrp="1"/>
          </p:cNvSpPr>
          <p:nvPr>
            <p:ph type="body" sz="half" idx="2"/>
          </p:nvPr>
        </p:nvSpPr>
        <p:spPr/>
        <p:txBody>
          <a:bodyPr/>
          <a:lstStyle/>
          <a:p>
            <a:r>
              <a:rPr lang="en-US" dirty="0" smtClean="0"/>
              <a:t>Scatter Line Chart Slide</a:t>
            </a:r>
            <a:endParaRPr lang="en-US" dirty="0"/>
          </a:p>
        </p:txBody>
      </p:sp>
      <p:graphicFrame>
        <p:nvGraphicFramePr>
          <p:cNvPr id="19" name="Chart 18"/>
          <p:cNvGraphicFramePr/>
          <p:nvPr/>
        </p:nvGraphicFramePr>
        <p:xfrm>
          <a:off x="556634" y="1287783"/>
          <a:ext cx="4800600" cy="32175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nvGraphicFramePr>
        <p:xfrm>
          <a:off x="5588066" y="1128550"/>
          <a:ext cx="1498534" cy="15860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p:nvPr/>
        </p:nvGraphicFramePr>
        <p:xfrm>
          <a:off x="7112066" y="1128550"/>
          <a:ext cx="1498534" cy="15860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p:nvPr/>
        </p:nvGraphicFramePr>
        <p:xfrm>
          <a:off x="5588066" y="2843051"/>
          <a:ext cx="1498534" cy="15860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p:cNvGraphicFramePr/>
          <p:nvPr/>
        </p:nvGraphicFramePr>
        <p:xfrm>
          <a:off x="7112066" y="2843051"/>
          <a:ext cx="1498534" cy="1586074"/>
        </p:xfrm>
        <a:graphic>
          <a:graphicData uri="http://schemas.openxmlformats.org/drawingml/2006/chart">
            <c:chart xmlns:c="http://schemas.openxmlformats.org/drawingml/2006/chart" xmlns:r="http://schemas.openxmlformats.org/officeDocument/2006/relationships" r:id="rId7"/>
          </a:graphicData>
        </a:graphic>
      </p:graphicFrame>
      <p:sp>
        <p:nvSpPr>
          <p:cNvPr id="10" name="Oval 9"/>
          <p:cNvSpPr/>
          <p:nvPr/>
        </p:nvSpPr>
        <p:spPr>
          <a:xfrm>
            <a:off x="5987503" y="1573279"/>
            <a:ext cx="699661" cy="699661"/>
          </a:xfrm>
          <a:prstGeom prst="ellipse">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262626">
                    <a:lumMod val="50000"/>
                    <a:lumOff val="50000"/>
                  </a:srgbClr>
                </a:solidFill>
              </a:rPr>
              <a:t>35%</a:t>
            </a:r>
            <a:endParaRPr lang="en-US" sz="1400" b="1" dirty="0">
              <a:solidFill>
                <a:srgbClr val="262626">
                  <a:lumMod val="50000"/>
                  <a:lumOff val="50000"/>
                </a:srgbClr>
              </a:solidFill>
            </a:endParaRPr>
          </a:p>
        </p:txBody>
      </p:sp>
      <p:sp>
        <p:nvSpPr>
          <p:cNvPr id="11" name="Oval 10"/>
          <p:cNvSpPr/>
          <p:nvPr/>
        </p:nvSpPr>
        <p:spPr>
          <a:xfrm>
            <a:off x="7511503" y="1573279"/>
            <a:ext cx="699661" cy="699661"/>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262626">
                    <a:lumMod val="50000"/>
                    <a:lumOff val="50000"/>
                  </a:srgbClr>
                </a:solidFill>
              </a:rPr>
              <a:t>50%</a:t>
            </a:r>
          </a:p>
        </p:txBody>
      </p:sp>
      <p:sp>
        <p:nvSpPr>
          <p:cNvPr id="12" name="Oval 11"/>
          <p:cNvSpPr/>
          <p:nvPr/>
        </p:nvSpPr>
        <p:spPr>
          <a:xfrm>
            <a:off x="5987503" y="3287780"/>
            <a:ext cx="699661" cy="699661"/>
          </a:xfrm>
          <a:prstGeom prst="ellipse">
            <a:avLst/>
          </a:prstGeom>
          <a:noFill/>
          <a:ln w="19050">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262626">
                    <a:lumMod val="50000"/>
                    <a:lumOff val="50000"/>
                  </a:srgbClr>
                </a:solidFill>
              </a:rPr>
              <a:t>65%</a:t>
            </a:r>
            <a:endParaRPr lang="en-US" sz="1400" b="1" dirty="0">
              <a:solidFill>
                <a:srgbClr val="262626">
                  <a:lumMod val="50000"/>
                  <a:lumOff val="50000"/>
                </a:srgbClr>
              </a:solidFill>
            </a:endParaRPr>
          </a:p>
        </p:txBody>
      </p:sp>
      <p:sp>
        <p:nvSpPr>
          <p:cNvPr id="13" name="Oval 12"/>
          <p:cNvSpPr/>
          <p:nvPr/>
        </p:nvSpPr>
        <p:spPr>
          <a:xfrm>
            <a:off x="7511503" y="3287780"/>
            <a:ext cx="699661" cy="699661"/>
          </a:xfrm>
          <a:prstGeom prst="ellipse">
            <a:avLst/>
          </a:prstGeom>
          <a:noFill/>
          <a:ln w="1905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262626">
                    <a:lumMod val="50000"/>
                    <a:lumOff val="50000"/>
                  </a:srgbClr>
                </a:solidFill>
              </a:rPr>
              <a:t>90%</a:t>
            </a:r>
            <a:endParaRPr lang="en-US" sz="1400" b="1" dirty="0">
              <a:solidFill>
                <a:srgbClr val="262626">
                  <a:lumMod val="50000"/>
                  <a:lumOff val="50000"/>
                </a:srgbClr>
              </a:solidFill>
            </a:endParaRPr>
          </a:p>
        </p:txBody>
      </p:sp>
      <p:sp>
        <p:nvSpPr>
          <p:cNvPr id="15" name="Text Placeholder 3"/>
          <p:cNvSpPr txBox="1"/>
          <p:nvPr/>
        </p:nvSpPr>
        <p:spPr>
          <a:xfrm>
            <a:off x="7305708" y="2714625"/>
            <a:ext cx="1111250" cy="36933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400">
              <a:spcBef>
                <a:spcPct val="20000"/>
              </a:spcBef>
              <a:defRPr/>
            </a:pPr>
            <a:r>
              <a:rPr lang="en-US" sz="1200" b="1" dirty="0" smtClean="0">
                <a:solidFill>
                  <a:schemeClr val="tx1">
                    <a:lumMod val="50000"/>
                    <a:lumOff val="50000"/>
                  </a:schemeClr>
                </a:solidFill>
              </a:rPr>
              <a:t>Title Goes Here</a:t>
            </a:r>
            <a:endParaRPr lang="en-US" sz="1000" dirty="0">
              <a:solidFill>
                <a:schemeClr val="tx1">
                  <a:lumMod val="50000"/>
                  <a:lumOff val="50000"/>
                </a:schemeClr>
              </a:solidFill>
            </a:endParaRPr>
          </a:p>
        </p:txBody>
      </p:sp>
      <p:sp>
        <p:nvSpPr>
          <p:cNvPr id="16" name="Text Placeholder 3"/>
          <p:cNvSpPr txBox="1"/>
          <p:nvPr/>
        </p:nvSpPr>
        <p:spPr>
          <a:xfrm>
            <a:off x="5781708" y="4400550"/>
            <a:ext cx="1111250" cy="36933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400">
              <a:spcBef>
                <a:spcPct val="20000"/>
              </a:spcBef>
              <a:defRPr/>
            </a:pPr>
            <a:r>
              <a:rPr lang="en-US" sz="1200" b="1" dirty="0" smtClean="0">
                <a:solidFill>
                  <a:schemeClr val="tx1">
                    <a:lumMod val="50000"/>
                    <a:lumOff val="50000"/>
                  </a:schemeClr>
                </a:solidFill>
              </a:rPr>
              <a:t>Title Goes Here</a:t>
            </a:r>
            <a:endParaRPr lang="en-US" sz="1000" dirty="0">
              <a:solidFill>
                <a:schemeClr val="tx1">
                  <a:lumMod val="50000"/>
                  <a:lumOff val="50000"/>
                </a:schemeClr>
              </a:solidFill>
            </a:endParaRPr>
          </a:p>
        </p:txBody>
      </p:sp>
      <p:sp>
        <p:nvSpPr>
          <p:cNvPr id="17" name="Text Placeholder 3"/>
          <p:cNvSpPr txBox="1"/>
          <p:nvPr/>
        </p:nvSpPr>
        <p:spPr>
          <a:xfrm>
            <a:off x="7305708" y="4400550"/>
            <a:ext cx="1111250" cy="36933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400">
              <a:spcBef>
                <a:spcPct val="20000"/>
              </a:spcBef>
              <a:defRPr/>
            </a:pPr>
            <a:r>
              <a:rPr lang="en-US" sz="1200" b="1" dirty="0" smtClean="0">
                <a:solidFill>
                  <a:schemeClr val="tx1">
                    <a:lumMod val="50000"/>
                    <a:lumOff val="50000"/>
                  </a:schemeClr>
                </a:solidFill>
              </a:rPr>
              <a:t>Title Goes Here</a:t>
            </a:r>
            <a:endParaRPr lang="en-US" sz="1000" dirty="0">
              <a:solidFill>
                <a:schemeClr val="tx1">
                  <a:lumMod val="50000"/>
                  <a:lumOff val="50000"/>
                </a:schemeClr>
              </a:solidFill>
            </a:endParaRPr>
          </a:p>
        </p:txBody>
      </p:sp>
      <p:sp>
        <p:nvSpPr>
          <p:cNvPr id="18" name="Text Placeholder 3"/>
          <p:cNvSpPr txBox="1"/>
          <p:nvPr/>
        </p:nvSpPr>
        <p:spPr>
          <a:xfrm>
            <a:off x="5781708" y="2714625"/>
            <a:ext cx="1111250" cy="36933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400">
              <a:spcBef>
                <a:spcPct val="20000"/>
              </a:spcBef>
              <a:defRPr/>
            </a:pPr>
            <a:r>
              <a:rPr lang="en-US" sz="1200" b="1" dirty="0" smtClean="0">
                <a:solidFill>
                  <a:schemeClr val="tx1">
                    <a:lumMod val="50000"/>
                    <a:lumOff val="50000"/>
                  </a:schemeClr>
                </a:solidFill>
              </a:rPr>
              <a:t>Title Goes Here</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54039233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fade">
                                      <p:cBhvr>
                                        <p:cTn id="12" dur="1000"/>
                                        <p:tgtEl>
                                          <p:spTgt spid="19">
                                            <p:graphicEl>
                                              <a:chart seriesIdx="-3" categoryIdx="-3" bldStep="gridLegend"/>
                                            </p:graphicEl>
                                          </p:spTgt>
                                        </p:tgtEl>
                                      </p:cBhvr>
                                    </p:animEffect>
                                  </p:childTnLst>
                                </p:cTn>
                              </p:par>
                            </p:childTnLst>
                          </p:cTn>
                        </p:par>
                        <p:par>
                          <p:cTn id="13" fill="hold">
                            <p:stCondLst>
                              <p:cond delay="1500"/>
                            </p:stCondLst>
                            <p:childTnLst>
                              <p:par>
                                <p:cTn id="14" presetID="18" presetClass="entr" presetSubtype="3" fill="hold" grpId="0" nodeType="afterEffect">
                                  <p:stCondLst>
                                    <p:cond delay="0"/>
                                  </p:stCondLst>
                                  <p:childTnLst>
                                    <p:set>
                                      <p:cBhvr>
                                        <p:cTn id="15"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strips(upRight)">
                                      <p:cBhvr>
                                        <p:cTn id="16" dur="1000"/>
                                        <p:tgtEl>
                                          <p:spTgt spid="19">
                                            <p:graphicEl>
                                              <a:chart seriesIdx="0" categoryIdx="-4" bldStep="series"/>
                                            </p:graphicEl>
                                          </p:spTgt>
                                        </p:tgtEl>
                                      </p:cBhvr>
                                    </p:animEffect>
                                  </p:childTnLst>
                                </p:cTn>
                              </p:par>
                            </p:childTnLst>
                          </p:cTn>
                        </p:par>
                        <p:par>
                          <p:cTn id="17" fill="hold">
                            <p:stCondLst>
                              <p:cond delay="2500"/>
                            </p:stCondLst>
                            <p:childTnLst>
                              <p:par>
                                <p:cTn id="18" presetID="18" presetClass="entr" presetSubtype="3" fill="hold" grpId="0" nodeType="afterEffect">
                                  <p:stCondLst>
                                    <p:cond delay="0"/>
                                  </p:stCondLst>
                                  <p:childTnLst>
                                    <p:set>
                                      <p:cBhvr>
                                        <p:cTn id="19" dur="1" fill="hold">
                                          <p:stCondLst>
                                            <p:cond delay="0"/>
                                          </p:stCondLst>
                                        </p:cTn>
                                        <p:tgtEl>
                                          <p:spTgt spid="19">
                                            <p:graphicEl>
                                              <a:chart seriesIdx="1" categoryIdx="-4" bldStep="series"/>
                                            </p:graphicEl>
                                          </p:spTgt>
                                        </p:tgtEl>
                                        <p:attrNameLst>
                                          <p:attrName>style.visibility</p:attrName>
                                        </p:attrNameLst>
                                      </p:cBhvr>
                                      <p:to>
                                        <p:strVal val="visible"/>
                                      </p:to>
                                    </p:set>
                                    <p:animEffect transition="in" filter="strips(upRight)">
                                      <p:cBhvr>
                                        <p:cTn id="20" dur="1000"/>
                                        <p:tgtEl>
                                          <p:spTgt spid="19">
                                            <p:graphicEl>
                                              <a:chart seriesIdx="1" categoryIdx="-4" bldStep="series"/>
                                            </p:graphicEl>
                                          </p:spTgt>
                                        </p:tgtEl>
                                      </p:cBhvr>
                                    </p:animEffect>
                                  </p:childTnLst>
                                </p:cTn>
                              </p:par>
                            </p:childTnLst>
                          </p:cTn>
                        </p:par>
                        <p:par>
                          <p:cTn id="21" fill="hold">
                            <p:stCondLst>
                              <p:cond delay="3500"/>
                            </p:stCondLst>
                            <p:childTnLst>
                              <p:par>
                                <p:cTn id="22" presetID="18" presetClass="entr" presetSubtype="3" fill="hold" grpId="0" nodeType="afterEffect">
                                  <p:stCondLst>
                                    <p:cond delay="0"/>
                                  </p:stCondLst>
                                  <p:childTnLst>
                                    <p:set>
                                      <p:cBhvr>
                                        <p:cTn id="23" dur="1" fill="hold">
                                          <p:stCondLst>
                                            <p:cond delay="0"/>
                                          </p:stCondLst>
                                        </p:cTn>
                                        <p:tgtEl>
                                          <p:spTgt spid="19">
                                            <p:graphicEl>
                                              <a:chart seriesIdx="2" categoryIdx="-4" bldStep="series"/>
                                            </p:graphicEl>
                                          </p:spTgt>
                                        </p:tgtEl>
                                        <p:attrNameLst>
                                          <p:attrName>style.visibility</p:attrName>
                                        </p:attrNameLst>
                                      </p:cBhvr>
                                      <p:to>
                                        <p:strVal val="visible"/>
                                      </p:to>
                                    </p:set>
                                    <p:animEffect transition="in" filter="strips(upRight)">
                                      <p:cBhvr>
                                        <p:cTn id="24" dur="1000"/>
                                        <p:tgtEl>
                                          <p:spTgt spid="19">
                                            <p:graphicEl>
                                              <a:chart seriesIdx="2" categoryIdx="-4" bldStep="series"/>
                                            </p:graphicEl>
                                          </p:spTgt>
                                        </p:tgtEl>
                                      </p:cBhvr>
                                    </p:animEffect>
                                  </p:childTnLst>
                                </p:cTn>
                              </p:par>
                            </p:childTnLst>
                          </p:cTn>
                        </p:par>
                        <p:par>
                          <p:cTn id="25" fill="hold">
                            <p:stCondLst>
                              <p:cond delay="4500"/>
                            </p:stCondLst>
                            <p:childTnLst>
                              <p:par>
                                <p:cTn id="26" presetID="18" presetClass="entr" presetSubtype="3" fill="hold" grpId="0" nodeType="afterEffect">
                                  <p:stCondLst>
                                    <p:cond delay="0"/>
                                  </p:stCondLst>
                                  <p:childTnLst>
                                    <p:set>
                                      <p:cBhvr>
                                        <p:cTn id="27" dur="1" fill="hold">
                                          <p:stCondLst>
                                            <p:cond delay="0"/>
                                          </p:stCondLst>
                                        </p:cTn>
                                        <p:tgtEl>
                                          <p:spTgt spid="19">
                                            <p:graphicEl>
                                              <a:chart seriesIdx="3" categoryIdx="-4" bldStep="series"/>
                                            </p:graphicEl>
                                          </p:spTgt>
                                        </p:tgtEl>
                                        <p:attrNameLst>
                                          <p:attrName>style.visibility</p:attrName>
                                        </p:attrNameLst>
                                      </p:cBhvr>
                                      <p:to>
                                        <p:strVal val="visible"/>
                                      </p:to>
                                    </p:set>
                                    <p:animEffect transition="in" filter="strips(upRight)">
                                      <p:cBhvr>
                                        <p:cTn id="28" dur="1000"/>
                                        <p:tgtEl>
                                          <p:spTgt spid="19">
                                            <p:graphicEl>
                                              <a:chart seriesIdx="3" categoryIdx="-4" bldStep="series"/>
                                            </p:graphicEl>
                                          </p:spTgt>
                                        </p:tgtEl>
                                      </p:cBhvr>
                                    </p:animEffect>
                                  </p:childTnLst>
                                </p:cTn>
                              </p:par>
                            </p:childTnLst>
                          </p:cTn>
                        </p:par>
                        <p:par>
                          <p:cTn id="29" fill="hold">
                            <p:stCondLst>
                              <p:cond delay="5500"/>
                            </p:stCondLst>
                            <p:childTnLst>
                              <p:par>
                                <p:cTn id="30" presetID="53" presetClass="entr" presetSubtype="16"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2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edge">
                                      <p:cBhvr>
                                        <p:cTn id="37" dur="1000"/>
                                        <p:tgtEl>
                                          <p:spTgt spid="5"/>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childTnLst>
                          </p:cTn>
                        </p:par>
                        <p:par>
                          <p:cTn id="43" fill="hold">
                            <p:stCondLst>
                              <p:cond delay="6000"/>
                            </p:stCondLst>
                            <p:childTnLst>
                              <p:par>
                                <p:cTn id="44" presetID="53" presetClass="entr" presetSubtype="16"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Effect transition="in" filter="fade">
                                      <p:cBhvr>
                                        <p:cTn id="48" dur="500"/>
                                        <p:tgtEl>
                                          <p:spTgt spid="11"/>
                                        </p:tgtEl>
                                      </p:cBhvr>
                                    </p:animEffect>
                                  </p:childTnLst>
                                </p:cTn>
                              </p:par>
                              <p:par>
                                <p:cTn id="49" presetID="20"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edge">
                                      <p:cBhvr>
                                        <p:cTn id="51" dur="1000"/>
                                        <p:tgtEl>
                                          <p:spTgt spid="6"/>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500" fill="hold"/>
                                        <p:tgtEl>
                                          <p:spTgt spid="15"/>
                                        </p:tgtEl>
                                        <p:attrNameLst>
                                          <p:attrName>ppt_w</p:attrName>
                                        </p:attrNameLst>
                                      </p:cBhvr>
                                      <p:tavLst>
                                        <p:tav tm="0">
                                          <p:val>
                                            <p:fltVal val="0"/>
                                          </p:val>
                                        </p:tav>
                                        <p:tav tm="100000">
                                          <p:val>
                                            <p:strVal val="#ppt_w"/>
                                          </p:val>
                                        </p:tav>
                                      </p:tavLst>
                                    </p:anim>
                                    <p:anim calcmode="lin" valueType="num">
                                      <p:cBhvr>
                                        <p:cTn id="55" dur="500" fill="hold"/>
                                        <p:tgtEl>
                                          <p:spTgt spid="15"/>
                                        </p:tgtEl>
                                        <p:attrNameLst>
                                          <p:attrName>ppt_h</p:attrName>
                                        </p:attrNameLst>
                                      </p:cBhvr>
                                      <p:tavLst>
                                        <p:tav tm="0">
                                          <p:val>
                                            <p:fltVal val="0"/>
                                          </p:val>
                                        </p:tav>
                                        <p:tav tm="100000">
                                          <p:val>
                                            <p:strVal val="#ppt_h"/>
                                          </p:val>
                                        </p:tav>
                                      </p:tavLst>
                                    </p:anim>
                                    <p:animEffect transition="in" filter="fade">
                                      <p:cBhvr>
                                        <p:cTn id="56" dur="500"/>
                                        <p:tgtEl>
                                          <p:spTgt spid="15"/>
                                        </p:tgtEl>
                                      </p:cBhvr>
                                    </p:animEffect>
                                  </p:childTnLst>
                                </p:cTn>
                              </p:par>
                            </p:childTnLst>
                          </p:cTn>
                        </p:par>
                        <p:par>
                          <p:cTn id="57" fill="hold">
                            <p:stCondLst>
                              <p:cond delay="6500"/>
                            </p:stCondLst>
                            <p:childTnLst>
                              <p:par>
                                <p:cTn id="58" presetID="53" presetClass="entr" presetSubtype="16"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p:cTn id="60" dur="500" fill="hold"/>
                                        <p:tgtEl>
                                          <p:spTgt spid="12"/>
                                        </p:tgtEl>
                                        <p:attrNameLst>
                                          <p:attrName>ppt_w</p:attrName>
                                        </p:attrNameLst>
                                      </p:cBhvr>
                                      <p:tavLst>
                                        <p:tav tm="0">
                                          <p:val>
                                            <p:fltVal val="0"/>
                                          </p:val>
                                        </p:tav>
                                        <p:tav tm="100000">
                                          <p:val>
                                            <p:strVal val="#ppt_w"/>
                                          </p:val>
                                        </p:tav>
                                      </p:tavLst>
                                    </p:anim>
                                    <p:anim calcmode="lin" valueType="num">
                                      <p:cBhvr>
                                        <p:cTn id="61" dur="500" fill="hold"/>
                                        <p:tgtEl>
                                          <p:spTgt spid="12"/>
                                        </p:tgtEl>
                                        <p:attrNameLst>
                                          <p:attrName>ppt_h</p:attrName>
                                        </p:attrNameLst>
                                      </p:cBhvr>
                                      <p:tavLst>
                                        <p:tav tm="0">
                                          <p:val>
                                            <p:fltVal val="0"/>
                                          </p:val>
                                        </p:tav>
                                        <p:tav tm="100000">
                                          <p:val>
                                            <p:strVal val="#ppt_h"/>
                                          </p:val>
                                        </p:tav>
                                      </p:tavLst>
                                    </p:anim>
                                    <p:animEffect transition="in" filter="fade">
                                      <p:cBhvr>
                                        <p:cTn id="62" dur="500"/>
                                        <p:tgtEl>
                                          <p:spTgt spid="12"/>
                                        </p:tgtEl>
                                      </p:cBhvr>
                                    </p:animEffect>
                                  </p:childTnLst>
                                </p:cTn>
                              </p:par>
                              <p:par>
                                <p:cTn id="63" presetID="20" presetClass="entr" presetSubtype="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edge">
                                      <p:cBhvr>
                                        <p:cTn id="65" dur="1000"/>
                                        <p:tgtEl>
                                          <p:spTgt spid="7"/>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p:cTn id="68" dur="500" fill="hold"/>
                                        <p:tgtEl>
                                          <p:spTgt spid="16"/>
                                        </p:tgtEl>
                                        <p:attrNameLst>
                                          <p:attrName>ppt_w</p:attrName>
                                        </p:attrNameLst>
                                      </p:cBhvr>
                                      <p:tavLst>
                                        <p:tav tm="0">
                                          <p:val>
                                            <p:fltVal val="0"/>
                                          </p:val>
                                        </p:tav>
                                        <p:tav tm="100000">
                                          <p:val>
                                            <p:strVal val="#ppt_w"/>
                                          </p:val>
                                        </p:tav>
                                      </p:tavLst>
                                    </p:anim>
                                    <p:anim calcmode="lin" valueType="num">
                                      <p:cBhvr>
                                        <p:cTn id="69" dur="500" fill="hold"/>
                                        <p:tgtEl>
                                          <p:spTgt spid="16"/>
                                        </p:tgtEl>
                                        <p:attrNameLst>
                                          <p:attrName>ppt_h</p:attrName>
                                        </p:attrNameLst>
                                      </p:cBhvr>
                                      <p:tavLst>
                                        <p:tav tm="0">
                                          <p:val>
                                            <p:fltVal val="0"/>
                                          </p:val>
                                        </p:tav>
                                        <p:tav tm="100000">
                                          <p:val>
                                            <p:strVal val="#ppt_h"/>
                                          </p:val>
                                        </p:tav>
                                      </p:tavLst>
                                    </p:anim>
                                    <p:animEffect transition="in" filter="fade">
                                      <p:cBhvr>
                                        <p:cTn id="70" dur="500"/>
                                        <p:tgtEl>
                                          <p:spTgt spid="16"/>
                                        </p:tgtEl>
                                      </p:cBhvr>
                                    </p:animEffect>
                                  </p:childTnLst>
                                </p:cTn>
                              </p:par>
                            </p:childTnLst>
                          </p:cTn>
                        </p:par>
                        <p:par>
                          <p:cTn id="71" fill="hold">
                            <p:stCondLst>
                              <p:cond delay="7000"/>
                            </p:stCondLst>
                            <p:childTnLst>
                              <p:par>
                                <p:cTn id="72" presetID="53" presetClass="entr" presetSubtype="16" fill="hold" grpId="0" nodeType="after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fill="hold"/>
                                        <p:tgtEl>
                                          <p:spTgt spid="13"/>
                                        </p:tgtEl>
                                        <p:attrNameLst>
                                          <p:attrName>ppt_w</p:attrName>
                                        </p:attrNameLst>
                                      </p:cBhvr>
                                      <p:tavLst>
                                        <p:tav tm="0">
                                          <p:val>
                                            <p:fltVal val="0"/>
                                          </p:val>
                                        </p:tav>
                                        <p:tav tm="100000">
                                          <p:val>
                                            <p:strVal val="#ppt_w"/>
                                          </p:val>
                                        </p:tav>
                                      </p:tavLst>
                                    </p:anim>
                                    <p:anim calcmode="lin" valueType="num">
                                      <p:cBhvr>
                                        <p:cTn id="75" dur="500" fill="hold"/>
                                        <p:tgtEl>
                                          <p:spTgt spid="13"/>
                                        </p:tgtEl>
                                        <p:attrNameLst>
                                          <p:attrName>ppt_h</p:attrName>
                                        </p:attrNameLst>
                                      </p:cBhvr>
                                      <p:tavLst>
                                        <p:tav tm="0">
                                          <p:val>
                                            <p:fltVal val="0"/>
                                          </p:val>
                                        </p:tav>
                                        <p:tav tm="100000">
                                          <p:val>
                                            <p:strVal val="#ppt_h"/>
                                          </p:val>
                                        </p:tav>
                                      </p:tavLst>
                                    </p:anim>
                                    <p:animEffect transition="in" filter="fade">
                                      <p:cBhvr>
                                        <p:cTn id="76" dur="500"/>
                                        <p:tgtEl>
                                          <p:spTgt spid="13"/>
                                        </p:tgtEl>
                                      </p:cBhvr>
                                    </p:animEffect>
                                  </p:childTnLst>
                                </p:cTn>
                              </p:par>
                              <p:par>
                                <p:cTn id="77" presetID="20" presetClass="entr" presetSubtype="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wedge">
                                      <p:cBhvr>
                                        <p:cTn id="79" dur="1000"/>
                                        <p:tgtEl>
                                          <p:spTgt spid="8"/>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p:cTn id="82" dur="500" fill="hold"/>
                                        <p:tgtEl>
                                          <p:spTgt spid="17"/>
                                        </p:tgtEl>
                                        <p:attrNameLst>
                                          <p:attrName>ppt_w</p:attrName>
                                        </p:attrNameLst>
                                      </p:cBhvr>
                                      <p:tavLst>
                                        <p:tav tm="0">
                                          <p:val>
                                            <p:fltVal val="0"/>
                                          </p:val>
                                        </p:tav>
                                        <p:tav tm="100000">
                                          <p:val>
                                            <p:strVal val="#ppt_w"/>
                                          </p:val>
                                        </p:tav>
                                      </p:tavLst>
                                    </p:anim>
                                    <p:anim calcmode="lin" valueType="num">
                                      <p:cBhvr>
                                        <p:cTn id="83" dur="500" fill="hold"/>
                                        <p:tgtEl>
                                          <p:spTgt spid="17"/>
                                        </p:tgtEl>
                                        <p:attrNameLst>
                                          <p:attrName>ppt_h</p:attrName>
                                        </p:attrNameLst>
                                      </p:cBhvr>
                                      <p:tavLst>
                                        <p:tav tm="0">
                                          <p:val>
                                            <p:fltVal val="0"/>
                                          </p:val>
                                        </p:tav>
                                        <p:tav tm="100000">
                                          <p:val>
                                            <p:strVal val="#ppt_h"/>
                                          </p:val>
                                        </p:tav>
                                      </p:tavLst>
                                    </p:anim>
                                    <p:animEffect transition="in" filter="fade">
                                      <p:cBhvr>
                                        <p:cTn id="8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Graphic spid="19" grpId="0">
        <p:bldSub>
          <a:bldChart bld="series"/>
        </p:bldSub>
      </p:bldGraphic>
      <p:bldGraphic spid="5" grpId="0">
        <p:bldAsOne/>
      </p:bldGraphic>
      <p:bldGraphic spid="6" grpId="0">
        <p:bldAsOne/>
      </p:bldGraphic>
      <p:bldGraphic spid="7" grpId="0">
        <p:bldAsOne/>
      </p:bldGraphic>
      <p:bldGraphic spid="8" grpId="0">
        <p:bldAsOne/>
      </p:bldGraphic>
      <p:bldP spid="10" grpId="0" animBg="1"/>
      <p:bldP spid="11" grpId="0" animBg="1"/>
      <p:bldP spid="12" grpId="0" animBg="1"/>
      <p:bldP spid="13" grpId="0" animBg="1"/>
      <p:bldP spid="1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Line Chart Slide</a:t>
            </a:r>
            <a:endParaRPr lang="en-US" dirty="0"/>
          </a:p>
        </p:txBody>
      </p:sp>
      <p:sp>
        <p:nvSpPr>
          <p:cNvPr id="4" name="Text Placeholder 3"/>
          <p:cNvSpPr>
            <a:spLocks noGrp="1"/>
          </p:cNvSpPr>
          <p:nvPr>
            <p:ph type="body" sz="half" idx="2"/>
          </p:nvPr>
        </p:nvSpPr>
        <p:spPr/>
        <p:txBody>
          <a:bodyPr/>
          <a:lstStyle/>
          <a:p>
            <a:r>
              <a:rPr lang="en-US" dirty="0" smtClean="0"/>
              <a:t>3D Line Chart Slide</a:t>
            </a:r>
            <a:endParaRPr lang="en-US" dirty="0"/>
          </a:p>
        </p:txBody>
      </p:sp>
      <p:graphicFrame>
        <p:nvGraphicFramePr>
          <p:cNvPr id="17" name="Chart 16"/>
          <p:cNvGraphicFramePr/>
          <p:nvPr>
            <p:extLst>
              <p:ext uri="{D42A27DB-BD31-4B8C-83A1-F6EECF244321}">
                <p14:modId xmlns:p14="http://schemas.microsoft.com/office/powerpoint/2010/main" val="2108425978"/>
              </p:ext>
            </p:extLst>
          </p:nvPr>
        </p:nvGraphicFramePr>
        <p:xfrm>
          <a:off x="500653" y="1203398"/>
          <a:ext cx="4909547"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p:cNvSpPr txBox="1"/>
          <p:nvPr/>
        </p:nvSpPr>
        <p:spPr>
          <a:xfrm>
            <a:off x="6119019" y="2850153"/>
            <a:ext cx="2219528" cy="738664"/>
          </a:xfrm>
          <a:prstGeom prst="rect">
            <a:avLst/>
          </a:prstGeom>
          <a:noFill/>
        </p:spPr>
        <p:txBody>
          <a:bodyPr wrap="square" rtlCol="0">
            <a:spAutoFit/>
          </a:bodyPr>
          <a:lstStyle/>
          <a:p>
            <a:r>
              <a:rPr lang="en-US" sz="1200" b="1" dirty="0" smtClean="0">
                <a:solidFill>
                  <a:schemeClr val="tx1">
                    <a:lumMod val="50000"/>
                    <a:lumOff val="50000"/>
                  </a:schemeClr>
                </a:solidFill>
              </a:rPr>
              <a:t>Title Goes Here</a:t>
            </a:r>
            <a:endParaRPr lang="en-US" sz="1200" dirty="0" smtClean="0">
              <a:solidFill>
                <a:schemeClr val="tx1">
                  <a:lumMod val="50000"/>
                  <a:lumOff val="50000"/>
                </a:schemeClr>
              </a:solidFill>
            </a:endParaRPr>
          </a:p>
          <a:p>
            <a:r>
              <a:rPr lang="en-US" sz="1000" dirty="0" smtClean="0">
                <a:solidFill>
                  <a:srgbClr val="262626">
                    <a:lumMod val="50000"/>
                    <a:lumOff val="50000"/>
                  </a:srgbClr>
                </a:solidFill>
              </a:rPr>
              <a:t>There are many variations of passages of lorem ipsum available.</a:t>
            </a:r>
            <a:endParaRPr lang="en-US" sz="1000" dirty="0" smtClean="0">
              <a:solidFill>
                <a:srgbClr val="262626">
                  <a:lumMod val="65000"/>
                  <a:lumOff val="35000"/>
                </a:srgbClr>
              </a:solidFill>
            </a:endParaRPr>
          </a:p>
        </p:txBody>
      </p:sp>
      <p:sp>
        <p:nvSpPr>
          <p:cNvPr id="20" name="TextBox 19"/>
          <p:cNvSpPr txBox="1"/>
          <p:nvPr/>
        </p:nvSpPr>
        <p:spPr>
          <a:xfrm>
            <a:off x="6119019" y="3494104"/>
            <a:ext cx="2190345" cy="738664"/>
          </a:xfrm>
          <a:prstGeom prst="rect">
            <a:avLst/>
          </a:prstGeom>
          <a:noFill/>
        </p:spPr>
        <p:txBody>
          <a:bodyPr wrap="square" rtlCol="0">
            <a:spAutoFit/>
          </a:bodyPr>
          <a:lstStyle/>
          <a:p>
            <a:r>
              <a:rPr lang="en-US" sz="1200" b="1" dirty="0" smtClean="0">
                <a:solidFill>
                  <a:schemeClr val="tx1">
                    <a:lumMod val="50000"/>
                    <a:lumOff val="50000"/>
                  </a:schemeClr>
                </a:solidFill>
              </a:rPr>
              <a:t>Title Goes Here</a:t>
            </a:r>
            <a:endParaRPr lang="en-US" sz="1200" dirty="0" smtClean="0">
              <a:solidFill>
                <a:schemeClr val="tx1">
                  <a:lumMod val="50000"/>
                  <a:lumOff val="50000"/>
                </a:schemeClr>
              </a:solidFill>
            </a:endParaRPr>
          </a:p>
          <a:p>
            <a:r>
              <a:rPr lang="en-US" sz="1000" dirty="0" smtClean="0">
                <a:solidFill>
                  <a:srgbClr val="262626">
                    <a:lumMod val="50000"/>
                    <a:lumOff val="50000"/>
                  </a:srgbClr>
                </a:solidFill>
              </a:rPr>
              <a:t>There are many variations of passages of lorem ipsum available.</a:t>
            </a:r>
            <a:endParaRPr lang="en-US" sz="1000" dirty="0" smtClean="0">
              <a:solidFill>
                <a:srgbClr val="262626">
                  <a:lumMod val="65000"/>
                  <a:lumOff val="35000"/>
                </a:srgbClr>
              </a:solidFill>
            </a:endParaRPr>
          </a:p>
        </p:txBody>
      </p:sp>
      <p:sp>
        <p:nvSpPr>
          <p:cNvPr id="21" name="TextBox 20"/>
          <p:cNvSpPr txBox="1"/>
          <p:nvPr/>
        </p:nvSpPr>
        <p:spPr>
          <a:xfrm>
            <a:off x="6119019" y="4138055"/>
            <a:ext cx="2209800" cy="738664"/>
          </a:xfrm>
          <a:prstGeom prst="rect">
            <a:avLst/>
          </a:prstGeom>
          <a:noFill/>
        </p:spPr>
        <p:txBody>
          <a:bodyPr wrap="square" rtlCol="0">
            <a:spAutoFit/>
          </a:bodyPr>
          <a:lstStyle/>
          <a:p>
            <a:r>
              <a:rPr lang="en-US" sz="1200" b="1" dirty="0" smtClean="0">
                <a:solidFill>
                  <a:schemeClr val="tx1">
                    <a:lumMod val="50000"/>
                    <a:lumOff val="50000"/>
                  </a:schemeClr>
                </a:solidFill>
              </a:rPr>
              <a:t>Title Goes Here</a:t>
            </a:r>
            <a:endParaRPr lang="en-US" sz="1200" dirty="0" smtClean="0">
              <a:solidFill>
                <a:schemeClr val="tx1">
                  <a:lumMod val="50000"/>
                  <a:lumOff val="50000"/>
                </a:schemeClr>
              </a:solidFill>
            </a:endParaRPr>
          </a:p>
          <a:p>
            <a:r>
              <a:rPr lang="en-US" sz="1000" dirty="0" smtClean="0">
                <a:solidFill>
                  <a:srgbClr val="262626">
                    <a:lumMod val="50000"/>
                    <a:lumOff val="50000"/>
                  </a:srgbClr>
                </a:solidFill>
              </a:rPr>
              <a:t>There are many variations of passages of lorem ipsum available.</a:t>
            </a:r>
            <a:endParaRPr lang="en-US" sz="1000" dirty="0" smtClean="0">
              <a:solidFill>
                <a:srgbClr val="262626">
                  <a:lumMod val="65000"/>
                  <a:lumOff val="35000"/>
                </a:srgbClr>
              </a:solidFill>
            </a:endParaRPr>
          </a:p>
        </p:txBody>
      </p:sp>
      <p:grpSp>
        <p:nvGrpSpPr>
          <p:cNvPr id="22" name="Group 32"/>
          <p:cNvGrpSpPr/>
          <p:nvPr/>
        </p:nvGrpSpPr>
        <p:grpSpPr>
          <a:xfrm>
            <a:off x="5638800" y="2947511"/>
            <a:ext cx="401554" cy="390058"/>
            <a:chOff x="5205677" y="1309828"/>
            <a:chExt cx="493370" cy="479245"/>
          </a:xfrm>
        </p:grpSpPr>
        <p:sp>
          <p:nvSpPr>
            <p:cNvPr id="23" name="Rounded Rectangle 22"/>
            <p:cNvSpPr/>
            <p:nvPr/>
          </p:nvSpPr>
          <p:spPr>
            <a:xfrm>
              <a:off x="5205677" y="1309828"/>
              <a:ext cx="493370" cy="4792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FontAwesome" pitchFamily="2" charset="0"/>
              </a:endParaRPr>
            </a:p>
          </p:txBody>
        </p:sp>
        <p:sp>
          <p:nvSpPr>
            <p:cNvPr id="24" name="Freeform 117"/>
            <p:cNvSpPr/>
            <p:nvPr/>
          </p:nvSpPr>
          <p:spPr bwMode="auto">
            <a:xfrm>
              <a:off x="5317181" y="1414269"/>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rgbClr val="262626"/>
                </a:solidFill>
              </a:endParaRPr>
            </a:p>
          </p:txBody>
        </p:sp>
      </p:grpSp>
      <p:grpSp>
        <p:nvGrpSpPr>
          <p:cNvPr id="25" name="Group 43"/>
          <p:cNvGrpSpPr/>
          <p:nvPr/>
        </p:nvGrpSpPr>
        <p:grpSpPr>
          <a:xfrm>
            <a:off x="5638800" y="3591462"/>
            <a:ext cx="401554" cy="390058"/>
            <a:chOff x="5205677" y="1966548"/>
            <a:chExt cx="493370" cy="479245"/>
          </a:xfrm>
        </p:grpSpPr>
        <p:sp>
          <p:nvSpPr>
            <p:cNvPr id="26" name="Rounded Rectangle 25"/>
            <p:cNvSpPr/>
            <p:nvPr/>
          </p:nvSpPr>
          <p:spPr>
            <a:xfrm>
              <a:off x="5205677" y="1966548"/>
              <a:ext cx="493370" cy="4792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FontAwesome" pitchFamily="2" charset="0"/>
              </a:endParaRPr>
            </a:p>
          </p:txBody>
        </p:sp>
        <p:sp>
          <p:nvSpPr>
            <p:cNvPr id="27" name="Freeform 36"/>
            <p:cNvSpPr>
              <a:spLocks noEditPoints="1"/>
            </p:cNvSpPr>
            <p:nvPr/>
          </p:nvSpPr>
          <p:spPr bwMode="auto">
            <a:xfrm>
              <a:off x="5317181" y="2059372"/>
              <a:ext cx="270363" cy="293597"/>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rgbClr val="262626"/>
                </a:solidFill>
              </a:endParaRPr>
            </a:p>
          </p:txBody>
        </p:sp>
      </p:grpSp>
      <p:grpSp>
        <p:nvGrpSpPr>
          <p:cNvPr id="28" name="Group 52"/>
          <p:cNvGrpSpPr/>
          <p:nvPr/>
        </p:nvGrpSpPr>
        <p:grpSpPr>
          <a:xfrm>
            <a:off x="5638800" y="4235413"/>
            <a:ext cx="401554" cy="390058"/>
            <a:chOff x="5205677" y="2623268"/>
            <a:chExt cx="493370" cy="479245"/>
          </a:xfrm>
        </p:grpSpPr>
        <p:sp>
          <p:nvSpPr>
            <p:cNvPr id="29" name="Rounded Rectangle 28"/>
            <p:cNvSpPr/>
            <p:nvPr/>
          </p:nvSpPr>
          <p:spPr>
            <a:xfrm>
              <a:off x="5205677" y="2623268"/>
              <a:ext cx="493370" cy="47924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FontAwesome" pitchFamily="2" charset="0"/>
              </a:endParaRPr>
            </a:p>
          </p:txBody>
        </p:sp>
        <p:sp>
          <p:nvSpPr>
            <p:cNvPr id="30" name="Freeform 13"/>
            <p:cNvSpPr>
              <a:spLocks noEditPoints="1"/>
            </p:cNvSpPr>
            <p:nvPr/>
          </p:nvSpPr>
          <p:spPr bwMode="auto">
            <a:xfrm>
              <a:off x="5301275" y="2711803"/>
              <a:ext cx="302175" cy="302175"/>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rgbClr val="262626"/>
                </a:solidFill>
              </a:endParaRPr>
            </a:p>
          </p:txBody>
        </p:sp>
      </p:grpSp>
      <p:grpSp>
        <p:nvGrpSpPr>
          <p:cNvPr id="31" name="Group 30"/>
          <p:cNvGrpSpPr/>
          <p:nvPr/>
        </p:nvGrpSpPr>
        <p:grpSpPr>
          <a:xfrm>
            <a:off x="5596095" y="1504838"/>
            <a:ext cx="2955052" cy="1119905"/>
            <a:chOff x="685800" y="3409950"/>
            <a:chExt cx="3150555" cy="1119905"/>
          </a:xfrm>
        </p:grpSpPr>
        <p:sp>
          <p:nvSpPr>
            <p:cNvPr id="33" name="TextBox 32"/>
            <p:cNvSpPr txBox="1"/>
            <p:nvPr/>
          </p:nvSpPr>
          <p:spPr>
            <a:xfrm>
              <a:off x="1384472" y="3687191"/>
              <a:ext cx="2315833" cy="307777"/>
            </a:xfrm>
            <a:prstGeom prst="rect">
              <a:avLst/>
            </a:prstGeom>
            <a:noFill/>
          </p:spPr>
          <p:txBody>
            <a:bodyPr wrap="square" lIns="0" tIns="0" rIns="0" bIns="0" rtlCol="0">
              <a:spAutoFit/>
            </a:bodyPr>
            <a:lstStyle/>
            <a:p>
              <a:pPr defTabSz="914400">
                <a:spcBef>
                  <a:spcPct val="20000"/>
                </a:spcBef>
                <a:defRPr/>
              </a:pPr>
              <a:r>
                <a:rPr lang="en-US" sz="1000" dirty="0" smtClean="0">
                  <a:solidFill>
                    <a:srgbClr val="262626">
                      <a:lumMod val="50000"/>
                      <a:lumOff val="50000"/>
                    </a:srgbClr>
                  </a:solidFill>
                </a:rPr>
                <a:t>There are many of the variations passages lorem ipsum available majority.</a:t>
              </a:r>
              <a:endParaRPr lang="en-US" sz="1000" dirty="0">
                <a:solidFill>
                  <a:srgbClr val="262626">
                    <a:lumMod val="50000"/>
                    <a:lumOff val="50000"/>
                  </a:srgbClr>
                </a:solidFill>
              </a:endParaRPr>
            </a:p>
          </p:txBody>
        </p:sp>
        <p:sp>
          <p:nvSpPr>
            <p:cNvPr id="35" name="TextBox 34"/>
            <p:cNvSpPr txBox="1"/>
            <p:nvPr/>
          </p:nvSpPr>
          <p:spPr>
            <a:xfrm>
              <a:off x="685800" y="3409950"/>
              <a:ext cx="1542506" cy="215444"/>
            </a:xfrm>
            <a:prstGeom prst="rect">
              <a:avLst/>
            </a:prstGeom>
            <a:noFill/>
          </p:spPr>
          <p:txBody>
            <a:bodyPr wrap="square" lIns="0" tIns="0" rIns="0" bIns="0" rtlCol="0" anchor="t">
              <a:spAutoFit/>
            </a:bodyPr>
            <a:lstStyle/>
            <a:p>
              <a:r>
                <a:rPr lang="en-US" sz="1400" b="1" dirty="0" smtClean="0">
                  <a:solidFill>
                    <a:srgbClr val="262626">
                      <a:lumMod val="50000"/>
                      <a:lumOff val="50000"/>
                    </a:srgbClr>
                  </a:solidFill>
                </a:rPr>
                <a:t>Description Here</a:t>
              </a:r>
              <a:endParaRPr lang="en-US" sz="1400" b="1" dirty="0">
                <a:solidFill>
                  <a:srgbClr val="262626">
                    <a:lumMod val="50000"/>
                    <a:lumOff val="50000"/>
                  </a:srgbClr>
                </a:solidFill>
              </a:endParaRPr>
            </a:p>
          </p:txBody>
        </p:sp>
        <p:sp>
          <p:nvSpPr>
            <p:cNvPr id="36" name="Rectangle 35"/>
            <p:cNvSpPr/>
            <p:nvPr/>
          </p:nvSpPr>
          <p:spPr>
            <a:xfrm>
              <a:off x="706738" y="3625394"/>
              <a:ext cx="593111" cy="430887"/>
            </a:xfrm>
            <a:prstGeom prst="rect">
              <a:avLst/>
            </a:prstGeom>
          </p:spPr>
          <p:txBody>
            <a:bodyPr wrap="none" lIns="0" tIns="0" rIns="0" bIns="0">
              <a:spAutoFit/>
            </a:bodyPr>
            <a:lstStyle/>
            <a:p>
              <a:r>
                <a:rPr lang="en-US" sz="2800" b="1" dirty="0" smtClean="0">
                  <a:solidFill>
                    <a:srgbClr val="262626">
                      <a:lumMod val="50000"/>
                      <a:lumOff val="50000"/>
                    </a:srgbClr>
                  </a:solidFill>
                </a:rPr>
                <a:t>80%</a:t>
              </a:r>
              <a:endParaRPr lang="en-US" sz="1800" b="1" dirty="0" smtClean="0">
                <a:solidFill>
                  <a:srgbClr val="262626">
                    <a:lumMod val="50000"/>
                    <a:lumOff val="50000"/>
                  </a:srgbClr>
                </a:solidFill>
              </a:endParaRPr>
            </a:p>
          </p:txBody>
        </p:sp>
        <p:sp>
          <p:nvSpPr>
            <p:cNvPr id="39" name="TextBox 38"/>
            <p:cNvSpPr txBox="1"/>
            <p:nvPr/>
          </p:nvSpPr>
          <p:spPr>
            <a:xfrm>
              <a:off x="685800" y="4068190"/>
              <a:ext cx="3150555" cy="461665"/>
            </a:xfrm>
            <a:prstGeom prst="rect">
              <a:avLst/>
            </a:prstGeom>
            <a:noFill/>
          </p:spPr>
          <p:txBody>
            <a:bodyPr wrap="square" lIns="0" tIns="0" rIns="0" bIns="0" rtlCol="0">
              <a:spAutoFit/>
            </a:bodyPr>
            <a:lstStyle/>
            <a:p>
              <a:r>
                <a:rPr lang="en-US" sz="1000" dirty="0" smtClean="0">
                  <a:solidFill>
                    <a:srgbClr val="262626">
                      <a:lumMod val="50000"/>
                      <a:lumOff val="50000"/>
                    </a:srgbClr>
                  </a:solidFill>
                </a:rPr>
                <a:t>There are many variations of passages  of Lorem Ipsum available, but the have suffered alteration in some  form, by humour, or randomized words which  don't believable</a:t>
              </a:r>
            </a:p>
          </p:txBody>
        </p:sp>
      </p:grpSp>
    </p:spTree>
    <p:extLst>
      <p:ext uri="{BB962C8B-B14F-4D97-AF65-F5344CB8AC3E}">
        <p14:creationId xmlns:p14="http://schemas.microsoft.com/office/powerpoint/2010/main" val="113731077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graphicEl>
                                              <a:chart seriesIdx="-3" categoryIdx="-3" bldStep="gridLegend"/>
                                            </p:graphicEl>
                                          </p:spTgt>
                                        </p:tgtEl>
                                        <p:attrNameLst>
                                          <p:attrName>style.visibility</p:attrName>
                                        </p:attrNameLst>
                                      </p:cBhvr>
                                      <p:to>
                                        <p:strVal val="visible"/>
                                      </p:to>
                                    </p:set>
                                    <p:animEffect transition="in" filter="fade">
                                      <p:cBhvr>
                                        <p:cTn id="7" dur="1000"/>
                                        <p:tgtEl>
                                          <p:spTgt spid="17">
                                            <p:graphicEl>
                                              <a:chart seriesIdx="-3" categoryIdx="-3" bldStep="gridLegend"/>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7">
                                            <p:graphicEl>
                                              <a:chart seriesIdx="0" categoryIdx="-4" bldStep="series"/>
                                            </p:graphicEl>
                                          </p:spTgt>
                                        </p:tgtEl>
                                        <p:attrNameLst>
                                          <p:attrName>style.visibility</p:attrName>
                                        </p:attrNameLst>
                                      </p:cBhvr>
                                      <p:to>
                                        <p:strVal val="visible"/>
                                      </p:to>
                                    </p:set>
                                    <p:animEffect transition="in" filter="wipe(left)">
                                      <p:cBhvr>
                                        <p:cTn id="11" dur="1000"/>
                                        <p:tgtEl>
                                          <p:spTgt spid="17">
                                            <p:graphicEl>
                                              <a:chart seriesIdx="0" categoryIdx="-4" bldStep="series"/>
                                            </p:graphic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7">
                                            <p:graphicEl>
                                              <a:chart seriesIdx="1" categoryIdx="-4" bldStep="series"/>
                                            </p:graphicEl>
                                          </p:spTgt>
                                        </p:tgtEl>
                                        <p:attrNameLst>
                                          <p:attrName>style.visibility</p:attrName>
                                        </p:attrNameLst>
                                      </p:cBhvr>
                                      <p:to>
                                        <p:strVal val="visible"/>
                                      </p:to>
                                    </p:set>
                                    <p:animEffect transition="in" filter="wipe(left)">
                                      <p:cBhvr>
                                        <p:cTn id="15" dur="1000"/>
                                        <p:tgtEl>
                                          <p:spTgt spid="17">
                                            <p:graphicEl>
                                              <a:chart seriesIdx="1" categoryIdx="-4" bldStep="series"/>
                                            </p:graphic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7">
                                            <p:graphicEl>
                                              <a:chart seriesIdx="2" categoryIdx="-4" bldStep="series"/>
                                            </p:graphicEl>
                                          </p:spTgt>
                                        </p:tgtEl>
                                        <p:attrNameLst>
                                          <p:attrName>style.visibility</p:attrName>
                                        </p:attrNameLst>
                                      </p:cBhvr>
                                      <p:to>
                                        <p:strVal val="visible"/>
                                      </p:to>
                                    </p:set>
                                    <p:animEffect transition="in" filter="wipe(left)">
                                      <p:cBhvr>
                                        <p:cTn id="19" dur="1000"/>
                                        <p:tgtEl>
                                          <p:spTgt spid="17">
                                            <p:graphicEl>
                                              <a:chart seriesIdx="2" categoryIdx="-4" bldStep="series"/>
                                            </p:graphicEl>
                                          </p:spTgt>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childTnLst>
                          </p:cTn>
                        </p:par>
                        <p:par>
                          <p:cTn id="24" fill="hold">
                            <p:stCondLst>
                              <p:cond delay="4500"/>
                            </p:stCondLst>
                            <p:childTnLst>
                              <p:par>
                                <p:cTn id="25" presetID="53" presetClass="entr" presetSubtype="16"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2" presetClass="entr" presetSubtype="2" accel="50000" decel="5000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1+#ppt_w/2"/>
                                          </p:val>
                                        </p:tav>
                                        <p:tav tm="100000">
                                          <p:val>
                                            <p:strVal val="#ppt_x"/>
                                          </p:val>
                                        </p:tav>
                                      </p:tavLst>
                                    </p:anim>
                                    <p:anim calcmode="lin" valueType="num">
                                      <p:cBhvr additive="base">
                                        <p:cTn id="33" dur="5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5000"/>
                            </p:stCondLst>
                            <p:childTnLst>
                              <p:par>
                                <p:cTn id="35" presetID="53" presetClass="entr" presetSubtype="16"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2" presetClass="entr" presetSubtype="2" accel="50000" decel="5000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1+#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par>
                          <p:cTn id="44" fill="hold">
                            <p:stCondLst>
                              <p:cond delay="5500"/>
                            </p:stCondLst>
                            <p:childTnLst>
                              <p:par>
                                <p:cTn id="45" presetID="53" presetClass="entr" presetSubtype="16"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animEffect transition="in" filter="fade">
                                      <p:cBhvr>
                                        <p:cTn id="49" dur="500"/>
                                        <p:tgtEl>
                                          <p:spTgt spid="28"/>
                                        </p:tgtEl>
                                      </p:cBhvr>
                                    </p:animEffect>
                                  </p:childTnLst>
                                </p:cTn>
                              </p:par>
                              <p:par>
                                <p:cTn id="50" presetID="2" presetClass="entr" presetSubtype="2" accel="50000" decel="5000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1+#ppt_w/2"/>
                                          </p:val>
                                        </p:tav>
                                        <p:tav tm="100000">
                                          <p:val>
                                            <p:strVal val="#ppt_x"/>
                                          </p:val>
                                        </p:tav>
                                      </p:tavLst>
                                    </p:anim>
                                    <p:anim calcmode="lin" valueType="num">
                                      <p:cBhvr additive="base">
                                        <p:cTn id="53"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Chart bld="series"/>
        </p:bldSub>
      </p:bldGraphic>
      <p:bldP spid="18"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Line Chart Layout</a:t>
            </a:r>
            <a:endParaRPr lang="en-US" dirty="0"/>
          </a:p>
        </p:txBody>
      </p:sp>
      <p:sp>
        <p:nvSpPr>
          <p:cNvPr id="3" name="Text Placeholder 2"/>
          <p:cNvSpPr>
            <a:spLocks noGrp="1"/>
          </p:cNvSpPr>
          <p:nvPr>
            <p:ph type="body" sz="half" idx="2"/>
          </p:nvPr>
        </p:nvSpPr>
        <p:spPr/>
        <p:txBody>
          <a:bodyPr/>
          <a:lstStyle/>
          <a:p>
            <a:r>
              <a:rPr lang="en-US" smtClean="0"/>
              <a:t>Subtitle Goes Here</a:t>
            </a:r>
            <a:endParaRPr lang="en-US" dirty="0" smtClean="0"/>
          </a:p>
        </p:txBody>
      </p:sp>
      <p:graphicFrame>
        <p:nvGraphicFramePr>
          <p:cNvPr id="4" name="Chart 3"/>
          <p:cNvGraphicFramePr/>
          <p:nvPr/>
        </p:nvGraphicFramePr>
        <p:xfrm>
          <a:off x="173255" y="1165655"/>
          <a:ext cx="8797490" cy="2870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051121" y="3904350"/>
            <a:ext cx="7041759" cy="338554"/>
          </a:xfrm>
          <a:prstGeom prst="rect">
            <a:avLst/>
          </a:prstGeom>
          <a:noFill/>
        </p:spPr>
        <p:txBody>
          <a:bodyPr wrap="square" rtlCol="0">
            <a:spAutoFit/>
          </a:bodyPr>
          <a:lstStyle/>
          <a:p>
            <a:pPr algn="ctr"/>
            <a:r>
              <a:rPr lang="en-US" sz="1600" b="1" dirty="0" smtClean="0">
                <a:solidFill>
                  <a:srgbClr val="262626">
                    <a:lumMod val="50000"/>
                    <a:lumOff val="50000"/>
                  </a:srgbClr>
                </a:solidFill>
              </a:rPr>
              <a:t>Title </a:t>
            </a:r>
            <a:r>
              <a:rPr lang="en-US" sz="1600" b="1" smtClean="0">
                <a:solidFill>
                  <a:srgbClr val="262626">
                    <a:lumMod val="50000"/>
                    <a:lumOff val="50000"/>
                  </a:srgbClr>
                </a:solidFill>
              </a:rPr>
              <a:t>Goes Here</a:t>
            </a:r>
            <a:endParaRPr lang="en-US" sz="1600" b="1" dirty="0" smtClean="0">
              <a:solidFill>
                <a:srgbClr val="262626">
                  <a:lumMod val="50000"/>
                  <a:lumOff val="50000"/>
                </a:srgbClr>
              </a:solidFill>
            </a:endParaRPr>
          </a:p>
        </p:txBody>
      </p:sp>
      <p:sp>
        <p:nvSpPr>
          <p:cNvPr id="8" name="TextBox 7"/>
          <p:cNvSpPr txBox="1"/>
          <p:nvPr/>
        </p:nvSpPr>
        <p:spPr>
          <a:xfrm>
            <a:off x="1881200" y="901898"/>
            <a:ext cx="2462200" cy="307777"/>
          </a:xfrm>
          <a:prstGeom prst="rect">
            <a:avLst/>
          </a:prstGeom>
          <a:noFill/>
        </p:spPr>
        <p:txBody>
          <a:bodyPr wrap="square" rtlCol="0">
            <a:spAutoFit/>
          </a:bodyPr>
          <a:lstStyle/>
          <a:p>
            <a:r>
              <a:rPr lang="en-US" sz="1400" b="1" dirty="0" smtClean="0">
                <a:solidFill>
                  <a:srgbClr val="262626">
                    <a:lumMod val="50000"/>
                    <a:lumOff val="50000"/>
                  </a:srgbClr>
                </a:solidFill>
              </a:rPr>
              <a:t>Discription </a:t>
            </a:r>
            <a:r>
              <a:rPr lang="en-US" sz="1400" b="1" smtClean="0">
                <a:solidFill>
                  <a:srgbClr val="262626">
                    <a:lumMod val="50000"/>
                    <a:lumOff val="50000"/>
                  </a:srgbClr>
                </a:solidFill>
              </a:rPr>
              <a:t>/ 20XX/ </a:t>
            </a:r>
            <a:r>
              <a:rPr lang="en-US" sz="1400" b="1" dirty="0" smtClean="0">
                <a:solidFill>
                  <a:srgbClr val="262626">
                    <a:lumMod val="50000"/>
                    <a:lumOff val="50000"/>
                  </a:srgbClr>
                </a:solidFill>
              </a:rPr>
              <a:t>May</a:t>
            </a:r>
          </a:p>
        </p:txBody>
      </p:sp>
      <p:sp>
        <p:nvSpPr>
          <p:cNvPr id="9" name="Rounded Rectangle 8"/>
          <p:cNvSpPr/>
          <p:nvPr/>
        </p:nvSpPr>
        <p:spPr>
          <a:xfrm>
            <a:off x="901025" y="901898"/>
            <a:ext cx="990600" cy="304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FFFFFF"/>
                </a:solidFill>
              </a:rPr>
              <a:t>Keyword</a:t>
            </a:r>
            <a:endParaRPr lang="en-US" sz="1200" b="1" dirty="0">
              <a:solidFill>
                <a:srgbClr val="FFFFFF"/>
              </a:solidFill>
            </a:endParaRPr>
          </a:p>
        </p:txBody>
      </p:sp>
      <p:sp>
        <p:nvSpPr>
          <p:cNvPr id="10" name="Oval 9"/>
          <p:cNvSpPr/>
          <p:nvPr/>
        </p:nvSpPr>
        <p:spPr>
          <a:xfrm>
            <a:off x="5541762" y="2561359"/>
            <a:ext cx="182278" cy="18227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Freeform 222"/>
          <p:cNvSpPr>
            <a:spLocks noEditPoints="1"/>
          </p:cNvSpPr>
          <p:nvPr/>
        </p:nvSpPr>
        <p:spPr bwMode="auto">
          <a:xfrm>
            <a:off x="5441373" y="2027959"/>
            <a:ext cx="383056" cy="510741"/>
          </a:xfrm>
          <a:custGeom>
            <a:avLst/>
            <a:gdLst/>
            <a:ahLst/>
            <a:cxnLst>
              <a:cxn ang="0">
                <a:pos x="96" y="256"/>
              </a:cxn>
              <a:cxn ang="0">
                <a:pos x="0" y="96"/>
              </a:cxn>
              <a:cxn ang="0">
                <a:pos x="96" y="0"/>
              </a:cxn>
              <a:cxn ang="0">
                <a:pos x="192" y="96"/>
              </a:cxn>
              <a:cxn ang="0">
                <a:pos x="96" y="256"/>
              </a:cxn>
              <a:cxn ang="0">
                <a:pos x="96" y="32"/>
              </a:cxn>
              <a:cxn ang="0">
                <a:pos x="32" y="96"/>
              </a:cxn>
              <a:cxn ang="0">
                <a:pos x="96" y="160"/>
              </a:cxn>
              <a:cxn ang="0">
                <a:pos x="160" y="96"/>
              </a:cxn>
              <a:cxn ang="0">
                <a:pos x="96" y="32"/>
              </a:cxn>
            </a:cxnLst>
            <a:rect l="0" t="0" r="r" b="b"/>
            <a:pathLst>
              <a:path w="192" h="256">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path>
            </a:pathLst>
          </a:custGeom>
          <a:solidFill>
            <a:schemeClr val="accent4"/>
          </a:solidFill>
          <a:ln w="9525">
            <a:noFill/>
            <a:round/>
          </a:ln>
        </p:spPr>
        <p:txBody>
          <a:bodyPr vert="horz" wrap="square" lIns="91440" tIns="45720" rIns="91440" bIns="45720" numCol="1" anchor="t" anchorCtr="0" compatLnSpc="1"/>
          <a:lstStyle/>
          <a:p>
            <a:endParaRPr lang="en-US">
              <a:solidFill>
                <a:srgbClr val="262626"/>
              </a:solidFill>
            </a:endParaRPr>
          </a:p>
        </p:txBody>
      </p:sp>
      <p:sp>
        <p:nvSpPr>
          <p:cNvPr id="12" name="TextBox 11"/>
          <p:cNvSpPr txBox="1"/>
          <p:nvPr/>
        </p:nvSpPr>
        <p:spPr>
          <a:xfrm>
            <a:off x="5352342" y="1589209"/>
            <a:ext cx="574196" cy="400110"/>
          </a:xfrm>
          <a:prstGeom prst="rect">
            <a:avLst/>
          </a:prstGeom>
          <a:noFill/>
        </p:spPr>
        <p:txBody>
          <a:bodyPr wrap="none" rtlCol="0">
            <a:spAutoFit/>
          </a:bodyPr>
          <a:lstStyle/>
          <a:p>
            <a:pPr algn="ctr"/>
            <a:r>
              <a:rPr lang="en-US" b="1" dirty="0" smtClean="0">
                <a:solidFill>
                  <a:schemeClr val="tx1">
                    <a:lumMod val="50000"/>
                    <a:lumOff val="50000"/>
                  </a:schemeClr>
                </a:solidFill>
              </a:rPr>
              <a:t>40$</a:t>
            </a:r>
            <a:endParaRPr lang="en-US" b="1" dirty="0">
              <a:solidFill>
                <a:schemeClr val="tx1">
                  <a:lumMod val="50000"/>
                  <a:lumOff val="50000"/>
                </a:schemeClr>
              </a:solidFill>
            </a:endParaRPr>
          </a:p>
        </p:txBody>
      </p:sp>
      <p:sp>
        <p:nvSpPr>
          <p:cNvPr id="13" name="Oval 12"/>
          <p:cNvSpPr/>
          <p:nvPr/>
        </p:nvSpPr>
        <p:spPr>
          <a:xfrm>
            <a:off x="1455437" y="2790760"/>
            <a:ext cx="182278" cy="1822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Freeform 222"/>
          <p:cNvSpPr>
            <a:spLocks noEditPoints="1"/>
          </p:cNvSpPr>
          <p:nvPr/>
        </p:nvSpPr>
        <p:spPr bwMode="auto">
          <a:xfrm>
            <a:off x="1355048" y="2257360"/>
            <a:ext cx="383056" cy="510741"/>
          </a:xfrm>
          <a:custGeom>
            <a:avLst/>
            <a:gdLst/>
            <a:ahLst/>
            <a:cxnLst>
              <a:cxn ang="0">
                <a:pos x="96" y="256"/>
              </a:cxn>
              <a:cxn ang="0">
                <a:pos x="0" y="96"/>
              </a:cxn>
              <a:cxn ang="0">
                <a:pos x="96" y="0"/>
              </a:cxn>
              <a:cxn ang="0">
                <a:pos x="192" y="96"/>
              </a:cxn>
              <a:cxn ang="0">
                <a:pos x="96" y="256"/>
              </a:cxn>
              <a:cxn ang="0">
                <a:pos x="96" y="32"/>
              </a:cxn>
              <a:cxn ang="0">
                <a:pos x="32" y="96"/>
              </a:cxn>
              <a:cxn ang="0">
                <a:pos x="96" y="160"/>
              </a:cxn>
              <a:cxn ang="0">
                <a:pos x="160" y="96"/>
              </a:cxn>
              <a:cxn ang="0">
                <a:pos x="96" y="32"/>
              </a:cxn>
            </a:cxnLst>
            <a:rect l="0" t="0" r="r" b="b"/>
            <a:pathLst>
              <a:path w="192" h="256">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path>
            </a:pathLst>
          </a:custGeom>
          <a:solidFill>
            <a:schemeClr val="accent2"/>
          </a:solidFill>
          <a:ln w="9525">
            <a:noFill/>
            <a:round/>
          </a:ln>
        </p:spPr>
        <p:txBody>
          <a:bodyPr vert="horz" wrap="square" lIns="91440" tIns="45720" rIns="91440" bIns="45720" numCol="1" anchor="t" anchorCtr="0" compatLnSpc="1"/>
          <a:lstStyle/>
          <a:p>
            <a:endParaRPr lang="en-US">
              <a:solidFill>
                <a:srgbClr val="262626"/>
              </a:solidFill>
            </a:endParaRPr>
          </a:p>
        </p:txBody>
      </p:sp>
      <p:sp>
        <p:nvSpPr>
          <p:cNvPr id="15" name="TextBox 14"/>
          <p:cNvSpPr txBox="1"/>
          <p:nvPr/>
        </p:nvSpPr>
        <p:spPr>
          <a:xfrm>
            <a:off x="1266017" y="1818610"/>
            <a:ext cx="574196" cy="400110"/>
          </a:xfrm>
          <a:prstGeom prst="rect">
            <a:avLst/>
          </a:prstGeom>
          <a:noFill/>
        </p:spPr>
        <p:txBody>
          <a:bodyPr wrap="none" rtlCol="0">
            <a:spAutoFit/>
          </a:bodyPr>
          <a:lstStyle/>
          <a:p>
            <a:pPr algn="ctr"/>
            <a:r>
              <a:rPr lang="en-US" b="1" dirty="0" smtClean="0">
                <a:solidFill>
                  <a:schemeClr val="tx1">
                    <a:lumMod val="50000"/>
                    <a:lumOff val="50000"/>
                  </a:schemeClr>
                </a:solidFill>
              </a:rPr>
              <a:t>30$</a:t>
            </a:r>
            <a:endParaRPr lang="en-US" b="1" dirty="0">
              <a:solidFill>
                <a:schemeClr val="tx1">
                  <a:lumMod val="50000"/>
                  <a:lumOff val="50000"/>
                </a:schemeClr>
              </a:solidFill>
            </a:endParaRPr>
          </a:p>
        </p:txBody>
      </p:sp>
      <p:sp>
        <p:nvSpPr>
          <p:cNvPr id="16" name="Oval 15"/>
          <p:cNvSpPr/>
          <p:nvPr/>
        </p:nvSpPr>
        <p:spPr>
          <a:xfrm>
            <a:off x="3772609" y="2354341"/>
            <a:ext cx="182278" cy="1822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Freeform 222"/>
          <p:cNvSpPr>
            <a:spLocks noEditPoints="1"/>
          </p:cNvSpPr>
          <p:nvPr/>
        </p:nvSpPr>
        <p:spPr bwMode="auto">
          <a:xfrm>
            <a:off x="3672220" y="1820941"/>
            <a:ext cx="383056" cy="510741"/>
          </a:xfrm>
          <a:custGeom>
            <a:avLst/>
            <a:gdLst/>
            <a:ahLst/>
            <a:cxnLst>
              <a:cxn ang="0">
                <a:pos x="96" y="256"/>
              </a:cxn>
              <a:cxn ang="0">
                <a:pos x="0" y="96"/>
              </a:cxn>
              <a:cxn ang="0">
                <a:pos x="96" y="0"/>
              </a:cxn>
              <a:cxn ang="0">
                <a:pos x="192" y="96"/>
              </a:cxn>
              <a:cxn ang="0">
                <a:pos x="96" y="256"/>
              </a:cxn>
              <a:cxn ang="0">
                <a:pos x="96" y="32"/>
              </a:cxn>
              <a:cxn ang="0">
                <a:pos x="32" y="96"/>
              </a:cxn>
              <a:cxn ang="0">
                <a:pos x="96" y="160"/>
              </a:cxn>
              <a:cxn ang="0">
                <a:pos x="160" y="96"/>
              </a:cxn>
              <a:cxn ang="0">
                <a:pos x="96" y="32"/>
              </a:cxn>
            </a:cxnLst>
            <a:rect l="0" t="0" r="r" b="b"/>
            <a:pathLst>
              <a:path w="192" h="256">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path>
            </a:pathLst>
          </a:custGeom>
          <a:solidFill>
            <a:schemeClr val="accent3"/>
          </a:solidFill>
          <a:ln w="9525">
            <a:noFill/>
            <a:round/>
          </a:ln>
        </p:spPr>
        <p:txBody>
          <a:bodyPr vert="horz" wrap="square" lIns="91440" tIns="45720" rIns="91440" bIns="45720" numCol="1" anchor="t" anchorCtr="0" compatLnSpc="1"/>
          <a:lstStyle/>
          <a:p>
            <a:endParaRPr lang="en-US">
              <a:solidFill>
                <a:srgbClr val="262626"/>
              </a:solidFill>
            </a:endParaRPr>
          </a:p>
        </p:txBody>
      </p:sp>
      <p:sp>
        <p:nvSpPr>
          <p:cNvPr id="18" name="TextBox 17"/>
          <p:cNvSpPr txBox="1"/>
          <p:nvPr/>
        </p:nvSpPr>
        <p:spPr>
          <a:xfrm>
            <a:off x="3583189" y="1382191"/>
            <a:ext cx="574196" cy="400110"/>
          </a:xfrm>
          <a:prstGeom prst="rect">
            <a:avLst/>
          </a:prstGeom>
          <a:noFill/>
        </p:spPr>
        <p:txBody>
          <a:bodyPr wrap="none" rtlCol="0">
            <a:spAutoFit/>
          </a:bodyPr>
          <a:lstStyle/>
          <a:p>
            <a:pPr algn="ctr"/>
            <a:r>
              <a:rPr lang="en-US" b="1" dirty="0" smtClean="0">
                <a:solidFill>
                  <a:schemeClr val="tx1">
                    <a:lumMod val="50000"/>
                    <a:lumOff val="50000"/>
                  </a:schemeClr>
                </a:solidFill>
              </a:rPr>
              <a:t>50$</a:t>
            </a:r>
            <a:endParaRPr lang="en-US" b="1" dirty="0">
              <a:solidFill>
                <a:schemeClr val="tx1">
                  <a:lumMod val="50000"/>
                  <a:lumOff val="50000"/>
                </a:schemeClr>
              </a:solidFill>
            </a:endParaRPr>
          </a:p>
        </p:txBody>
      </p:sp>
      <p:sp>
        <p:nvSpPr>
          <p:cNvPr id="19" name="Oval 18"/>
          <p:cNvSpPr/>
          <p:nvPr/>
        </p:nvSpPr>
        <p:spPr>
          <a:xfrm>
            <a:off x="7328999" y="1896341"/>
            <a:ext cx="182278" cy="18227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Freeform 222"/>
          <p:cNvSpPr>
            <a:spLocks noEditPoints="1"/>
          </p:cNvSpPr>
          <p:nvPr/>
        </p:nvSpPr>
        <p:spPr bwMode="auto">
          <a:xfrm>
            <a:off x="7228610" y="1362941"/>
            <a:ext cx="383056" cy="510741"/>
          </a:xfrm>
          <a:custGeom>
            <a:avLst/>
            <a:gdLst/>
            <a:ahLst/>
            <a:cxnLst>
              <a:cxn ang="0">
                <a:pos x="96" y="256"/>
              </a:cxn>
              <a:cxn ang="0">
                <a:pos x="0" y="96"/>
              </a:cxn>
              <a:cxn ang="0">
                <a:pos x="96" y="0"/>
              </a:cxn>
              <a:cxn ang="0">
                <a:pos x="192" y="96"/>
              </a:cxn>
              <a:cxn ang="0">
                <a:pos x="96" y="256"/>
              </a:cxn>
              <a:cxn ang="0">
                <a:pos x="96" y="32"/>
              </a:cxn>
              <a:cxn ang="0">
                <a:pos x="32" y="96"/>
              </a:cxn>
              <a:cxn ang="0">
                <a:pos x="96" y="160"/>
              </a:cxn>
              <a:cxn ang="0">
                <a:pos x="160" y="96"/>
              </a:cxn>
              <a:cxn ang="0">
                <a:pos x="96" y="32"/>
              </a:cxn>
            </a:cxnLst>
            <a:rect l="0" t="0" r="r" b="b"/>
            <a:pathLst>
              <a:path w="192" h="256">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path>
            </a:pathLst>
          </a:custGeom>
          <a:solidFill>
            <a:schemeClr val="accent5"/>
          </a:solidFill>
          <a:ln w="9525">
            <a:noFill/>
            <a:round/>
          </a:ln>
        </p:spPr>
        <p:txBody>
          <a:bodyPr vert="horz" wrap="square" lIns="91440" tIns="45720" rIns="91440" bIns="45720" numCol="1" anchor="t" anchorCtr="0" compatLnSpc="1"/>
          <a:lstStyle/>
          <a:p>
            <a:endParaRPr lang="en-US">
              <a:solidFill>
                <a:srgbClr val="262626"/>
              </a:solidFill>
            </a:endParaRPr>
          </a:p>
        </p:txBody>
      </p:sp>
      <p:sp>
        <p:nvSpPr>
          <p:cNvPr id="21" name="TextBox 20"/>
          <p:cNvSpPr txBox="1"/>
          <p:nvPr/>
        </p:nvSpPr>
        <p:spPr>
          <a:xfrm>
            <a:off x="7139579" y="924191"/>
            <a:ext cx="574196" cy="400110"/>
          </a:xfrm>
          <a:prstGeom prst="rect">
            <a:avLst/>
          </a:prstGeom>
          <a:noFill/>
        </p:spPr>
        <p:txBody>
          <a:bodyPr wrap="none" rtlCol="0">
            <a:spAutoFit/>
          </a:bodyPr>
          <a:lstStyle/>
          <a:p>
            <a:pPr algn="ctr"/>
            <a:r>
              <a:rPr lang="en-US" b="1" dirty="0" smtClean="0">
                <a:solidFill>
                  <a:schemeClr val="tx1">
                    <a:lumMod val="50000"/>
                    <a:lumOff val="50000"/>
                  </a:schemeClr>
                </a:solidFill>
              </a:rPr>
              <a:t>70$</a:t>
            </a:r>
            <a:endParaRPr lang="en-US" b="1" dirty="0">
              <a:solidFill>
                <a:schemeClr val="tx1">
                  <a:lumMod val="50000"/>
                  <a:lumOff val="50000"/>
                </a:schemeClr>
              </a:solidFill>
            </a:endParaRPr>
          </a:p>
        </p:txBody>
      </p:sp>
    </p:spTree>
    <p:extLst>
      <p:ext uri="{BB962C8B-B14F-4D97-AF65-F5344CB8AC3E}">
        <p14:creationId xmlns:p14="http://schemas.microsoft.com/office/powerpoint/2010/main" val="331836559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fade">
                                      <p:cBhvr>
                                        <p:cTn id="16" dur="1000"/>
                                        <p:tgtEl>
                                          <p:spTgt spid="4">
                                            <p:graphicEl>
                                              <a:chart seriesIdx="-3" categoryIdx="-3" bldStep="gridLegend"/>
                                            </p:graphic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left)">
                                      <p:cBhvr>
                                        <p:cTn id="20" dur="1000"/>
                                        <p:tgtEl>
                                          <p:spTgt spid="4">
                                            <p:graphicEl>
                                              <a:chart seriesIdx="0" categoryIdx="-4" bldStep="series"/>
                                            </p:graphicEl>
                                          </p:spTgt>
                                        </p:tgtEl>
                                      </p:cBhvr>
                                    </p:animEffect>
                                  </p:childTnLst>
                                </p:cTn>
                              </p:par>
                            </p:childTnLst>
                          </p:cTn>
                        </p:par>
                        <p:par>
                          <p:cTn id="21" fill="hold">
                            <p:stCondLst>
                              <p:cond delay="3000"/>
                            </p:stCondLst>
                            <p:childTnLst>
                              <p:par>
                                <p:cTn id="22" presetID="23" presetClass="entr" presetSubtype="16"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childTnLst>
                                </p:cTn>
                              </p:par>
                            </p:childTnLst>
                          </p:cTn>
                        </p:par>
                        <p:par>
                          <p:cTn id="26" fill="hold">
                            <p:stCondLst>
                              <p:cond delay="3500"/>
                            </p:stCondLst>
                            <p:childTnLst>
                              <p:par>
                                <p:cTn id="27" presetID="2" presetClass="entr" presetSubtype="1"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0-#ppt_h/2"/>
                                          </p:val>
                                        </p:tav>
                                        <p:tav tm="100000">
                                          <p:val>
                                            <p:strVal val="#ppt_y"/>
                                          </p:val>
                                        </p:tav>
                                      </p:tavLst>
                                    </p:anim>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4000"/>
                            </p:stCondLst>
                            <p:childTnLst>
                              <p:par>
                                <p:cTn id="35" presetID="23" presetClass="entr" presetSubtype="16"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childTnLst>
                                </p:cTn>
                              </p:par>
                            </p:childTnLst>
                          </p:cTn>
                        </p:par>
                        <p:par>
                          <p:cTn id="39" fill="hold">
                            <p:stCondLst>
                              <p:cond delay="4500"/>
                            </p:stCondLst>
                            <p:childTnLst>
                              <p:par>
                                <p:cTn id="40" presetID="2" presetClass="entr" presetSubtype="1"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0-#ppt_h/2"/>
                                          </p:val>
                                        </p:tav>
                                        <p:tav tm="100000">
                                          <p:val>
                                            <p:strVal val="#ppt_y"/>
                                          </p:val>
                                        </p:tav>
                                      </p:tavLst>
                                    </p:anim>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par>
                          <p:cTn id="47" fill="hold">
                            <p:stCondLst>
                              <p:cond delay="5000"/>
                            </p:stCondLst>
                            <p:childTnLst>
                              <p:par>
                                <p:cTn id="48" presetID="23" presetClass="entr" presetSubtype="16"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childTnLst>
                                </p:cTn>
                              </p:par>
                            </p:childTnLst>
                          </p:cTn>
                        </p:par>
                        <p:par>
                          <p:cTn id="52" fill="hold">
                            <p:stCondLst>
                              <p:cond delay="5500"/>
                            </p:stCondLst>
                            <p:childTnLst>
                              <p:par>
                                <p:cTn id="53" presetID="2" presetClass="entr" presetSubtype="1"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childTnLst>
                          </p:cTn>
                        </p:par>
                        <p:par>
                          <p:cTn id="60" fill="hold">
                            <p:stCondLst>
                              <p:cond delay="6000"/>
                            </p:stCondLst>
                            <p:childTnLst>
                              <p:par>
                                <p:cTn id="61" presetID="10" presetClass="entr" presetSubtype="0"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par>
                          <p:cTn id="64" fill="hold">
                            <p:stCondLst>
                              <p:cond delay="6500"/>
                            </p:stCondLst>
                            <p:childTnLst>
                              <p:par>
                                <p:cTn id="65" presetID="23" presetClass="entr" presetSubtype="16"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childTnLst>
                                </p:cTn>
                              </p:par>
                            </p:childTnLst>
                          </p:cTn>
                        </p:par>
                        <p:par>
                          <p:cTn id="69" fill="hold">
                            <p:stCondLst>
                              <p:cond delay="7000"/>
                            </p:stCondLst>
                            <p:childTnLst>
                              <p:par>
                                <p:cTn id="70" presetID="2" presetClass="entr" presetSubtype="1"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additive="base">
                                        <p:cTn id="72" dur="500" fill="hold"/>
                                        <p:tgtEl>
                                          <p:spTgt spid="20"/>
                                        </p:tgtEl>
                                        <p:attrNameLst>
                                          <p:attrName>ppt_x</p:attrName>
                                        </p:attrNameLst>
                                      </p:cBhvr>
                                      <p:tavLst>
                                        <p:tav tm="0">
                                          <p:val>
                                            <p:strVal val="#ppt_x"/>
                                          </p:val>
                                        </p:tav>
                                        <p:tav tm="100000">
                                          <p:val>
                                            <p:strVal val="#ppt_x"/>
                                          </p:val>
                                        </p:tav>
                                      </p:tavLst>
                                    </p:anim>
                                    <p:anim calcmode="lin" valueType="num">
                                      <p:cBhvr additive="base">
                                        <p:cTn id="73" dur="500" fill="hold"/>
                                        <p:tgtEl>
                                          <p:spTgt spid="20"/>
                                        </p:tgtEl>
                                        <p:attrNameLst>
                                          <p:attrName>ppt_y</p:attrName>
                                        </p:attrNameLst>
                                      </p:cBhvr>
                                      <p:tavLst>
                                        <p:tav tm="0">
                                          <p:val>
                                            <p:strVal val="0-#ppt_h/2"/>
                                          </p:val>
                                        </p:tav>
                                        <p:tav tm="100000">
                                          <p:val>
                                            <p:strVal val="#ppt_y"/>
                                          </p:val>
                                        </p:tav>
                                      </p:tavLst>
                                    </p:anim>
                                  </p:childTnLst>
                                </p:cTn>
                              </p:par>
                              <p:par>
                                <p:cTn id="74" presetID="10"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
        </p:bldSub>
      </p:bldGraphic>
      <p:bldP spid="8" grpId="0"/>
      <p:bldP spid="9" grpId="0" animBg="1"/>
      <p:bldP spid="10" grpId="0" animBg="1"/>
      <p:bldP spid="11" grpId="0" animBg="1"/>
      <p:bldP spid="12" grpId="0"/>
      <p:bldP spid="13" grpId="0" animBg="1"/>
      <p:bldP spid="14" grpId="0" animBg="1"/>
      <p:bldP spid="15" grpId="0"/>
      <p:bldP spid="16" grpId="0" animBg="1"/>
      <p:bldP spid="17" grpId="0" animBg="1"/>
      <p:bldP spid="18" grpId="0"/>
      <p:bldP spid="19" grpId="0" animBg="1"/>
      <p:bldP spid="20" grpId="0" animBg="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Chart Slide</a:t>
            </a:r>
            <a:endParaRPr lang="en-US" dirty="0"/>
          </a:p>
        </p:txBody>
      </p:sp>
      <p:sp>
        <p:nvSpPr>
          <p:cNvPr id="3" name="Text Placeholder 2"/>
          <p:cNvSpPr>
            <a:spLocks noGrp="1"/>
          </p:cNvSpPr>
          <p:nvPr>
            <p:ph type="body" sz="half" idx="2"/>
          </p:nvPr>
        </p:nvSpPr>
        <p:spPr/>
        <p:txBody>
          <a:bodyPr/>
          <a:lstStyle/>
          <a:p>
            <a:r>
              <a:rPr lang="en-US" dirty="0" smtClean="0"/>
              <a:t>Data Chart Slide</a:t>
            </a:r>
            <a:endParaRPr lang="en-US" dirty="0"/>
          </a:p>
        </p:txBody>
      </p:sp>
      <p:graphicFrame>
        <p:nvGraphicFramePr>
          <p:cNvPr id="4" name="Table 3"/>
          <p:cNvGraphicFramePr>
            <a:graphicFrameLocks noGrp="1"/>
          </p:cNvGraphicFramePr>
          <p:nvPr/>
        </p:nvGraphicFramePr>
        <p:xfrm>
          <a:off x="640579" y="2023528"/>
          <a:ext cx="1329190" cy="1399120"/>
        </p:xfrm>
        <a:graphic>
          <a:graphicData uri="http://schemas.openxmlformats.org/drawingml/2006/table">
            <a:tbl>
              <a:tblPr bandRow="1">
                <a:tableStyleId>{5C22544A-7EE6-4342-B048-85BDC9FD1C3A}</a:tableStyleId>
              </a:tblPr>
              <a:tblGrid>
                <a:gridCol w="132919"/>
                <a:gridCol w="132919"/>
                <a:gridCol w="132919"/>
                <a:gridCol w="132919"/>
                <a:gridCol w="132919"/>
                <a:gridCol w="132919"/>
                <a:gridCol w="132919"/>
                <a:gridCol w="132919"/>
                <a:gridCol w="132919"/>
                <a:gridCol w="132919"/>
              </a:tblGrid>
              <a:tr h="139065">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r>
              <a:tr h="139065">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r>
              <a:tr h="139065">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r>
              <a:tr h="139065">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r>
              <a:tr h="139065">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r>
              <a:tr h="139065">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r>
              <a:tr h="139065">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r>
              <a:tr h="139065">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r>
              <a:tr h="139065">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r>
              <a:tr h="139065">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c>
                  <a:txBody>
                    <a:bodyPr/>
                    <a:lstStyle/>
                    <a:p>
                      <a:endParaRPr lang="en-US" sz="700" dirty="0"/>
                    </a:p>
                  </a:txBody>
                  <a:tcPr marL="16616" marR="16616" marT="16616" marB="16616">
                    <a:solidFill>
                      <a:schemeClr val="accent1"/>
                    </a:solidFill>
                  </a:tcPr>
                </a:tc>
              </a:tr>
            </a:tbl>
          </a:graphicData>
        </a:graphic>
      </p:graphicFrame>
      <p:graphicFrame>
        <p:nvGraphicFramePr>
          <p:cNvPr id="7" name="Table 6"/>
          <p:cNvGraphicFramePr>
            <a:graphicFrameLocks noGrp="1"/>
          </p:cNvGraphicFramePr>
          <p:nvPr/>
        </p:nvGraphicFramePr>
        <p:xfrm>
          <a:off x="2262085" y="2023528"/>
          <a:ext cx="1329190" cy="1399120"/>
        </p:xfrm>
        <a:graphic>
          <a:graphicData uri="http://schemas.openxmlformats.org/drawingml/2006/table">
            <a:tbl>
              <a:tblPr bandRow="1">
                <a:tableStyleId>{5C22544A-7EE6-4342-B048-85BDC9FD1C3A}</a:tableStyleId>
              </a:tblPr>
              <a:tblGrid>
                <a:gridCol w="132919"/>
                <a:gridCol w="132919"/>
                <a:gridCol w="132919"/>
                <a:gridCol w="132919"/>
                <a:gridCol w="132919"/>
                <a:gridCol w="132919"/>
                <a:gridCol w="132919"/>
                <a:gridCol w="132919"/>
                <a:gridCol w="132919"/>
                <a:gridCol w="132919"/>
              </a:tblGrid>
              <a:tr h="139065">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r>
              <a:tr h="139065">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r>
              <a:tr h="139065">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r>
              <a:tr h="139065">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r>
              <a:tr h="139065">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r>
              <a:tr h="139065">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r>
              <a:tr h="139065">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r>
              <a:tr h="139065">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r>
              <a:tr h="139065">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r>
              <a:tr h="139065">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c>
                  <a:txBody>
                    <a:bodyPr/>
                    <a:lstStyle/>
                    <a:p>
                      <a:endParaRPr lang="en-US" sz="700" dirty="0"/>
                    </a:p>
                  </a:txBody>
                  <a:tcPr marL="16616" marR="16616" marT="16616" marB="16616">
                    <a:solidFill>
                      <a:schemeClr val="accent2"/>
                    </a:solidFill>
                  </a:tcPr>
                </a:tc>
              </a:tr>
            </a:tbl>
          </a:graphicData>
        </a:graphic>
      </p:graphicFrame>
      <p:graphicFrame>
        <p:nvGraphicFramePr>
          <p:cNvPr id="10" name="Table 9"/>
          <p:cNvGraphicFramePr>
            <a:graphicFrameLocks noGrp="1"/>
          </p:cNvGraphicFramePr>
          <p:nvPr/>
        </p:nvGraphicFramePr>
        <p:xfrm>
          <a:off x="3883591" y="2023528"/>
          <a:ext cx="1329190" cy="1399120"/>
        </p:xfrm>
        <a:graphic>
          <a:graphicData uri="http://schemas.openxmlformats.org/drawingml/2006/table">
            <a:tbl>
              <a:tblPr bandRow="1">
                <a:tableStyleId>{5C22544A-7EE6-4342-B048-85BDC9FD1C3A}</a:tableStyleId>
              </a:tblPr>
              <a:tblGrid>
                <a:gridCol w="132919"/>
                <a:gridCol w="132919"/>
                <a:gridCol w="132919"/>
                <a:gridCol w="132919"/>
                <a:gridCol w="132919"/>
                <a:gridCol w="132919"/>
                <a:gridCol w="132919"/>
                <a:gridCol w="132919"/>
                <a:gridCol w="132919"/>
                <a:gridCol w="132919"/>
              </a:tblGrid>
              <a:tr h="139065">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r>
              <a:tr h="139065">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r>
              <a:tr h="139065">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r>
              <a:tr h="139065">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r>
              <a:tr h="139065">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r>
              <a:tr h="139065">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r>
              <a:tr h="139065">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r>
              <a:tr h="139065">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r>
              <a:tr h="139065">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r>
              <a:tr h="139065">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c>
                  <a:txBody>
                    <a:bodyPr/>
                    <a:lstStyle/>
                    <a:p>
                      <a:endParaRPr lang="en-US" sz="700" dirty="0"/>
                    </a:p>
                  </a:txBody>
                  <a:tcPr marL="16616" marR="16616" marT="16616" marB="16616">
                    <a:solidFill>
                      <a:schemeClr val="accent3"/>
                    </a:solidFill>
                  </a:tcPr>
                </a:tc>
              </a:tr>
            </a:tbl>
          </a:graphicData>
        </a:graphic>
      </p:graphicFrame>
      <p:graphicFrame>
        <p:nvGraphicFramePr>
          <p:cNvPr id="13" name="Table 12"/>
          <p:cNvGraphicFramePr>
            <a:graphicFrameLocks noGrp="1"/>
          </p:cNvGraphicFramePr>
          <p:nvPr/>
        </p:nvGraphicFramePr>
        <p:xfrm>
          <a:off x="5505097" y="2023528"/>
          <a:ext cx="1329190" cy="1399120"/>
        </p:xfrm>
        <a:graphic>
          <a:graphicData uri="http://schemas.openxmlformats.org/drawingml/2006/table">
            <a:tbl>
              <a:tblPr bandRow="1">
                <a:tableStyleId>{5C22544A-7EE6-4342-B048-85BDC9FD1C3A}</a:tableStyleId>
              </a:tblPr>
              <a:tblGrid>
                <a:gridCol w="132919"/>
                <a:gridCol w="132919"/>
                <a:gridCol w="132919"/>
                <a:gridCol w="132919"/>
                <a:gridCol w="132919"/>
                <a:gridCol w="132919"/>
                <a:gridCol w="132919"/>
                <a:gridCol w="132919"/>
                <a:gridCol w="132919"/>
                <a:gridCol w="132919"/>
              </a:tblGrid>
              <a:tr h="139065">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r>
              <a:tr h="139065">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r>
              <a:tr h="139065">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r>
              <a:tr h="139065">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r>
              <a:tr h="139065">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r>
              <a:tr h="139065">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r>
              <a:tr h="139065">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r>
              <a:tr h="139065">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r>
              <a:tr h="139065">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r>
              <a:tr h="139065">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c>
                  <a:txBody>
                    <a:bodyPr/>
                    <a:lstStyle/>
                    <a:p>
                      <a:endParaRPr lang="en-US" sz="700" dirty="0"/>
                    </a:p>
                  </a:txBody>
                  <a:tcPr marL="16616" marR="16616" marT="16616" marB="16616">
                    <a:solidFill>
                      <a:schemeClr val="accent4"/>
                    </a:solidFill>
                  </a:tcPr>
                </a:tc>
              </a:tr>
            </a:tbl>
          </a:graphicData>
        </a:graphic>
      </p:graphicFrame>
      <p:graphicFrame>
        <p:nvGraphicFramePr>
          <p:cNvPr id="16" name="Table 15"/>
          <p:cNvGraphicFramePr>
            <a:graphicFrameLocks noGrp="1"/>
          </p:cNvGraphicFramePr>
          <p:nvPr/>
        </p:nvGraphicFramePr>
        <p:xfrm>
          <a:off x="7126605" y="2023528"/>
          <a:ext cx="1329190" cy="1399120"/>
        </p:xfrm>
        <a:graphic>
          <a:graphicData uri="http://schemas.openxmlformats.org/drawingml/2006/table">
            <a:tbl>
              <a:tblPr bandRow="1">
                <a:tableStyleId>{5C22544A-7EE6-4342-B048-85BDC9FD1C3A}</a:tableStyleId>
              </a:tblPr>
              <a:tblGrid>
                <a:gridCol w="132919"/>
                <a:gridCol w="132919"/>
                <a:gridCol w="132919"/>
                <a:gridCol w="132919"/>
                <a:gridCol w="132919"/>
                <a:gridCol w="132919"/>
                <a:gridCol w="132919"/>
                <a:gridCol w="132919"/>
                <a:gridCol w="132919"/>
                <a:gridCol w="132919"/>
              </a:tblGrid>
              <a:tr h="139065">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c>
                  <a:txBody>
                    <a:bodyPr/>
                    <a:lstStyle/>
                    <a:p>
                      <a:endParaRPr lang="en-US" sz="700" dirty="0"/>
                    </a:p>
                  </a:txBody>
                  <a:tcPr marL="16616" marR="16616" marT="16616" marB="16616" anchor="ctr">
                    <a:solidFill>
                      <a:schemeClr val="bg1">
                        <a:lumMod val="85000"/>
                      </a:schemeClr>
                    </a:solidFill>
                  </a:tcPr>
                </a:tc>
              </a:tr>
              <a:tr h="139065">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c>
                  <a:txBody>
                    <a:bodyPr/>
                    <a:lstStyle/>
                    <a:p>
                      <a:endParaRPr lang="en-US" sz="700" dirty="0"/>
                    </a:p>
                  </a:txBody>
                  <a:tcPr marL="16616" marR="16616" marT="16616" marB="16616">
                    <a:solidFill>
                      <a:schemeClr val="bg1">
                        <a:lumMod val="85000"/>
                      </a:schemeClr>
                    </a:solidFill>
                  </a:tcPr>
                </a:tc>
              </a:tr>
              <a:tr h="139065">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r>
              <a:tr h="139065">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r>
              <a:tr h="139065">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r>
              <a:tr h="139065">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r>
              <a:tr h="139065">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r>
              <a:tr h="139065">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r>
              <a:tr h="139065">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r>
              <a:tr h="139065">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c>
                  <a:txBody>
                    <a:bodyPr/>
                    <a:lstStyle/>
                    <a:p>
                      <a:endParaRPr lang="en-US" sz="700" dirty="0"/>
                    </a:p>
                  </a:txBody>
                  <a:tcPr marL="16616" marR="16616" marT="16616" marB="16616">
                    <a:solidFill>
                      <a:schemeClr val="accent5"/>
                    </a:solidFill>
                  </a:tcPr>
                </a:tc>
              </a:tr>
            </a:tbl>
          </a:graphicData>
        </a:graphic>
      </p:graphicFrame>
      <p:sp>
        <p:nvSpPr>
          <p:cNvPr id="17" name="TextBox 16"/>
          <p:cNvSpPr txBox="1"/>
          <p:nvPr/>
        </p:nvSpPr>
        <p:spPr>
          <a:xfrm>
            <a:off x="533400" y="3551932"/>
            <a:ext cx="1543549" cy="1077218"/>
          </a:xfrm>
          <a:prstGeom prst="rect">
            <a:avLst/>
          </a:prstGeom>
          <a:noFill/>
        </p:spPr>
        <p:txBody>
          <a:bodyPr wrap="square" rtlCol="0">
            <a:spAutoFit/>
          </a:bodyPr>
          <a:lstStyle/>
          <a:p>
            <a:pPr algn="ctr"/>
            <a:r>
              <a:rPr lang="en-US" sz="1200" b="1" dirty="0" smtClean="0">
                <a:solidFill>
                  <a:schemeClr val="accent1"/>
                </a:solidFill>
              </a:rPr>
              <a:t>Title Goes here</a:t>
            </a:r>
          </a:p>
          <a:p>
            <a:pPr lvl="0" algn="ctr" defTabSz="914400">
              <a:spcBef>
                <a:spcPct val="20000"/>
              </a:spcBef>
              <a:defRPr/>
            </a:pPr>
            <a:r>
              <a:rPr lang="en-US" sz="1000" dirty="0" smtClean="0">
                <a:solidFill>
                  <a:schemeClr val="tx1">
                    <a:lumMod val="50000"/>
                    <a:lumOff val="50000"/>
                  </a:schemeClr>
                </a:solidFill>
              </a:rPr>
              <a:t>There are many variations of passages but the of majority have suffered alteration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sp>
        <p:nvSpPr>
          <p:cNvPr id="18" name="TextBox 17"/>
          <p:cNvSpPr txBox="1"/>
          <p:nvPr/>
        </p:nvSpPr>
        <p:spPr>
          <a:xfrm>
            <a:off x="2154906" y="3551932"/>
            <a:ext cx="1543549" cy="1077218"/>
          </a:xfrm>
          <a:prstGeom prst="rect">
            <a:avLst/>
          </a:prstGeom>
          <a:noFill/>
        </p:spPr>
        <p:txBody>
          <a:bodyPr wrap="square" rtlCol="0">
            <a:spAutoFit/>
          </a:bodyPr>
          <a:lstStyle/>
          <a:p>
            <a:pPr algn="ctr"/>
            <a:r>
              <a:rPr lang="en-US" sz="1200" b="1" dirty="0" smtClean="0">
                <a:solidFill>
                  <a:schemeClr val="accent2"/>
                </a:solidFill>
              </a:rPr>
              <a:t>Title Goes here</a:t>
            </a:r>
          </a:p>
          <a:p>
            <a:pPr lvl="0" algn="ctr" defTabSz="914400">
              <a:spcBef>
                <a:spcPct val="20000"/>
              </a:spcBef>
              <a:defRPr/>
            </a:pPr>
            <a:r>
              <a:rPr lang="en-US" sz="1000" dirty="0" smtClean="0">
                <a:solidFill>
                  <a:schemeClr val="tx1">
                    <a:lumMod val="50000"/>
                    <a:lumOff val="50000"/>
                  </a:schemeClr>
                </a:solidFill>
              </a:rPr>
              <a:t>There are many variations of passages but the of majority have suffered alteration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sp>
        <p:nvSpPr>
          <p:cNvPr id="19" name="TextBox 18"/>
          <p:cNvSpPr txBox="1"/>
          <p:nvPr/>
        </p:nvSpPr>
        <p:spPr>
          <a:xfrm>
            <a:off x="3776412" y="3551932"/>
            <a:ext cx="1543549" cy="1077218"/>
          </a:xfrm>
          <a:prstGeom prst="rect">
            <a:avLst/>
          </a:prstGeom>
          <a:noFill/>
        </p:spPr>
        <p:txBody>
          <a:bodyPr wrap="square" rtlCol="0">
            <a:spAutoFit/>
          </a:bodyPr>
          <a:lstStyle/>
          <a:p>
            <a:pPr algn="ctr"/>
            <a:r>
              <a:rPr lang="en-US" sz="1200" b="1" dirty="0" smtClean="0">
                <a:solidFill>
                  <a:schemeClr val="accent3"/>
                </a:solidFill>
              </a:rPr>
              <a:t>Title Goes here</a:t>
            </a:r>
          </a:p>
          <a:p>
            <a:pPr lvl="0" algn="ctr" defTabSz="914400">
              <a:spcBef>
                <a:spcPct val="20000"/>
              </a:spcBef>
              <a:defRPr/>
            </a:pPr>
            <a:r>
              <a:rPr lang="en-US" sz="1000" dirty="0" smtClean="0">
                <a:solidFill>
                  <a:schemeClr val="tx1">
                    <a:lumMod val="50000"/>
                    <a:lumOff val="50000"/>
                  </a:schemeClr>
                </a:solidFill>
              </a:rPr>
              <a:t>There are many variations of passages but the of majority have suffered alteration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sp>
        <p:nvSpPr>
          <p:cNvPr id="20" name="TextBox 19"/>
          <p:cNvSpPr txBox="1"/>
          <p:nvPr/>
        </p:nvSpPr>
        <p:spPr>
          <a:xfrm>
            <a:off x="5397919" y="3551932"/>
            <a:ext cx="1543549" cy="1077218"/>
          </a:xfrm>
          <a:prstGeom prst="rect">
            <a:avLst/>
          </a:prstGeom>
          <a:noFill/>
        </p:spPr>
        <p:txBody>
          <a:bodyPr wrap="square" rtlCol="0">
            <a:spAutoFit/>
          </a:bodyPr>
          <a:lstStyle/>
          <a:p>
            <a:pPr algn="ctr"/>
            <a:r>
              <a:rPr lang="en-US" sz="1200" b="1" dirty="0" smtClean="0">
                <a:solidFill>
                  <a:schemeClr val="accent4"/>
                </a:solidFill>
              </a:rPr>
              <a:t>Title Goes here</a:t>
            </a:r>
          </a:p>
          <a:p>
            <a:pPr lvl="0" algn="ctr" defTabSz="914400">
              <a:spcBef>
                <a:spcPct val="20000"/>
              </a:spcBef>
              <a:defRPr/>
            </a:pPr>
            <a:r>
              <a:rPr lang="en-US" sz="1000" dirty="0" smtClean="0">
                <a:solidFill>
                  <a:schemeClr val="tx1">
                    <a:lumMod val="50000"/>
                    <a:lumOff val="50000"/>
                  </a:schemeClr>
                </a:solidFill>
              </a:rPr>
              <a:t>There are many variations of passages but the of majority have suffered alteration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sp>
        <p:nvSpPr>
          <p:cNvPr id="21" name="TextBox 20"/>
          <p:cNvSpPr txBox="1"/>
          <p:nvPr/>
        </p:nvSpPr>
        <p:spPr>
          <a:xfrm>
            <a:off x="7019426" y="3551932"/>
            <a:ext cx="1543549" cy="1077218"/>
          </a:xfrm>
          <a:prstGeom prst="rect">
            <a:avLst/>
          </a:prstGeom>
          <a:noFill/>
        </p:spPr>
        <p:txBody>
          <a:bodyPr wrap="square" rtlCol="0">
            <a:spAutoFit/>
          </a:bodyPr>
          <a:lstStyle/>
          <a:p>
            <a:pPr algn="ctr"/>
            <a:r>
              <a:rPr lang="en-US" sz="1200" b="1" dirty="0" smtClean="0">
                <a:solidFill>
                  <a:schemeClr val="accent5"/>
                </a:solidFill>
              </a:rPr>
              <a:t>Title Goes here</a:t>
            </a:r>
          </a:p>
          <a:p>
            <a:pPr lvl="0" algn="ctr" defTabSz="914400">
              <a:spcBef>
                <a:spcPct val="20000"/>
              </a:spcBef>
              <a:defRPr/>
            </a:pPr>
            <a:r>
              <a:rPr lang="en-US" sz="1000" dirty="0" smtClean="0">
                <a:solidFill>
                  <a:schemeClr val="tx1">
                    <a:lumMod val="50000"/>
                    <a:lumOff val="50000"/>
                  </a:schemeClr>
                </a:solidFill>
              </a:rPr>
              <a:t>There are many variations of passages but the of majority have suffered alteration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sp>
        <p:nvSpPr>
          <p:cNvPr id="22" name="Down Arrow Callout 21"/>
          <p:cNvSpPr/>
          <p:nvPr/>
        </p:nvSpPr>
        <p:spPr>
          <a:xfrm>
            <a:off x="644135" y="1454282"/>
            <a:ext cx="1341828" cy="452566"/>
          </a:xfrm>
          <a:prstGeom prst="downArrowCallout">
            <a:avLst>
              <a:gd name="adj1" fmla="val 50000"/>
              <a:gd name="adj2" fmla="val 25000"/>
              <a:gd name="adj3" fmla="val 25000"/>
              <a:gd name="adj4" fmla="val 7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chemeClr val="bg1"/>
                </a:solidFill>
              </a:rPr>
              <a:t>50%</a:t>
            </a:r>
            <a:endParaRPr lang="en-US" sz="1800" b="1" dirty="0">
              <a:solidFill>
                <a:schemeClr val="bg1"/>
              </a:solidFill>
            </a:endParaRPr>
          </a:p>
        </p:txBody>
      </p:sp>
      <p:sp>
        <p:nvSpPr>
          <p:cNvPr id="23" name="Down Arrow Callout 22"/>
          <p:cNvSpPr/>
          <p:nvPr/>
        </p:nvSpPr>
        <p:spPr>
          <a:xfrm>
            <a:off x="2263974" y="1454282"/>
            <a:ext cx="1341828" cy="452566"/>
          </a:xfrm>
          <a:prstGeom prst="downArrowCallout">
            <a:avLst>
              <a:gd name="adj1" fmla="val 50000"/>
              <a:gd name="adj2" fmla="val 25000"/>
              <a:gd name="adj3" fmla="val 25000"/>
              <a:gd name="adj4" fmla="val 75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b="1" dirty="0" smtClean="0">
                <a:solidFill>
                  <a:schemeClr val="bg1"/>
                </a:solidFill>
              </a:rPr>
              <a:t>75%</a:t>
            </a:r>
            <a:endParaRPr lang="en-US" sz="1800" b="1" dirty="0">
              <a:solidFill>
                <a:schemeClr val="bg1"/>
              </a:solidFill>
            </a:endParaRPr>
          </a:p>
        </p:txBody>
      </p:sp>
      <p:sp>
        <p:nvSpPr>
          <p:cNvPr id="24" name="Down Arrow Callout 23"/>
          <p:cNvSpPr/>
          <p:nvPr/>
        </p:nvSpPr>
        <p:spPr>
          <a:xfrm>
            <a:off x="3883813" y="1454282"/>
            <a:ext cx="1341828" cy="452566"/>
          </a:xfrm>
          <a:prstGeom prst="downArrowCallout">
            <a:avLst>
              <a:gd name="adj1" fmla="val 50000"/>
              <a:gd name="adj2" fmla="val 25000"/>
              <a:gd name="adj3" fmla="val 25000"/>
              <a:gd name="adj4" fmla="val 75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800" b="1" dirty="0" smtClean="0">
                <a:solidFill>
                  <a:schemeClr val="bg1"/>
                </a:solidFill>
              </a:rPr>
              <a:t>30%</a:t>
            </a:r>
            <a:endParaRPr lang="en-US" sz="1800" b="1" dirty="0">
              <a:solidFill>
                <a:schemeClr val="bg1"/>
              </a:solidFill>
            </a:endParaRPr>
          </a:p>
        </p:txBody>
      </p:sp>
      <p:sp>
        <p:nvSpPr>
          <p:cNvPr id="25" name="Down Arrow Callout 24"/>
          <p:cNvSpPr/>
          <p:nvPr/>
        </p:nvSpPr>
        <p:spPr>
          <a:xfrm>
            <a:off x="5503652" y="1454282"/>
            <a:ext cx="1341828" cy="452566"/>
          </a:xfrm>
          <a:prstGeom prst="downArrowCallout">
            <a:avLst>
              <a:gd name="adj1" fmla="val 50000"/>
              <a:gd name="adj2" fmla="val 25000"/>
              <a:gd name="adj3" fmla="val 25000"/>
              <a:gd name="adj4" fmla="val 7500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800" b="1" dirty="0" smtClean="0">
                <a:solidFill>
                  <a:schemeClr val="bg1"/>
                </a:solidFill>
              </a:rPr>
              <a:t>70%</a:t>
            </a:r>
            <a:endParaRPr lang="en-US" sz="1800" b="1" dirty="0">
              <a:solidFill>
                <a:schemeClr val="bg1"/>
              </a:solidFill>
            </a:endParaRPr>
          </a:p>
        </p:txBody>
      </p:sp>
      <p:sp>
        <p:nvSpPr>
          <p:cNvPr id="26" name="Down Arrow Callout 25"/>
          <p:cNvSpPr/>
          <p:nvPr/>
        </p:nvSpPr>
        <p:spPr>
          <a:xfrm>
            <a:off x="7123492" y="1454282"/>
            <a:ext cx="1341828" cy="452566"/>
          </a:xfrm>
          <a:prstGeom prst="downArrowCallout">
            <a:avLst>
              <a:gd name="adj1" fmla="val 50000"/>
              <a:gd name="adj2" fmla="val 25000"/>
              <a:gd name="adj3" fmla="val 25000"/>
              <a:gd name="adj4" fmla="val 75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800" b="1" dirty="0" smtClean="0">
                <a:solidFill>
                  <a:schemeClr val="bg1"/>
                </a:solidFill>
              </a:rPr>
              <a:t>80%</a:t>
            </a:r>
            <a:endParaRPr lang="en-US" sz="18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par>
                                <p:cTn id="24" presetID="2" presetClass="entr" presetSubtype="4" accel="50000" decel="5000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par>
                                <p:cTn id="28" presetID="2" presetClass="entr" presetSubtype="4" accel="50000" decel="5000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1+#ppt_h/2"/>
                                          </p:val>
                                        </p:tav>
                                        <p:tav tm="100000">
                                          <p:val>
                                            <p:strVal val="#ppt_y"/>
                                          </p:val>
                                        </p:tav>
                                      </p:tavLst>
                                    </p:anim>
                                  </p:childTnLst>
                                </p:cTn>
                              </p:par>
                              <p:par>
                                <p:cTn id="32" presetID="2" presetClass="entr" presetSubtype="4" accel="50000" decel="5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par>
                                <p:cTn id="36" presetID="2" presetClass="entr" presetSubtype="4" accel="50000" decel="5000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ppt_x"/>
                                          </p:val>
                                        </p:tav>
                                        <p:tav tm="100000">
                                          <p:val>
                                            <p:strVal val="#ppt_x"/>
                                          </p:val>
                                        </p:tav>
                                      </p:tavLst>
                                    </p:anim>
                                    <p:anim calcmode="lin" valueType="num">
                                      <p:cBhvr additive="base">
                                        <p:cTn id="39" dur="500" fill="hold"/>
                                        <p:tgtEl>
                                          <p:spTgt spid="20"/>
                                        </p:tgtEl>
                                        <p:attrNameLst>
                                          <p:attrName>ppt_y</p:attrName>
                                        </p:attrNameLst>
                                      </p:cBhvr>
                                      <p:tavLst>
                                        <p:tav tm="0">
                                          <p:val>
                                            <p:strVal val="1+#ppt_h/2"/>
                                          </p:val>
                                        </p:tav>
                                        <p:tav tm="100000">
                                          <p:val>
                                            <p:strVal val="#ppt_y"/>
                                          </p:val>
                                        </p:tav>
                                      </p:tavLst>
                                    </p:anim>
                                  </p:childTnLst>
                                </p:cTn>
                              </p:par>
                              <p:par>
                                <p:cTn id="40" presetID="2" presetClass="entr" presetSubtype="4" accel="50000" decel="5000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par>
                                <p:cTn id="44" presetID="2" presetClass="entr" presetSubtype="1" accel="50000" decel="5000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ppt_x"/>
                                          </p:val>
                                        </p:tav>
                                        <p:tav tm="100000">
                                          <p:val>
                                            <p:strVal val="#ppt_x"/>
                                          </p:val>
                                        </p:tav>
                                      </p:tavLst>
                                    </p:anim>
                                    <p:anim calcmode="lin" valueType="num">
                                      <p:cBhvr additive="base">
                                        <p:cTn id="47" dur="500" fill="hold"/>
                                        <p:tgtEl>
                                          <p:spTgt spid="22"/>
                                        </p:tgtEl>
                                        <p:attrNameLst>
                                          <p:attrName>ppt_y</p:attrName>
                                        </p:attrNameLst>
                                      </p:cBhvr>
                                      <p:tavLst>
                                        <p:tav tm="0">
                                          <p:val>
                                            <p:strVal val="0-#ppt_h/2"/>
                                          </p:val>
                                        </p:tav>
                                        <p:tav tm="100000">
                                          <p:val>
                                            <p:strVal val="#ppt_y"/>
                                          </p:val>
                                        </p:tav>
                                      </p:tavLst>
                                    </p:anim>
                                  </p:childTnLst>
                                </p:cTn>
                              </p:par>
                              <p:par>
                                <p:cTn id="48" presetID="2" presetClass="entr" presetSubtype="1" accel="50000" decel="5000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0-#ppt_h/2"/>
                                          </p:val>
                                        </p:tav>
                                        <p:tav tm="100000">
                                          <p:val>
                                            <p:strVal val="#ppt_y"/>
                                          </p:val>
                                        </p:tav>
                                      </p:tavLst>
                                    </p:anim>
                                  </p:childTnLst>
                                </p:cTn>
                              </p:par>
                              <p:par>
                                <p:cTn id="52" presetID="2" presetClass="entr" presetSubtype="1" accel="50000" decel="50000"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0-#ppt_h/2"/>
                                          </p:val>
                                        </p:tav>
                                        <p:tav tm="100000">
                                          <p:val>
                                            <p:strVal val="#ppt_y"/>
                                          </p:val>
                                        </p:tav>
                                      </p:tavLst>
                                    </p:anim>
                                  </p:childTnLst>
                                </p:cTn>
                              </p:par>
                              <p:par>
                                <p:cTn id="56" presetID="2" presetClass="entr" presetSubtype="1" accel="50000" decel="5000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500" fill="hold"/>
                                        <p:tgtEl>
                                          <p:spTgt spid="25"/>
                                        </p:tgtEl>
                                        <p:attrNameLst>
                                          <p:attrName>ppt_x</p:attrName>
                                        </p:attrNameLst>
                                      </p:cBhvr>
                                      <p:tavLst>
                                        <p:tav tm="0">
                                          <p:val>
                                            <p:strVal val="#ppt_x"/>
                                          </p:val>
                                        </p:tav>
                                        <p:tav tm="100000">
                                          <p:val>
                                            <p:strVal val="#ppt_x"/>
                                          </p:val>
                                        </p:tav>
                                      </p:tavLst>
                                    </p:anim>
                                    <p:anim calcmode="lin" valueType="num">
                                      <p:cBhvr additive="base">
                                        <p:cTn id="59" dur="500" fill="hold"/>
                                        <p:tgtEl>
                                          <p:spTgt spid="25"/>
                                        </p:tgtEl>
                                        <p:attrNameLst>
                                          <p:attrName>ppt_y</p:attrName>
                                        </p:attrNameLst>
                                      </p:cBhvr>
                                      <p:tavLst>
                                        <p:tav tm="0">
                                          <p:val>
                                            <p:strVal val="0-#ppt_h/2"/>
                                          </p:val>
                                        </p:tav>
                                        <p:tav tm="100000">
                                          <p:val>
                                            <p:strVal val="#ppt_y"/>
                                          </p:val>
                                        </p:tav>
                                      </p:tavLst>
                                    </p:anim>
                                  </p:childTnLst>
                                </p:cTn>
                              </p:par>
                              <p:par>
                                <p:cTn id="60" presetID="2" presetClass="entr" presetSubtype="1" accel="50000" decel="50000" fill="hold"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2"/>
          <p:cNvGrpSpPr/>
          <p:nvPr/>
        </p:nvGrpSpPr>
        <p:grpSpPr>
          <a:xfrm>
            <a:off x="609600" y="1078173"/>
            <a:ext cx="7924800" cy="2357806"/>
            <a:chOff x="609600" y="1126813"/>
            <a:chExt cx="7924800" cy="2357806"/>
          </a:xfrm>
        </p:grpSpPr>
        <p:grpSp>
          <p:nvGrpSpPr>
            <p:cNvPr id="3" name="Group 61"/>
            <p:cNvGrpSpPr/>
            <p:nvPr/>
          </p:nvGrpSpPr>
          <p:grpSpPr>
            <a:xfrm>
              <a:off x="609600" y="1126813"/>
              <a:ext cx="7918708" cy="2357806"/>
              <a:chOff x="856234" y="1246789"/>
              <a:chExt cx="7425819" cy="2189066"/>
            </a:xfrm>
          </p:grpSpPr>
          <p:cxnSp>
            <p:nvCxnSpPr>
              <p:cNvPr id="42" name="Straight Connector 41"/>
              <p:cNvCxnSpPr/>
              <p:nvPr/>
            </p:nvCxnSpPr>
            <p:spPr>
              <a:xfrm>
                <a:off x="856234"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531308"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06382"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81456"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556530"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231604"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906678"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581752"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256826"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931900"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606974"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282053" y="1246789"/>
                <a:ext cx="0" cy="218906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Group 141"/>
            <p:cNvGrpSpPr/>
            <p:nvPr/>
          </p:nvGrpSpPr>
          <p:grpSpPr>
            <a:xfrm>
              <a:off x="609844" y="1126813"/>
              <a:ext cx="7924556" cy="2357806"/>
              <a:chOff x="609844" y="1126813"/>
              <a:chExt cx="7924556" cy="2357806"/>
            </a:xfrm>
          </p:grpSpPr>
          <p:cxnSp>
            <p:nvCxnSpPr>
              <p:cNvPr id="37" name="Straight Connector 36"/>
              <p:cNvCxnSpPr/>
              <p:nvPr/>
            </p:nvCxnSpPr>
            <p:spPr>
              <a:xfrm>
                <a:off x="609844" y="1912749"/>
                <a:ext cx="7924556"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9844" y="2305717"/>
                <a:ext cx="7924556"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09844" y="2698685"/>
                <a:ext cx="7924556"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9844" y="3091653"/>
                <a:ext cx="7924556"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09844" y="1126813"/>
                <a:ext cx="7924556"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09844" y="1519781"/>
                <a:ext cx="7924556"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609844" y="3484619"/>
                <a:ext cx="7924556"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7" name="Title 6"/>
          <p:cNvSpPr>
            <a:spLocks noGrp="1"/>
          </p:cNvSpPr>
          <p:nvPr>
            <p:ph type="title"/>
          </p:nvPr>
        </p:nvSpPr>
        <p:spPr/>
        <p:txBody>
          <a:bodyPr/>
          <a:lstStyle/>
          <a:p>
            <a:r>
              <a:rPr lang="en-US" dirty="0" smtClean="0"/>
              <a:t>Pyramids Chart Slide</a:t>
            </a:r>
            <a:endParaRPr lang="en-US" dirty="0"/>
          </a:p>
        </p:txBody>
      </p:sp>
      <p:sp>
        <p:nvSpPr>
          <p:cNvPr id="8" name="Text Placeholder 7"/>
          <p:cNvSpPr>
            <a:spLocks noGrp="1"/>
          </p:cNvSpPr>
          <p:nvPr>
            <p:ph type="body" sz="half" idx="2"/>
          </p:nvPr>
        </p:nvSpPr>
        <p:spPr/>
        <p:txBody>
          <a:bodyPr/>
          <a:lstStyle/>
          <a:p>
            <a:r>
              <a:rPr lang="en-US" dirty="0" smtClean="0"/>
              <a:t>Pyramids Chart Slide</a:t>
            </a:r>
            <a:endParaRPr lang="en-US" dirty="0"/>
          </a:p>
        </p:txBody>
      </p:sp>
      <p:sp>
        <p:nvSpPr>
          <p:cNvPr id="6" name="Freeform 6"/>
          <p:cNvSpPr/>
          <p:nvPr/>
        </p:nvSpPr>
        <p:spPr bwMode="auto">
          <a:xfrm>
            <a:off x="1076726" y="1357166"/>
            <a:ext cx="1492517" cy="209582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91440" tIns="45720" rIns="91440" bIns="45720" numCol="1" anchor="t" anchorCtr="0" compatLnSpc="1"/>
          <a:lstStyle/>
          <a:p>
            <a:endParaRPr lang="en-US" dirty="0"/>
          </a:p>
        </p:txBody>
      </p:sp>
      <p:sp>
        <p:nvSpPr>
          <p:cNvPr id="11" name="Freeform 6"/>
          <p:cNvSpPr/>
          <p:nvPr/>
        </p:nvSpPr>
        <p:spPr bwMode="auto">
          <a:xfrm>
            <a:off x="2514600" y="1357166"/>
            <a:ext cx="1492517" cy="209582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91440" tIns="45720" rIns="91440" bIns="45720" numCol="1" anchor="t" anchorCtr="0" compatLnSpc="1"/>
          <a:lstStyle/>
          <a:p>
            <a:endParaRPr lang="en-US" dirty="0"/>
          </a:p>
        </p:txBody>
      </p:sp>
      <p:sp>
        <p:nvSpPr>
          <p:cNvPr id="17" name="Freeform 6"/>
          <p:cNvSpPr/>
          <p:nvPr/>
        </p:nvSpPr>
        <p:spPr bwMode="auto">
          <a:xfrm>
            <a:off x="614755" y="2143101"/>
            <a:ext cx="1137156" cy="130989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91440" tIns="45720" rIns="91440" bIns="45720" numCol="1" anchor="t" anchorCtr="0" compatLnSpc="1"/>
          <a:lstStyle/>
          <a:p>
            <a:endParaRPr lang="en-US" dirty="0"/>
          </a:p>
        </p:txBody>
      </p:sp>
      <p:sp>
        <p:nvSpPr>
          <p:cNvPr id="22" name="Freeform 6"/>
          <p:cNvSpPr/>
          <p:nvPr/>
        </p:nvSpPr>
        <p:spPr bwMode="auto">
          <a:xfrm>
            <a:off x="1751911" y="1095188"/>
            <a:ext cx="1679082" cy="235780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91440" tIns="45720" rIns="91440" bIns="45720" numCol="1" anchor="t" anchorCtr="0" compatLnSpc="1"/>
          <a:lstStyle/>
          <a:p>
            <a:endParaRPr lang="en-US" dirty="0"/>
          </a:p>
        </p:txBody>
      </p:sp>
      <p:sp>
        <p:nvSpPr>
          <p:cNvPr id="27" name="Freeform 6"/>
          <p:cNvSpPr/>
          <p:nvPr/>
        </p:nvSpPr>
        <p:spPr bwMode="auto">
          <a:xfrm>
            <a:off x="3276600" y="1721160"/>
            <a:ext cx="1492517" cy="1731834"/>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91440" tIns="45720" rIns="91440" bIns="45720" numCol="1" anchor="t" anchorCtr="0" compatLnSpc="1"/>
          <a:lstStyle/>
          <a:p>
            <a:endParaRPr lang="en-US" dirty="0"/>
          </a:p>
        </p:txBody>
      </p:sp>
      <p:sp>
        <p:nvSpPr>
          <p:cNvPr id="28" name="Freeform 6"/>
          <p:cNvSpPr/>
          <p:nvPr/>
        </p:nvSpPr>
        <p:spPr bwMode="auto">
          <a:xfrm>
            <a:off x="3982278" y="1357166"/>
            <a:ext cx="1492517" cy="209582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91440" tIns="45720" rIns="91440" bIns="45720" numCol="1" anchor="t" anchorCtr="0" compatLnSpc="1"/>
          <a:lstStyle/>
          <a:p>
            <a:endParaRPr lang="en-US" dirty="0"/>
          </a:p>
        </p:txBody>
      </p:sp>
      <p:sp>
        <p:nvSpPr>
          <p:cNvPr id="29" name="Freeform 6"/>
          <p:cNvSpPr/>
          <p:nvPr/>
        </p:nvSpPr>
        <p:spPr bwMode="auto">
          <a:xfrm>
            <a:off x="4905837" y="2143101"/>
            <a:ext cx="1137156" cy="130989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91440" tIns="45720" rIns="91440" bIns="45720" numCol="1" anchor="t" anchorCtr="0" compatLnSpc="1"/>
          <a:lstStyle/>
          <a:p>
            <a:endParaRPr lang="en-US" dirty="0"/>
          </a:p>
        </p:txBody>
      </p:sp>
      <p:sp>
        <p:nvSpPr>
          <p:cNvPr id="31" name="Freeform 6"/>
          <p:cNvSpPr/>
          <p:nvPr/>
        </p:nvSpPr>
        <p:spPr bwMode="auto">
          <a:xfrm>
            <a:off x="5488924" y="1357166"/>
            <a:ext cx="1492517" cy="209582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91440" tIns="45720" rIns="91440" bIns="45720" numCol="1" anchor="t" anchorCtr="0" compatLnSpc="1"/>
          <a:lstStyle/>
          <a:p>
            <a:endParaRPr lang="en-US" dirty="0"/>
          </a:p>
        </p:txBody>
      </p:sp>
      <p:sp>
        <p:nvSpPr>
          <p:cNvPr id="32" name="Freeform 6"/>
          <p:cNvSpPr/>
          <p:nvPr/>
        </p:nvSpPr>
        <p:spPr bwMode="auto">
          <a:xfrm>
            <a:off x="7026916" y="1357166"/>
            <a:ext cx="1492517" cy="209582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91440" tIns="45720" rIns="91440" bIns="45720" numCol="1" anchor="t" anchorCtr="0" compatLnSpc="1"/>
          <a:lstStyle/>
          <a:p>
            <a:endParaRPr lang="en-US" dirty="0"/>
          </a:p>
        </p:txBody>
      </p:sp>
      <p:sp>
        <p:nvSpPr>
          <p:cNvPr id="34" name="Freeform 6"/>
          <p:cNvSpPr/>
          <p:nvPr/>
        </p:nvSpPr>
        <p:spPr bwMode="auto">
          <a:xfrm>
            <a:off x="6193926" y="1095188"/>
            <a:ext cx="1679082" cy="235780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91440" tIns="45720" rIns="91440" bIns="45720" numCol="1" anchor="t" anchorCtr="0" compatLnSpc="1"/>
          <a:lstStyle/>
          <a:p>
            <a:endParaRPr lang="en-US" dirty="0"/>
          </a:p>
        </p:txBody>
      </p:sp>
      <p:grpSp>
        <p:nvGrpSpPr>
          <p:cNvPr id="5" name="Group 136"/>
          <p:cNvGrpSpPr/>
          <p:nvPr/>
        </p:nvGrpSpPr>
        <p:grpSpPr>
          <a:xfrm>
            <a:off x="800404" y="3588379"/>
            <a:ext cx="703718" cy="707055"/>
            <a:chOff x="886162" y="3281022"/>
            <a:chExt cx="703718" cy="707055"/>
          </a:xfrm>
        </p:grpSpPr>
        <p:sp>
          <p:nvSpPr>
            <p:cNvPr id="57" name="Oval 56"/>
            <p:cNvSpPr>
              <a:spLocks noChangeAspect="1"/>
            </p:cNvSpPr>
            <p:nvPr/>
          </p:nvSpPr>
          <p:spPr>
            <a:xfrm>
              <a:off x="1088218" y="3281022"/>
              <a:ext cx="200183" cy="19445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grpSp>
          <p:nvGrpSpPr>
            <p:cNvPr id="9" name="Group 120"/>
            <p:cNvGrpSpPr/>
            <p:nvPr/>
          </p:nvGrpSpPr>
          <p:grpSpPr>
            <a:xfrm>
              <a:off x="886162" y="3475474"/>
              <a:ext cx="703718" cy="512603"/>
              <a:chOff x="943769" y="3705902"/>
              <a:chExt cx="703718" cy="512603"/>
            </a:xfrm>
          </p:grpSpPr>
          <p:sp>
            <p:nvSpPr>
              <p:cNvPr id="59" name="TextBox 58"/>
              <p:cNvSpPr txBox="1"/>
              <p:nvPr/>
            </p:nvSpPr>
            <p:spPr>
              <a:xfrm>
                <a:off x="943769" y="4056922"/>
                <a:ext cx="703718" cy="161583"/>
              </a:xfrm>
              <a:prstGeom prst="rect">
                <a:avLst/>
              </a:prstGeom>
              <a:noFill/>
            </p:spPr>
            <p:txBody>
              <a:bodyPr wrap="none" lIns="0" tIns="0" rIns="0" bIns="0" rtlCol="0" anchor="t">
                <a:spAutoFit/>
              </a:bodyPr>
              <a:lstStyle/>
              <a:p>
                <a:pPr algn="ctr"/>
                <a:r>
                  <a:rPr lang="en-US" sz="1050" b="1" dirty="0" smtClean="0">
                    <a:solidFill>
                      <a:schemeClr val="tx1">
                        <a:lumMod val="50000"/>
                        <a:lumOff val="50000"/>
                      </a:schemeClr>
                    </a:solidFill>
                  </a:rPr>
                  <a:t>KEYWORD</a:t>
                </a:r>
                <a:endParaRPr lang="en-US" sz="1050" b="1" dirty="0">
                  <a:solidFill>
                    <a:schemeClr val="tx1">
                      <a:lumMod val="50000"/>
                      <a:lumOff val="50000"/>
                    </a:schemeClr>
                  </a:solidFill>
                </a:endParaRPr>
              </a:p>
            </p:txBody>
          </p:sp>
          <p:cxnSp>
            <p:nvCxnSpPr>
              <p:cNvPr id="60" name="Straight Connector 59"/>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0" name="Group 137"/>
          <p:cNvGrpSpPr/>
          <p:nvPr/>
        </p:nvGrpSpPr>
        <p:grpSpPr>
          <a:xfrm>
            <a:off x="1539213" y="3588379"/>
            <a:ext cx="703718" cy="1032175"/>
            <a:chOff x="1543503" y="3281022"/>
            <a:chExt cx="703718" cy="1032175"/>
          </a:xfrm>
        </p:grpSpPr>
        <p:sp>
          <p:nvSpPr>
            <p:cNvPr id="62" name="Oval 61"/>
            <p:cNvSpPr>
              <a:spLocks noChangeAspect="1"/>
            </p:cNvSpPr>
            <p:nvPr/>
          </p:nvSpPr>
          <p:spPr>
            <a:xfrm>
              <a:off x="1744938" y="3281022"/>
              <a:ext cx="200183" cy="194452"/>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grpSp>
          <p:nvGrpSpPr>
            <p:cNvPr id="12" name="Group 107"/>
            <p:cNvGrpSpPr/>
            <p:nvPr/>
          </p:nvGrpSpPr>
          <p:grpSpPr>
            <a:xfrm>
              <a:off x="1543503" y="3475474"/>
              <a:ext cx="703718" cy="837723"/>
              <a:chOff x="1592299" y="3705902"/>
              <a:chExt cx="703718" cy="837723"/>
            </a:xfrm>
          </p:grpSpPr>
          <p:cxnSp>
            <p:nvCxnSpPr>
              <p:cNvPr id="64" name="Straight Connector 63"/>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592299" y="4382042"/>
                <a:ext cx="703718" cy="161583"/>
              </a:xfrm>
              <a:prstGeom prst="rect">
                <a:avLst/>
              </a:prstGeom>
              <a:noFill/>
            </p:spPr>
            <p:txBody>
              <a:bodyPr wrap="none" lIns="0" tIns="0" rIns="0" bIns="0" rtlCol="0" anchor="t">
                <a:spAutoFit/>
              </a:bodyPr>
              <a:lstStyle/>
              <a:p>
                <a:pPr algn="ctr"/>
                <a:r>
                  <a:rPr lang="en-US" sz="1050" b="1" dirty="0" smtClean="0">
                    <a:solidFill>
                      <a:schemeClr val="tx1">
                        <a:lumMod val="50000"/>
                        <a:lumOff val="50000"/>
                      </a:schemeClr>
                    </a:solidFill>
                  </a:rPr>
                  <a:t>KEYWORD</a:t>
                </a:r>
                <a:endParaRPr lang="en-US" sz="1050" b="1" dirty="0">
                  <a:solidFill>
                    <a:schemeClr val="tx1">
                      <a:lumMod val="50000"/>
                      <a:lumOff val="50000"/>
                    </a:schemeClr>
                  </a:solidFill>
                </a:endParaRPr>
              </a:p>
            </p:txBody>
          </p:sp>
        </p:grpSp>
      </p:grpSp>
      <p:grpSp>
        <p:nvGrpSpPr>
          <p:cNvPr id="13" name="Group 136"/>
          <p:cNvGrpSpPr/>
          <p:nvPr/>
        </p:nvGrpSpPr>
        <p:grpSpPr>
          <a:xfrm>
            <a:off x="2278022" y="3588379"/>
            <a:ext cx="703718" cy="707055"/>
            <a:chOff x="886162" y="3281022"/>
            <a:chExt cx="703718" cy="707055"/>
          </a:xfrm>
        </p:grpSpPr>
        <p:sp>
          <p:nvSpPr>
            <p:cNvPr id="102" name="Oval 101"/>
            <p:cNvSpPr>
              <a:spLocks noChangeAspect="1"/>
            </p:cNvSpPr>
            <p:nvPr/>
          </p:nvSpPr>
          <p:spPr>
            <a:xfrm>
              <a:off x="1088218" y="3281022"/>
              <a:ext cx="200183" cy="194452"/>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grpSp>
          <p:nvGrpSpPr>
            <p:cNvPr id="14" name="Group 120"/>
            <p:cNvGrpSpPr/>
            <p:nvPr/>
          </p:nvGrpSpPr>
          <p:grpSpPr>
            <a:xfrm>
              <a:off x="886162" y="3475474"/>
              <a:ext cx="703718" cy="512603"/>
              <a:chOff x="943769" y="3705902"/>
              <a:chExt cx="703718" cy="512603"/>
            </a:xfrm>
          </p:grpSpPr>
          <p:sp>
            <p:nvSpPr>
              <p:cNvPr id="104" name="TextBox 103"/>
              <p:cNvSpPr txBox="1"/>
              <p:nvPr/>
            </p:nvSpPr>
            <p:spPr>
              <a:xfrm>
                <a:off x="943769" y="4056922"/>
                <a:ext cx="703718" cy="161583"/>
              </a:xfrm>
              <a:prstGeom prst="rect">
                <a:avLst/>
              </a:prstGeom>
              <a:noFill/>
            </p:spPr>
            <p:txBody>
              <a:bodyPr wrap="none" lIns="0" tIns="0" rIns="0" bIns="0" rtlCol="0" anchor="t">
                <a:spAutoFit/>
              </a:bodyPr>
              <a:lstStyle/>
              <a:p>
                <a:pPr algn="ctr"/>
                <a:r>
                  <a:rPr lang="en-US" sz="1050" b="1" dirty="0" smtClean="0">
                    <a:solidFill>
                      <a:schemeClr val="tx1">
                        <a:lumMod val="50000"/>
                        <a:lumOff val="50000"/>
                      </a:schemeClr>
                    </a:solidFill>
                  </a:rPr>
                  <a:t>KEYWORD</a:t>
                </a:r>
                <a:endParaRPr lang="en-US" sz="1050" b="1" dirty="0">
                  <a:solidFill>
                    <a:schemeClr val="tx1">
                      <a:lumMod val="50000"/>
                      <a:lumOff val="50000"/>
                    </a:schemeClr>
                  </a:solidFill>
                </a:endParaRPr>
              </a:p>
            </p:txBody>
          </p:sp>
          <p:cxnSp>
            <p:nvCxnSpPr>
              <p:cNvPr id="105" name="Straight Connector 104"/>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5" name="Group 137"/>
          <p:cNvGrpSpPr/>
          <p:nvPr/>
        </p:nvGrpSpPr>
        <p:grpSpPr>
          <a:xfrm>
            <a:off x="3016831" y="3588379"/>
            <a:ext cx="703718" cy="1032175"/>
            <a:chOff x="1543503" y="3281022"/>
            <a:chExt cx="703718" cy="1032175"/>
          </a:xfrm>
        </p:grpSpPr>
        <p:sp>
          <p:nvSpPr>
            <p:cNvPr id="107" name="Oval 106"/>
            <p:cNvSpPr>
              <a:spLocks noChangeAspect="1"/>
            </p:cNvSpPr>
            <p:nvPr/>
          </p:nvSpPr>
          <p:spPr>
            <a:xfrm>
              <a:off x="1744938" y="3281022"/>
              <a:ext cx="200183" cy="19445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grpSp>
          <p:nvGrpSpPr>
            <p:cNvPr id="16" name="Group 107"/>
            <p:cNvGrpSpPr/>
            <p:nvPr/>
          </p:nvGrpSpPr>
          <p:grpSpPr>
            <a:xfrm>
              <a:off x="1543503" y="3475474"/>
              <a:ext cx="703718" cy="837723"/>
              <a:chOff x="1592299" y="3705902"/>
              <a:chExt cx="703718" cy="837723"/>
            </a:xfrm>
          </p:grpSpPr>
          <p:cxnSp>
            <p:nvCxnSpPr>
              <p:cNvPr id="109" name="Straight Connector 108"/>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592299" y="4382042"/>
                <a:ext cx="703718" cy="161583"/>
              </a:xfrm>
              <a:prstGeom prst="rect">
                <a:avLst/>
              </a:prstGeom>
              <a:noFill/>
            </p:spPr>
            <p:txBody>
              <a:bodyPr wrap="none" lIns="0" tIns="0" rIns="0" bIns="0" rtlCol="0" anchor="t">
                <a:spAutoFit/>
              </a:bodyPr>
              <a:lstStyle/>
              <a:p>
                <a:pPr algn="ctr"/>
                <a:r>
                  <a:rPr lang="en-US" sz="1050" b="1" dirty="0" smtClean="0">
                    <a:solidFill>
                      <a:schemeClr val="tx1">
                        <a:lumMod val="50000"/>
                        <a:lumOff val="50000"/>
                      </a:schemeClr>
                    </a:solidFill>
                  </a:rPr>
                  <a:t>KEYWORD</a:t>
                </a:r>
                <a:endParaRPr lang="en-US" sz="1050" b="1" dirty="0">
                  <a:solidFill>
                    <a:schemeClr val="tx1">
                      <a:lumMod val="50000"/>
                      <a:lumOff val="50000"/>
                    </a:schemeClr>
                  </a:solidFill>
                </a:endParaRPr>
              </a:p>
            </p:txBody>
          </p:sp>
        </p:grpSp>
      </p:grpSp>
      <p:grpSp>
        <p:nvGrpSpPr>
          <p:cNvPr id="18" name="Group 136"/>
          <p:cNvGrpSpPr/>
          <p:nvPr/>
        </p:nvGrpSpPr>
        <p:grpSpPr>
          <a:xfrm>
            <a:off x="3755640" y="3588379"/>
            <a:ext cx="703718" cy="707055"/>
            <a:chOff x="886162" y="3281022"/>
            <a:chExt cx="703718" cy="707055"/>
          </a:xfrm>
        </p:grpSpPr>
        <p:sp>
          <p:nvSpPr>
            <p:cNvPr id="112" name="Oval 111"/>
            <p:cNvSpPr>
              <a:spLocks noChangeAspect="1"/>
            </p:cNvSpPr>
            <p:nvPr/>
          </p:nvSpPr>
          <p:spPr>
            <a:xfrm>
              <a:off x="1088218" y="3281022"/>
              <a:ext cx="200183" cy="194452"/>
            </a:xfrm>
            <a:prstGeom prst="ellipse">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grpSp>
          <p:nvGrpSpPr>
            <p:cNvPr id="19" name="Group 120"/>
            <p:cNvGrpSpPr/>
            <p:nvPr/>
          </p:nvGrpSpPr>
          <p:grpSpPr>
            <a:xfrm>
              <a:off x="886162" y="3475474"/>
              <a:ext cx="703718" cy="512603"/>
              <a:chOff x="943769" y="3705902"/>
              <a:chExt cx="703718" cy="512603"/>
            </a:xfrm>
          </p:grpSpPr>
          <p:sp>
            <p:nvSpPr>
              <p:cNvPr id="114" name="TextBox 113"/>
              <p:cNvSpPr txBox="1"/>
              <p:nvPr/>
            </p:nvSpPr>
            <p:spPr>
              <a:xfrm>
                <a:off x="943769" y="4056922"/>
                <a:ext cx="703718" cy="161583"/>
              </a:xfrm>
              <a:prstGeom prst="rect">
                <a:avLst/>
              </a:prstGeom>
              <a:noFill/>
            </p:spPr>
            <p:txBody>
              <a:bodyPr wrap="none" lIns="0" tIns="0" rIns="0" bIns="0" rtlCol="0" anchor="t">
                <a:spAutoFit/>
              </a:bodyPr>
              <a:lstStyle/>
              <a:p>
                <a:pPr algn="ctr"/>
                <a:r>
                  <a:rPr lang="en-US" sz="1050" b="1" dirty="0" smtClean="0">
                    <a:solidFill>
                      <a:schemeClr val="tx1">
                        <a:lumMod val="50000"/>
                        <a:lumOff val="50000"/>
                      </a:schemeClr>
                    </a:solidFill>
                  </a:rPr>
                  <a:t>KEYWORD</a:t>
                </a:r>
                <a:endParaRPr lang="en-US" sz="1050" b="1" dirty="0">
                  <a:solidFill>
                    <a:schemeClr val="tx1">
                      <a:lumMod val="50000"/>
                      <a:lumOff val="50000"/>
                    </a:schemeClr>
                  </a:solidFill>
                </a:endParaRPr>
              </a:p>
            </p:txBody>
          </p:sp>
          <p:cxnSp>
            <p:nvCxnSpPr>
              <p:cNvPr id="115" name="Straight Connector 114"/>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0" name="Group 137"/>
          <p:cNvGrpSpPr/>
          <p:nvPr/>
        </p:nvGrpSpPr>
        <p:grpSpPr>
          <a:xfrm>
            <a:off x="4494449" y="3588379"/>
            <a:ext cx="703718" cy="1032175"/>
            <a:chOff x="1543503" y="3281022"/>
            <a:chExt cx="703718" cy="1032175"/>
          </a:xfrm>
        </p:grpSpPr>
        <p:sp>
          <p:nvSpPr>
            <p:cNvPr id="117" name="Oval 116"/>
            <p:cNvSpPr>
              <a:spLocks noChangeAspect="1"/>
            </p:cNvSpPr>
            <p:nvPr/>
          </p:nvSpPr>
          <p:spPr>
            <a:xfrm>
              <a:off x="1744938" y="3281022"/>
              <a:ext cx="200183" cy="194452"/>
            </a:xfrm>
            <a:prstGeom prst="ellipse">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grpSp>
          <p:nvGrpSpPr>
            <p:cNvPr id="21" name="Group 107"/>
            <p:cNvGrpSpPr/>
            <p:nvPr/>
          </p:nvGrpSpPr>
          <p:grpSpPr>
            <a:xfrm>
              <a:off x="1543503" y="3475474"/>
              <a:ext cx="703718" cy="837723"/>
              <a:chOff x="1592299" y="3705902"/>
              <a:chExt cx="703718" cy="837723"/>
            </a:xfrm>
          </p:grpSpPr>
          <p:cxnSp>
            <p:nvCxnSpPr>
              <p:cNvPr id="119" name="Straight Connector 118"/>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592299" y="4382042"/>
                <a:ext cx="703718" cy="161583"/>
              </a:xfrm>
              <a:prstGeom prst="rect">
                <a:avLst/>
              </a:prstGeom>
              <a:noFill/>
            </p:spPr>
            <p:txBody>
              <a:bodyPr wrap="none" lIns="0" tIns="0" rIns="0" bIns="0" rtlCol="0" anchor="t">
                <a:spAutoFit/>
              </a:bodyPr>
              <a:lstStyle/>
              <a:p>
                <a:pPr algn="ctr"/>
                <a:r>
                  <a:rPr lang="en-US" sz="1050" b="1" dirty="0" smtClean="0">
                    <a:solidFill>
                      <a:schemeClr val="tx1">
                        <a:lumMod val="50000"/>
                        <a:lumOff val="50000"/>
                      </a:schemeClr>
                    </a:solidFill>
                  </a:rPr>
                  <a:t>KEYWORD</a:t>
                </a:r>
                <a:endParaRPr lang="en-US" sz="1050" b="1" dirty="0">
                  <a:solidFill>
                    <a:schemeClr val="tx1">
                      <a:lumMod val="50000"/>
                      <a:lumOff val="50000"/>
                    </a:schemeClr>
                  </a:solidFill>
                </a:endParaRPr>
              </a:p>
            </p:txBody>
          </p:sp>
        </p:grpSp>
      </p:grpSp>
      <p:grpSp>
        <p:nvGrpSpPr>
          <p:cNvPr id="23" name="Group 136"/>
          <p:cNvGrpSpPr/>
          <p:nvPr/>
        </p:nvGrpSpPr>
        <p:grpSpPr>
          <a:xfrm>
            <a:off x="5233258" y="3588379"/>
            <a:ext cx="703718" cy="707055"/>
            <a:chOff x="886162" y="3281022"/>
            <a:chExt cx="703718" cy="707055"/>
          </a:xfrm>
        </p:grpSpPr>
        <p:sp>
          <p:nvSpPr>
            <p:cNvPr id="122" name="Oval 121"/>
            <p:cNvSpPr>
              <a:spLocks noChangeAspect="1"/>
            </p:cNvSpPr>
            <p:nvPr/>
          </p:nvSpPr>
          <p:spPr>
            <a:xfrm>
              <a:off x="1088218" y="3281022"/>
              <a:ext cx="200183" cy="19445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grpSp>
          <p:nvGrpSpPr>
            <p:cNvPr id="24" name="Group 120"/>
            <p:cNvGrpSpPr/>
            <p:nvPr/>
          </p:nvGrpSpPr>
          <p:grpSpPr>
            <a:xfrm>
              <a:off x="886162" y="3475474"/>
              <a:ext cx="703718" cy="512603"/>
              <a:chOff x="943769" y="3705902"/>
              <a:chExt cx="703718" cy="512603"/>
            </a:xfrm>
          </p:grpSpPr>
          <p:sp>
            <p:nvSpPr>
              <p:cNvPr id="124" name="TextBox 123"/>
              <p:cNvSpPr txBox="1"/>
              <p:nvPr/>
            </p:nvSpPr>
            <p:spPr>
              <a:xfrm>
                <a:off x="943769" y="4056922"/>
                <a:ext cx="703718" cy="161583"/>
              </a:xfrm>
              <a:prstGeom prst="rect">
                <a:avLst/>
              </a:prstGeom>
              <a:noFill/>
            </p:spPr>
            <p:txBody>
              <a:bodyPr wrap="none" lIns="0" tIns="0" rIns="0" bIns="0" rtlCol="0" anchor="t">
                <a:spAutoFit/>
              </a:bodyPr>
              <a:lstStyle/>
              <a:p>
                <a:pPr algn="ctr"/>
                <a:r>
                  <a:rPr lang="en-US" sz="1050" b="1" dirty="0" smtClean="0">
                    <a:solidFill>
                      <a:schemeClr val="tx1">
                        <a:lumMod val="50000"/>
                        <a:lumOff val="50000"/>
                      </a:schemeClr>
                    </a:solidFill>
                  </a:rPr>
                  <a:t>KEYWORD</a:t>
                </a:r>
                <a:endParaRPr lang="en-US" sz="1050" b="1" dirty="0">
                  <a:solidFill>
                    <a:schemeClr val="tx1">
                      <a:lumMod val="50000"/>
                      <a:lumOff val="50000"/>
                    </a:schemeClr>
                  </a:solidFill>
                </a:endParaRPr>
              </a:p>
            </p:txBody>
          </p:sp>
          <p:cxnSp>
            <p:nvCxnSpPr>
              <p:cNvPr id="125" name="Straight Connector 124"/>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5" name="Group 137"/>
          <p:cNvGrpSpPr/>
          <p:nvPr/>
        </p:nvGrpSpPr>
        <p:grpSpPr>
          <a:xfrm>
            <a:off x="5972067" y="3588379"/>
            <a:ext cx="703718" cy="1032175"/>
            <a:chOff x="1543503" y="3281022"/>
            <a:chExt cx="703718" cy="1032175"/>
          </a:xfrm>
        </p:grpSpPr>
        <p:sp>
          <p:nvSpPr>
            <p:cNvPr id="127" name="Oval 126"/>
            <p:cNvSpPr>
              <a:spLocks noChangeAspect="1"/>
            </p:cNvSpPr>
            <p:nvPr/>
          </p:nvSpPr>
          <p:spPr>
            <a:xfrm>
              <a:off x="1744938" y="3281022"/>
              <a:ext cx="200183" cy="194452"/>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grpSp>
          <p:nvGrpSpPr>
            <p:cNvPr id="26" name="Group 127"/>
            <p:cNvGrpSpPr/>
            <p:nvPr/>
          </p:nvGrpSpPr>
          <p:grpSpPr>
            <a:xfrm>
              <a:off x="1543503" y="3475474"/>
              <a:ext cx="703718" cy="837723"/>
              <a:chOff x="1592299" y="3705902"/>
              <a:chExt cx="703718" cy="837723"/>
            </a:xfrm>
          </p:grpSpPr>
          <p:cxnSp>
            <p:nvCxnSpPr>
              <p:cNvPr id="129" name="Straight Connector 128"/>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1592299" y="4382042"/>
                <a:ext cx="703718" cy="161583"/>
              </a:xfrm>
              <a:prstGeom prst="rect">
                <a:avLst/>
              </a:prstGeom>
              <a:noFill/>
            </p:spPr>
            <p:txBody>
              <a:bodyPr wrap="none" lIns="0" tIns="0" rIns="0" bIns="0" rtlCol="0" anchor="t">
                <a:spAutoFit/>
              </a:bodyPr>
              <a:lstStyle/>
              <a:p>
                <a:pPr algn="ctr"/>
                <a:r>
                  <a:rPr lang="en-US" sz="1050" b="1" dirty="0" smtClean="0">
                    <a:solidFill>
                      <a:schemeClr val="tx1">
                        <a:lumMod val="50000"/>
                        <a:lumOff val="50000"/>
                      </a:schemeClr>
                    </a:solidFill>
                  </a:rPr>
                  <a:t>KEYWORD</a:t>
                </a:r>
                <a:endParaRPr lang="en-US" sz="1050" b="1" dirty="0">
                  <a:solidFill>
                    <a:schemeClr val="tx1">
                      <a:lumMod val="50000"/>
                      <a:lumOff val="50000"/>
                    </a:schemeClr>
                  </a:solidFill>
                </a:endParaRPr>
              </a:p>
            </p:txBody>
          </p:sp>
        </p:grpSp>
      </p:grpSp>
      <p:grpSp>
        <p:nvGrpSpPr>
          <p:cNvPr id="33" name="Group 136"/>
          <p:cNvGrpSpPr/>
          <p:nvPr/>
        </p:nvGrpSpPr>
        <p:grpSpPr>
          <a:xfrm>
            <a:off x="6710876" y="3588379"/>
            <a:ext cx="703718" cy="707055"/>
            <a:chOff x="886162" y="3281022"/>
            <a:chExt cx="703718" cy="707055"/>
          </a:xfrm>
        </p:grpSpPr>
        <p:sp>
          <p:nvSpPr>
            <p:cNvPr id="132" name="Oval 131"/>
            <p:cNvSpPr>
              <a:spLocks noChangeAspect="1"/>
            </p:cNvSpPr>
            <p:nvPr/>
          </p:nvSpPr>
          <p:spPr>
            <a:xfrm>
              <a:off x="1088218" y="3281022"/>
              <a:ext cx="200183" cy="194452"/>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grpSp>
          <p:nvGrpSpPr>
            <p:cNvPr id="35" name="Group 120"/>
            <p:cNvGrpSpPr/>
            <p:nvPr/>
          </p:nvGrpSpPr>
          <p:grpSpPr>
            <a:xfrm>
              <a:off x="886162" y="3475474"/>
              <a:ext cx="703718" cy="512603"/>
              <a:chOff x="943769" y="3705902"/>
              <a:chExt cx="703718" cy="512603"/>
            </a:xfrm>
          </p:grpSpPr>
          <p:sp>
            <p:nvSpPr>
              <p:cNvPr id="134" name="TextBox 133"/>
              <p:cNvSpPr txBox="1"/>
              <p:nvPr/>
            </p:nvSpPr>
            <p:spPr>
              <a:xfrm>
                <a:off x="943769" y="4056922"/>
                <a:ext cx="703718" cy="161583"/>
              </a:xfrm>
              <a:prstGeom prst="rect">
                <a:avLst/>
              </a:prstGeom>
              <a:noFill/>
            </p:spPr>
            <p:txBody>
              <a:bodyPr wrap="none" lIns="0" tIns="0" rIns="0" bIns="0" rtlCol="0" anchor="t">
                <a:spAutoFit/>
              </a:bodyPr>
              <a:lstStyle/>
              <a:p>
                <a:pPr algn="ctr"/>
                <a:r>
                  <a:rPr lang="en-US" sz="1050" b="1" dirty="0" smtClean="0">
                    <a:solidFill>
                      <a:schemeClr val="tx1">
                        <a:lumMod val="50000"/>
                        <a:lumOff val="50000"/>
                      </a:schemeClr>
                    </a:solidFill>
                  </a:rPr>
                  <a:t>KEYWORD</a:t>
                </a:r>
                <a:endParaRPr lang="en-US" sz="1050" b="1" dirty="0">
                  <a:solidFill>
                    <a:schemeClr val="tx1">
                      <a:lumMod val="50000"/>
                      <a:lumOff val="50000"/>
                    </a:schemeClr>
                  </a:solidFill>
                </a:endParaRPr>
              </a:p>
            </p:txBody>
          </p:sp>
          <p:cxnSp>
            <p:nvCxnSpPr>
              <p:cNvPr id="135" name="Straight Connector 134"/>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36" name="Group 137"/>
          <p:cNvGrpSpPr/>
          <p:nvPr/>
        </p:nvGrpSpPr>
        <p:grpSpPr>
          <a:xfrm>
            <a:off x="7449682" y="3588379"/>
            <a:ext cx="703718" cy="1032175"/>
            <a:chOff x="1543503" y="3281022"/>
            <a:chExt cx="703718" cy="1032175"/>
          </a:xfrm>
        </p:grpSpPr>
        <p:sp>
          <p:nvSpPr>
            <p:cNvPr id="137" name="Oval 136"/>
            <p:cNvSpPr>
              <a:spLocks noChangeAspect="1"/>
            </p:cNvSpPr>
            <p:nvPr/>
          </p:nvSpPr>
          <p:spPr>
            <a:xfrm>
              <a:off x="1744938" y="3281022"/>
              <a:ext cx="200183" cy="19445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grpSp>
          <p:nvGrpSpPr>
            <p:cNvPr id="41" name="Group 137"/>
            <p:cNvGrpSpPr/>
            <p:nvPr/>
          </p:nvGrpSpPr>
          <p:grpSpPr>
            <a:xfrm>
              <a:off x="1543503" y="3475474"/>
              <a:ext cx="703718" cy="837723"/>
              <a:chOff x="1592299" y="3705902"/>
              <a:chExt cx="703718" cy="837723"/>
            </a:xfrm>
          </p:grpSpPr>
          <p:cxnSp>
            <p:nvCxnSpPr>
              <p:cNvPr id="139" name="Straight Connector 138"/>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1592299" y="4382042"/>
                <a:ext cx="703718" cy="161583"/>
              </a:xfrm>
              <a:prstGeom prst="rect">
                <a:avLst/>
              </a:prstGeom>
              <a:noFill/>
            </p:spPr>
            <p:txBody>
              <a:bodyPr wrap="none" lIns="0" tIns="0" rIns="0" bIns="0" rtlCol="0" anchor="t">
                <a:spAutoFit/>
              </a:bodyPr>
              <a:lstStyle/>
              <a:p>
                <a:pPr algn="ctr"/>
                <a:r>
                  <a:rPr lang="en-US" sz="1050" b="1" dirty="0" smtClean="0">
                    <a:solidFill>
                      <a:schemeClr val="tx1">
                        <a:lumMod val="50000"/>
                        <a:lumOff val="50000"/>
                      </a:schemeClr>
                    </a:solidFill>
                  </a:rPr>
                  <a:t>KEYWORD</a:t>
                </a:r>
                <a:endParaRPr lang="en-US" sz="1050" b="1" dirty="0">
                  <a:solidFill>
                    <a:schemeClr val="tx1">
                      <a:lumMod val="50000"/>
                      <a:lumOff val="50000"/>
                    </a:schemeClr>
                  </a:solidFill>
                </a:endParaRPr>
              </a:p>
            </p:txBody>
          </p:sp>
        </p:grpSp>
      </p:grpSp>
      <p:sp>
        <p:nvSpPr>
          <p:cNvPr id="86" name="Down Arrow Callout 85"/>
          <p:cNvSpPr/>
          <p:nvPr/>
        </p:nvSpPr>
        <p:spPr>
          <a:xfrm>
            <a:off x="891039" y="2662098"/>
            <a:ext cx="543078" cy="452566"/>
          </a:xfrm>
          <a:prstGeom prst="downArrowCallout">
            <a:avLst>
              <a:gd name="adj1" fmla="val 25000"/>
              <a:gd name="adj2" fmla="val 25000"/>
              <a:gd name="adj3" fmla="val 25000"/>
              <a:gd name="adj4" fmla="val 75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tx1">
                    <a:lumMod val="50000"/>
                    <a:lumOff val="50000"/>
                  </a:schemeClr>
                </a:solidFill>
              </a:rPr>
              <a:t>50%</a:t>
            </a:r>
            <a:endParaRPr lang="en-US" sz="1200" dirty="0">
              <a:solidFill>
                <a:schemeClr val="tx1">
                  <a:lumMod val="50000"/>
                  <a:lumOff val="50000"/>
                </a:schemeClr>
              </a:solidFill>
            </a:endParaRPr>
          </a:p>
        </p:txBody>
      </p:sp>
      <p:sp>
        <p:nvSpPr>
          <p:cNvPr id="87" name="Down Arrow Callout 86"/>
          <p:cNvSpPr/>
          <p:nvPr/>
        </p:nvSpPr>
        <p:spPr>
          <a:xfrm>
            <a:off x="1533778" y="1971870"/>
            <a:ext cx="543078" cy="452566"/>
          </a:xfrm>
          <a:prstGeom prst="downArrowCallout">
            <a:avLst>
              <a:gd name="adj1" fmla="val 25000"/>
              <a:gd name="adj2" fmla="val 25000"/>
              <a:gd name="adj3" fmla="val 25000"/>
              <a:gd name="adj4" fmla="val 75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tx1">
                    <a:lumMod val="50000"/>
                    <a:lumOff val="50000"/>
                  </a:schemeClr>
                </a:solidFill>
              </a:rPr>
              <a:t>90%</a:t>
            </a:r>
            <a:endParaRPr lang="en-US" sz="1200" dirty="0">
              <a:solidFill>
                <a:schemeClr val="tx1">
                  <a:lumMod val="50000"/>
                  <a:lumOff val="50000"/>
                </a:schemeClr>
              </a:solidFill>
            </a:endParaRPr>
          </a:p>
        </p:txBody>
      </p:sp>
      <p:sp>
        <p:nvSpPr>
          <p:cNvPr id="88" name="Down Arrow Callout 87"/>
          <p:cNvSpPr/>
          <p:nvPr/>
        </p:nvSpPr>
        <p:spPr>
          <a:xfrm>
            <a:off x="2308748" y="2662098"/>
            <a:ext cx="543078" cy="452566"/>
          </a:xfrm>
          <a:prstGeom prst="downArrowCallout">
            <a:avLst>
              <a:gd name="adj1" fmla="val 25000"/>
              <a:gd name="adj2" fmla="val 25000"/>
              <a:gd name="adj3" fmla="val 25000"/>
              <a:gd name="adj4" fmla="val 75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tx1">
                    <a:lumMod val="50000"/>
                    <a:lumOff val="50000"/>
                  </a:schemeClr>
                </a:solidFill>
              </a:rPr>
              <a:t>100%</a:t>
            </a:r>
            <a:endParaRPr lang="en-US" sz="1200" dirty="0">
              <a:solidFill>
                <a:schemeClr val="tx1">
                  <a:lumMod val="50000"/>
                  <a:lumOff val="50000"/>
                </a:schemeClr>
              </a:solidFill>
            </a:endParaRPr>
          </a:p>
        </p:txBody>
      </p:sp>
      <p:sp>
        <p:nvSpPr>
          <p:cNvPr id="89" name="Down Arrow Callout 88"/>
          <p:cNvSpPr/>
          <p:nvPr/>
        </p:nvSpPr>
        <p:spPr>
          <a:xfrm>
            <a:off x="2975467" y="1971870"/>
            <a:ext cx="543078" cy="452566"/>
          </a:xfrm>
          <a:prstGeom prst="downArrowCallout">
            <a:avLst>
              <a:gd name="adj1" fmla="val 25000"/>
              <a:gd name="adj2" fmla="val 25000"/>
              <a:gd name="adj3" fmla="val 25000"/>
              <a:gd name="adj4" fmla="val 75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tx1">
                    <a:lumMod val="50000"/>
                    <a:lumOff val="50000"/>
                  </a:schemeClr>
                </a:solidFill>
              </a:rPr>
              <a:t>90%</a:t>
            </a:r>
            <a:endParaRPr lang="en-US" sz="1200" dirty="0">
              <a:solidFill>
                <a:schemeClr val="tx1">
                  <a:lumMod val="50000"/>
                  <a:lumOff val="50000"/>
                </a:schemeClr>
              </a:solidFill>
            </a:endParaRPr>
          </a:p>
        </p:txBody>
      </p:sp>
      <p:sp>
        <p:nvSpPr>
          <p:cNvPr id="90" name="Down Arrow Callout 89"/>
          <p:cNvSpPr/>
          <p:nvPr/>
        </p:nvSpPr>
        <p:spPr>
          <a:xfrm>
            <a:off x="3759461" y="2662098"/>
            <a:ext cx="543078" cy="452566"/>
          </a:xfrm>
          <a:prstGeom prst="downArrowCallout">
            <a:avLst>
              <a:gd name="adj1" fmla="val 25000"/>
              <a:gd name="adj2" fmla="val 25000"/>
              <a:gd name="adj3" fmla="val 25000"/>
              <a:gd name="adj4" fmla="val 75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tx1">
                    <a:lumMod val="50000"/>
                    <a:lumOff val="50000"/>
                  </a:schemeClr>
                </a:solidFill>
              </a:rPr>
              <a:t>80%</a:t>
            </a:r>
            <a:endParaRPr lang="en-US" sz="1200" dirty="0">
              <a:solidFill>
                <a:schemeClr val="tx1">
                  <a:lumMod val="50000"/>
                  <a:lumOff val="50000"/>
                </a:schemeClr>
              </a:solidFill>
            </a:endParaRPr>
          </a:p>
        </p:txBody>
      </p:sp>
      <p:sp>
        <p:nvSpPr>
          <p:cNvPr id="92" name="Down Arrow Callout 91"/>
          <p:cNvSpPr/>
          <p:nvPr/>
        </p:nvSpPr>
        <p:spPr>
          <a:xfrm>
            <a:off x="4453910" y="1971870"/>
            <a:ext cx="543078" cy="452566"/>
          </a:xfrm>
          <a:prstGeom prst="downArrowCallout">
            <a:avLst>
              <a:gd name="adj1" fmla="val 25000"/>
              <a:gd name="adj2" fmla="val 25000"/>
              <a:gd name="adj3" fmla="val 25000"/>
              <a:gd name="adj4" fmla="val 75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tx1">
                    <a:lumMod val="50000"/>
                    <a:lumOff val="50000"/>
                  </a:schemeClr>
                </a:solidFill>
              </a:rPr>
              <a:t>90%</a:t>
            </a:r>
            <a:endParaRPr lang="en-US" sz="1200" dirty="0">
              <a:solidFill>
                <a:schemeClr val="tx1">
                  <a:lumMod val="50000"/>
                  <a:lumOff val="50000"/>
                </a:schemeClr>
              </a:solidFill>
            </a:endParaRPr>
          </a:p>
        </p:txBody>
      </p:sp>
      <p:sp>
        <p:nvSpPr>
          <p:cNvPr id="93" name="Down Arrow Callout 92"/>
          <p:cNvSpPr/>
          <p:nvPr/>
        </p:nvSpPr>
        <p:spPr>
          <a:xfrm>
            <a:off x="5227351" y="2662098"/>
            <a:ext cx="543078" cy="452566"/>
          </a:xfrm>
          <a:prstGeom prst="downArrowCallout">
            <a:avLst>
              <a:gd name="adj1" fmla="val 25000"/>
              <a:gd name="adj2" fmla="val 25000"/>
              <a:gd name="adj3" fmla="val 25000"/>
              <a:gd name="adj4" fmla="val 75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tx1">
                    <a:lumMod val="50000"/>
                    <a:lumOff val="50000"/>
                  </a:schemeClr>
                </a:solidFill>
              </a:rPr>
              <a:t>50%</a:t>
            </a:r>
            <a:endParaRPr lang="en-US" sz="1200" dirty="0">
              <a:solidFill>
                <a:schemeClr val="tx1">
                  <a:lumMod val="50000"/>
                  <a:lumOff val="50000"/>
                </a:schemeClr>
              </a:solidFill>
            </a:endParaRPr>
          </a:p>
        </p:txBody>
      </p:sp>
      <p:sp>
        <p:nvSpPr>
          <p:cNvPr id="94" name="Down Arrow Callout 93"/>
          <p:cNvSpPr/>
          <p:nvPr/>
        </p:nvSpPr>
        <p:spPr>
          <a:xfrm>
            <a:off x="5951754" y="1971870"/>
            <a:ext cx="543078" cy="452566"/>
          </a:xfrm>
          <a:prstGeom prst="downArrowCallout">
            <a:avLst>
              <a:gd name="adj1" fmla="val 25000"/>
              <a:gd name="adj2" fmla="val 25000"/>
              <a:gd name="adj3" fmla="val 25000"/>
              <a:gd name="adj4" fmla="val 75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tx1">
                    <a:lumMod val="50000"/>
                    <a:lumOff val="50000"/>
                  </a:schemeClr>
                </a:solidFill>
              </a:rPr>
              <a:t>90%</a:t>
            </a:r>
            <a:endParaRPr lang="en-US" sz="1200" dirty="0">
              <a:solidFill>
                <a:schemeClr val="tx1">
                  <a:lumMod val="50000"/>
                  <a:lumOff val="50000"/>
                </a:schemeClr>
              </a:solidFill>
            </a:endParaRPr>
          </a:p>
        </p:txBody>
      </p:sp>
      <p:sp>
        <p:nvSpPr>
          <p:cNvPr id="95" name="Down Arrow Callout 94"/>
          <p:cNvSpPr/>
          <p:nvPr/>
        </p:nvSpPr>
        <p:spPr>
          <a:xfrm>
            <a:off x="6772122" y="2662098"/>
            <a:ext cx="543078" cy="452566"/>
          </a:xfrm>
          <a:prstGeom prst="downArrowCallout">
            <a:avLst>
              <a:gd name="adj1" fmla="val 25000"/>
              <a:gd name="adj2" fmla="val 25000"/>
              <a:gd name="adj3" fmla="val 25000"/>
              <a:gd name="adj4" fmla="val 75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tx1">
                    <a:lumMod val="50000"/>
                    <a:lumOff val="50000"/>
                  </a:schemeClr>
                </a:solidFill>
              </a:rPr>
              <a:t>100%</a:t>
            </a:r>
            <a:endParaRPr lang="en-US" sz="1200" dirty="0">
              <a:solidFill>
                <a:schemeClr val="tx1">
                  <a:lumMod val="50000"/>
                  <a:lumOff val="50000"/>
                </a:schemeClr>
              </a:solidFill>
            </a:endParaRPr>
          </a:p>
        </p:txBody>
      </p:sp>
      <p:sp>
        <p:nvSpPr>
          <p:cNvPr id="96" name="Down Arrow Callout 95"/>
          <p:cNvSpPr/>
          <p:nvPr/>
        </p:nvSpPr>
        <p:spPr>
          <a:xfrm>
            <a:off x="7485482" y="1971870"/>
            <a:ext cx="543078" cy="452566"/>
          </a:xfrm>
          <a:prstGeom prst="downArrowCallout">
            <a:avLst>
              <a:gd name="adj1" fmla="val 25000"/>
              <a:gd name="adj2" fmla="val 25000"/>
              <a:gd name="adj3" fmla="val 25000"/>
              <a:gd name="adj4" fmla="val 75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tx1">
                    <a:lumMod val="50000"/>
                    <a:lumOff val="50000"/>
                  </a:schemeClr>
                </a:solidFill>
              </a:rPr>
              <a:t>90%</a:t>
            </a:r>
            <a:endParaRPr lang="en-US" sz="1200" dirty="0">
              <a:solidFill>
                <a:schemeClr val="tx1">
                  <a:lumMod val="50000"/>
                  <a:lumOff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2" presetClass="entr" presetSubtype="4" accel="50000" decel="5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accel="50000" decel="5000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accel="50000" decel="5000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2500"/>
                            </p:stCondLst>
                            <p:childTnLst>
                              <p:par>
                                <p:cTn id="24" presetID="2" presetClass="entr" presetSubtype="4" accel="50000" decel="5000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par>
                          <p:cTn id="28" fill="hold">
                            <p:stCondLst>
                              <p:cond delay="3000"/>
                            </p:stCondLst>
                            <p:childTnLst>
                              <p:par>
                                <p:cTn id="29" presetID="2" presetClass="entr" presetSubtype="4" accel="50000" decel="5000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accel="50000" decel="50000"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 presetClass="entr" presetSubtype="4" accel="50000" decel="5000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par>
                          <p:cTn id="43" fill="hold">
                            <p:stCondLst>
                              <p:cond delay="4500"/>
                            </p:stCondLst>
                            <p:childTnLst>
                              <p:par>
                                <p:cTn id="44" presetID="2" presetClass="entr" presetSubtype="4" accel="50000" decel="50000"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par>
                          <p:cTn id="48" fill="hold">
                            <p:stCondLst>
                              <p:cond delay="5000"/>
                            </p:stCondLst>
                            <p:childTnLst>
                              <p:par>
                                <p:cTn id="49" presetID="2" presetClass="entr" presetSubtype="4" accel="50000" decel="5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ppt_x"/>
                                          </p:val>
                                        </p:tav>
                                        <p:tav tm="100000">
                                          <p:val>
                                            <p:strVal val="#ppt_x"/>
                                          </p:val>
                                        </p:tav>
                                      </p:tavLst>
                                    </p:anim>
                                    <p:anim calcmode="lin" valueType="num">
                                      <p:cBhvr additive="base">
                                        <p:cTn id="52" dur="500" fill="hold"/>
                                        <p:tgtEl>
                                          <p:spTgt spid="27"/>
                                        </p:tgtEl>
                                        <p:attrNameLst>
                                          <p:attrName>ppt_y</p:attrName>
                                        </p:attrNameLst>
                                      </p:cBhvr>
                                      <p:tavLst>
                                        <p:tav tm="0">
                                          <p:val>
                                            <p:strVal val="1+#ppt_h/2"/>
                                          </p:val>
                                        </p:tav>
                                        <p:tav tm="100000">
                                          <p:val>
                                            <p:strVal val="#ppt_y"/>
                                          </p:val>
                                        </p:tav>
                                      </p:tavLst>
                                    </p:anim>
                                  </p:childTnLst>
                                </p:cTn>
                              </p:par>
                            </p:childTnLst>
                          </p:cTn>
                        </p:par>
                        <p:par>
                          <p:cTn id="53" fill="hold">
                            <p:stCondLst>
                              <p:cond delay="5500"/>
                            </p:stCondLst>
                            <p:childTnLst>
                              <p:par>
                                <p:cTn id="54" presetID="2" presetClass="entr" presetSubtype="4" accel="50000" decel="5000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ppt_x"/>
                                          </p:val>
                                        </p:tav>
                                        <p:tav tm="100000">
                                          <p:val>
                                            <p:strVal val="#ppt_x"/>
                                          </p:val>
                                        </p:tav>
                                      </p:tavLst>
                                    </p:anim>
                                    <p:anim calcmode="lin" valueType="num">
                                      <p:cBhvr additive="base">
                                        <p:cTn id="57" dur="500" fill="hold"/>
                                        <p:tgtEl>
                                          <p:spTgt spid="18"/>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2" presetClass="entr" presetSubtype="4" accel="50000" decel="50000"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ppt_x"/>
                                          </p:val>
                                        </p:tav>
                                        <p:tav tm="100000">
                                          <p:val>
                                            <p:strVal val="#ppt_x"/>
                                          </p:val>
                                        </p:tav>
                                      </p:tavLst>
                                    </p:anim>
                                    <p:anim calcmode="lin" valueType="num">
                                      <p:cBhvr additive="base">
                                        <p:cTn id="62" dur="500" fill="hold"/>
                                        <p:tgtEl>
                                          <p:spTgt spid="28"/>
                                        </p:tgtEl>
                                        <p:attrNameLst>
                                          <p:attrName>ppt_y</p:attrName>
                                        </p:attrNameLst>
                                      </p:cBhvr>
                                      <p:tavLst>
                                        <p:tav tm="0">
                                          <p:val>
                                            <p:strVal val="1+#ppt_h/2"/>
                                          </p:val>
                                        </p:tav>
                                        <p:tav tm="100000">
                                          <p:val>
                                            <p:strVal val="#ppt_y"/>
                                          </p:val>
                                        </p:tav>
                                      </p:tavLst>
                                    </p:anim>
                                  </p:childTnLst>
                                </p:cTn>
                              </p:par>
                            </p:childTnLst>
                          </p:cTn>
                        </p:par>
                        <p:par>
                          <p:cTn id="63" fill="hold">
                            <p:stCondLst>
                              <p:cond delay="6500"/>
                            </p:stCondLst>
                            <p:childTnLst>
                              <p:par>
                                <p:cTn id="64" presetID="2" presetClass="entr" presetSubtype="4" accel="50000" decel="50000"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ppt_x"/>
                                          </p:val>
                                        </p:tav>
                                        <p:tav tm="100000">
                                          <p:val>
                                            <p:strVal val="#ppt_x"/>
                                          </p:val>
                                        </p:tav>
                                      </p:tavLst>
                                    </p:anim>
                                    <p:anim calcmode="lin" valueType="num">
                                      <p:cBhvr additive="base">
                                        <p:cTn id="67" dur="500" fill="hold"/>
                                        <p:tgtEl>
                                          <p:spTgt spid="20"/>
                                        </p:tgtEl>
                                        <p:attrNameLst>
                                          <p:attrName>ppt_y</p:attrName>
                                        </p:attrNameLst>
                                      </p:cBhvr>
                                      <p:tavLst>
                                        <p:tav tm="0">
                                          <p:val>
                                            <p:strVal val="1+#ppt_h/2"/>
                                          </p:val>
                                        </p:tav>
                                        <p:tav tm="100000">
                                          <p:val>
                                            <p:strVal val="#ppt_y"/>
                                          </p:val>
                                        </p:tav>
                                      </p:tavLst>
                                    </p:anim>
                                  </p:childTnLst>
                                </p:cTn>
                              </p:par>
                            </p:childTnLst>
                          </p:cTn>
                        </p:par>
                        <p:par>
                          <p:cTn id="68" fill="hold">
                            <p:stCondLst>
                              <p:cond delay="7000"/>
                            </p:stCondLst>
                            <p:childTnLst>
                              <p:par>
                                <p:cTn id="69" presetID="2" presetClass="entr" presetSubtype="4" accel="50000" decel="50000" fill="hold" grpId="0" nodeType="after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ppt_x"/>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childTnLst>
                          </p:cTn>
                        </p:par>
                        <p:par>
                          <p:cTn id="73" fill="hold">
                            <p:stCondLst>
                              <p:cond delay="7500"/>
                            </p:stCondLst>
                            <p:childTnLst>
                              <p:par>
                                <p:cTn id="74" presetID="2" presetClass="entr" presetSubtype="4" accel="50000" decel="50000" fill="hold" nodeType="after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additive="base">
                                        <p:cTn id="76" dur="500" fill="hold"/>
                                        <p:tgtEl>
                                          <p:spTgt spid="23"/>
                                        </p:tgtEl>
                                        <p:attrNameLst>
                                          <p:attrName>ppt_x</p:attrName>
                                        </p:attrNameLst>
                                      </p:cBhvr>
                                      <p:tavLst>
                                        <p:tav tm="0">
                                          <p:val>
                                            <p:strVal val="#ppt_x"/>
                                          </p:val>
                                        </p:tav>
                                        <p:tav tm="100000">
                                          <p:val>
                                            <p:strVal val="#ppt_x"/>
                                          </p:val>
                                        </p:tav>
                                      </p:tavLst>
                                    </p:anim>
                                    <p:anim calcmode="lin" valueType="num">
                                      <p:cBhvr additive="base">
                                        <p:cTn id="77" dur="500" fill="hold"/>
                                        <p:tgtEl>
                                          <p:spTgt spid="23"/>
                                        </p:tgtEl>
                                        <p:attrNameLst>
                                          <p:attrName>ppt_y</p:attrName>
                                        </p:attrNameLst>
                                      </p:cBhvr>
                                      <p:tavLst>
                                        <p:tav tm="0">
                                          <p:val>
                                            <p:strVal val="1+#ppt_h/2"/>
                                          </p:val>
                                        </p:tav>
                                        <p:tav tm="100000">
                                          <p:val>
                                            <p:strVal val="#ppt_y"/>
                                          </p:val>
                                        </p:tav>
                                      </p:tavLst>
                                    </p:anim>
                                  </p:childTnLst>
                                </p:cTn>
                              </p:par>
                            </p:childTnLst>
                          </p:cTn>
                        </p:par>
                        <p:par>
                          <p:cTn id="78" fill="hold">
                            <p:stCondLst>
                              <p:cond delay="8000"/>
                            </p:stCondLst>
                            <p:childTnLst>
                              <p:par>
                                <p:cTn id="79" presetID="2" presetClass="entr" presetSubtype="4" accel="50000" decel="50000" fill="hold" grpId="0" nodeType="afterEffect">
                                  <p:stCondLst>
                                    <p:cond delay="0"/>
                                  </p:stCondLst>
                                  <p:childTnLst>
                                    <p:set>
                                      <p:cBhvr>
                                        <p:cTn id="80" dur="1" fill="hold">
                                          <p:stCondLst>
                                            <p:cond delay="0"/>
                                          </p:stCondLst>
                                        </p:cTn>
                                        <p:tgtEl>
                                          <p:spTgt spid="31"/>
                                        </p:tgtEl>
                                        <p:attrNameLst>
                                          <p:attrName>style.visibility</p:attrName>
                                        </p:attrNameLst>
                                      </p:cBhvr>
                                      <p:to>
                                        <p:strVal val="visible"/>
                                      </p:to>
                                    </p:set>
                                    <p:anim calcmode="lin" valueType="num">
                                      <p:cBhvr additive="base">
                                        <p:cTn id="81" dur="500" fill="hold"/>
                                        <p:tgtEl>
                                          <p:spTgt spid="31"/>
                                        </p:tgtEl>
                                        <p:attrNameLst>
                                          <p:attrName>ppt_x</p:attrName>
                                        </p:attrNameLst>
                                      </p:cBhvr>
                                      <p:tavLst>
                                        <p:tav tm="0">
                                          <p:val>
                                            <p:strVal val="#ppt_x"/>
                                          </p:val>
                                        </p:tav>
                                        <p:tav tm="100000">
                                          <p:val>
                                            <p:strVal val="#ppt_x"/>
                                          </p:val>
                                        </p:tav>
                                      </p:tavLst>
                                    </p:anim>
                                    <p:anim calcmode="lin" valueType="num">
                                      <p:cBhvr additive="base">
                                        <p:cTn id="82" dur="500" fill="hold"/>
                                        <p:tgtEl>
                                          <p:spTgt spid="31"/>
                                        </p:tgtEl>
                                        <p:attrNameLst>
                                          <p:attrName>ppt_y</p:attrName>
                                        </p:attrNameLst>
                                      </p:cBhvr>
                                      <p:tavLst>
                                        <p:tav tm="0">
                                          <p:val>
                                            <p:strVal val="1+#ppt_h/2"/>
                                          </p:val>
                                        </p:tav>
                                        <p:tav tm="100000">
                                          <p:val>
                                            <p:strVal val="#ppt_y"/>
                                          </p:val>
                                        </p:tav>
                                      </p:tavLst>
                                    </p:anim>
                                  </p:childTnLst>
                                </p:cTn>
                              </p:par>
                            </p:childTnLst>
                          </p:cTn>
                        </p:par>
                        <p:par>
                          <p:cTn id="83" fill="hold">
                            <p:stCondLst>
                              <p:cond delay="8500"/>
                            </p:stCondLst>
                            <p:childTnLst>
                              <p:par>
                                <p:cTn id="84" presetID="2" presetClass="entr" presetSubtype="4" accel="50000" decel="50000" fill="hold" nodeType="after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2" presetClass="entr" presetSubtype="4" accel="50000" decel="50000" fill="hold" grpId="0" nodeType="after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9500"/>
                            </p:stCondLst>
                            <p:childTnLst>
                              <p:par>
                                <p:cTn id="94" presetID="2" presetClass="entr" presetSubtype="4" accel="50000" decel="50000" fill="hold" nodeType="afterEffect">
                                  <p:stCondLst>
                                    <p:cond delay="0"/>
                                  </p:stCondLst>
                                  <p:childTnLst>
                                    <p:set>
                                      <p:cBhvr>
                                        <p:cTn id="95" dur="1" fill="hold">
                                          <p:stCondLst>
                                            <p:cond delay="0"/>
                                          </p:stCondLst>
                                        </p:cTn>
                                        <p:tgtEl>
                                          <p:spTgt spid="33"/>
                                        </p:tgtEl>
                                        <p:attrNameLst>
                                          <p:attrName>style.visibility</p:attrName>
                                        </p:attrNameLst>
                                      </p:cBhvr>
                                      <p:to>
                                        <p:strVal val="visible"/>
                                      </p:to>
                                    </p:set>
                                    <p:anim calcmode="lin" valueType="num">
                                      <p:cBhvr additive="base">
                                        <p:cTn id="96" dur="500" fill="hold"/>
                                        <p:tgtEl>
                                          <p:spTgt spid="33"/>
                                        </p:tgtEl>
                                        <p:attrNameLst>
                                          <p:attrName>ppt_x</p:attrName>
                                        </p:attrNameLst>
                                      </p:cBhvr>
                                      <p:tavLst>
                                        <p:tav tm="0">
                                          <p:val>
                                            <p:strVal val="#ppt_x"/>
                                          </p:val>
                                        </p:tav>
                                        <p:tav tm="100000">
                                          <p:val>
                                            <p:strVal val="#ppt_x"/>
                                          </p:val>
                                        </p:tav>
                                      </p:tavLst>
                                    </p:anim>
                                    <p:anim calcmode="lin" valueType="num">
                                      <p:cBhvr additive="base">
                                        <p:cTn id="97" dur="500" fill="hold"/>
                                        <p:tgtEl>
                                          <p:spTgt spid="33"/>
                                        </p:tgtEl>
                                        <p:attrNameLst>
                                          <p:attrName>ppt_y</p:attrName>
                                        </p:attrNameLst>
                                      </p:cBhvr>
                                      <p:tavLst>
                                        <p:tav tm="0">
                                          <p:val>
                                            <p:strVal val="1+#ppt_h/2"/>
                                          </p:val>
                                        </p:tav>
                                        <p:tav tm="100000">
                                          <p:val>
                                            <p:strVal val="#ppt_y"/>
                                          </p:val>
                                        </p:tav>
                                      </p:tavLst>
                                    </p:anim>
                                  </p:childTnLst>
                                </p:cTn>
                              </p:par>
                            </p:childTnLst>
                          </p:cTn>
                        </p:par>
                        <p:par>
                          <p:cTn id="98" fill="hold">
                            <p:stCondLst>
                              <p:cond delay="10000"/>
                            </p:stCondLst>
                            <p:childTnLst>
                              <p:par>
                                <p:cTn id="99" presetID="2" presetClass="entr" presetSubtype="4" accel="50000" decel="50000" fill="hold" grpId="0" nodeType="afterEffect">
                                  <p:stCondLst>
                                    <p:cond delay="0"/>
                                  </p:stCondLst>
                                  <p:childTnLst>
                                    <p:set>
                                      <p:cBhvr>
                                        <p:cTn id="100" dur="1" fill="hold">
                                          <p:stCondLst>
                                            <p:cond delay="0"/>
                                          </p:stCondLst>
                                        </p:cTn>
                                        <p:tgtEl>
                                          <p:spTgt spid="32"/>
                                        </p:tgtEl>
                                        <p:attrNameLst>
                                          <p:attrName>style.visibility</p:attrName>
                                        </p:attrNameLst>
                                      </p:cBhvr>
                                      <p:to>
                                        <p:strVal val="visible"/>
                                      </p:to>
                                    </p:set>
                                    <p:anim calcmode="lin" valueType="num">
                                      <p:cBhvr additive="base">
                                        <p:cTn id="101" dur="500" fill="hold"/>
                                        <p:tgtEl>
                                          <p:spTgt spid="32"/>
                                        </p:tgtEl>
                                        <p:attrNameLst>
                                          <p:attrName>ppt_x</p:attrName>
                                        </p:attrNameLst>
                                      </p:cBhvr>
                                      <p:tavLst>
                                        <p:tav tm="0">
                                          <p:val>
                                            <p:strVal val="#ppt_x"/>
                                          </p:val>
                                        </p:tav>
                                        <p:tav tm="100000">
                                          <p:val>
                                            <p:strVal val="#ppt_x"/>
                                          </p:val>
                                        </p:tav>
                                      </p:tavLst>
                                    </p:anim>
                                    <p:anim calcmode="lin" valueType="num">
                                      <p:cBhvr additive="base">
                                        <p:cTn id="102" dur="500" fill="hold"/>
                                        <p:tgtEl>
                                          <p:spTgt spid="32"/>
                                        </p:tgtEl>
                                        <p:attrNameLst>
                                          <p:attrName>ppt_y</p:attrName>
                                        </p:attrNameLst>
                                      </p:cBhvr>
                                      <p:tavLst>
                                        <p:tav tm="0">
                                          <p:val>
                                            <p:strVal val="1+#ppt_h/2"/>
                                          </p:val>
                                        </p:tav>
                                        <p:tav tm="100000">
                                          <p:val>
                                            <p:strVal val="#ppt_y"/>
                                          </p:val>
                                        </p:tav>
                                      </p:tavLst>
                                    </p:anim>
                                  </p:childTnLst>
                                </p:cTn>
                              </p:par>
                            </p:childTnLst>
                          </p:cTn>
                        </p:par>
                        <p:par>
                          <p:cTn id="103" fill="hold">
                            <p:stCondLst>
                              <p:cond delay="10500"/>
                            </p:stCondLst>
                            <p:childTnLst>
                              <p:par>
                                <p:cTn id="104" presetID="2" presetClass="entr" presetSubtype="4" accel="50000" decel="50000" fill="hold" nodeType="afterEffect">
                                  <p:stCondLst>
                                    <p:cond delay="0"/>
                                  </p:stCondLst>
                                  <p:childTnLst>
                                    <p:set>
                                      <p:cBhvr>
                                        <p:cTn id="105" dur="1" fill="hold">
                                          <p:stCondLst>
                                            <p:cond delay="0"/>
                                          </p:stCondLst>
                                        </p:cTn>
                                        <p:tgtEl>
                                          <p:spTgt spid="36"/>
                                        </p:tgtEl>
                                        <p:attrNameLst>
                                          <p:attrName>style.visibility</p:attrName>
                                        </p:attrNameLst>
                                      </p:cBhvr>
                                      <p:to>
                                        <p:strVal val="visible"/>
                                      </p:to>
                                    </p:set>
                                    <p:anim calcmode="lin" valueType="num">
                                      <p:cBhvr additive="base">
                                        <p:cTn id="106" dur="500" fill="hold"/>
                                        <p:tgtEl>
                                          <p:spTgt spid="36"/>
                                        </p:tgtEl>
                                        <p:attrNameLst>
                                          <p:attrName>ppt_x</p:attrName>
                                        </p:attrNameLst>
                                      </p:cBhvr>
                                      <p:tavLst>
                                        <p:tav tm="0">
                                          <p:val>
                                            <p:strVal val="#ppt_x"/>
                                          </p:val>
                                        </p:tav>
                                        <p:tav tm="100000">
                                          <p:val>
                                            <p:strVal val="#ppt_x"/>
                                          </p:val>
                                        </p:tav>
                                      </p:tavLst>
                                    </p:anim>
                                    <p:anim calcmode="lin" valueType="num">
                                      <p:cBhvr additive="base">
                                        <p:cTn id="107" dur="500" fill="hold"/>
                                        <p:tgtEl>
                                          <p:spTgt spid="36"/>
                                        </p:tgtEl>
                                        <p:attrNameLst>
                                          <p:attrName>ppt_y</p:attrName>
                                        </p:attrNameLst>
                                      </p:cBhvr>
                                      <p:tavLst>
                                        <p:tav tm="0">
                                          <p:val>
                                            <p:strVal val="1+#ppt_h/2"/>
                                          </p:val>
                                        </p:tav>
                                        <p:tav tm="100000">
                                          <p:val>
                                            <p:strVal val="#ppt_y"/>
                                          </p:val>
                                        </p:tav>
                                      </p:tavLst>
                                    </p:anim>
                                  </p:childTnLst>
                                </p:cTn>
                              </p:par>
                            </p:childTnLst>
                          </p:cTn>
                        </p:par>
                        <p:par>
                          <p:cTn id="108" fill="hold">
                            <p:stCondLst>
                              <p:cond delay="11000"/>
                            </p:stCondLst>
                            <p:childTnLst>
                              <p:par>
                                <p:cTn id="109" presetID="2" presetClass="entr" presetSubtype="1" accel="50000" decel="50000" fill="hold" grpId="0" nodeType="afterEffect">
                                  <p:stCondLst>
                                    <p:cond delay="0"/>
                                  </p:stCondLst>
                                  <p:childTnLst>
                                    <p:set>
                                      <p:cBhvr>
                                        <p:cTn id="110" dur="1" fill="hold">
                                          <p:stCondLst>
                                            <p:cond delay="0"/>
                                          </p:stCondLst>
                                        </p:cTn>
                                        <p:tgtEl>
                                          <p:spTgt spid="86"/>
                                        </p:tgtEl>
                                        <p:attrNameLst>
                                          <p:attrName>style.visibility</p:attrName>
                                        </p:attrNameLst>
                                      </p:cBhvr>
                                      <p:to>
                                        <p:strVal val="visible"/>
                                      </p:to>
                                    </p:set>
                                    <p:anim calcmode="lin" valueType="num">
                                      <p:cBhvr additive="base">
                                        <p:cTn id="111" dur="500" fill="hold"/>
                                        <p:tgtEl>
                                          <p:spTgt spid="86"/>
                                        </p:tgtEl>
                                        <p:attrNameLst>
                                          <p:attrName>ppt_x</p:attrName>
                                        </p:attrNameLst>
                                      </p:cBhvr>
                                      <p:tavLst>
                                        <p:tav tm="0">
                                          <p:val>
                                            <p:strVal val="#ppt_x"/>
                                          </p:val>
                                        </p:tav>
                                        <p:tav tm="100000">
                                          <p:val>
                                            <p:strVal val="#ppt_x"/>
                                          </p:val>
                                        </p:tav>
                                      </p:tavLst>
                                    </p:anim>
                                    <p:anim calcmode="lin" valueType="num">
                                      <p:cBhvr additive="base">
                                        <p:cTn id="112" dur="500" fill="hold"/>
                                        <p:tgtEl>
                                          <p:spTgt spid="86"/>
                                        </p:tgtEl>
                                        <p:attrNameLst>
                                          <p:attrName>ppt_y</p:attrName>
                                        </p:attrNameLst>
                                      </p:cBhvr>
                                      <p:tavLst>
                                        <p:tav tm="0">
                                          <p:val>
                                            <p:strVal val="0-#ppt_h/2"/>
                                          </p:val>
                                        </p:tav>
                                        <p:tav tm="100000">
                                          <p:val>
                                            <p:strVal val="#ppt_y"/>
                                          </p:val>
                                        </p:tav>
                                      </p:tavLst>
                                    </p:anim>
                                  </p:childTnLst>
                                </p:cTn>
                              </p:par>
                            </p:childTnLst>
                          </p:cTn>
                        </p:par>
                        <p:par>
                          <p:cTn id="113" fill="hold">
                            <p:stCondLst>
                              <p:cond delay="11500"/>
                            </p:stCondLst>
                            <p:childTnLst>
                              <p:par>
                                <p:cTn id="114" presetID="2" presetClass="entr" presetSubtype="1" accel="50000" decel="50000" fill="hold" grpId="0" nodeType="afterEffect">
                                  <p:stCondLst>
                                    <p:cond delay="0"/>
                                  </p:stCondLst>
                                  <p:childTnLst>
                                    <p:set>
                                      <p:cBhvr>
                                        <p:cTn id="115" dur="1" fill="hold">
                                          <p:stCondLst>
                                            <p:cond delay="0"/>
                                          </p:stCondLst>
                                        </p:cTn>
                                        <p:tgtEl>
                                          <p:spTgt spid="87"/>
                                        </p:tgtEl>
                                        <p:attrNameLst>
                                          <p:attrName>style.visibility</p:attrName>
                                        </p:attrNameLst>
                                      </p:cBhvr>
                                      <p:to>
                                        <p:strVal val="visible"/>
                                      </p:to>
                                    </p:set>
                                    <p:anim calcmode="lin" valueType="num">
                                      <p:cBhvr additive="base">
                                        <p:cTn id="116" dur="500" fill="hold"/>
                                        <p:tgtEl>
                                          <p:spTgt spid="87"/>
                                        </p:tgtEl>
                                        <p:attrNameLst>
                                          <p:attrName>ppt_x</p:attrName>
                                        </p:attrNameLst>
                                      </p:cBhvr>
                                      <p:tavLst>
                                        <p:tav tm="0">
                                          <p:val>
                                            <p:strVal val="#ppt_x"/>
                                          </p:val>
                                        </p:tav>
                                        <p:tav tm="100000">
                                          <p:val>
                                            <p:strVal val="#ppt_x"/>
                                          </p:val>
                                        </p:tav>
                                      </p:tavLst>
                                    </p:anim>
                                    <p:anim calcmode="lin" valueType="num">
                                      <p:cBhvr additive="base">
                                        <p:cTn id="117" dur="500" fill="hold"/>
                                        <p:tgtEl>
                                          <p:spTgt spid="87"/>
                                        </p:tgtEl>
                                        <p:attrNameLst>
                                          <p:attrName>ppt_y</p:attrName>
                                        </p:attrNameLst>
                                      </p:cBhvr>
                                      <p:tavLst>
                                        <p:tav tm="0">
                                          <p:val>
                                            <p:strVal val="0-#ppt_h/2"/>
                                          </p:val>
                                        </p:tav>
                                        <p:tav tm="100000">
                                          <p:val>
                                            <p:strVal val="#ppt_y"/>
                                          </p:val>
                                        </p:tav>
                                      </p:tavLst>
                                    </p:anim>
                                  </p:childTnLst>
                                </p:cTn>
                              </p:par>
                            </p:childTnLst>
                          </p:cTn>
                        </p:par>
                        <p:par>
                          <p:cTn id="118" fill="hold">
                            <p:stCondLst>
                              <p:cond delay="12000"/>
                            </p:stCondLst>
                            <p:childTnLst>
                              <p:par>
                                <p:cTn id="119" presetID="2" presetClass="entr" presetSubtype="1" accel="50000" decel="50000" fill="hold" grpId="0" nodeType="afterEffect">
                                  <p:stCondLst>
                                    <p:cond delay="0"/>
                                  </p:stCondLst>
                                  <p:childTnLst>
                                    <p:set>
                                      <p:cBhvr>
                                        <p:cTn id="120" dur="1" fill="hold">
                                          <p:stCondLst>
                                            <p:cond delay="0"/>
                                          </p:stCondLst>
                                        </p:cTn>
                                        <p:tgtEl>
                                          <p:spTgt spid="88"/>
                                        </p:tgtEl>
                                        <p:attrNameLst>
                                          <p:attrName>style.visibility</p:attrName>
                                        </p:attrNameLst>
                                      </p:cBhvr>
                                      <p:to>
                                        <p:strVal val="visible"/>
                                      </p:to>
                                    </p:set>
                                    <p:anim calcmode="lin" valueType="num">
                                      <p:cBhvr additive="base">
                                        <p:cTn id="121" dur="500" fill="hold"/>
                                        <p:tgtEl>
                                          <p:spTgt spid="88"/>
                                        </p:tgtEl>
                                        <p:attrNameLst>
                                          <p:attrName>ppt_x</p:attrName>
                                        </p:attrNameLst>
                                      </p:cBhvr>
                                      <p:tavLst>
                                        <p:tav tm="0">
                                          <p:val>
                                            <p:strVal val="#ppt_x"/>
                                          </p:val>
                                        </p:tav>
                                        <p:tav tm="100000">
                                          <p:val>
                                            <p:strVal val="#ppt_x"/>
                                          </p:val>
                                        </p:tav>
                                      </p:tavLst>
                                    </p:anim>
                                    <p:anim calcmode="lin" valueType="num">
                                      <p:cBhvr additive="base">
                                        <p:cTn id="122" dur="500" fill="hold"/>
                                        <p:tgtEl>
                                          <p:spTgt spid="88"/>
                                        </p:tgtEl>
                                        <p:attrNameLst>
                                          <p:attrName>ppt_y</p:attrName>
                                        </p:attrNameLst>
                                      </p:cBhvr>
                                      <p:tavLst>
                                        <p:tav tm="0">
                                          <p:val>
                                            <p:strVal val="0-#ppt_h/2"/>
                                          </p:val>
                                        </p:tav>
                                        <p:tav tm="100000">
                                          <p:val>
                                            <p:strVal val="#ppt_y"/>
                                          </p:val>
                                        </p:tav>
                                      </p:tavLst>
                                    </p:anim>
                                  </p:childTnLst>
                                </p:cTn>
                              </p:par>
                            </p:childTnLst>
                          </p:cTn>
                        </p:par>
                        <p:par>
                          <p:cTn id="123" fill="hold">
                            <p:stCondLst>
                              <p:cond delay="12500"/>
                            </p:stCondLst>
                            <p:childTnLst>
                              <p:par>
                                <p:cTn id="124" presetID="2" presetClass="entr" presetSubtype="1" accel="50000" decel="50000" fill="hold" grpId="0" nodeType="afterEffect">
                                  <p:stCondLst>
                                    <p:cond delay="0"/>
                                  </p:stCondLst>
                                  <p:childTnLst>
                                    <p:set>
                                      <p:cBhvr>
                                        <p:cTn id="125" dur="1" fill="hold">
                                          <p:stCondLst>
                                            <p:cond delay="0"/>
                                          </p:stCondLst>
                                        </p:cTn>
                                        <p:tgtEl>
                                          <p:spTgt spid="89"/>
                                        </p:tgtEl>
                                        <p:attrNameLst>
                                          <p:attrName>style.visibility</p:attrName>
                                        </p:attrNameLst>
                                      </p:cBhvr>
                                      <p:to>
                                        <p:strVal val="visible"/>
                                      </p:to>
                                    </p:set>
                                    <p:anim calcmode="lin" valueType="num">
                                      <p:cBhvr additive="base">
                                        <p:cTn id="126" dur="500" fill="hold"/>
                                        <p:tgtEl>
                                          <p:spTgt spid="89"/>
                                        </p:tgtEl>
                                        <p:attrNameLst>
                                          <p:attrName>ppt_x</p:attrName>
                                        </p:attrNameLst>
                                      </p:cBhvr>
                                      <p:tavLst>
                                        <p:tav tm="0">
                                          <p:val>
                                            <p:strVal val="#ppt_x"/>
                                          </p:val>
                                        </p:tav>
                                        <p:tav tm="100000">
                                          <p:val>
                                            <p:strVal val="#ppt_x"/>
                                          </p:val>
                                        </p:tav>
                                      </p:tavLst>
                                    </p:anim>
                                    <p:anim calcmode="lin" valueType="num">
                                      <p:cBhvr additive="base">
                                        <p:cTn id="127" dur="500" fill="hold"/>
                                        <p:tgtEl>
                                          <p:spTgt spid="89"/>
                                        </p:tgtEl>
                                        <p:attrNameLst>
                                          <p:attrName>ppt_y</p:attrName>
                                        </p:attrNameLst>
                                      </p:cBhvr>
                                      <p:tavLst>
                                        <p:tav tm="0">
                                          <p:val>
                                            <p:strVal val="0-#ppt_h/2"/>
                                          </p:val>
                                        </p:tav>
                                        <p:tav tm="100000">
                                          <p:val>
                                            <p:strVal val="#ppt_y"/>
                                          </p:val>
                                        </p:tav>
                                      </p:tavLst>
                                    </p:anim>
                                  </p:childTnLst>
                                </p:cTn>
                              </p:par>
                            </p:childTnLst>
                          </p:cTn>
                        </p:par>
                        <p:par>
                          <p:cTn id="128" fill="hold">
                            <p:stCondLst>
                              <p:cond delay="13000"/>
                            </p:stCondLst>
                            <p:childTnLst>
                              <p:par>
                                <p:cTn id="129" presetID="2" presetClass="entr" presetSubtype="1" accel="50000" decel="50000" fill="hold" grpId="0" nodeType="afterEffect">
                                  <p:stCondLst>
                                    <p:cond delay="0"/>
                                  </p:stCondLst>
                                  <p:childTnLst>
                                    <p:set>
                                      <p:cBhvr>
                                        <p:cTn id="130" dur="1" fill="hold">
                                          <p:stCondLst>
                                            <p:cond delay="0"/>
                                          </p:stCondLst>
                                        </p:cTn>
                                        <p:tgtEl>
                                          <p:spTgt spid="90"/>
                                        </p:tgtEl>
                                        <p:attrNameLst>
                                          <p:attrName>style.visibility</p:attrName>
                                        </p:attrNameLst>
                                      </p:cBhvr>
                                      <p:to>
                                        <p:strVal val="visible"/>
                                      </p:to>
                                    </p:set>
                                    <p:anim calcmode="lin" valueType="num">
                                      <p:cBhvr additive="base">
                                        <p:cTn id="131" dur="500" fill="hold"/>
                                        <p:tgtEl>
                                          <p:spTgt spid="90"/>
                                        </p:tgtEl>
                                        <p:attrNameLst>
                                          <p:attrName>ppt_x</p:attrName>
                                        </p:attrNameLst>
                                      </p:cBhvr>
                                      <p:tavLst>
                                        <p:tav tm="0">
                                          <p:val>
                                            <p:strVal val="#ppt_x"/>
                                          </p:val>
                                        </p:tav>
                                        <p:tav tm="100000">
                                          <p:val>
                                            <p:strVal val="#ppt_x"/>
                                          </p:val>
                                        </p:tav>
                                      </p:tavLst>
                                    </p:anim>
                                    <p:anim calcmode="lin" valueType="num">
                                      <p:cBhvr additive="base">
                                        <p:cTn id="132" dur="500" fill="hold"/>
                                        <p:tgtEl>
                                          <p:spTgt spid="90"/>
                                        </p:tgtEl>
                                        <p:attrNameLst>
                                          <p:attrName>ppt_y</p:attrName>
                                        </p:attrNameLst>
                                      </p:cBhvr>
                                      <p:tavLst>
                                        <p:tav tm="0">
                                          <p:val>
                                            <p:strVal val="0-#ppt_h/2"/>
                                          </p:val>
                                        </p:tav>
                                        <p:tav tm="100000">
                                          <p:val>
                                            <p:strVal val="#ppt_y"/>
                                          </p:val>
                                        </p:tav>
                                      </p:tavLst>
                                    </p:anim>
                                  </p:childTnLst>
                                </p:cTn>
                              </p:par>
                            </p:childTnLst>
                          </p:cTn>
                        </p:par>
                        <p:par>
                          <p:cTn id="133" fill="hold">
                            <p:stCondLst>
                              <p:cond delay="13500"/>
                            </p:stCondLst>
                            <p:childTnLst>
                              <p:par>
                                <p:cTn id="134" presetID="2" presetClass="entr" presetSubtype="1" accel="50000" decel="50000" fill="hold" grpId="0" nodeType="afterEffect">
                                  <p:stCondLst>
                                    <p:cond delay="0"/>
                                  </p:stCondLst>
                                  <p:childTnLst>
                                    <p:set>
                                      <p:cBhvr>
                                        <p:cTn id="135" dur="1" fill="hold">
                                          <p:stCondLst>
                                            <p:cond delay="0"/>
                                          </p:stCondLst>
                                        </p:cTn>
                                        <p:tgtEl>
                                          <p:spTgt spid="92"/>
                                        </p:tgtEl>
                                        <p:attrNameLst>
                                          <p:attrName>style.visibility</p:attrName>
                                        </p:attrNameLst>
                                      </p:cBhvr>
                                      <p:to>
                                        <p:strVal val="visible"/>
                                      </p:to>
                                    </p:set>
                                    <p:anim calcmode="lin" valueType="num">
                                      <p:cBhvr additive="base">
                                        <p:cTn id="136" dur="500" fill="hold"/>
                                        <p:tgtEl>
                                          <p:spTgt spid="92"/>
                                        </p:tgtEl>
                                        <p:attrNameLst>
                                          <p:attrName>ppt_x</p:attrName>
                                        </p:attrNameLst>
                                      </p:cBhvr>
                                      <p:tavLst>
                                        <p:tav tm="0">
                                          <p:val>
                                            <p:strVal val="#ppt_x"/>
                                          </p:val>
                                        </p:tav>
                                        <p:tav tm="100000">
                                          <p:val>
                                            <p:strVal val="#ppt_x"/>
                                          </p:val>
                                        </p:tav>
                                      </p:tavLst>
                                    </p:anim>
                                    <p:anim calcmode="lin" valueType="num">
                                      <p:cBhvr additive="base">
                                        <p:cTn id="137" dur="500" fill="hold"/>
                                        <p:tgtEl>
                                          <p:spTgt spid="92"/>
                                        </p:tgtEl>
                                        <p:attrNameLst>
                                          <p:attrName>ppt_y</p:attrName>
                                        </p:attrNameLst>
                                      </p:cBhvr>
                                      <p:tavLst>
                                        <p:tav tm="0">
                                          <p:val>
                                            <p:strVal val="0-#ppt_h/2"/>
                                          </p:val>
                                        </p:tav>
                                        <p:tav tm="100000">
                                          <p:val>
                                            <p:strVal val="#ppt_y"/>
                                          </p:val>
                                        </p:tav>
                                      </p:tavLst>
                                    </p:anim>
                                  </p:childTnLst>
                                </p:cTn>
                              </p:par>
                            </p:childTnLst>
                          </p:cTn>
                        </p:par>
                        <p:par>
                          <p:cTn id="138" fill="hold">
                            <p:stCondLst>
                              <p:cond delay="14000"/>
                            </p:stCondLst>
                            <p:childTnLst>
                              <p:par>
                                <p:cTn id="139" presetID="2" presetClass="entr" presetSubtype="1" accel="50000" decel="50000" fill="hold" grpId="0" nodeType="afterEffect">
                                  <p:stCondLst>
                                    <p:cond delay="0"/>
                                  </p:stCondLst>
                                  <p:childTnLst>
                                    <p:set>
                                      <p:cBhvr>
                                        <p:cTn id="140" dur="1" fill="hold">
                                          <p:stCondLst>
                                            <p:cond delay="0"/>
                                          </p:stCondLst>
                                        </p:cTn>
                                        <p:tgtEl>
                                          <p:spTgt spid="93"/>
                                        </p:tgtEl>
                                        <p:attrNameLst>
                                          <p:attrName>style.visibility</p:attrName>
                                        </p:attrNameLst>
                                      </p:cBhvr>
                                      <p:to>
                                        <p:strVal val="visible"/>
                                      </p:to>
                                    </p:set>
                                    <p:anim calcmode="lin" valueType="num">
                                      <p:cBhvr additive="base">
                                        <p:cTn id="141" dur="500" fill="hold"/>
                                        <p:tgtEl>
                                          <p:spTgt spid="93"/>
                                        </p:tgtEl>
                                        <p:attrNameLst>
                                          <p:attrName>ppt_x</p:attrName>
                                        </p:attrNameLst>
                                      </p:cBhvr>
                                      <p:tavLst>
                                        <p:tav tm="0">
                                          <p:val>
                                            <p:strVal val="#ppt_x"/>
                                          </p:val>
                                        </p:tav>
                                        <p:tav tm="100000">
                                          <p:val>
                                            <p:strVal val="#ppt_x"/>
                                          </p:val>
                                        </p:tav>
                                      </p:tavLst>
                                    </p:anim>
                                    <p:anim calcmode="lin" valueType="num">
                                      <p:cBhvr additive="base">
                                        <p:cTn id="142" dur="500" fill="hold"/>
                                        <p:tgtEl>
                                          <p:spTgt spid="93"/>
                                        </p:tgtEl>
                                        <p:attrNameLst>
                                          <p:attrName>ppt_y</p:attrName>
                                        </p:attrNameLst>
                                      </p:cBhvr>
                                      <p:tavLst>
                                        <p:tav tm="0">
                                          <p:val>
                                            <p:strVal val="0-#ppt_h/2"/>
                                          </p:val>
                                        </p:tav>
                                        <p:tav tm="100000">
                                          <p:val>
                                            <p:strVal val="#ppt_y"/>
                                          </p:val>
                                        </p:tav>
                                      </p:tavLst>
                                    </p:anim>
                                  </p:childTnLst>
                                </p:cTn>
                              </p:par>
                            </p:childTnLst>
                          </p:cTn>
                        </p:par>
                        <p:par>
                          <p:cTn id="143" fill="hold">
                            <p:stCondLst>
                              <p:cond delay="14500"/>
                            </p:stCondLst>
                            <p:childTnLst>
                              <p:par>
                                <p:cTn id="144" presetID="2" presetClass="entr" presetSubtype="1" accel="50000" decel="50000" fill="hold" grpId="0" nodeType="afterEffect">
                                  <p:stCondLst>
                                    <p:cond delay="0"/>
                                  </p:stCondLst>
                                  <p:childTnLst>
                                    <p:set>
                                      <p:cBhvr>
                                        <p:cTn id="145" dur="1" fill="hold">
                                          <p:stCondLst>
                                            <p:cond delay="0"/>
                                          </p:stCondLst>
                                        </p:cTn>
                                        <p:tgtEl>
                                          <p:spTgt spid="94"/>
                                        </p:tgtEl>
                                        <p:attrNameLst>
                                          <p:attrName>style.visibility</p:attrName>
                                        </p:attrNameLst>
                                      </p:cBhvr>
                                      <p:to>
                                        <p:strVal val="visible"/>
                                      </p:to>
                                    </p:set>
                                    <p:anim calcmode="lin" valueType="num">
                                      <p:cBhvr additive="base">
                                        <p:cTn id="146" dur="500" fill="hold"/>
                                        <p:tgtEl>
                                          <p:spTgt spid="94"/>
                                        </p:tgtEl>
                                        <p:attrNameLst>
                                          <p:attrName>ppt_x</p:attrName>
                                        </p:attrNameLst>
                                      </p:cBhvr>
                                      <p:tavLst>
                                        <p:tav tm="0">
                                          <p:val>
                                            <p:strVal val="#ppt_x"/>
                                          </p:val>
                                        </p:tav>
                                        <p:tav tm="100000">
                                          <p:val>
                                            <p:strVal val="#ppt_x"/>
                                          </p:val>
                                        </p:tav>
                                      </p:tavLst>
                                    </p:anim>
                                    <p:anim calcmode="lin" valueType="num">
                                      <p:cBhvr additive="base">
                                        <p:cTn id="147" dur="500" fill="hold"/>
                                        <p:tgtEl>
                                          <p:spTgt spid="94"/>
                                        </p:tgtEl>
                                        <p:attrNameLst>
                                          <p:attrName>ppt_y</p:attrName>
                                        </p:attrNameLst>
                                      </p:cBhvr>
                                      <p:tavLst>
                                        <p:tav tm="0">
                                          <p:val>
                                            <p:strVal val="0-#ppt_h/2"/>
                                          </p:val>
                                        </p:tav>
                                        <p:tav tm="100000">
                                          <p:val>
                                            <p:strVal val="#ppt_y"/>
                                          </p:val>
                                        </p:tav>
                                      </p:tavLst>
                                    </p:anim>
                                  </p:childTnLst>
                                </p:cTn>
                              </p:par>
                            </p:childTnLst>
                          </p:cTn>
                        </p:par>
                        <p:par>
                          <p:cTn id="148" fill="hold">
                            <p:stCondLst>
                              <p:cond delay="15000"/>
                            </p:stCondLst>
                            <p:childTnLst>
                              <p:par>
                                <p:cTn id="149" presetID="2" presetClass="entr" presetSubtype="1" accel="50000" decel="50000" fill="hold" grpId="0" nodeType="afterEffect">
                                  <p:stCondLst>
                                    <p:cond delay="0"/>
                                  </p:stCondLst>
                                  <p:childTnLst>
                                    <p:set>
                                      <p:cBhvr>
                                        <p:cTn id="150" dur="1" fill="hold">
                                          <p:stCondLst>
                                            <p:cond delay="0"/>
                                          </p:stCondLst>
                                        </p:cTn>
                                        <p:tgtEl>
                                          <p:spTgt spid="95"/>
                                        </p:tgtEl>
                                        <p:attrNameLst>
                                          <p:attrName>style.visibility</p:attrName>
                                        </p:attrNameLst>
                                      </p:cBhvr>
                                      <p:to>
                                        <p:strVal val="visible"/>
                                      </p:to>
                                    </p:set>
                                    <p:anim calcmode="lin" valueType="num">
                                      <p:cBhvr additive="base">
                                        <p:cTn id="151" dur="500" fill="hold"/>
                                        <p:tgtEl>
                                          <p:spTgt spid="95"/>
                                        </p:tgtEl>
                                        <p:attrNameLst>
                                          <p:attrName>ppt_x</p:attrName>
                                        </p:attrNameLst>
                                      </p:cBhvr>
                                      <p:tavLst>
                                        <p:tav tm="0">
                                          <p:val>
                                            <p:strVal val="#ppt_x"/>
                                          </p:val>
                                        </p:tav>
                                        <p:tav tm="100000">
                                          <p:val>
                                            <p:strVal val="#ppt_x"/>
                                          </p:val>
                                        </p:tav>
                                      </p:tavLst>
                                    </p:anim>
                                    <p:anim calcmode="lin" valueType="num">
                                      <p:cBhvr additive="base">
                                        <p:cTn id="152" dur="500" fill="hold"/>
                                        <p:tgtEl>
                                          <p:spTgt spid="95"/>
                                        </p:tgtEl>
                                        <p:attrNameLst>
                                          <p:attrName>ppt_y</p:attrName>
                                        </p:attrNameLst>
                                      </p:cBhvr>
                                      <p:tavLst>
                                        <p:tav tm="0">
                                          <p:val>
                                            <p:strVal val="0-#ppt_h/2"/>
                                          </p:val>
                                        </p:tav>
                                        <p:tav tm="100000">
                                          <p:val>
                                            <p:strVal val="#ppt_y"/>
                                          </p:val>
                                        </p:tav>
                                      </p:tavLst>
                                    </p:anim>
                                  </p:childTnLst>
                                </p:cTn>
                              </p:par>
                            </p:childTnLst>
                          </p:cTn>
                        </p:par>
                        <p:par>
                          <p:cTn id="153" fill="hold">
                            <p:stCondLst>
                              <p:cond delay="15500"/>
                            </p:stCondLst>
                            <p:childTnLst>
                              <p:par>
                                <p:cTn id="154" presetID="2" presetClass="entr" presetSubtype="1" accel="50000" decel="50000" fill="hold" grpId="0" nodeType="afterEffect">
                                  <p:stCondLst>
                                    <p:cond delay="0"/>
                                  </p:stCondLst>
                                  <p:childTnLst>
                                    <p:set>
                                      <p:cBhvr>
                                        <p:cTn id="155" dur="1" fill="hold">
                                          <p:stCondLst>
                                            <p:cond delay="0"/>
                                          </p:stCondLst>
                                        </p:cTn>
                                        <p:tgtEl>
                                          <p:spTgt spid="96"/>
                                        </p:tgtEl>
                                        <p:attrNameLst>
                                          <p:attrName>style.visibility</p:attrName>
                                        </p:attrNameLst>
                                      </p:cBhvr>
                                      <p:to>
                                        <p:strVal val="visible"/>
                                      </p:to>
                                    </p:set>
                                    <p:anim calcmode="lin" valueType="num">
                                      <p:cBhvr additive="base">
                                        <p:cTn id="156" dur="500" fill="hold"/>
                                        <p:tgtEl>
                                          <p:spTgt spid="96"/>
                                        </p:tgtEl>
                                        <p:attrNameLst>
                                          <p:attrName>ppt_x</p:attrName>
                                        </p:attrNameLst>
                                      </p:cBhvr>
                                      <p:tavLst>
                                        <p:tav tm="0">
                                          <p:val>
                                            <p:strVal val="#ppt_x"/>
                                          </p:val>
                                        </p:tav>
                                        <p:tav tm="100000">
                                          <p:val>
                                            <p:strVal val="#ppt_x"/>
                                          </p:val>
                                        </p:tav>
                                      </p:tavLst>
                                    </p:anim>
                                    <p:anim calcmode="lin" valueType="num">
                                      <p:cBhvr additive="base">
                                        <p:cTn id="157" dur="500" fill="hold"/>
                                        <p:tgtEl>
                                          <p:spTgt spid="9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bldLvl="0" animBg="1"/>
      <p:bldP spid="17" grpId="0" bldLvl="0" animBg="1"/>
      <p:bldP spid="22" grpId="0" bldLvl="0" animBg="1"/>
      <p:bldP spid="27" grpId="0" bldLvl="0" animBg="1"/>
      <p:bldP spid="28" grpId="0" bldLvl="0" animBg="1"/>
      <p:bldP spid="29" grpId="0" bldLvl="0" animBg="1"/>
      <p:bldP spid="31" grpId="0" bldLvl="0" animBg="1"/>
      <p:bldP spid="32" grpId="0" bldLvl="0" animBg="1"/>
      <p:bldP spid="34" grpId="0" bldLvl="0" animBg="1"/>
      <p:bldP spid="86" grpId="0" bldLvl="0" animBg="1"/>
      <p:bldP spid="87" grpId="0" bldLvl="0" animBg="1"/>
      <p:bldP spid="88" grpId="0" bldLvl="0" animBg="1"/>
      <p:bldP spid="89" grpId="0" bldLvl="0" animBg="1"/>
      <p:bldP spid="90" grpId="0" bldLvl="0" animBg="1"/>
      <p:bldP spid="92" grpId="0" bldLvl="0" animBg="1"/>
      <p:bldP spid="93" grpId="0" bldLvl="0" animBg="1"/>
      <p:bldP spid="94" grpId="0" bldLvl="0" animBg="1"/>
      <p:bldP spid="95" grpId="0" bldLvl="0" animBg="1"/>
      <p:bldP spid="96"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灰色折线图"/>
</p:tagLst>
</file>

<file path=ppt/theme/theme1.xml><?xml version="1.0" encoding="utf-8"?>
<a:theme xmlns:a="http://schemas.openxmlformats.org/drawingml/2006/main" name="Custom Design">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oboto">
      <a:majorFont>
        <a:latin typeface="Roboto Medium"/>
        <a:ea typeface=""/>
        <a:cs typeface="Roboto Medium"/>
      </a:majorFont>
      <a:minorFont>
        <a:latin typeface="Roboto Condensed"/>
        <a:ea typeface=""/>
        <a:cs typeface="Roboto Condensed"/>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ema de Office">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Tema de Office">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Tema de Office">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Tema de Office">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Custom Design">
  <a:themeElements>
    <a:clrScheme name="0_New theme">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2085</Words>
  <Application>Microsoft Office PowerPoint</Application>
  <PresentationFormat>全屏显示(16:9)</PresentationFormat>
  <Paragraphs>544</Paragraphs>
  <Slides>32</Slides>
  <Notes>32</Notes>
  <HiddenSlides>0</HiddenSlides>
  <MMClips>0</MMClips>
  <ScaleCrop>false</ScaleCrop>
  <HeadingPairs>
    <vt:vector size="6" baseType="variant">
      <vt:variant>
        <vt:lpstr>已用的字体</vt:lpstr>
      </vt:variant>
      <vt:variant>
        <vt:i4>18</vt:i4>
      </vt:variant>
      <vt:variant>
        <vt:lpstr>主题</vt:lpstr>
      </vt:variant>
      <vt:variant>
        <vt:i4>9</vt:i4>
      </vt:variant>
      <vt:variant>
        <vt:lpstr>幻灯片标题</vt:lpstr>
      </vt:variant>
      <vt:variant>
        <vt:i4>32</vt:i4>
      </vt:variant>
    </vt:vector>
  </HeadingPairs>
  <TitlesOfParts>
    <vt:vector size="59" baseType="lpstr">
      <vt:lpstr>FontAwesome</vt:lpstr>
      <vt:lpstr>Helvetica Light</vt:lpstr>
      <vt:lpstr>PT Sans</vt:lpstr>
      <vt:lpstr>Raleway</vt:lpstr>
      <vt:lpstr>Roboto Condensed</vt:lpstr>
      <vt:lpstr>Roboto Medium</vt:lpstr>
      <vt:lpstr>Sinkin Sans 200 X Light</vt:lpstr>
      <vt:lpstr>Sinkin Sans 300 Light</vt:lpstr>
      <vt:lpstr>Sinkin Sans 400 Regular</vt:lpstr>
      <vt:lpstr>Source Sans Pro</vt:lpstr>
      <vt:lpstr>等线</vt:lpstr>
      <vt:lpstr>等线 Light</vt:lpstr>
      <vt:lpstr>宋体</vt:lpstr>
      <vt:lpstr>微软雅黑</vt:lpstr>
      <vt:lpstr>Arial</vt:lpstr>
      <vt:lpstr>Book Antiqua</vt:lpstr>
      <vt:lpstr>Calibri</vt:lpstr>
      <vt:lpstr>Calibri Light</vt:lpstr>
      <vt:lpstr>Custom Design</vt:lpstr>
      <vt:lpstr>Tema de Office</vt:lpstr>
      <vt:lpstr>1_Tema de Office</vt:lpstr>
      <vt:lpstr>2_Tema de Office</vt:lpstr>
      <vt:lpstr>3_Tema de Office</vt:lpstr>
      <vt:lpstr>4_Tema de Office</vt:lpstr>
      <vt:lpstr>5_Tema de Office</vt:lpstr>
      <vt:lpstr>1_Custom Design</vt:lpstr>
      <vt:lpstr>Office 主题​​</vt:lpstr>
      <vt:lpstr>PowerPoint 演示文稿</vt:lpstr>
      <vt:lpstr>Gantt Chart Infographic</vt:lpstr>
      <vt:lpstr>Gantt Chart Infographic</vt:lpstr>
      <vt:lpstr>Line Chart Slide</vt:lpstr>
      <vt:lpstr>Scatter Line Chart Slide</vt:lpstr>
      <vt:lpstr>3D Line Chart Slide</vt:lpstr>
      <vt:lpstr>Line Chart Layout</vt:lpstr>
      <vt:lpstr>Data Chart Slide</vt:lpstr>
      <vt:lpstr>Pyramids Chart Slide</vt:lpstr>
      <vt:lpstr>Pyramids Chart Slide</vt:lpstr>
      <vt:lpstr>Data Chart Slide</vt:lpstr>
      <vt:lpstr>Bar Chart Layout</vt:lpstr>
      <vt:lpstr>Data Chart Slide</vt:lpstr>
      <vt:lpstr>Data Chart Slide</vt:lpstr>
      <vt:lpstr>Yearly Data Chart Slide</vt:lpstr>
      <vt:lpstr>Weekly Data Chart Slide</vt:lpstr>
      <vt:lpstr>Data Chart Slide</vt:lpstr>
      <vt:lpstr>Yearly Data Chart Slide</vt:lpstr>
      <vt:lpstr>3D Data Chart Slide</vt:lpstr>
      <vt:lpstr>3D Data Chart Slide</vt:lpstr>
      <vt:lpstr>Bar Data Chart Slide</vt:lpstr>
      <vt:lpstr>Column Chart Layout</vt:lpstr>
      <vt:lpstr>PowerPoint 演示文稿</vt:lpstr>
      <vt:lpstr>PowerPoint 演示文稿</vt:lpstr>
      <vt:lpstr>Pyramids Chart Slide</vt:lpstr>
      <vt:lpstr>PowerPoint 演示文稿</vt:lpstr>
      <vt:lpstr>PowerPoint 演示文稿</vt:lpstr>
      <vt:lpstr>PowerPoint 演示文稿</vt:lpstr>
      <vt:lpstr>Total Quality Management</vt:lpstr>
      <vt:lpstr>PowerPoint 演示文稿</vt:lpstr>
      <vt:lpstr>Columns Chart Slide</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灰色折线图</dc:title>
  <dc:creator>High Tech</dc:creator>
  <cp:lastModifiedBy>Windows 用户</cp:lastModifiedBy>
  <cp:revision>10113</cp:revision>
  <dcterms:created xsi:type="dcterms:W3CDTF">2014-09-03T19:30:00Z</dcterms:created>
  <dcterms:modified xsi:type="dcterms:W3CDTF">2018-01-21T14:36:07Z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