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2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724" r:id="rId2"/>
    <p:sldMasterId id="2147483757" r:id="rId3"/>
  </p:sldMasterIdLst>
  <p:notesMasterIdLst>
    <p:notesMasterId r:id="rId36"/>
  </p:notesMasterIdLst>
  <p:handoutMasterIdLst>
    <p:handoutMasterId r:id="rId37"/>
  </p:handoutMasterIdLst>
  <p:sldIdLst>
    <p:sldId id="345" r:id="rId4"/>
    <p:sldId id="315" r:id="rId5"/>
    <p:sldId id="316" r:id="rId6"/>
    <p:sldId id="317" r:id="rId7"/>
    <p:sldId id="320" r:id="rId8"/>
    <p:sldId id="322" r:id="rId9"/>
    <p:sldId id="321" r:id="rId10"/>
    <p:sldId id="323" r:id="rId11"/>
    <p:sldId id="324" r:id="rId12"/>
    <p:sldId id="325" r:id="rId13"/>
    <p:sldId id="319" r:id="rId14"/>
    <p:sldId id="326" r:id="rId15"/>
    <p:sldId id="318" r:id="rId16"/>
    <p:sldId id="328" r:id="rId17"/>
    <p:sldId id="329" r:id="rId18"/>
    <p:sldId id="333" r:id="rId19"/>
    <p:sldId id="334" r:id="rId20"/>
    <p:sldId id="330" r:id="rId21"/>
    <p:sldId id="332" r:id="rId22"/>
    <p:sldId id="335" r:id="rId23"/>
    <p:sldId id="342" r:id="rId24"/>
    <p:sldId id="343" r:id="rId25"/>
    <p:sldId id="344" r:id="rId26"/>
    <p:sldId id="336" r:id="rId27"/>
    <p:sldId id="337" r:id="rId28"/>
    <p:sldId id="331" r:id="rId29"/>
    <p:sldId id="338" r:id="rId30"/>
    <p:sldId id="327" r:id="rId31"/>
    <p:sldId id="340" r:id="rId32"/>
    <p:sldId id="341" r:id="rId33"/>
    <p:sldId id="339" r:id="rId34"/>
    <p:sldId id="34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1C8"/>
    <a:srgbClr val="3B6BA6"/>
    <a:srgbClr val="97B5DA"/>
    <a:srgbClr val="FEFEFE"/>
    <a:srgbClr val="010101"/>
    <a:srgbClr val="0B1412"/>
    <a:srgbClr val="021113"/>
    <a:srgbClr val="F0F2F5"/>
    <a:srgbClr val="F8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8" autoAdjust="0"/>
    <p:restoredTop sz="96239"/>
  </p:normalViewPr>
  <p:slideViewPr>
    <p:cSldViewPr snapToGrid="0" snapToObjects="1">
      <p:cViewPr varScale="1">
        <p:scale>
          <a:sx n="80" d="100"/>
          <a:sy n="80" d="100"/>
        </p:scale>
        <p:origin x="108" y="174"/>
      </p:cViewPr>
      <p:guideLst/>
    </p:cSldViewPr>
  </p:slideViewPr>
  <p:outlineViewPr>
    <p:cViewPr>
      <p:scale>
        <a:sx n="33" d="100"/>
        <a:sy n="33" d="100"/>
      </p:scale>
      <p:origin x="0" y="-141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2512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 cmpd="sng" algn="ctr">
              <a:solidFill>
                <a:schemeClr val="tx2"/>
              </a:solidFill>
              <a:prstDash val="solid"/>
              <a:round/>
              <a:headEnd w="lg" len="lg"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01600" cap="flat" cmpd="sng" algn="ctr">
                <a:solidFill>
                  <a:schemeClr val="tx2"/>
                </a:solidFill>
                <a:prstDash val="solid"/>
                <a:round/>
              </a:ln>
              <a:effectLst/>
            </c:spPr>
          </c:marker>
          <c:dPt>
            <c:idx val="1"/>
            <c:bubble3D val="0"/>
            <c:spPr>
              <a:ln w="50800" cap="rnd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w="lg" len="lg"/>
                <a:tailEnd w="lg" len="lg"/>
              </a:ln>
              <a:effectLst/>
            </c:spPr>
          </c:dPt>
          <c:dPt>
            <c:idx val="4"/>
            <c:bubble3D val="0"/>
            <c:spPr>
              <a:ln w="50800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w="lg" len="lg"/>
                <a:tailEnd w="lg" len="lg"/>
              </a:ln>
              <a:effectLst/>
            </c:spPr>
          </c:dPt>
          <c:dPt>
            <c:idx val="5"/>
            <c:bubble3D val="0"/>
            <c:spPr>
              <a:ln w="50800" cap="rnd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w="lg" len="lg"/>
                <a:tailEnd w="lg" len="lg"/>
              </a:ln>
              <a:effectLst/>
            </c:spPr>
          </c:dPt>
          <c:cat>
            <c:numRef>
              <c:f>Sheet1!$A$2:$A$7</c:f>
              <c:numCache>
                <c:formatCode>m/d/yy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37267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6350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01600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dPt>
            <c:idx val="1"/>
            <c:bubble3D val="0"/>
            <c:spPr>
              <a:ln w="63500" cap="rnd" cmpd="sng" algn="ctr">
                <a:solidFill>
                  <a:schemeClr val="accent3">
                    <a:lumMod val="75000"/>
                  </a:schemeClr>
                </a:solidFill>
                <a:prstDash val="solid"/>
                <a:round/>
              </a:ln>
              <a:effectLst/>
            </c:spPr>
          </c:dPt>
          <c:dPt>
            <c:idx val="3"/>
            <c:bubble3D val="0"/>
            <c:spPr>
              <a:ln w="63500" cap="rnd" cmpd="sng" algn="ctr">
                <a:solidFill>
                  <a:schemeClr val="accent3">
                    <a:lumMod val="75000"/>
                  </a:schemeClr>
                </a:solidFill>
                <a:prstDash val="solid"/>
                <a:round/>
              </a:ln>
              <a:effectLst/>
            </c:spPr>
          </c:dPt>
          <c:dPt>
            <c:idx val="5"/>
            <c:bubble3D val="0"/>
            <c:spPr>
              <a:ln w="63500" cap="rnd" cmpd="sng" algn="ctr">
                <a:solidFill>
                  <a:schemeClr val="accent3">
                    <a:lumMod val="75000"/>
                  </a:schemeClr>
                </a:solidFill>
                <a:prstDash val="solid"/>
                <a:round/>
              </a:ln>
              <a:effectLst/>
            </c:spPr>
          </c:dPt>
          <c:cat>
            <c:numRef>
              <c:f>Sheet1!$A$2:$A$7</c:f>
              <c:numCache>
                <c:formatCode>m/d/yy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37267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5080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01600" cap="flat" cmpd="sng" algn="ctr">
                <a:solidFill>
                  <a:schemeClr val="accent4"/>
                </a:solidFill>
                <a:prstDash val="solid"/>
                <a:round/>
              </a:ln>
              <a:effectLst/>
            </c:spPr>
          </c:marker>
          <c:dPt>
            <c:idx val="0"/>
            <c:bubble3D val="0"/>
            <c:spPr>
              <a:ln w="50800" cap="rnd" cmpd="sng" algn="ctr">
                <a:solidFill>
                  <a:schemeClr val="accent4">
                    <a:lumMod val="75000"/>
                  </a:schemeClr>
                </a:solidFill>
                <a:prstDash val="solid"/>
                <a:round/>
              </a:ln>
              <a:effectLst/>
            </c:spPr>
          </c:dPt>
          <c:dPt>
            <c:idx val="1"/>
            <c:bubble3D val="0"/>
            <c:spPr>
              <a:ln w="50800" cap="rnd" cmpd="sng" algn="ctr">
                <a:solidFill>
                  <a:schemeClr val="accent4"/>
                </a:solidFill>
                <a:prstDash val="solid"/>
                <a:round/>
              </a:ln>
              <a:effectLst/>
            </c:spPr>
          </c:dPt>
          <c:dPt>
            <c:idx val="2"/>
            <c:bubble3D val="0"/>
            <c:spPr>
              <a:ln w="50800" cap="rnd" cmpd="sng" algn="ctr">
                <a:solidFill>
                  <a:schemeClr val="accent4">
                    <a:lumMod val="75000"/>
                  </a:schemeClr>
                </a:solidFill>
                <a:prstDash val="solid"/>
                <a:round/>
              </a:ln>
              <a:effectLst/>
            </c:spPr>
          </c:dPt>
          <c:dPt>
            <c:idx val="3"/>
            <c:bubble3D val="0"/>
            <c:spPr>
              <a:ln w="50800" cap="rnd" cmpd="sng" algn="ctr">
                <a:solidFill>
                  <a:schemeClr val="accent4"/>
                </a:solidFill>
                <a:prstDash val="solid"/>
                <a:round/>
              </a:ln>
              <a:effectLst/>
            </c:spPr>
          </c:dPt>
          <c:dPt>
            <c:idx val="4"/>
            <c:bubble3D val="0"/>
            <c:spPr>
              <a:ln w="50800" cap="rnd" cmpd="sng" algn="ctr">
                <a:solidFill>
                  <a:schemeClr val="accent4">
                    <a:lumMod val="75000"/>
                  </a:schemeClr>
                </a:solidFill>
                <a:prstDash val="solid"/>
                <a:round/>
              </a:ln>
              <a:effectLst/>
            </c:spPr>
          </c:dPt>
          <c:dPt>
            <c:idx val="5"/>
            <c:bubble3D val="0"/>
            <c:spPr>
              <a:ln w="50800" cap="rnd" cmpd="sng" algn="ctr">
                <a:solidFill>
                  <a:schemeClr val="accent4"/>
                </a:solidFill>
                <a:prstDash val="solid"/>
                <a:round/>
              </a:ln>
              <a:effectLst/>
            </c:spPr>
          </c:dPt>
          <c:cat>
            <c:numRef>
              <c:f>Sheet1!$A$2:$A$7</c:f>
              <c:numCache>
                <c:formatCode>m/d/yy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37267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30</c:v>
                </c:pt>
                <c:pt idx="1">
                  <c:v>12</c:v>
                </c:pt>
                <c:pt idx="2">
                  <c:v>32</c:v>
                </c:pt>
                <c:pt idx="3">
                  <c:v>9</c:v>
                </c:pt>
                <c:pt idx="4">
                  <c:v>30</c:v>
                </c:pt>
                <c:pt idx="5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9945216"/>
        <c:axId val="859883616"/>
      </c:radarChart>
      <c:catAx>
        <c:axId val="859945216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pPr>
            <a:endParaRPr lang="zh-CN"/>
          </a:p>
        </c:txPr>
        <c:crossAx val="859883616"/>
        <c:crosses val="autoZero"/>
        <c:auto val="1"/>
        <c:lblAlgn val="ctr"/>
        <c:lblOffset val="100"/>
        <c:noMultiLvlLbl val="0"/>
      </c:catAx>
      <c:valAx>
        <c:axId val="859883616"/>
        <c:scaling>
          <c:orientation val="minMax"/>
        </c:scaling>
        <c:delete val="0"/>
        <c:axPos val="l"/>
        <c:majorGridlines>
          <c:spPr>
            <a:ln w="3810" cap="flat" cmpd="sng" algn="ctr">
              <a:solidFill>
                <a:schemeClr val="tx1">
                  <a:alpha val="8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pPr>
            <a:endParaRPr lang="zh-CN"/>
          </a:p>
        </c:txPr>
        <c:crossAx val="859945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9D222-0B73-5946-9416-48D14D8882B4}" type="doc">
      <dgm:prSet loTypeId="urn:microsoft.com/office/officeart/2009/3/layout/StepUpProcess#1" loCatId="" qsTypeId="urn:microsoft.com/office/officeart/2005/8/quickstyle/simple4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12702377-B2E0-6247-B692-A8787BEECA53}">
      <dgm:prSet/>
      <dgm:spPr/>
      <dgm:t>
        <a:bodyPr/>
        <a:lstStyle/>
        <a:p>
          <a:endParaRPr lang="en-US"/>
        </a:p>
      </dgm:t>
    </dgm:pt>
    <dgm:pt modelId="{8A77AD1B-6BD6-8C4B-8F44-0785D0397068}" type="parTrans" cxnId="{A786B375-5C37-B741-B5A5-8C29926F55A1}">
      <dgm:prSet/>
      <dgm:spPr/>
      <dgm:t>
        <a:bodyPr/>
        <a:lstStyle/>
        <a:p>
          <a:endParaRPr lang="en-US"/>
        </a:p>
      </dgm:t>
    </dgm:pt>
    <dgm:pt modelId="{B3C3E89D-022A-AF46-8AA8-FDF46EF60604}" type="sibTrans" cxnId="{A786B375-5C37-B741-B5A5-8C29926F55A1}">
      <dgm:prSet/>
      <dgm:spPr/>
      <dgm:t>
        <a:bodyPr/>
        <a:lstStyle/>
        <a:p>
          <a:endParaRPr lang="en-US"/>
        </a:p>
      </dgm:t>
    </dgm:pt>
    <dgm:pt modelId="{475B57A0-4B33-2B40-9286-B0A79B854AB3}">
      <dgm:prSet/>
      <dgm:spPr/>
      <dgm:t>
        <a:bodyPr/>
        <a:lstStyle/>
        <a:p>
          <a:endParaRPr lang="en-US"/>
        </a:p>
      </dgm:t>
    </dgm:pt>
    <dgm:pt modelId="{45244E59-BBB7-A44E-B21B-11C61DFF151A}" type="parTrans" cxnId="{6795FEA5-3426-4A4D-837B-D96F40EA72D2}">
      <dgm:prSet/>
      <dgm:spPr/>
      <dgm:t>
        <a:bodyPr/>
        <a:lstStyle/>
        <a:p>
          <a:endParaRPr lang="en-US"/>
        </a:p>
      </dgm:t>
    </dgm:pt>
    <dgm:pt modelId="{0485E718-1A88-6947-B98B-F913FFD40E7A}" type="sibTrans" cxnId="{6795FEA5-3426-4A4D-837B-D96F40EA72D2}">
      <dgm:prSet/>
      <dgm:spPr/>
      <dgm:t>
        <a:bodyPr/>
        <a:lstStyle/>
        <a:p>
          <a:endParaRPr lang="en-US"/>
        </a:p>
      </dgm:t>
    </dgm:pt>
    <dgm:pt modelId="{A837F5AF-F7C9-3F47-AF88-581402C920B1}">
      <dgm:prSet/>
      <dgm:spPr/>
      <dgm:t>
        <a:bodyPr/>
        <a:lstStyle/>
        <a:p>
          <a:endParaRPr lang="en-US"/>
        </a:p>
      </dgm:t>
    </dgm:pt>
    <dgm:pt modelId="{528F8E45-BCB2-D046-90B6-66A3BB8BFA70}" type="parTrans" cxnId="{43DEB587-ED28-CE45-8537-0B2F7569CDEE}">
      <dgm:prSet/>
      <dgm:spPr/>
      <dgm:t>
        <a:bodyPr/>
        <a:lstStyle/>
        <a:p>
          <a:endParaRPr lang="en-US"/>
        </a:p>
      </dgm:t>
    </dgm:pt>
    <dgm:pt modelId="{F1CD2C22-63DD-3C4B-BD93-3C71F7EB40AE}" type="sibTrans" cxnId="{43DEB587-ED28-CE45-8537-0B2F7569CDEE}">
      <dgm:prSet/>
      <dgm:spPr/>
      <dgm:t>
        <a:bodyPr/>
        <a:lstStyle/>
        <a:p>
          <a:endParaRPr lang="en-US"/>
        </a:p>
      </dgm:t>
    </dgm:pt>
    <dgm:pt modelId="{DE689C57-19E8-F144-8C70-F5E9481C8418}">
      <dgm:prSet/>
      <dgm:spPr/>
      <dgm:t>
        <a:bodyPr/>
        <a:lstStyle/>
        <a:p>
          <a:endParaRPr lang="en-US"/>
        </a:p>
      </dgm:t>
    </dgm:pt>
    <dgm:pt modelId="{3AE9088F-D699-BD40-9E03-2F0DF0BDD334}" type="parTrans" cxnId="{A2FE87CF-541C-C540-B8DE-22D67AB68190}">
      <dgm:prSet/>
      <dgm:spPr/>
      <dgm:t>
        <a:bodyPr/>
        <a:lstStyle/>
        <a:p>
          <a:endParaRPr lang="en-US"/>
        </a:p>
      </dgm:t>
    </dgm:pt>
    <dgm:pt modelId="{4A1EBE5B-F927-4A46-AC46-073C3B55EC75}" type="sibTrans" cxnId="{A2FE87CF-541C-C540-B8DE-22D67AB68190}">
      <dgm:prSet/>
      <dgm:spPr/>
      <dgm:t>
        <a:bodyPr/>
        <a:lstStyle/>
        <a:p>
          <a:endParaRPr lang="en-US"/>
        </a:p>
      </dgm:t>
    </dgm:pt>
    <dgm:pt modelId="{0767CE01-B4CB-544C-ACC7-3E20C3FA1D02}" type="pres">
      <dgm:prSet presAssocID="{D1E9D222-0B73-5946-9416-48D14D8882B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FB789FB-85AE-8E4F-82ED-76E25034AAC2}" type="pres">
      <dgm:prSet presAssocID="{12702377-B2E0-6247-B692-A8787BEECA53}" presName="composite" presStyleCnt="0"/>
      <dgm:spPr/>
    </dgm:pt>
    <dgm:pt modelId="{2D9B495C-3784-F547-922D-82F79425B485}" type="pres">
      <dgm:prSet presAssocID="{12702377-B2E0-6247-B692-A8787BEECA53}" presName="LShape" presStyleLbl="alignNode1" presStyleIdx="0" presStyleCnt="7"/>
      <dgm:spPr>
        <a:gradFill rotWithShape="0">
          <a:gsLst>
            <a:gs pos="82000">
              <a:schemeClr val="tx2"/>
            </a:gs>
            <a:gs pos="94000">
              <a:schemeClr val="tx2">
                <a:lumMod val="75000"/>
              </a:schemeClr>
            </a:gs>
          </a:gsLst>
          <a:lin ang="0" scaled="0"/>
        </a:gradFill>
        <a:ln>
          <a:noFill/>
        </a:ln>
      </dgm:spPr>
    </dgm:pt>
    <dgm:pt modelId="{6EE84F6E-56DD-5F41-A640-5E74B71CF621}" type="pres">
      <dgm:prSet presAssocID="{12702377-B2E0-6247-B692-A8787BEECA53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3B0AA1-A7AF-174E-B74A-47DFCBC53765}" type="pres">
      <dgm:prSet presAssocID="{12702377-B2E0-6247-B692-A8787BEECA53}" presName="Triangle" presStyleLbl="alignNode1" presStyleIdx="1" presStyleCnt="7"/>
      <dgm:spPr>
        <a:solidFill>
          <a:schemeClr val="accent1">
            <a:alpha val="25000"/>
          </a:schemeClr>
        </a:solidFill>
        <a:ln>
          <a:noFill/>
        </a:ln>
      </dgm:spPr>
    </dgm:pt>
    <dgm:pt modelId="{6AAAD199-D7C2-6547-8AAE-B589C926B98C}" type="pres">
      <dgm:prSet presAssocID="{B3C3E89D-022A-AF46-8AA8-FDF46EF60604}" presName="sibTrans" presStyleCnt="0"/>
      <dgm:spPr/>
    </dgm:pt>
    <dgm:pt modelId="{4A212FAA-FB18-D84E-A9D9-F732C78041EE}" type="pres">
      <dgm:prSet presAssocID="{B3C3E89D-022A-AF46-8AA8-FDF46EF60604}" presName="space" presStyleCnt="0"/>
      <dgm:spPr/>
    </dgm:pt>
    <dgm:pt modelId="{C7F5B17F-E9B9-5541-8C0B-024E30BB4613}" type="pres">
      <dgm:prSet presAssocID="{475B57A0-4B33-2B40-9286-B0A79B854AB3}" presName="composite" presStyleCnt="0"/>
      <dgm:spPr/>
    </dgm:pt>
    <dgm:pt modelId="{5C6E8A5E-A45B-BF43-A75B-4B86A3840132}" type="pres">
      <dgm:prSet presAssocID="{475B57A0-4B33-2B40-9286-B0A79B854AB3}" presName="LShape" presStyleLbl="alignNode1" presStyleIdx="2" presStyleCnt="7"/>
      <dgm:spPr>
        <a:gradFill rotWithShape="0">
          <a:gsLst>
            <a:gs pos="80000">
              <a:schemeClr val="accent2"/>
            </a:gs>
            <a:gs pos="94000">
              <a:schemeClr val="accent2">
                <a:lumMod val="75000"/>
              </a:schemeClr>
            </a:gs>
          </a:gsLst>
          <a:lin ang="0" scaled="0"/>
        </a:gradFill>
        <a:ln>
          <a:noFill/>
        </a:ln>
      </dgm:spPr>
    </dgm:pt>
    <dgm:pt modelId="{172AE9A0-2578-184F-AB17-785128DF703B}" type="pres">
      <dgm:prSet presAssocID="{475B57A0-4B33-2B40-9286-B0A79B854AB3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00E9C-5BC7-5A4B-8A14-5A95FC6994FE}" type="pres">
      <dgm:prSet presAssocID="{475B57A0-4B33-2B40-9286-B0A79B854AB3}" presName="Triangle" presStyleLbl="alignNode1" presStyleIdx="3" presStyleCnt="7"/>
      <dgm:spPr>
        <a:solidFill>
          <a:schemeClr val="accent2">
            <a:alpha val="25000"/>
          </a:schemeClr>
        </a:solidFill>
        <a:ln>
          <a:noFill/>
        </a:ln>
      </dgm:spPr>
    </dgm:pt>
    <dgm:pt modelId="{5FD0254B-4443-E246-B082-0A70BC6D6F7C}" type="pres">
      <dgm:prSet presAssocID="{0485E718-1A88-6947-B98B-F913FFD40E7A}" presName="sibTrans" presStyleCnt="0"/>
      <dgm:spPr/>
    </dgm:pt>
    <dgm:pt modelId="{ABE0F4E5-C78B-B34C-ACFA-6F1EA72D58A1}" type="pres">
      <dgm:prSet presAssocID="{0485E718-1A88-6947-B98B-F913FFD40E7A}" presName="space" presStyleCnt="0"/>
      <dgm:spPr/>
    </dgm:pt>
    <dgm:pt modelId="{B53A366D-5B5E-4647-970E-31304D1D51D9}" type="pres">
      <dgm:prSet presAssocID="{A837F5AF-F7C9-3F47-AF88-581402C920B1}" presName="composite" presStyleCnt="0"/>
      <dgm:spPr/>
    </dgm:pt>
    <dgm:pt modelId="{271C3FE4-651E-B647-B551-1F01782B67EC}" type="pres">
      <dgm:prSet presAssocID="{A837F5AF-F7C9-3F47-AF88-581402C920B1}" presName="LShape" presStyleLbl="alignNode1" presStyleIdx="4" presStyleCnt="7"/>
      <dgm:spPr>
        <a:gradFill rotWithShape="0">
          <a:gsLst>
            <a:gs pos="79000">
              <a:schemeClr val="accent3"/>
            </a:gs>
            <a:gs pos="98000">
              <a:schemeClr val="accent3">
                <a:lumMod val="75000"/>
              </a:schemeClr>
            </a:gs>
          </a:gsLst>
          <a:lin ang="0" scaled="0"/>
        </a:gradFill>
        <a:ln>
          <a:noFill/>
        </a:ln>
      </dgm:spPr>
    </dgm:pt>
    <dgm:pt modelId="{F685B443-F7E8-1347-97FA-83694185C7FD}" type="pres">
      <dgm:prSet presAssocID="{A837F5AF-F7C9-3F47-AF88-581402C920B1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9E097E-44CB-ED45-9C4C-58F517D2A599}" type="pres">
      <dgm:prSet presAssocID="{A837F5AF-F7C9-3F47-AF88-581402C920B1}" presName="Triangle" presStyleLbl="alignNode1" presStyleIdx="5" presStyleCnt="7"/>
      <dgm:spPr>
        <a:solidFill>
          <a:schemeClr val="accent4">
            <a:lumMod val="50000"/>
            <a:alpha val="25000"/>
          </a:schemeClr>
        </a:solidFill>
        <a:ln>
          <a:noFill/>
        </a:ln>
      </dgm:spPr>
    </dgm:pt>
    <dgm:pt modelId="{E952E285-8F2D-904B-9CF0-CBECD7DF2C31}" type="pres">
      <dgm:prSet presAssocID="{F1CD2C22-63DD-3C4B-BD93-3C71F7EB40AE}" presName="sibTrans" presStyleCnt="0"/>
      <dgm:spPr/>
    </dgm:pt>
    <dgm:pt modelId="{D9B71709-A11C-A344-9E6A-AEB281BA136C}" type="pres">
      <dgm:prSet presAssocID="{F1CD2C22-63DD-3C4B-BD93-3C71F7EB40AE}" presName="space" presStyleCnt="0"/>
      <dgm:spPr/>
    </dgm:pt>
    <dgm:pt modelId="{32765999-F6DA-5B4D-8FDE-E2C43825D7BF}" type="pres">
      <dgm:prSet presAssocID="{DE689C57-19E8-F144-8C70-F5E9481C8418}" presName="composite" presStyleCnt="0"/>
      <dgm:spPr/>
    </dgm:pt>
    <dgm:pt modelId="{3BAC1E1A-2028-E046-A0BA-821BC5D7CC23}" type="pres">
      <dgm:prSet presAssocID="{DE689C57-19E8-F144-8C70-F5E9481C8418}" presName="LShape" presStyleLbl="alignNode1" presStyleIdx="6" presStyleCnt="7"/>
      <dgm:spPr>
        <a:solidFill>
          <a:schemeClr val="accent4"/>
        </a:solidFill>
        <a:ln>
          <a:noFill/>
        </a:ln>
      </dgm:spPr>
    </dgm:pt>
    <dgm:pt modelId="{53881C57-00A2-6D4E-BB6A-EA0A5A553C54}" type="pres">
      <dgm:prSet presAssocID="{DE689C57-19E8-F144-8C70-F5E9481C8418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FE87CF-541C-C540-B8DE-22D67AB68190}" srcId="{D1E9D222-0B73-5946-9416-48D14D8882B4}" destId="{DE689C57-19E8-F144-8C70-F5E9481C8418}" srcOrd="3" destOrd="0" parTransId="{3AE9088F-D699-BD40-9E03-2F0DF0BDD334}" sibTransId="{4A1EBE5B-F927-4A46-AC46-073C3B55EC75}"/>
    <dgm:cxn modelId="{53094CE4-EAC7-4358-84C3-2EAAEB3EE9B6}" type="presOf" srcId="{DE689C57-19E8-F144-8C70-F5E9481C8418}" destId="{53881C57-00A2-6D4E-BB6A-EA0A5A553C54}" srcOrd="0" destOrd="0" presId="urn:microsoft.com/office/officeart/2009/3/layout/StepUpProcess#1"/>
    <dgm:cxn modelId="{8424BF11-7453-409F-BEA8-E9FB12384DA5}" type="presOf" srcId="{D1E9D222-0B73-5946-9416-48D14D8882B4}" destId="{0767CE01-B4CB-544C-ACC7-3E20C3FA1D02}" srcOrd="0" destOrd="0" presId="urn:microsoft.com/office/officeart/2009/3/layout/StepUpProcess#1"/>
    <dgm:cxn modelId="{492244AB-7C2E-48DA-9AE1-576C100D27D5}" type="presOf" srcId="{A837F5AF-F7C9-3F47-AF88-581402C920B1}" destId="{F685B443-F7E8-1347-97FA-83694185C7FD}" srcOrd="0" destOrd="0" presId="urn:microsoft.com/office/officeart/2009/3/layout/StepUpProcess#1"/>
    <dgm:cxn modelId="{ACC90224-98AE-4C4C-88BE-55DFE94FC948}" type="presOf" srcId="{475B57A0-4B33-2B40-9286-B0A79B854AB3}" destId="{172AE9A0-2578-184F-AB17-785128DF703B}" srcOrd="0" destOrd="0" presId="urn:microsoft.com/office/officeart/2009/3/layout/StepUpProcess#1"/>
    <dgm:cxn modelId="{3C622998-0513-4514-8D06-5C6A33E5F79E}" type="presOf" srcId="{12702377-B2E0-6247-B692-A8787BEECA53}" destId="{6EE84F6E-56DD-5F41-A640-5E74B71CF621}" srcOrd="0" destOrd="0" presId="urn:microsoft.com/office/officeart/2009/3/layout/StepUpProcess#1"/>
    <dgm:cxn modelId="{6795FEA5-3426-4A4D-837B-D96F40EA72D2}" srcId="{D1E9D222-0B73-5946-9416-48D14D8882B4}" destId="{475B57A0-4B33-2B40-9286-B0A79B854AB3}" srcOrd="1" destOrd="0" parTransId="{45244E59-BBB7-A44E-B21B-11C61DFF151A}" sibTransId="{0485E718-1A88-6947-B98B-F913FFD40E7A}"/>
    <dgm:cxn modelId="{A786B375-5C37-B741-B5A5-8C29926F55A1}" srcId="{D1E9D222-0B73-5946-9416-48D14D8882B4}" destId="{12702377-B2E0-6247-B692-A8787BEECA53}" srcOrd="0" destOrd="0" parTransId="{8A77AD1B-6BD6-8C4B-8F44-0785D0397068}" sibTransId="{B3C3E89D-022A-AF46-8AA8-FDF46EF60604}"/>
    <dgm:cxn modelId="{43DEB587-ED28-CE45-8537-0B2F7569CDEE}" srcId="{D1E9D222-0B73-5946-9416-48D14D8882B4}" destId="{A837F5AF-F7C9-3F47-AF88-581402C920B1}" srcOrd="2" destOrd="0" parTransId="{528F8E45-BCB2-D046-90B6-66A3BB8BFA70}" sibTransId="{F1CD2C22-63DD-3C4B-BD93-3C71F7EB40AE}"/>
    <dgm:cxn modelId="{52E2B838-5611-4BDD-AEB1-796AA552B75F}" type="presParOf" srcId="{0767CE01-B4CB-544C-ACC7-3E20C3FA1D02}" destId="{0FB789FB-85AE-8E4F-82ED-76E25034AAC2}" srcOrd="0" destOrd="0" presId="urn:microsoft.com/office/officeart/2009/3/layout/StepUpProcess#1"/>
    <dgm:cxn modelId="{AEBCAA5B-AA42-4BF3-9A56-BD2BF46A06DB}" type="presParOf" srcId="{0FB789FB-85AE-8E4F-82ED-76E25034AAC2}" destId="{2D9B495C-3784-F547-922D-82F79425B485}" srcOrd="0" destOrd="0" presId="urn:microsoft.com/office/officeart/2009/3/layout/StepUpProcess#1"/>
    <dgm:cxn modelId="{871F090B-EC28-4CD8-9B39-CD2F22F4CD48}" type="presParOf" srcId="{0FB789FB-85AE-8E4F-82ED-76E25034AAC2}" destId="{6EE84F6E-56DD-5F41-A640-5E74B71CF621}" srcOrd="1" destOrd="0" presId="urn:microsoft.com/office/officeart/2009/3/layout/StepUpProcess#1"/>
    <dgm:cxn modelId="{B6BF8B5F-9BA7-4B45-B38F-FE60A76F90D6}" type="presParOf" srcId="{0FB789FB-85AE-8E4F-82ED-76E25034AAC2}" destId="{8D3B0AA1-A7AF-174E-B74A-47DFCBC53765}" srcOrd="2" destOrd="0" presId="urn:microsoft.com/office/officeart/2009/3/layout/StepUpProcess#1"/>
    <dgm:cxn modelId="{4BF51053-7098-4386-BD03-B425A3C88CB0}" type="presParOf" srcId="{0767CE01-B4CB-544C-ACC7-3E20C3FA1D02}" destId="{6AAAD199-D7C2-6547-8AAE-B589C926B98C}" srcOrd="1" destOrd="0" presId="urn:microsoft.com/office/officeart/2009/3/layout/StepUpProcess#1"/>
    <dgm:cxn modelId="{FF6E69DF-FF10-4498-9A26-1AD142A9D600}" type="presParOf" srcId="{6AAAD199-D7C2-6547-8AAE-B589C926B98C}" destId="{4A212FAA-FB18-D84E-A9D9-F732C78041EE}" srcOrd="0" destOrd="0" presId="urn:microsoft.com/office/officeart/2009/3/layout/StepUpProcess#1"/>
    <dgm:cxn modelId="{3B0F36F2-30F1-4639-9984-DDC173F8DB64}" type="presParOf" srcId="{0767CE01-B4CB-544C-ACC7-3E20C3FA1D02}" destId="{C7F5B17F-E9B9-5541-8C0B-024E30BB4613}" srcOrd="2" destOrd="0" presId="urn:microsoft.com/office/officeart/2009/3/layout/StepUpProcess#1"/>
    <dgm:cxn modelId="{431A48D8-01A8-4278-A347-B4C60200757C}" type="presParOf" srcId="{C7F5B17F-E9B9-5541-8C0B-024E30BB4613}" destId="{5C6E8A5E-A45B-BF43-A75B-4B86A3840132}" srcOrd="0" destOrd="0" presId="urn:microsoft.com/office/officeart/2009/3/layout/StepUpProcess#1"/>
    <dgm:cxn modelId="{07025C21-0B90-4C94-9E5B-C031D5F8A71C}" type="presParOf" srcId="{C7F5B17F-E9B9-5541-8C0B-024E30BB4613}" destId="{172AE9A0-2578-184F-AB17-785128DF703B}" srcOrd="1" destOrd="0" presId="urn:microsoft.com/office/officeart/2009/3/layout/StepUpProcess#1"/>
    <dgm:cxn modelId="{F8FBBDBE-13B8-49E3-BC90-1A417DCEEC4B}" type="presParOf" srcId="{C7F5B17F-E9B9-5541-8C0B-024E30BB4613}" destId="{64F00E9C-5BC7-5A4B-8A14-5A95FC6994FE}" srcOrd="2" destOrd="0" presId="urn:microsoft.com/office/officeart/2009/3/layout/StepUpProcess#1"/>
    <dgm:cxn modelId="{CA41A4F0-6B2F-400C-B883-09201DEBFC44}" type="presParOf" srcId="{0767CE01-B4CB-544C-ACC7-3E20C3FA1D02}" destId="{5FD0254B-4443-E246-B082-0A70BC6D6F7C}" srcOrd="3" destOrd="0" presId="urn:microsoft.com/office/officeart/2009/3/layout/StepUpProcess#1"/>
    <dgm:cxn modelId="{03CB6666-C7C4-4A55-BC60-9E6632973ECD}" type="presParOf" srcId="{5FD0254B-4443-E246-B082-0A70BC6D6F7C}" destId="{ABE0F4E5-C78B-B34C-ACFA-6F1EA72D58A1}" srcOrd="0" destOrd="0" presId="urn:microsoft.com/office/officeart/2009/3/layout/StepUpProcess#1"/>
    <dgm:cxn modelId="{793D09C4-55B5-441A-BE25-E956FE552E4D}" type="presParOf" srcId="{0767CE01-B4CB-544C-ACC7-3E20C3FA1D02}" destId="{B53A366D-5B5E-4647-970E-31304D1D51D9}" srcOrd="4" destOrd="0" presId="urn:microsoft.com/office/officeart/2009/3/layout/StepUpProcess#1"/>
    <dgm:cxn modelId="{B17FB125-FE0A-44F8-BAE5-B91894C93046}" type="presParOf" srcId="{B53A366D-5B5E-4647-970E-31304D1D51D9}" destId="{271C3FE4-651E-B647-B551-1F01782B67EC}" srcOrd="0" destOrd="0" presId="urn:microsoft.com/office/officeart/2009/3/layout/StepUpProcess#1"/>
    <dgm:cxn modelId="{A689C581-65DB-4D5A-95A8-869AE07D75E2}" type="presParOf" srcId="{B53A366D-5B5E-4647-970E-31304D1D51D9}" destId="{F685B443-F7E8-1347-97FA-83694185C7FD}" srcOrd="1" destOrd="0" presId="urn:microsoft.com/office/officeart/2009/3/layout/StepUpProcess#1"/>
    <dgm:cxn modelId="{BCE2A238-EB64-4AC3-939B-E68AEBFB5B36}" type="presParOf" srcId="{B53A366D-5B5E-4647-970E-31304D1D51D9}" destId="{CD9E097E-44CB-ED45-9C4C-58F517D2A599}" srcOrd="2" destOrd="0" presId="urn:microsoft.com/office/officeart/2009/3/layout/StepUpProcess#1"/>
    <dgm:cxn modelId="{D9B5C26E-550E-4731-BFB7-11DCD5B65D32}" type="presParOf" srcId="{0767CE01-B4CB-544C-ACC7-3E20C3FA1D02}" destId="{E952E285-8F2D-904B-9CF0-CBECD7DF2C31}" srcOrd="5" destOrd="0" presId="urn:microsoft.com/office/officeart/2009/3/layout/StepUpProcess#1"/>
    <dgm:cxn modelId="{627699F9-6AAF-48B9-BFB1-3DAA55A707F7}" type="presParOf" srcId="{E952E285-8F2D-904B-9CF0-CBECD7DF2C31}" destId="{D9B71709-A11C-A344-9E6A-AEB281BA136C}" srcOrd="0" destOrd="0" presId="urn:microsoft.com/office/officeart/2009/3/layout/StepUpProcess#1"/>
    <dgm:cxn modelId="{CAE490C0-17CC-4AF2-AB97-97D3A46F4583}" type="presParOf" srcId="{0767CE01-B4CB-544C-ACC7-3E20C3FA1D02}" destId="{32765999-F6DA-5B4D-8FDE-E2C43825D7BF}" srcOrd="6" destOrd="0" presId="urn:microsoft.com/office/officeart/2009/3/layout/StepUpProcess#1"/>
    <dgm:cxn modelId="{8C92E0EA-9CBC-459C-8E95-7CF7B78763B1}" type="presParOf" srcId="{32765999-F6DA-5B4D-8FDE-E2C43825D7BF}" destId="{3BAC1E1A-2028-E046-A0BA-821BC5D7CC23}" srcOrd="0" destOrd="0" presId="urn:microsoft.com/office/officeart/2009/3/layout/StepUpProcess#1"/>
    <dgm:cxn modelId="{7EA917E4-0331-4A88-87F5-81D26760AD60}" type="presParOf" srcId="{32765999-F6DA-5B4D-8FDE-E2C43825D7BF}" destId="{53881C57-00A2-6D4E-BB6A-EA0A5A553C54}" srcOrd="1" destOrd="0" presId="urn:microsoft.com/office/officeart/2009/3/layout/StepUpProcess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B495C-3784-F547-922D-82F79425B485}">
      <dsp:nvSpPr>
        <dsp:cNvPr id="0" name=""/>
        <dsp:cNvSpPr/>
      </dsp:nvSpPr>
      <dsp:spPr>
        <a:xfrm rot="5400000">
          <a:off x="401657" y="1374871"/>
          <a:ext cx="1201364" cy="199904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82000">
              <a:schemeClr val="tx2"/>
            </a:gs>
            <a:gs pos="94000">
              <a:schemeClr val="tx2">
                <a:lumMod val="75000"/>
              </a:schemeClr>
            </a:gs>
          </a:gsLst>
          <a:lin ang="0" scaled="0"/>
        </a:gra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E84F6E-56DD-5F41-A640-5E74B71CF621}">
      <dsp:nvSpPr>
        <dsp:cNvPr id="0" name=""/>
        <dsp:cNvSpPr/>
      </dsp:nvSpPr>
      <dsp:spPr>
        <a:xfrm>
          <a:off x="201119" y="1972154"/>
          <a:ext cx="1804748" cy="1581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201119" y="1972154"/>
        <a:ext cx="1804748" cy="1581967"/>
      </dsp:txXfrm>
    </dsp:sp>
    <dsp:sp modelId="{8D3B0AA1-A7AF-174E-B74A-47DFCBC53765}">
      <dsp:nvSpPr>
        <dsp:cNvPr id="0" name=""/>
        <dsp:cNvSpPr/>
      </dsp:nvSpPr>
      <dsp:spPr>
        <a:xfrm>
          <a:off x="1665349" y="1227699"/>
          <a:ext cx="340518" cy="340518"/>
        </a:xfrm>
        <a:prstGeom prst="triangle">
          <a:avLst>
            <a:gd name="adj" fmla="val 100000"/>
          </a:avLst>
        </a:prstGeom>
        <a:solidFill>
          <a:schemeClr val="accent1">
            <a:alpha val="25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6E8A5E-A45B-BF43-A75B-4B86A3840132}">
      <dsp:nvSpPr>
        <dsp:cNvPr id="0" name=""/>
        <dsp:cNvSpPr/>
      </dsp:nvSpPr>
      <dsp:spPr>
        <a:xfrm rot="5400000">
          <a:off x="2611022" y="828161"/>
          <a:ext cx="1201364" cy="199904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80000">
              <a:schemeClr val="accent2"/>
            </a:gs>
            <a:gs pos="94000">
              <a:schemeClr val="accent2">
                <a:lumMod val="75000"/>
              </a:schemeClr>
            </a:gs>
          </a:gsLst>
          <a:lin ang="0" scaled="0"/>
        </a:gra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2AE9A0-2578-184F-AB17-785128DF703B}">
      <dsp:nvSpPr>
        <dsp:cNvPr id="0" name=""/>
        <dsp:cNvSpPr/>
      </dsp:nvSpPr>
      <dsp:spPr>
        <a:xfrm>
          <a:off x="2410484" y="1425445"/>
          <a:ext cx="1804748" cy="1581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2410484" y="1425445"/>
        <a:ext cx="1804748" cy="1581967"/>
      </dsp:txXfrm>
    </dsp:sp>
    <dsp:sp modelId="{64F00E9C-5BC7-5A4B-8A14-5A95FC6994FE}">
      <dsp:nvSpPr>
        <dsp:cNvPr id="0" name=""/>
        <dsp:cNvSpPr/>
      </dsp:nvSpPr>
      <dsp:spPr>
        <a:xfrm>
          <a:off x="3874714" y="680989"/>
          <a:ext cx="340518" cy="340518"/>
        </a:xfrm>
        <a:prstGeom prst="triangle">
          <a:avLst>
            <a:gd name="adj" fmla="val 100000"/>
          </a:avLst>
        </a:prstGeom>
        <a:solidFill>
          <a:schemeClr val="accent2">
            <a:alpha val="25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1C3FE4-651E-B647-B551-1F01782B67EC}">
      <dsp:nvSpPr>
        <dsp:cNvPr id="0" name=""/>
        <dsp:cNvSpPr/>
      </dsp:nvSpPr>
      <dsp:spPr>
        <a:xfrm rot="5400000">
          <a:off x="4820386" y="281452"/>
          <a:ext cx="1201364" cy="199904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79000">
              <a:schemeClr val="accent3"/>
            </a:gs>
            <a:gs pos="98000">
              <a:schemeClr val="accent3">
                <a:lumMod val="75000"/>
              </a:schemeClr>
            </a:gs>
          </a:gsLst>
          <a:lin ang="0" scaled="0"/>
        </a:gra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85B443-F7E8-1347-97FA-83694185C7FD}">
      <dsp:nvSpPr>
        <dsp:cNvPr id="0" name=""/>
        <dsp:cNvSpPr/>
      </dsp:nvSpPr>
      <dsp:spPr>
        <a:xfrm>
          <a:off x="4619849" y="878735"/>
          <a:ext cx="1804748" cy="1581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4619849" y="878735"/>
        <a:ext cx="1804748" cy="1581967"/>
      </dsp:txXfrm>
    </dsp:sp>
    <dsp:sp modelId="{CD9E097E-44CB-ED45-9C4C-58F517D2A599}">
      <dsp:nvSpPr>
        <dsp:cNvPr id="0" name=""/>
        <dsp:cNvSpPr/>
      </dsp:nvSpPr>
      <dsp:spPr>
        <a:xfrm>
          <a:off x="6084078" y="134280"/>
          <a:ext cx="340518" cy="340518"/>
        </a:xfrm>
        <a:prstGeom prst="triangle">
          <a:avLst>
            <a:gd name="adj" fmla="val 100000"/>
          </a:avLst>
        </a:prstGeom>
        <a:solidFill>
          <a:schemeClr val="accent4">
            <a:lumMod val="50000"/>
            <a:alpha val="25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AC1E1A-2028-E046-A0BA-821BC5D7CC23}">
      <dsp:nvSpPr>
        <dsp:cNvPr id="0" name=""/>
        <dsp:cNvSpPr/>
      </dsp:nvSpPr>
      <dsp:spPr>
        <a:xfrm rot="5400000">
          <a:off x="7029751" y="-265257"/>
          <a:ext cx="1201364" cy="1999044"/>
        </a:xfrm>
        <a:prstGeom prst="corner">
          <a:avLst>
            <a:gd name="adj1" fmla="val 16120"/>
            <a:gd name="adj2" fmla="val 16110"/>
          </a:avLst>
        </a:prstGeom>
        <a:solidFill>
          <a:schemeClr val="accent4"/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881C57-00A2-6D4E-BB6A-EA0A5A553C54}">
      <dsp:nvSpPr>
        <dsp:cNvPr id="0" name=""/>
        <dsp:cNvSpPr/>
      </dsp:nvSpPr>
      <dsp:spPr>
        <a:xfrm>
          <a:off x="6829213" y="332026"/>
          <a:ext cx="1804748" cy="1581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6829213" y="332026"/>
        <a:ext cx="1804748" cy="1581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#1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b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bR"/>
          <dgm:param type="flowDir" val="row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DFA9-38CF-7D4C-9EB4-7A6A0A01A9C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5D27-E275-914C-B9A8-807C55B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4871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9CB90-614C-5144-87C1-67812BEDF5F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7EC0-9BE3-5541-9D76-7DE32A6C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5298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97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1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1707211"/>
            <a:ext cx="12192000" cy="27031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4"/>
            <a:ext cx="12170443" cy="37174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561316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" y="1337124"/>
            <a:ext cx="12192000" cy="30062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4343403"/>
            <a:ext cx="3048001" cy="1828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048000" y="4343403"/>
            <a:ext cx="3048001" cy="1828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1" y="4343403"/>
            <a:ext cx="3048001" cy="1828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1" y="4343403"/>
            <a:ext cx="3048001" cy="1828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75028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2" grpId="0" animBg="1"/>
      <p:bldP spid="23" grpId="0" animBg="1"/>
      <p:bldP spid="24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1" y="516467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7618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1" y="516467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197600" y="2337906"/>
            <a:ext cx="5486401" cy="352949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05178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6331908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6408718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1" y="516467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9" name="Rounded Rectangle 18"/>
          <p:cNvSpPr/>
          <p:nvPr userDrawn="1"/>
        </p:nvSpPr>
        <p:spPr>
          <a:xfrm>
            <a:off x="863601" y="1477051"/>
            <a:ext cx="10464800" cy="2155150"/>
          </a:xfrm>
          <a:prstGeom prst="roundRect">
            <a:avLst>
              <a:gd name="adj" fmla="val 76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219201" y="1741826"/>
            <a:ext cx="2235200" cy="1625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657601" y="1791500"/>
            <a:ext cx="73152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3657601" y="2188589"/>
            <a:ext cx="7315200" cy="1178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863601" y="3732734"/>
            <a:ext cx="10464800" cy="2675982"/>
          </a:xfrm>
          <a:prstGeom prst="roundRect">
            <a:avLst>
              <a:gd name="adj" fmla="val 7608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19201" y="3923100"/>
            <a:ext cx="3048001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1225085" y="5803234"/>
            <a:ext cx="3042116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4635100" y="3923100"/>
            <a:ext cx="3048001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4640985" y="5803234"/>
            <a:ext cx="3042116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924800" y="3923100"/>
            <a:ext cx="3048001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7930685" y="5803234"/>
            <a:ext cx="3042116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8710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animBg="1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15433" y="2463800"/>
            <a:ext cx="2560321" cy="1524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23901" y="1915867"/>
            <a:ext cx="2540000" cy="537775"/>
            <a:chOff x="609600" y="1276350"/>
            <a:chExt cx="1905000" cy="403331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r>
                <a:rPr lang="en-US" sz="1865" b="1" dirty="0">
                  <a:solidFill>
                    <a:srgbClr val="FFFFFF"/>
                  </a:solidFill>
                </a:rPr>
                <a:t>Title Goes Here</a:t>
              </a:r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665">
                <a:solidFill>
                  <a:srgbClr val="FFFFFF"/>
                </a:solidFill>
              </a:endParaRPr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723901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850901" y="4089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850901" y="4486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445932" y="2463800"/>
            <a:ext cx="2560321" cy="15240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454401" y="1915867"/>
            <a:ext cx="2540000" cy="537775"/>
            <a:chOff x="609600" y="1276350"/>
            <a:chExt cx="1905000" cy="403331"/>
          </a:xfrm>
        </p:grpSpPr>
        <p:sp>
          <p:nvSpPr>
            <p:cNvPr id="25" name="Rectangle 24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r>
                <a:rPr lang="en-US" sz="1865" b="1" dirty="0">
                  <a:solidFill>
                    <a:srgbClr val="FFFFFF"/>
                  </a:solidFill>
                </a:rPr>
                <a:t>Title Goes Here</a:t>
              </a:r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665">
                <a:solidFill>
                  <a:srgbClr val="FFFFFF"/>
                </a:solidFill>
              </a:endParaRPr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3454401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581401" y="4089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3581401" y="4486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180666" y="2463800"/>
            <a:ext cx="2560321" cy="152400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6197601" y="1915867"/>
            <a:ext cx="2540000" cy="537775"/>
            <a:chOff x="609600" y="1276350"/>
            <a:chExt cx="1905000" cy="403331"/>
          </a:xfrm>
        </p:grpSpPr>
        <p:sp>
          <p:nvSpPr>
            <p:cNvPr id="34" name="Rectangle 33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r>
                <a:rPr lang="en-US" sz="1865" b="1" dirty="0">
                  <a:solidFill>
                    <a:srgbClr val="FFFFFF"/>
                  </a:solidFill>
                </a:rPr>
                <a:t>Title Goes Here</a:t>
              </a:r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665">
                <a:solidFill>
                  <a:srgbClr val="FFFFFF"/>
                </a:solidFill>
              </a:endParaRPr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6197601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6324601" y="4089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6324601" y="4486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8940768" y="2463800"/>
            <a:ext cx="2560321" cy="152400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949235" y="1915867"/>
            <a:ext cx="2540000" cy="537775"/>
            <a:chOff x="609600" y="1276350"/>
            <a:chExt cx="1905000" cy="403331"/>
          </a:xfrm>
        </p:grpSpPr>
        <p:sp>
          <p:nvSpPr>
            <p:cNvPr id="41" name="Rectangle 4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r>
                <a:rPr lang="en-US" sz="1865" b="1" dirty="0">
                  <a:solidFill>
                    <a:srgbClr val="FFFFFF"/>
                  </a:solidFill>
                </a:rPr>
                <a:t>Title Goes Here</a:t>
              </a:r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665">
                <a:solidFill>
                  <a:srgbClr val="FFFFFF"/>
                </a:solidFill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8949235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9076235" y="4089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9076236" y="4486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11106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7" grpId="0" animBg="1"/>
      <p:bldP spid="2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6" grpId="0" animBg="1"/>
      <p:bldP spid="3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3" grpId="0" animBg="1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98601"/>
            <a:ext cx="67056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705600" y="1498597"/>
            <a:ext cx="2641600" cy="2455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1865" b="1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6705600" y="3953657"/>
            <a:ext cx="2641600" cy="2455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1865" b="1" dirty="0">
              <a:solidFill>
                <a:srgbClr val="FFFFFF"/>
              </a:solidFill>
            </a:endParaRPr>
          </a:p>
        </p:txBody>
      </p:sp>
      <p:sp>
        <p:nvSpPr>
          <p:cNvPr id="47" name="Picture Placeholder 7"/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9347201" y="1498600"/>
            <a:ext cx="28448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883401" y="1803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6883401" y="2200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883401" y="4251110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6883401" y="4648200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ound Same Side Corner Rectangle 13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784487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40" grpId="0" animBg="1"/>
      <p:bldP spid="47" grpId="0" animBg="1"/>
      <p:bldP spid="4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62668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95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21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75852" y="1522778"/>
            <a:ext cx="4851150" cy="485115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91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065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608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7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80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17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47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297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48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241816" y="4761884"/>
            <a:ext cx="2588223" cy="15823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780526" y="4761884"/>
            <a:ext cx="2588223" cy="15823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231313" y="4761884"/>
            <a:ext cx="2588223" cy="15823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62553" y="1838227"/>
            <a:ext cx="2917598" cy="1941920"/>
          </a:xfrm>
          <a:prstGeom prst="round2DiagRect">
            <a:avLst>
              <a:gd name="adj1" fmla="val 50000"/>
              <a:gd name="adj2" fmla="val 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7666" y="1838227"/>
            <a:ext cx="2917598" cy="1941920"/>
          </a:xfrm>
          <a:prstGeom prst="round2DiagRect">
            <a:avLst>
              <a:gd name="adj1" fmla="val 0"/>
              <a:gd name="adj2" fmla="val 5000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224884" y="1838227"/>
            <a:ext cx="2917598" cy="1941920"/>
          </a:xfrm>
          <a:prstGeom prst="round2DiagRect">
            <a:avLst>
              <a:gd name="adj1" fmla="val 50000"/>
              <a:gd name="adj2" fmla="val 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067666" y="4091312"/>
            <a:ext cx="2917598" cy="1941920"/>
          </a:xfrm>
          <a:prstGeom prst="round2DiagRect">
            <a:avLst>
              <a:gd name="adj1" fmla="val 50000"/>
              <a:gd name="adj2" fmla="val 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224884" y="4091312"/>
            <a:ext cx="2917598" cy="1941920"/>
          </a:xfrm>
          <a:prstGeom prst="round2DiagRect">
            <a:avLst>
              <a:gd name="adj1" fmla="val 0"/>
              <a:gd name="adj2" fmla="val 5000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2552" y="4091312"/>
            <a:ext cx="2917598" cy="1941920"/>
          </a:xfrm>
          <a:prstGeom prst="round2DiagRect">
            <a:avLst>
              <a:gd name="adj1" fmla="val 0"/>
              <a:gd name="adj2" fmla="val 5000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08670" y="1886299"/>
            <a:ext cx="2223787" cy="2223787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516199" y="1886299"/>
            <a:ext cx="2223787" cy="2223787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032446" y="1886299"/>
            <a:ext cx="2223787" cy="2223787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2266793" y="3969623"/>
            <a:ext cx="2223787" cy="2223787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774322" y="3969623"/>
            <a:ext cx="2223787" cy="2223787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290569" y="3969623"/>
            <a:ext cx="2223787" cy="2223787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1988289"/>
            <a:ext cx="12192000" cy="21903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6251945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1876" y="489098"/>
            <a:ext cx="3689250" cy="58798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471135" y="1961864"/>
            <a:ext cx="2934274" cy="293427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628863" y="1961864"/>
            <a:ext cx="2934274" cy="293427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786591" y="1961864"/>
            <a:ext cx="2934274" cy="293427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1876" y="489098"/>
            <a:ext cx="11151314" cy="58798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pos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667385" y="1792924"/>
            <a:ext cx="4863967" cy="2760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1876" y="489098"/>
            <a:ext cx="6885432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31876" y="3429000"/>
            <a:ext cx="3442716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974592" y="3429000"/>
            <a:ext cx="3442716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31876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230624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230624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923716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923716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8012386" cy="58798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00731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6958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38441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60729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00731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6958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38441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60729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31877" y="2781194"/>
            <a:ext cx="5455538" cy="35586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03442" y="2781194"/>
            <a:ext cx="5456682" cy="35586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8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3"/>
          </p:nvPr>
        </p:nvSpPr>
        <p:spPr>
          <a:xfrm rot="21344879">
            <a:off x="4395362" y="1953112"/>
            <a:ext cx="1798920" cy="12722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4"/>
          </p:nvPr>
        </p:nvSpPr>
        <p:spPr>
          <a:xfrm rot="172580">
            <a:off x="5765503" y="833630"/>
            <a:ext cx="1508605" cy="24191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5"/>
          </p:nvPr>
        </p:nvSpPr>
        <p:spPr>
          <a:xfrm rot="431303">
            <a:off x="7116844" y="1841763"/>
            <a:ext cx="1287506" cy="14590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6"/>
          </p:nvPr>
        </p:nvSpPr>
        <p:spPr>
          <a:xfrm rot="248482">
            <a:off x="4396601" y="3720276"/>
            <a:ext cx="1372890" cy="13266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7"/>
          </p:nvPr>
        </p:nvSpPr>
        <p:spPr>
          <a:xfrm rot="21379709">
            <a:off x="6950379" y="3687992"/>
            <a:ext cx="1428371" cy="11545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8"/>
          </p:nvPr>
        </p:nvSpPr>
        <p:spPr>
          <a:xfrm rot="21105374">
            <a:off x="5694615" y="3637404"/>
            <a:ext cx="1506564" cy="21177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035807" y="3535680"/>
            <a:ext cx="2951607" cy="2804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03442" y="3535680"/>
            <a:ext cx="5456682" cy="2804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035807" y="487680"/>
            <a:ext cx="2951607" cy="2804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203442" y="487680"/>
            <a:ext cx="5456682" cy="2804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728466" y="3535680"/>
            <a:ext cx="5456682" cy="2804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60831" y="487680"/>
            <a:ext cx="2951607" cy="5852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728466" y="487680"/>
            <a:ext cx="5456682" cy="2804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60831" y="3429000"/>
            <a:ext cx="2951607" cy="2910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560831" y="518160"/>
            <a:ext cx="2951607" cy="2910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512438" y="3429000"/>
            <a:ext cx="2951607" cy="2910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3512438" y="518160"/>
            <a:ext cx="2951607" cy="2910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6464045" y="518160"/>
            <a:ext cx="5158419" cy="5821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560832" y="518160"/>
            <a:ext cx="2767584" cy="20055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560832" y="2523744"/>
            <a:ext cx="2767584" cy="20055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328416" y="518160"/>
            <a:ext cx="2767584" cy="20055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3328416" y="2523744"/>
            <a:ext cx="2767584" cy="20055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6096000" y="518160"/>
            <a:ext cx="2767584" cy="20055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6096000" y="2523744"/>
            <a:ext cx="2767584" cy="20055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8863584" y="518160"/>
            <a:ext cx="2767584" cy="20055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8863584" y="2523744"/>
            <a:ext cx="2767584" cy="20055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3429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60831" y="487680"/>
            <a:ext cx="2951607" cy="5852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512438" y="487680"/>
            <a:ext cx="2951607" cy="5852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464045" y="487680"/>
            <a:ext cx="5166339" cy="37673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560831" y="487680"/>
            <a:ext cx="11069553" cy="37673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292352" y="1027178"/>
            <a:ext cx="4803648" cy="4803644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524256" y="545594"/>
            <a:ext cx="5791200" cy="5791196"/>
          </a:xfrm>
          <a:prstGeom prst="teardrop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705600" y="545594"/>
            <a:ext cx="2231136" cy="220979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326880" y="545594"/>
            <a:ext cx="2231136" cy="220979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560831" y="3429000"/>
            <a:ext cx="11069553" cy="2910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8544262" y="545594"/>
            <a:ext cx="3078202" cy="28834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470332" y="545594"/>
            <a:ext cx="3078202" cy="28834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8278947" y="1865376"/>
            <a:ext cx="3343517" cy="31767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4424241" y="1865376"/>
            <a:ext cx="3343517" cy="31767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569535" y="1865376"/>
            <a:ext cx="3343517" cy="31767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7144513" y="646176"/>
            <a:ext cx="4477952" cy="43959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4424241" y="1865376"/>
            <a:ext cx="2720271" cy="44988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569535" y="1865376"/>
            <a:ext cx="3854706" cy="31767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7144513" y="3429000"/>
            <a:ext cx="4477952" cy="29352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4424241" y="646176"/>
            <a:ext cx="2720271" cy="39014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569535" y="1865376"/>
            <a:ext cx="1881057" cy="1828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69535" y="3694176"/>
            <a:ext cx="3854706" cy="26700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2450592" y="1865376"/>
            <a:ext cx="1973648" cy="1828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4424241" y="4547616"/>
            <a:ext cx="2720271" cy="18166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8973313" y="646176"/>
            <a:ext cx="2649152" cy="2782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7145090" y="1865376"/>
            <a:ext cx="1828222" cy="15636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569536" y="646176"/>
            <a:ext cx="3854128" cy="1219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7145090" y="646176"/>
            <a:ext cx="1828222" cy="1219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7144513" y="3429000"/>
            <a:ext cx="4477952" cy="29352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4424241" y="646176"/>
            <a:ext cx="2720271" cy="39014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7144512" y="646176"/>
            <a:ext cx="4477953" cy="2782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569536" y="646176"/>
            <a:ext cx="3854128" cy="39014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69535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4253263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7936991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569535" y="3429000"/>
            <a:ext cx="7367456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7936991" y="3429000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400671" y="1841951"/>
            <a:ext cx="6970329" cy="5025476"/>
          </a:xfrm>
          <a:prstGeom prst="parallelogram">
            <a:avLst>
              <a:gd name="adj" fmla="val 4653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569535" y="474556"/>
            <a:ext cx="5526465" cy="59088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6095999" y="474556"/>
            <a:ext cx="5526465" cy="59088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6315456" y="474556"/>
            <a:ext cx="5307008" cy="40974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573024" y="474556"/>
            <a:ext cx="5307008" cy="40974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0" y="0"/>
            <a:ext cx="8544262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9026464" y="2596896"/>
            <a:ext cx="2516066" cy="16642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9026464" y="4709818"/>
            <a:ext cx="2516066" cy="16642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9026464" y="483974"/>
            <a:ext cx="2516066" cy="16642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0" y="2267712"/>
            <a:ext cx="12192000" cy="4590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3145536" y="2267712"/>
            <a:ext cx="9046464" cy="3803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0" y="2267712"/>
            <a:ext cx="3145536" cy="3803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0" y="780288"/>
            <a:ext cx="6925056" cy="5303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2414016" y="1569720"/>
            <a:ext cx="3681984" cy="3718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890016" y="731520"/>
            <a:ext cx="2767584" cy="26974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3657600" y="731520"/>
            <a:ext cx="2767584" cy="26974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890016" y="3429000"/>
            <a:ext cx="2767584" cy="26974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Surv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730527" y="3429000"/>
            <a:ext cx="2767584" cy="26974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3498111" y="3429000"/>
            <a:ext cx="2767584" cy="26974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Surv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0" y="1478656"/>
            <a:ext cx="12192000" cy="264677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18854" y="1704855"/>
            <a:ext cx="5552388" cy="2611303"/>
          </a:xfrm>
          <a:custGeom>
            <a:avLst/>
            <a:gdLst>
              <a:gd name="connsiteX0" fmla="*/ 0 w 5552388"/>
              <a:gd name="connsiteY0" fmla="*/ 2611303 h 2611303"/>
              <a:gd name="connsiteX1" fmla="*/ 0 w 5552388"/>
              <a:gd name="connsiteY1" fmla="*/ 0 h 2611303"/>
              <a:gd name="connsiteX2" fmla="*/ 5552388 w 5552388"/>
              <a:gd name="connsiteY2" fmla="*/ 0 h 2611303"/>
              <a:gd name="connsiteX3" fmla="*/ 5552388 w 5552388"/>
              <a:gd name="connsiteY3" fmla="*/ 2611303 h 2611303"/>
              <a:gd name="connsiteX4" fmla="*/ 0 w 5552388"/>
              <a:gd name="connsiteY4" fmla="*/ 2611303 h 2611303"/>
              <a:gd name="connsiteX0-1" fmla="*/ 0 w 5552388"/>
              <a:gd name="connsiteY0-2" fmla="*/ 2611303 h 2611303"/>
              <a:gd name="connsiteX1-3" fmla="*/ 0 w 5552388"/>
              <a:gd name="connsiteY1-4" fmla="*/ 0 h 2611303"/>
              <a:gd name="connsiteX2-5" fmla="*/ 4637988 w 5552388"/>
              <a:gd name="connsiteY2-6" fmla="*/ 0 h 2611303"/>
              <a:gd name="connsiteX3-7" fmla="*/ 5552388 w 5552388"/>
              <a:gd name="connsiteY3-8" fmla="*/ 2611303 h 2611303"/>
              <a:gd name="connsiteX4-9" fmla="*/ 0 w 5552388"/>
              <a:gd name="connsiteY4-10" fmla="*/ 2611303 h 2611303"/>
              <a:gd name="connsiteX0-11" fmla="*/ 0 w 5552388"/>
              <a:gd name="connsiteY0-12" fmla="*/ 2611303 h 2611303"/>
              <a:gd name="connsiteX1-13" fmla="*/ 0 w 5552388"/>
              <a:gd name="connsiteY1-14" fmla="*/ 0 h 2611303"/>
              <a:gd name="connsiteX2-15" fmla="*/ 3930978 w 5552388"/>
              <a:gd name="connsiteY2-16" fmla="*/ 1397 h 2611303"/>
              <a:gd name="connsiteX3-17" fmla="*/ 4637988 w 5552388"/>
              <a:gd name="connsiteY3-18" fmla="*/ 0 h 2611303"/>
              <a:gd name="connsiteX4-19" fmla="*/ 5552388 w 5552388"/>
              <a:gd name="connsiteY4-20" fmla="*/ 2611303 h 2611303"/>
              <a:gd name="connsiteX5" fmla="*/ 0 w 5552388"/>
              <a:gd name="connsiteY5" fmla="*/ 2611303 h 2611303"/>
              <a:gd name="connsiteX0-21" fmla="*/ 0 w 5552388"/>
              <a:gd name="connsiteY0-22" fmla="*/ 2611303 h 2611303"/>
              <a:gd name="connsiteX1-23" fmla="*/ 0 w 5552388"/>
              <a:gd name="connsiteY1-24" fmla="*/ 0 h 2611303"/>
              <a:gd name="connsiteX2-25" fmla="*/ 3930978 w 5552388"/>
              <a:gd name="connsiteY2-26" fmla="*/ 1397 h 2611303"/>
              <a:gd name="connsiteX3-27" fmla="*/ 4807671 w 5552388"/>
              <a:gd name="connsiteY3-28" fmla="*/ 518474 h 2611303"/>
              <a:gd name="connsiteX4-29" fmla="*/ 5552388 w 5552388"/>
              <a:gd name="connsiteY4-30" fmla="*/ 2611303 h 2611303"/>
              <a:gd name="connsiteX5-31" fmla="*/ 0 w 5552388"/>
              <a:gd name="connsiteY5-32" fmla="*/ 2611303 h 2611303"/>
              <a:gd name="connsiteX0-33" fmla="*/ 0 w 5552388"/>
              <a:gd name="connsiteY0-34" fmla="*/ 2611303 h 2611303"/>
              <a:gd name="connsiteX1-35" fmla="*/ 0 w 5552388"/>
              <a:gd name="connsiteY1-36" fmla="*/ 0 h 2611303"/>
              <a:gd name="connsiteX2-37" fmla="*/ 3930978 w 5552388"/>
              <a:gd name="connsiteY2-38" fmla="*/ 1397 h 2611303"/>
              <a:gd name="connsiteX3-39" fmla="*/ 4807671 w 5552388"/>
              <a:gd name="connsiteY3-40" fmla="*/ 518474 h 2611303"/>
              <a:gd name="connsiteX4-41" fmla="*/ 5552388 w 5552388"/>
              <a:gd name="connsiteY4-42" fmla="*/ 2611303 h 2611303"/>
              <a:gd name="connsiteX5-43" fmla="*/ 0 w 5552388"/>
              <a:gd name="connsiteY5-44" fmla="*/ 2611303 h 2611303"/>
              <a:gd name="connsiteX0-45" fmla="*/ 0 w 5552388"/>
              <a:gd name="connsiteY0-46" fmla="*/ 2611303 h 2611303"/>
              <a:gd name="connsiteX1-47" fmla="*/ 0 w 5552388"/>
              <a:gd name="connsiteY1-48" fmla="*/ 0 h 2611303"/>
              <a:gd name="connsiteX2-49" fmla="*/ 3930978 w 5552388"/>
              <a:gd name="connsiteY2-50" fmla="*/ 1397 h 2611303"/>
              <a:gd name="connsiteX3-51" fmla="*/ 4807671 w 5552388"/>
              <a:gd name="connsiteY3-52" fmla="*/ 518474 h 2611303"/>
              <a:gd name="connsiteX4-53" fmla="*/ 5552388 w 5552388"/>
              <a:gd name="connsiteY4-54" fmla="*/ 2611303 h 2611303"/>
              <a:gd name="connsiteX5-55" fmla="*/ 0 w 5552388"/>
              <a:gd name="connsiteY5-56" fmla="*/ 2611303 h 2611303"/>
              <a:gd name="connsiteX0-57" fmla="*/ 0 w 5552388"/>
              <a:gd name="connsiteY0-58" fmla="*/ 2611303 h 2611303"/>
              <a:gd name="connsiteX1-59" fmla="*/ 0 w 5552388"/>
              <a:gd name="connsiteY1-60" fmla="*/ 0 h 2611303"/>
              <a:gd name="connsiteX2-61" fmla="*/ 3930978 w 5552388"/>
              <a:gd name="connsiteY2-62" fmla="*/ 1397 h 2611303"/>
              <a:gd name="connsiteX3-63" fmla="*/ 4807671 w 5552388"/>
              <a:gd name="connsiteY3-64" fmla="*/ 518474 h 2611303"/>
              <a:gd name="connsiteX4-65" fmla="*/ 5552388 w 5552388"/>
              <a:gd name="connsiteY4-66" fmla="*/ 2611303 h 2611303"/>
              <a:gd name="connsiteX5-67" fmla="*/ 0 w 5552388"/>
              <a:gd name="connsiteY5-68" fmla="*/ 2611303 h 26113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5552388" h="2611303">
                <a:moveTo>
                  <a:pt x="0" y="2611303"/>
                </a:moveTo>
                <a:lnTo>
                  <a:pt x="0" y="0"/>
                </a:lnTo>
                <a:lnTo>
                  <a:pt x="3930978" y="1397"/>
                </a:lnTo>
                <a:cubicBezTo>
                  <a:pt x="4468306" y="-5353"/>
                  <a:pt x="4685123" y="204712"/>
                  <a:pt x="4807671" y="518474"/>
                </a:cubicBezTo>
                <a:lnTo>
                  <a:pt x="5552388" y="2611303"/>
                </a:lnTo>
                <a:lnTo>
                  <a:pt x="0" y="2611303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-Comme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873760" y="1996440"/>
            <a:ext cx="2865120" cy="28651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3891280" y="3429000"/>
            <a:ext cx="1869440" cy="18694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-Comme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0" y="2916936"/>
            <a:ext cx="8284464" cy="18379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-Commer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-11312" y="4892511"/>
            <a:ext cx="12203311" cy="19654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-11312" y="1819373"/>
            <a:ext cx="12203311" cy="15082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528400" y="1611983"/>
            <a:ext cx="3279270" cy="29223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5091732" y="1611983"/>
            <a:ext cx="3279270" cy="29223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358717" y="1508287"/>
            <a:ext cx="4118256" cy="35444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6438507" y="5052766"/>
            <a:ext cx="1686141" cy="12914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8124648" y="5052766"/>
            <a:ext cx="1686141" cy="12914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9810789" y="5052766"/>
            <a:ext cx="1686141" cy="12914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217315" y="1508287"/>
            <a:ext cx="2204615" cy="18947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1217315" y="3959258"/>
            <a:ext cx="2204615" cy="18947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3734272" y="1508287"/>
            <a:ext cx="2204615" cy="18947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3734272" y="3959258"/>
            <a:ext cx="2204615" cy="18947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6251229" y="1508287"/>
            <a:ext cx="2204615" cy="18947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6251229" y="3959258"/>
            <a:ext cx="2204615" cy="18947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8768186" y="1508287"/>
            <a:ext cx="2204615" cy="18947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4"/>
          </p:nvPr>
        </p:nvSpPr>
        <p:spPr>
          <a:xfrm>
            <a:off x="8768186" y="3959258"/>
            <a:ext cx="2204615" cy="18947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3734272" y="1508287"/>
            <a:ext cx="2204615" cy="18947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3734272" y="3959258"/>
            <a:ext cx="2204615" cy="18947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6251229" y="1508287"/>
            <a:ext cx="2204615" cy="18947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6251229" y="3959258"/>
            <a:ext cx="2204615" cy="18947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8768186" y="1508287"/>
            <a:ext cx="2204615" cy="18947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4"/>
          </p:nvPr>
        </p:nvSpPr>
        <p:spPr>
          <a:xfrm>
            <a:off x="8768186" y="3959258"/>
            <a:ext cx="2204615" cy="18947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3734272" y="2733774"/>
            <a:ext cx="2204615" cy="213045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6251229" y="2733774"/>
            <a:ext cx="2204615" cy="213045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4"/>
          </p:nvPr>
        </p:nvSpPr>
        <p:spPr>
          <a:xfrm>
            <a:off x="8768186" y="2733774"/>
            <a:ext cx="2204615" cy="213045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1217315" y="2733774"/>
            <a:ext cx="2204615" cy="213045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0" y="1923069"/>
            <a:ext cx="4883085" cy="493493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46"/>
          </p:nvPr>
        </p:nvSpPr>
        <p:spPr>
          <a:xfrm>
            <a:off x="5703215" y="4006392"/>
            <a:ext cx="1894787" cy="15742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47"/>
          </p:nvPr>
        </p:nvSpPr>
        <p:spPr>
          <a:xfrm>
            <a:off x="7673417" y="4006392"/>
            <a:ext cx="1894787" cy="15742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9643619" y="4006392"/>
            <a:ext cx="1894787" cy="15742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109815" y="2130992"/>
            <a:ext cx="1426024" cy="1426024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88638" y="2043271"/>
            <a:ext cx="1601466" cy="1601466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52191" y="2212848"/>
            <a:ext cx="1262312" cy="1262312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336879" y="2130992"/>
            <a:ext cx="1426024" cy="1426024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0" y="0"/>
            <a:ext cx="6096000" cy="68580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9294829" y="2507531"/>
            <a:ext cx="2247701" cy="18429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9"/>
          </p:nvPr>
        </p:nvSpPr>
        <p:spPr>
          <a:xfrm>
            <a:off x="7047128" y="2507531"/>
            <a:ext cx="2247701" cy="18429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4799427" y="2507531"/>
            <a:ext cx="2247701" cy="18429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0" y="2507531"/>
            <a:ext cx="4799427" cy="3685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9294829" y="2507531"/>
            <a:ext cx="2247701" cy="18429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9"/>
          </p:nvPr>
        </p:nvSpPr>
        <p:spPr>
          <a:xfrm>
            <a:off x="7047128" y="2507531"/>
            <a:ext cx="2247701" cy="18429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4799427" y="2507531"/>
            <a:ext cx="2247701" cy="18429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9294829" y="4350471"/>
            <a:ext cx="2247701" cy="18429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7047128" y="4350471"/>
            <a:ext cx="2247701" cy="18429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4799427" y="4350471"/>
            <a:ext cx="2247701" cy="18429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1211938" y="2724348"/>
            <a:ext cx="1866504" cy="20927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3180814" y="2724348"/>
            <a:ext cx="1866504" cy="20927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5149690" y="2724348"/>
            <a:ext cx="1866504" cy="20927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7118566" y="2724348"/>
            <a:ext cx="1866504" cy="20927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54"/>
          </p:nvPr>
        </p:nvSpPr>
        <p:spPr>
          <a:xfrm>
            <a:off x="9087442" y="2724348"/>
            <a:ext cx="1866504" cy="20927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3284650" y="1715680"/>
            <a:ext cx="7669296" cy="20927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1211938" y="3808429"/>
            <a:ext cx="2068590" cy="20927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280528" y="3808429"/>
            <a:ext cx="3893270" cy="20927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7173798" y="3808429"/>
            <a:ext cx="2068590" cy="20927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54"/>
          </p:nvPr>
        </p:nvSpPr>
        <p:spPr>
          <a:xfrm>
            <a:off x="9242388" y="3808429"/>
            <a:ext cx="1715678" cy="20927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1217245" y="1715680"/>
            <a:ext cx="2059162" cy="20927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54"/>
          </p:nvPr>
        </p:nvSpPr>
        <p:spPr>
          <a:xfrm>
            <a:off x="6466899" y="2278929"/>
            <a:ext cx="1504169" cy="13975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8153649" y="2278929"/>
            <a:ext cx="1504169" cy="13975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56"/>
          </p:nvPr>
        </p:nvSpPr>
        <p:spPr>
          <a:xfrm>
            <a:off x="9840399" y="2278929"/>
            <a:ext cx="1504169" cy="13975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57"/>
          </p:nvPr>
        </p:nvSpPr>
        <p:spPr>
          <a:xfrm>
            <a:off x="6466899" y="4372942"/>
            <a:ext cx="1504169" cy="13975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58"/>
          </p:nvPr>
        </p:nvSpPr>
        <p:spPr>
          <a:xfrm>
            <a:off x="8153649" y="4372942"/>
            <a:ext cx="1504169" cy="13975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59"/>
          </p:nvPr>
        </p:nvSpPr>
        <p:spPr>
          <a:xfrm>
            <a:off x="9840399" y="4372942"/>
            <a:ext cx="1504169" cy="13975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888392" y="2278929"/>
            <a:ext cx="1504169" cy="13975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61"/>
          </p:nvPr>
        </p:nvSpPr>
        <p:spPr>
          <a:xfrm>
            <a:off x="2575142" y="2278929"/>
            <a:ext cx="1504169" cy="13975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62"/>
          </p:nvPr>
        </p:nvSpPr>
        <p:spPr>
          <a:xfrm>
            <a:off x="4261892" y="2278929"/>
            <a:ext cx="1504169" cy="13975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63"/>
          </p:nvPr>
        </p:nvSpPr>
        <p:spPr>
          <a:xfrm>
            <a:off x="888392" y="4372942"/>
            <a:ext cx="1504169" cy="13975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4"/>
          </p:nvPr>
        </p:nvSpPr>
        <p:spPr>
          <a:xfrm>
            <a:off x="2575142" y="4372942"/>
            <a:ext cx="1504169" cy="13975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65"/>
          </p:nvPr>
        </p:nvSpPr>
        <p:spPr>
          <a:xfrm>
            <a:off x="4261892" y="4372942"/>
            <a:ext cx="1504169" cy="13975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539601" y="437979"/>
            <a:ext cx="2015064" cy="59439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61"/>
          </p:nvPr>
        </p:nvSpPr>
        <p:spPr>
          <a:xfrm>
            <a:off x="2632351" y="437979"/>
            <a:ext cx="2015064" cy="59439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62"/>
          </p:nvPr>
        </p:nvSpPr>
        <p:spPr>
          <a:xfrm>
            <a:off x="4725101" y="437979"/>
            <a:ext cx="2015064" cy="59439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rts &amp; Fitn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0" y="1595121"/>
            <a:ext cx="6014720" cy="35102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61"/>
          </p:nvPr>
        </p:nvSpPr>
        <p:spPr>
          <a:xfrm>
            <a:off x="6177280" y="1595121"/>
            <a:ext cx="1971040" cy="16763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62"/>
          </p:nvPr>
        </p:nvSpPr>
        <p:spPr>
          <a:xfrm>
            <a:off x="6177280" y="3429001"/>
            <a:ext cx="1971040" cy="16763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rts &amp; Fitn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5638800" y="599440"/>
            <a:ext cx="6553200" cy="5750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ds &amp; Restaura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383792" y="1699769"/>
            <a:ext cx="1755648" cy="1755646"/>
          </a:xfrm>
          <a:prstGeom prst="teardrop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383792" y="4087369"/>
            <a:ext cx="1755648" cy="1755646"/>
          </a:xfrm>
          <a:prstGeom prst="teardrop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098032" y="1699769"/>
            <a:ext cx="1755648" cy="1755646"/>
          </a:xfrm>
          <a:prstGeom prst="teardrop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098032" y="4087369"/>
            <a:ext cx="1755648" cy="1755646"/>
          </a:xfrm>
          <a:prstGeom prst="teardrop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ds &amp; Restau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383792" y="1699769"/>
            <a:ext cx="3157728" cy="3157724"/>
          </a:xfrm>
          <a:prstGeom prst="teardrop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167632" y="4328159"/>
            <a:ext cx="1725168" cy="17251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80912" y="4328159"/>
            <a:ext cx="1725168" cy="17251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394192" y="4328159"/>
            <a:ext cx="1725168" cy="17251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473039" y="2130992"/>
            <a:ext cx="1426024" cy="1426024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451862" y="2043271"/>
            <a:ext cx="1601466" cy="1601466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715415" y="2212848"/>
            <a:ext cx="1262312" cy="1262312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700103" y="2130992"/>
            <a:ext cx="1426024" cy="1426024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ds &amp; Restaura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584192" y="1503679"/>
            <a:ext cx="2294128" cy="229412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84192" y="3921759"/>
            <a:ext cx="2294128" cy="229412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032752" y="3921759"/>
            <a:ext cx="2294128" cy="229412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ds &amp; Restaura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888391" y="2085889"/>
            <a:ext cx="2195049" cy="23794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61"/>
          </p:nvPr>
        </p:nvSpPr>
        <p:spPr>
          <a:xfrm>
            <a:off x="3169920" y="2085889"/>
            <a:ext cx="1224351" cy="11500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62"/>
          </p:nvPr>
        </p:nvSpPr>
        <p:spPr>
          <a:xfrm>
            <a:off x="4480750" y="2085889"/>
            <a:ext cx="1224351" cy="11500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64"/>
          </p:nvPr>
        </p:nvSpPr>
        <p:spPr>
          <a:xfrm>
            <a:off x="3169920" y="3315249"/>
            <a:ext cx="1224351" cy="11500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65"/>
          </p:nvPr>
        </p:nvSpPr>
        <p:spPr>
          <a:xfrm>
            <a:off x="4480750" y="3315249"/>
            <a:ext cx="1224351" cy="11500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6486551" y="2085889"/>
            <a:ext cx="2195049" cy="23794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8768080" y="2085889"/>
            <a:ext cx="1224351" cy="11500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8"/>
          </p:nvPr>
        </p:nvSpPr>
        <p:spPr>
          <a:xfrm>
            <a:off x="10078910" y="2085889"/>
            <a:ext cx="1224351" cy="11500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69"/>
          </p:nvPr>
        </p:nvSpPr>
        <p:spPr>
          <a:xfrm>
            <a:off x="8768080" y="3315249"/>
            <a:ext cx="1224351" cy="11500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70"/>
          </p:nvPr>
        </p:nvSpPr>
        <p:spPr>
          <a:xfrm>
            <a:off x="10078910" y="3315249"/>
            <a:ext cx="1224351" cy="11500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ds &amp; Restaura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892040" y="2573666"/>
            <a:ext cx="2545080" cy="2545078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ds &amp; Restaura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619760" y="599440"/>
            <a:ext cx="5476240" cy="56794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3380179" y="0"/>
            <a:ext cx="547624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0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 rot="16200000">
            <a:off x="5602819" y="-315384"/>
            <a:ext cx="986367" cy="12192000"/>
            <a:chOff x="727075" y="1098550"/>
            <a:chExt cx="1177925" cy="338931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7075" y="1098550"/>
              <a:ext cx="1177925" cy="5635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27075" y="1662113"/>
              <a:ext cx="1177925" cy="5635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27075" y="2225675"/>
              <a:ext cx="1177925" cy="5651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727075" y="2790825"/>
              <a:ext cx="1177925" cy="563563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27075" y="3354388"/>
              <a:ext cx="1177925" cy="56673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727075" y="3921125"/>
              <a:ext cx="1177925" cy="566738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</p:grpSp>
      <p:sp>
        <p:nvSpPr>
          <p:cNvPr id="17" name="Isosceles Triangle 16"/>
          <p:cNvSpPr/>
          <p:nvPr userDrawn="1"/>
        </p:nvSpPr>
        <p:spPr>
          <a:xfrm rot="10800000">
            <a:off x="5585622" y="0"/>
            <a:ext cx="1020758" cy="71120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080231" y="2288094"/>
            <a:ext cx="6031539" cy="85198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3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Main Title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3254205"/>
            <a:ext cx="5486401" cy="6740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2135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OFFERING IDEAS THAT RAISE YOUR BUSINESS </a:t>
            </a:r>
            <a:r>
              <a:rPr lang="en-US" sz="2135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135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135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ABOVE THE EXPECTED</a:t>
            </a:r>
            <a:endParaRPr lang="en-US" sz="2135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" y="2022611"/>
            <a:ext cx="12192000" cy="2237046"/>
            <a:chOff x="0" y="1732858"/>
            <a:chExt cx="9144000" cy="1677784"/>
          </a:xfrm>
        </p:grpSpPr>
        <p:grpSp>
          <p:nvGrpSpPr>
            <p:cNvPr id="21" name="Group 52"/>
            <p:cNvGrpSpPr/>
            <p:nvPr/>
          </p:nvGrpSpPr>
          <p:grpSpPr>
            <a:xfrm>
              <a:off x="2362200" y="1732858"/>
              <a:ext cx="4419600" cy="1677784"/>
              <a:chOff x="2362200" y="1657350"/>
              <a:chExt cx="4419600" cy="1677784"/>
            </a:xfrm>
          </p:grpSpPr>
          <p:grpSp>
            <p:nvGrpSpPr>
              <p:cNvPr id="30" name="Group 37"/>
              <p:cNvGrpSpPr/>
              <p:nvPr/>
            </p:nvGrpSpPr>
            <p:grpSpPr>
              <a:xfrm>
                <a:off x="2362200" y="16573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8"/>
              <p:cNvGrpSpPr/>
              <p:nvPr/>
            </p:nvGrpSpPr>
            <p:grpSpPr>
              <a:xfrm flipV="1">
                <a:off x="2362200" y="30289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48"/>
            <p:cNvGrpSpPr/>
            <p:nvPr/>
          </p:nvGrpSpPr>
          <p:grpSpPr>
            <a:xfrm>
              <a:off x="0" y="2443523"/>
              <a:ext cx="2438400" cy="256454"/>
              <a:chOff x="0" y="2343150"/>
              <a:chExt cx="2438400" cy="256454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defTabSz="1374140"/>
                <a:endParaRPr lang="en-US" sz="2665" dirty="0">
                  <a:solidFill>
                    <a:srgbClr val="262626"/>
                  </a:solidFill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49"/>
            <p:cNvGrpSpPr/>
            <p:nvPr/>
          </p:nvGrpSpPr>
          <p:grpSpPr>
            <a:xfrm flipH="1">
              <a:off x="6705600" y="2443523"/>
              <a:ext cx="2438400" cy="256454"/>
              <a:chOff x="0" y="2343150"/>
              <a:chExt cx="2438400" cy="256454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defTabSz="1374140"/>
                <a:endParaRPr lang="en-US" sz="2665" dirty="0">
                  <a:solidFill>
                    <a:srgbClr val="262626"/>
                  </a:solidFill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52851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863600" y="1546946"/>
            <a:ext cx="5283200" cy="1501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297445" y="1574141"/>
            <a:ext cx="5030956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06906" y="1926096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99882" y="1651494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863600" y="3196150"/>
            <a:ext cx="5283200" cy="1501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297445" y="3223344"/>
            <a:ext cx="5030956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06906" y="3575300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999882" y="3300698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863600" y="4874344"/>
            <a:ext cx="5283200" cy="1501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297445" y="4901540"/>
            <a:ext cx="5030956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2"/>
          </p:nvPr>
        </p:nvSpPr>
        <p:spPr>
          <a:xfrm>
            <a:off x="1006906" y="5253495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3"/>
          </p:nvPr>
        </p:nvSpPr>
        <p:spPr>
          <a:xfrm>
            <a:off x="999882" y="497889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20672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246645" y="1580973"/>
            <a:ext cx="5030956" cy="230960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88182" y="4154288"/>
            <a:ext cx="5030956" cy="2309604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76966" y="1580972"/>
            <a:ext cx="5042171" cy="2309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235430" y="4154288"/>
            <a:ext cx="5042171" cy="23096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1089057" y="21761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2" y="215592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1089057" y="27222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2" y="270202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Freeform 45"/>
          <p:cNvSpPr>
            <a:spLocks noEditPoints="1"/>
          </p:cNvSpPr>
          <p:nvPr userDrawn="1"/>
        </p:nvSpPr>
        <p:spPr bwMode="auto">
          <a:xfrm>
            <a:off x="1089057" y="32683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2" y="324812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Freeform 45"/>
          <p:cNvSpPr>
            <a:spLocks noEditPoints="1"/>
          </p:cNvSpPr>
          <p:nvPr userDrawn="1"/>
        </p:nvSpPr>
        <p:spPr bwMode="auto">
          <a:xfrm>
            <a:off x="6468775" y="474988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85000" y="4729639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Freeform 45"/>
          <p:cNvSpPr>
            <a:spLocks noEditPoints="1"/>
          </p:cNvSpPr>
          <p:nvPr userDrawn="1"/>
        </p:nvSpPr>
        <p:spPr bwMode="auto">
          <a:xfrm>
            <a:off x="6468775" y="531088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985000" y="5290632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Freeform 45"/>
          <p:cNvSpPr>
            <a:spLocks noEditPoints="1"/>
          </p:cNvSpPr>
          <p:nvPr userDrawn="1"/>
        </p:nvSpPr>
        <p:spPr bwMode="auto">
          <a:xfrm>
            <a:off x="6468775" y="58718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85000" y="585162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4" y="1762260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/>
          </p:nvPr>
        </p:nvSpPr>
        <p:spPr>
          <a:xfrm>
            <a:off x="6468776" y="4319387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6244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23" grpId="0" animBg="1"/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05527" y="2130992"/>
            <a:ext cx="1426024" cy="1426024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784350" y="2043271"/>
            <a:ext cx="1601466" cy="1601466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47903" y="2212848"/>
            <a:ext cx="1262312" cy="1262312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5946023" y="1549811"/>
            <a:ext cx="5369677" cy="1487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64267" y="1563897"/>
            <a:ext cx="4812633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146988" y="1928552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139964" y="165395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5598074" y="2176455"/>
            <a:ext cx="406400" cy="2487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946023" y="3175001"/>
            <a:ext cx="5369677" cy="1487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864267" y="3189088"/>
            <a:ext cx="4812633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146988" y="3553743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0"/>
          </p:nvPr>
        </p:nvSpPr>
        <p:spPr>
          <a:xfrm>
            <a:off x="6139964" y="32791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5598074" y="3801645"/>
            <a:ext cx="406400" cy="24874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5946023" y="4787901"/>
            <a:ext cx="5369677" cy="1487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64267" y="4801988"/>
            <a:ext cx="4812633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2"/>
          </p:nvPr>
        </p:nvSpPr>
        <p:spPr>
          <a:xfrm>
            <a:off x="6146988" y="5166643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39964" y="48920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5598074" y="5414545"/>
            <a:ext cx="406400" cy="24874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602995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26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23" grpId="0"/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968" y="4366345"/>
            <a:ext cx="3288633" cy="186211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95686" y="1541643"/>
            <a:ext cx="10400633" cy="266083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1089057" y="226193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2" y="2241683"/>
            <a:ext cx="9469119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1089057" y="292540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1" y="2905157"/>
            <a:ext cx="9469118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1089057" y="35507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1" y="3530530"/>
            <a:ext cx="9469118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4" y="1777119"/>
            <a:ext cx="9907756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42327" y="4366345"/>
            <a:ext cx="3288633" cy="186211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8007686" y="4366345"/>
            <a:ext cx="3288633" cy="1862116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87864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animBg="1"/>
      <p:bldP spid="21" grpId="0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968" y="3001052"/>
            <a:ext cx="3288633" cy="1658916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95686" y="1408767"/>
            <a:ext cx="3269917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42327" y="3001052"/>
            <a:ext cx="3288633" cy="1658916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8007686" y="3001052"/>
            <a:ext cx="3288633" cy="1658916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461044" y="1408767"/>
            <a:ext cx="3269917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026402" y="1408767"/>
            <a:ext cx="3269917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876967" y="4723067"/>
            <a:ext cx="328863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/>
          </p:nvPr>
        </p:nvSpPr>
        <p:spPr>
          <a:xfrm>
            <a:off x="895686" y="5273090"/>
            <a:ext cx="3269917" cy="11263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4442326" y="4723067"/>
            <a:ext cx="328863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61044" y="5273090"/>
            <a:ext cx="3269917" cy="11263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8007684" y="4723067"/>
            <a:ext cx="328863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7"/>
          </p:nvPr>
        </p:nvSpPr>
        <p:spPr>
          <a:xfrm>
            <a:off x="8026402" y="5273090"/>
            <a:ext cx="3269917" cy="11263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Freeform 62"/>
          <p:cNvSpPr>
            <a:spLocks noChangeAspect="1" noEditPoints="1"/>
          </p:cNvSpPr>
          <p:nvPr userDrawn="1"/>
        </p:nvSpPr>
        <p:spPr bwMode="auto">
          <a:xfrm>
            <a:off x="2091795" y="1728412"/>
            <a:ext cx="877694" cy="884710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5" name="Freeform 245"/>
          <p:cNvSpPr>
            <a:spLocks noChangeAspect="1"/>
          </p:cNvSpPr>
          <p:nvPr userDrawn="1"/>
        </p:nvSpPr>
        <p:spPr bwMode="auto">
          <a:xfrm>
            <a:off x="5668728" y="1743495"/>
            <a:ext cx="854545" cy="85454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6" name="Freeform 132"/>
          <p:cNvSpPr>
            <a:spLocks noChangeAspect="1" noEditPoints="1"/>
          </p:cNvSpPr>
          <p:nvPr userDrawn="1"/>
        </p:nvSpPr>
        <p:spPr bwMode="auto">
          <a:xfrm>
            <a:off x="9190983" y="1720844"/>
            <a:ext cx="940752" cy="899846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618771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40" grpId="0" animBg="1"/>
      <p:bldP spid="41" grpId="0" animBg="1"/>
      <p:bldP spid="17" grpId="0" animBg="1"/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5" grpId="0" animBg="1"/>
      <p:bldP spid="36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6402" y="1253450"/>
            <a:ext cx="3759200" cy="5604551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3903941" y="1854200"/>
            <a:ext cx="2235200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903941" y="2946400"/>
            <a:ext cx="2235200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903941" y="4038600"/>
            <a:ext cx="2235200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903941" y="5130800"/>
            <a:ext cx="2235200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4781229" y="2169537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4787566" y="3233126"/>
            <a:ext cx="467950" cy="467950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4763963" y="4312924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4785452" y="5397500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329827" y="2093652"/>
            <a:ext cx="5244914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22803" y="181905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329827" y="3221003"/>
            <a:ext cx="5244914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22803" y="294640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329827" y="4341552"/>
            <a:ext cx="5244914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22803" y="406695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6329827" y="5433752"/>
            <a:ext cx="5244914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2803" y="515915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ound Same Side Corner Rectangle 24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9482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4" grpId="0" animBg="1"/>
      <p:bldP spid="26" grpId="0" animBg="1"/>
      <p:bldP spid="27" grpId="0" animBg="1"/>
      <p:bldP spid="34" grpId="0" animBg="1"/>
      <p:bldP spid="37" grpId="0" animBg="1"/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885771"/>
            <a:ext cx="4165600" cy="266083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4165600" y="1885771"/>
            <a:ext cx="8004843" cy="266083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4561642" y="25610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5077865" y="2540820"/>
            <a:ext cx="6379243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4561642" y="322454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5077866" y="3204295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4561642" y="384991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077866" y="3829668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39229" y="2147528"/>
            <a:ext cx="686241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90459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852128" y="1597800"/>
            <a:ext cx="3759200" cy="455430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611328" y="1597802"/>
            <a:ext cx="3352800" cy="227715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7964129" y="1597802"/>
            <a:ext cx="3352800" cy="2277151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11328" y="3874953"/>
            <a:ext cx="3352800" cy="2277151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964129" y="3874953"/>
            <a:ext cx="3352800" cy="2277151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7284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16" grpId="0" animBg="1"/>
      <p:bldP spid="21" grpId="0" animBg="1"/>
      <p:bldP spid="28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787401"/>
            <a:ext cx="12191999" cy="410097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327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2700"/>
            <a:ext cx="12191999" cy="3644900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136200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022334" y="1764901"/>
            <a:ext cx="2743200" cy="4317467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5771230" y="1764367"/>
            <a:ext cx="6420771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5791201" y="2856567"/>
            <a:ext cx="6400799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1" y="3948767"/>
            <a:ext cx="6400799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791201" y="5040967"/>
            <a:ext cx="6400799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6067612" y="2079704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6073948" y="3143292"/>
            <a:ext cx="467950" cy="467950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6050346" y="4223091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6071835" y="5307667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730538" y="2170654"/>
            <a:ext cx="4541374" cy="56035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723512" y="1896050"/>
            <a:ext cx="4554090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730538" y="3298003"/>
            <a:ext cx="4541374" cy="48007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23512" y="3023400"/>
            <a:ext cx="4554090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730538" y="4418552"/>
            <a:ext cx="4541374" cy="46412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723512" y="4143950"/>
            <a:ext cx="4554090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6730538" y="5510753"/>
            <a:ext cx="4541374" cy="4717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6723512" y="5236150"/>
            <a:ext cx="4554090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" y="1764366"/>
            <a:ext cx="3022334" cy="43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172958" y="3257673"/>
            <a:ext cx="2676419" cy="24075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169212" y="2260485"/>
            <a:ext cx="2683914" cy="852748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Round Same Side Corner Rectangle 29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782579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4" grpId="0" animBg="1"/>
      <p:bldP spid="26" grpId="0" animBg="1"/>
      <p:bldP spid="27" grpId="0" animBg="1"/>
      <p:bldP spid="34" grpId="0" animBg="1"/>
      <p:bldP spid="37" grpId="0" animBg="1"/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1157322" y="4002003"/>
            <a:ext cx="189535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2" y="1963502"/>
            <a:ext cx="1895355" cy="189479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9" y="4552560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3763524" y="4002003"/>
            <a:ext cx="189535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9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2" y="4552560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438789" y="4002003"/>
            <a:ext cx="189535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90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7" y="4552560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9113801" y="4002003"/>
            <a:ext cx="189535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1" y="1963502"/>
            <a:ext cx="1895355" cy="1894790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60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27767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93889" y="1489435"/>
            <a:ext cx="3780148" cy="53874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3"/>
          <p:cNvGrpSpPr/>
          <p:nvPr userDrawn="1"/>
        </p:nvGrpSpPr>
        <p:grpSpPr>
          <a:xfrm>
            <a:off x="8026401" y="2186849"/>
            <a:ext cx="3290615" cy="485331"/>
            <a:chOff x="1056749" y="1276468"/>
            <a:chExt cx="3515251" cy="518462"/>
          </a:xfrm>
          <a:solidFill>
            <a:schemeClr val="tx2"/>
          </a:solidFill>
        </p:grpSpPr>
        <p:sp>
          <p:nvSpPr>
            <p:cNvPr id="13" name="Pentagon 12"/>
            <p:cNvSpPr/>
            <p:nvPr/>
          </p:nvSpPr>
          <p:spPr>
            <a:xfrm>
              <a:off x="1056749" y="1276468"/>
              <a:ext cx="3515251" cy="51846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1865" dirty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27765" y="1382336"/>
              <a:ext cx="385398" cy="3067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en-US" sz="1865" b="1" dirty="0">
                  <a:solidFill>
                    <a:srgbClr val="FFFFFF"/>
                  </a:solidFill>
                </a:rPr>
                <a:t>80%</a:t>
              </a:r>
              <a:endParaRPr lang="en-US" sz="1865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Group 67"/>
          <p:cNvGrpSpPr/>
          <p:nvPr userDrawn="1"/>
        </p:nvGrpSpPr>
        <p:grpSpPr>
          <a:xfrm>
            <a:off x="8026401" y="2729125"/>
            <a:ext cx="2805285" cy="485331"/>
            <a:chOff x="1056749" y="2110893"/>
            <a:chExt cx="2996788" cy="518462"/>
          </a:xfrm>
          <a:solidFill>
            <a:schemeClr val="bg2"/>
          </a:solidFill>
        </p:grpSpPr>
        <p:sp>
          <p:nvSpPr>
            <p:cNvPr id="16" name="Pentagon 15"/>
            <p:cNvSpPr/>
            <p:nvPr/>
          </p:nvSpPr>
          <p:spPr>
            <a:xfrm>
              <a:off x="1056749" y="2110893"/>
              <a:ext cx="2996788" cy="51846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1865" dirty="0">
                <a:solidFill>
                  <a:srgbClr val="FFFF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20353" y="2219824"/>
              <a:ext cx="385398" cy="3067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en-US" sz="1865" b="1" dirty="0">
                  <a:solidFill>
                    <a:srgbClr val="FFFFFF"/>
                  </a:solidFill>
                </a:rPr>
                <a:t>70%</a:t>
              </a:r>
              <a:endParaRPr lang="en-US" sz="1865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87"/>
          <p:cNvGrpSpPr/>
          <p:nvPr userDrawn="1"/>
        </p:nvGrpSpPr>
        <p:grpSpPr>
          <a:xfrm>
            <a:off x="8026401" y="3271399"/>
            <a:ext cx="2319952" cy="485331"/>
            <a:chOff x="1056750" y="2975000"/>
            <a:chExt cx="2478325" cy="518462"/>
          </a:xfrm>
          <a:solidFill>
            <a:schemeClr val="accent1"/>
          </a:solidFill>
        </p:grpSpPr>
        <p:sp>
          <p:nvSpPr>
            <p:cNvPr id="19" name="Pentagon 18"/>
            <p:cNvSpPr/>
            <p:nvPr/>
          </p:nvSpPr>
          <p:spPr>
            <a:xfrm>
              <a:off x="1056750" y="2975000"/>
              <a:ext cx="2478325" cy="51846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1865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47688" y="3087129"/>
              <a:ext cx="385398" cy="3067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en-US" sz="1865" b="1" dirty="0">
                  <a:solidFill>
                    <a:srgbClr val="FFFFFF"/>
                  </a:solidFill>
                </a:rPr>
                <a:t>60%</a:t>
              </a:r>
              <a:endParaRPr lang="en-US" sz="1865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Group 90"/>
          <p:cNvGrpSpPr/>
          <p:nvPr userDrawn="1"/>
        </p:nvGrpSpPr>
        <p:grpSpPr>
          <a:xfrm>
            <a:off x="8026402" y="3813674"/>
            <a:ext cx="1726769" cy="485331"/>
            <a:chOff x="1056751" y="3851318"/>
            <a:chExt cx="1844647" cy="518462"/>
          </a:xfrm>
          <a:solidFill>
            <a:schemeClr val="accent3"/>
          </a:solidFill>
        </p:grpSpPr>
        <p:sp>
          <p:nvSpPr>
            <p:cNvPr id="22" name="Pentagon 21"/>
            <p:cNvSpPr/>
            <p:nvPr/>
          </p:nvSpPr>
          <p:spPr>
            <a:xfrm>
              <a:off x="1056751" y="3851318"/>
              <a:ext cx="1844647" cy="51846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1865" dirty="0">
                <a:solidFill>
                  <a:srgbClr val="FFFF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41036" y="3946740"/>
              <a:ext cx="385398" cy="3067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en-US" sz="1865" b="1" dirty="0">
                  <a:solidFill>
                    <a:srgbClr val="FFFFFF"/>
                  </a:solidFill>
                </a:rPr>
                <a:t>40%</a:t>
              </a:r>
              <a:endParaRPr lang="en-US" sz="1865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85"/>
          <p:cNvGrpSpPr/>
          <p:nvPr userDrawn="1"/>
        </p:nvGrpSpPr>
        <p:grpSpPr>
          <a:xfrm>
            <a:off x="1653552" y="5022059"/>
            <a:ext cx="591292" cy="591294"/>
            <a:chOff x="5548002" y="1784606"/>
            <a:chExt cx="443469" cy="44347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548002" y="1784606"/>
              <a:ext cx="443469" cy="443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6" name="Freeform 154"/>
            <p:cNvSpPr/>
            <p:nvPr/>
          </p:nvSpPr>
          <p:spPr bwMode="auto">
            <a:xfrm>
              <a:off x="5660199" y="1919029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27" name="Group 287"/>
          <p:cNvGrpSpPr/>
          <p:nvPr userDrawn="1"/>
        </p:nvGrpSpPr>
        <p:grpSpPr>
          <a:xfrm>
            <a:off x="1017222" y="5022059"/>
            <a:ext cx="591292" cy="591294"/>
            <a:chOff x="5914348" y="1371372"/>
            <a:chExt cx="443469" cy="44347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914348" y="1371372"/>
              <a:ext cx="443469" cy="443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9" name="Freeform 78"/>
            <p:cNvSpPr/>
            <p:nvPr/>
          </p:nvSpPr>
          <p:spPr bwMode="auto">
            <a:xfrm>
              <a:off x="6075757" y="1478013"/>
              <a:ext cx="120650" cy="230188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29" y="11"/>
                </a:cxn>
                <a:cxn ang="0">
                  <a:pos x="23" y="17"/>
                </a:cxn>
                <a:cxn ang="0">
                  <a:pos x="23" y="25"/>
                </a:cxn>
                <a:cxn ang="0">
                  <a:pos x="35" y="25"/>
                </a:cxn>
                <a:cxn ang="0">
                  <a:pos x="33" y="37"/>
                </a:cxn>
                <a:cxn ang="0">
                  <a:pos x="23" y="37"/>
                </a:cxn>
                <a:cxn ang="0">
                  <a:pos x="23" y="67"/>
                </a:cxn>
                <a:cxn ang="0">
                  <a:pos x="11" y="6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25"/>
                </a:cxn>
                <a:cxn ang="0">
                  <a:pos x="11" y="25"/>
                </a:cxn>
                <a:cxn ang="0">
                  <a:pos x="11" y="16"/>
                </a:cxn>
                <a:cxn ang="0">
                  <a:pos x="26" y="0"/>
                </a:cxn>
                <a:cxn ang="0">
                  <a:pos x="35" y="1"/>
                </a:cxn>
                <a:cxn ang="0">
                  <a:pos x="35" y="11"/>
                </a:cxn>
              </a:cxnLst>
              <a:rect l="0" t="0" r="r" b="b"/>
              <a:pathLst>
                <a:path w="35" h="67">
                  <a:moveTo>
                    <a:pt x="35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4" y="11"/>
                    <a:pt x="23" y="14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6"/>
                    <a:pt x="17" y="0"/>
                    <a:pt x="26" y="0"/>
                  </a:cubicBezTo>
                  <a:cubicBezTo>
                    <a:pt x="30" y="0"/>
                    <a:pt x="34" y="1"/>
                    <a:pt x="35" y="1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30" name="Group 289"/>
          <p:cNvGrpSpPr/>
          <p:nvPr userDrawn="1"/>
        </p:nvGrpSpPr>
        <p:grpSpPr>
          <a:xfrm>
            <a:off x="2926209" y="5022059"/>
            <a:ext cx="591292" cy="591294"/>
            <a:chOff x="4744821" y="2611074"/>
            <a:chExt cx="443469" cy="443470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4744821" y="2611074"/>
              <a:ext cx="443469" cy="4434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33" name="Freeform 141"/>
            <p:cNvSpPr>
              <a:spLocks noEditPoints="1"/>
            </p:cNvSpPr>
            <p:nvPr/>
          </p:nvSpPr>
          <p:spPr bwMode="auto">
            <a:xfrm>
              <a:off x="4849874" y="2748672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35" name="Group 291"/>
          <p:cNvGrpSpPr/>
          <p:nvPr userDrawn="1"/>
        </p:nvGrpSpPr>
        <p:grpSpPr>
          <a:xfrm>
            <a:off x="2289881" y="5022059"/>
            <a:ext cx="591292" cy="591294"/>
            <a:chOff x="5192675" y="2208635"/>
            <a:chExt cx="443469" cy="443470"/>
          </a:xfrm>
        </p:grpSpPr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5192675" y="2208635"/>
              <a:ext cx="443469" cy="443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38" name="Freeform 117"/>
            <p:cNvSpPr>
              <a:spLocks noEditPoints="1"/>
            </p:cNvSpPr>
            <p:nvPr/>
          </p:nvSpPr>
          <p:spPr bwMode="auto">
            <a:xfrm>
              <a:off x="5319953" y="2339089"/>
              <a:ext cx="188913" cy="18256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2522" y="1843960"/>
            <a:ext cx="2805078" cy="2804242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065873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171" y="1981688"/>
            <a:ext cx="1895355" cy="1894790"/>
          </a:xfrm>
          <a:custGeom>
            <a:avLst/>
            <a:gdLst>
              <a:gd name="connsiteX0" fmla="*/ 0 w 1421516"/>
              <a:gd name="connsiteY0" fmla="*/ 0 h 1421092"/>
              <a:gd name="connsiteX1" fmla="*/ 1421516 w 1421516"/>
              <a:gd name="connsiteY1" fmla="*/ 0 h 1421092"/>
              <a:gd name="connsiteX2" fmla="*/ 1421516 w 1421516"/>
              <a:gd name="connsiteY2" fmla="*/ 1421092 h 1421092"/>
              <a:gd name="connsiteX3" fmla="*/ 0 w 1421516"/>
              <a:gd name="connsiteY3" fmla="*/ 1421092 h 1421092"/>
              <a:gd name="connsiteX4" fmla="*/ 0 w 1421516"/>
              <a:gd name="connsiteY4" fmla="*/ 0 h 142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516" h="1421092">
                <a:moveTo>
                  <a:pt x="0" y="0"/>
                </a:moveTo>
                <a:lnTo>
                  <a:pt x="1421516" y="0"/>
                </a:lnTo>
                <a:lnTo>
                  <a:pt x="1421516" y="1421092"/>
                </a:lnTo>
                <a:lnTo>
                  <a:pt x="0" y="142109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849403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011253" y="1981688"/>
            <a:ext cx="1895355" cy="189479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2984486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31884" y="1981688"/>
            <a:ext cx="1895355" cy="189479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5105116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241707" y="1981688"/>
            <a:ext cx="1895355" cy="1894790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7214940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9373142" y="1981688"/>
            <a:ext cx="1895355" cy="1894790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 hasCustomPrompt="1"/>
          </p:nvPr>
        </p:nvSpPr>
        <p:spPr>
          <a:xfrm>
            <a:off x="9346374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29233" y="3831084"/>
            <a:ext cx="1589234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164316" y="3831084"/>
            <a:ext cx="1589234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284945" y="3831084"/>
            <a:ext cx="1589234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40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7394769" y="3831084"/>
            <a:ext cx="1589234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9526204" y="3831084"/>
            <a:ext cx="1589234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8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63399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1" y="3"/>
            <a:ext cx="12191999" cy="3530599"/>
          </a:xfrm>
          <a:prstGeom prst="rect">
            <a:avLst/>
          </a:prstGeom>
          <a:ln>
            <a:noFill/>
          </a:ln>
        </p:spPr>
        <p:txBody>
          <a:bodyPr bIns="1005840" anchor="b"/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171" y="2311400"/>
            <a:ext cx="1895355" cy="189479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849403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011253" y="2311400"/>
            <a:ext cx="1895355" cy="1894790"/>
          </a:xfrm>
          <a:prstGeom prst="ellipse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2984486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31884" y="2311400"/>
            <a:ext cx="1895355" cy="1894790"/>
          </a:xfrm>
          <a:prstGeom prst="ellipse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5105116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241707" y="2311400"/>
            <a:ext cx="1895355" cy="1894790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7214940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9373142" y="2311400"/>
            <a:ext cx="1895355" cy="1894790"/>
          </a:xfrm>
          <a:prstGeom prst="ellipse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 hasCustomPrompt="1"/>
          </p:nvPr>
        </p:nvSpPr>
        <p:spPr>
          <a:xfrm>
            <a:off x="9346374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29233" y="4160796"/>
            <a:ext cx="1589234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164316" y="4160796"/>
            <a:ext cx="1589234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284945" y="4160796"/>
            <a:ext cx="1589234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40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7394769" y="4160796"/>
            <a:ext cx="1589234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9526204" y="4160796"/>
            <a:ext cx="1589234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8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306077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3279192" y="1450758"/>
            <a:ext cx="2235200" cy="22352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3566226" y="4327166"/>
            <a:ext cx="5061670" cy="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5977317" y="2463267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509504" y="1681775"/>
            <a:ext cx="1773696" cy="17731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7901469" y="118970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 rtl="1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6590101" y="1902960"/>
            <a:ext cx="4421200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6679730" y="3982075"/>
            <a:ext cx="2235200" cy="22352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5977317" y="4994584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910041" y="4213092"/>
            <a:ext cx="1773696" cy="17731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6" y="2650288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 rtl="1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1128301" y="4434278"/>
            <a:ext cx="4421200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8" y="4930418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50587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5" grpId="0" animBg="1"/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3279192" y="1450758"/>
            <a:ext cx="2235200" cy="22352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3112559" y="2984499"/>
            <a:ext cx="5969003" cy="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5977317" y="2463267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509504" y="1681775"/>
            <a:ext cx="1773696" cy="17731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7901469" y="118970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 rtl="1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6590101" y="1902960"/>
            <a:ext cx="4421200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6679730" y="3982075"/>
            <a:ext cx="2235200" cy="223520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5977317" y="4994584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910041" y="4213092"/>
            <a:ext cx="1773696" cy="17731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6" y="2650288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 rtl="1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1128301" y="4434278"/>
            <a:ext cx="4421200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8" y="4930418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908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5" grpId="0" animBg="1"/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>
          <a:xfrm>
            <a:off x="872965" y="1698808"/>
            <a:ext cx="5069416" cy="4574994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1870708"/>
            <a:ext cx="1868377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765475" y="1390206"/>
            <a:ext cx="915720" cy="9157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9" name="Freeform 62"/>
          <p:cNvSpPr>
            <a:spLocks noChangeAspect="1" noEditPoints="1"/>
          </p:cNvSpPr>
          <p:nvPr userDrawn="1"/>
        </p:nvSpPr>
        <p:spPr bwMode="auto">
          <a:xfrm>
            <a:off x="5015613" y="1638679"/>
            <a:ext cx="415449" cy="418774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126616" y="2026600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7"/>
          </p:nvPr>
        </p:nvSpPr>
        <p:spPr>
          <a:xfrm>
            <a:off x="3126616" y="2577157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253159" y="1698808"/>
            <a:ext cx="5069416" cy="4574994"/>
          </a:xfrm>
          <a:prstGeom prst="roundRect">
            <a:avLst>
              <a:gd name="adj" fmla="val 28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510044" y="1870708"/>
            <a:ext cx="1868377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10145668" y="1390206"/>
            <a:ext cx="915720" cy="91572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8506810" y="2026600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06810" y="2577157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reeform 178"/>
          <p:cNvSpPr>
            <a:spLocks noEditPoints="1"/>
          </p:cNvSpPr>
          <p:nvPr userDrawn="1"/>
        </p:nvSpPr>
        <p:spPr bwMode="auto">
          <a:xfrm>
            <a:off x="10380252" y="1679902"/>
            <a:ext cx="446552" cy="336328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99333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8" grpId="0" animBg="1"/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/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 userDrawn="1"/>
        </p:nvSpPr>
        <p:spPr>
          <a:xfrm>
            <a:off x="6299201" y="4170684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 userDrawn="1"/>
        </p:nvSpPr>
        <p:spPr>
          <a:xfrm>
            <a:off x="6299201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 userDrawn="1"/>
        </p:nvSpPr>
        <p:spPr>
          <a:xfrm>
            <a:off x="1411261" y="4150368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1411261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96037" y="1916160"/>
            <a:ext cx="1523838" cy="1551222"/>
          </a:xfrm>
          <a:prstGeom prst="roundRect">
            <a:avLst>
              <a:gd name="adj" fmla="val 8424"/>
            </a:avLst>
          </a:prstGeom>
          <a:ln w="28575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2438402" y="1836234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7"/>
          </p:nvPr>
        </p:nvSpPr>
        <p:spPr>
          <a:xfrm>
            <a:off x="2438401" y="2386791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45236" y="4334874"/>
            <a:ext cx="1523838" cy="1551222"/>
          </a:xfrm>
          <a:prstGeom prst="roundRect">
            <a:avLst>
              <a:gd name="adj" fmla="val 8424"/>
            </a:avLst>
          </a:prstGeom>
          <a:ln w="28575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438402" y="4254947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0"/>
          </p:nvPr>
        </p:nvSpPr>
        <p:spPr>
          <a:xfrm>
            <a:off x="2438401" y="4805504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9992224" y="1916160"/>
            <a:ext cx="1523838" cy="1551222"/>
          </a:xfrm>
          <a:prstGeom prst="roundRect">
            <a:avLst>
              <a:gd name="adj" fmla="val 8424"/>
            </a:avLst>
          </a:prstGeom>
          <a:ln w="28575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7900256" y="1836234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3"/>
          </p:nvPr>
        </p:nvSpPr>
        <p:spPr>
          <a:xfrm>
            <a:off x="7351074" y="2386791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992224" y="4355190"/>
            <a:ext cx="1523838" cy="1551222"/>
          </a:xfrm>
          <a:prstGeom prst="roundRect">
            <a:avLst>
              <a:gd name="adj" fmla="val 8424"/>
            </a:avLst>
          </a:prstGeom>
          <a:ln w="28575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7900256" y="4275263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5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6"/>
          </p:nvPr>
        </p:nvSpPr>
        <p:spPr>
          <a:xfrm>
            <a:off x="7351074" y="4825820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>
            <a:off x="4965699" y="2870201"/>
            <a:ext cx="2032003" cy="1914036"/>
          </a:xfrm>
          <a:prstGeom prst="roundRect">
            <a:avLst>
              <a:gd name="adj" fmla="val 80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53" name="Freeform 245"/>
          <p:cNvSpPr/>
          <p:nvPr userDrawn="1"/>
        </p:nvSpPr>
        <p:spPr bwMode="auto">
          <a:xfrm>
            <a:off x="5598413" y="3443930"/>
            <a:ext cx="766578" cy="766578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0401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1" grpId="0" animBg="1"/>
      <p:bldP spid="37" grpId="0" animBg="1"/>
      <p:bldP spid="20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53" grpId="0" animBg="1"/>
      <p:bldP spid="26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42733" y="2100701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329177" y="3386781"/>
            <a:ext cx="2444555" cy="2443827"/>
          </a:xfrm>
          <a:prstGeom prst="diamond">
            <a:avLst/>
          </a:prstGeom>
          <a:ln w="19050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3605878" y="2087868"/>
            <a:ext cx="2444555" cy="2443827"/>
          </a:xfrm>
          <a:prstGeom prst="diamond">
            <a:avLst/>
          </a:prstGeom>
          <a:ln w="19050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93883" y="3373948"/>
            <a:ext cx="2444555" cy="2443827"/>
          </a:xfrm>
          <a:prstGeom prst="diamond">
            <a:avLst/>
          </a:prstGeom>
          <a:ln w="19050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169021" y="2075035"/>
            <a:ext cx="2444555" cy="2443827"/>
          </a:xfrm>
          <a:prstGeom prst="diamond">
            <a:avLst/>
          </a:prstGeom>
          <a:ln w="19050">
            <a:solidFill>
              <a:schemeClr val="accent5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7458589" y="3361115"/>
            <a:ext cx="2444555" cy="2443827"/>
          </a:xfrm>
          <a:prstGeom prst="diamond">
            <a:avLst/>
          </a:prstGeom>
          <a:ln w="19050">
            <a:solidFill>
              <a:schemeClr val="accent6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8732164" y="2075035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Round Same Side Corner Rectangle 12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09194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5" grpId="0" animBg="1"/>
      <p:bldP spid="28" grpId="0" animBg="1"/>
      <p:bldP spid="47" grpId="0" animBg="1"/>
      <p:bldP spid="16" grpId="0" animBg="1"/>
      <p:bldP spid="17" grpId="0" animBg="1"/>
      <p:bldP spid="15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 userDrawn="1"/>
        </p:nvGrpSpPr>
        <p:grpSpPr>
          <a:xfrm>
            <a:off x="3968594" y="1726608"/>
            <a:ext cx="4343760" cy="3456120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 rtl="1"/>
              <a:endParaRPr lang="en-US" sz="2665" dirty="0">
                <a:solidFill>
                  <a:srgbClr val="FFFFFF"/>
                </a:solidFill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 defTabSz="1374140" rtl="1"/>
              <a:endParaRPr lang="en-US" sz="2665" dirty="0">
                <a:solidFill>
                  <a:srgbClr val="262626"/>
                </a:solidFill>
              </a:endParaRPr>
            </a:p>
          </p:txBody>
        </p:sp>
        <p:sp>
          <p:nvSpPr>
            <p:cNvPr id="33" name="Freeform 23"/>
            <p:cNvSpPr/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 defTabSz="1374140" rtl="1"/>
              <a:endParaRPr lang="en-US" sz="2665" dirty="0">
                <a:solidFill>
                  <a:srgbClr val="262626"/>
                </a:solidFill>
              </a:endParaRPr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 defTabSz="1374140" rtl="1"/>
              <a:r>
                <a:rPr lang="en-US" sz="2665" dirty="0">
                  <a:solidFill>
                    <a:srgbClr val="262626"/>
                  </a:solidFill>
                </a:rPr>
                <a:t> </a:t>
              </a:r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 defTabSz="1374140" rtl="1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53967" y="1879600"/>
            <a:ext cx="3944648" cy="2230638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Slide Number Placeholder 4"/>
          <p:cNvSpPr txBox="1"/>
          <p:nvPr userDrawn="1"/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>
              <a:defRPr/>
            </a:pPr>
            <a:fld id="{C136B7D2-B98C-44FD-8D04-7EC62A564975}" type="slidenum">
              <a:rPr lang="en-US" sz="1200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>
                <a:defRPr/>
              </a:pPr>
              <a:t>‹#›</a:t>
            </a:fld>
            <a:endParaRPr lang="en-US" sz="12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996180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9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5791201" y="1477053"/>
            <a:ext cx="6400800" cy="1558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521534" y="1552985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096001" y="1589734"/>
            <a:ext cx="3288633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6096001" y="1986824"/>
            <a:ext cx="3269917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477051"/>
            <a:ext cx="5791200" cy="469515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5791201" y="3035435"/>
            <a:ext cx="6400800" cy="1558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9521534" y="3111368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096001" y="3148117"/>
            <a:ext cx="3288633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6096001" y="3545207"/>
            <a:ext cx="3269917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5791201" y="4600986"/>
            <a:ext cx="6400800" cy="1558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9521534" y="4676918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6096001" y="4713668"/>
            <a:ext cx="3288633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6096001" y="5110758"/>
            <a:ext cx="3269917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493170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39" grpId="0" animBg="1"/>
      <p:bldP spid="44" grpId="0" animBg="1"/>
      <p:bldP spid="4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animBg="1"/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32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31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Relationship Id="rId30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ECB15-F748-C140-A5C3-CF0090C943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36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  <p:sldLayoutId id="2147483748" r:id="rId24"/>
    <p:sldLayoutId id="2147483749" r:id="rId25"/>
    <p:sldLayoutId id="2147483750" r:id="rId26"/>
    <p:sldLayoutId id="2147483751" r:id="rId27"/>
    <p:sldLayoutId id="2147483752" r:id="rId28"/>
    <p:sldLayoutId id="2147483753" r:id="rId29"/>
    <p:sldLayoutId id="2147483754" r:id="rId30"/>
    <p:sldLayoutId id="2147483755" r:id="rId31"/>
    <p:sldLayoutId id="2147483756" r:id="rId3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5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88" y="2811"/>
            <a:ext cx="12188825" cy="6854297"/>
          </a:xfrm>
          <a:prstGeom prst="rect">
            <a:avLst/>
          </a:prstGeom>
          <a:solidFill>
            <a:srgbClr val="649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zh-CN" altLang="en-US" sz="2665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1545143" y="447597"/>
            <a:ext cx="507869" cy="366088"/>
          </a:xfrm>
        </p:spPr>
        <p:txBody>
          <a:bodyPr/>
          <a:lstStyle/>
          <a:p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7" name="灯片编号占位符 1"/>
          <p:cNvSpPr txBox="1"/>
          <p:nvPr/>
        </p:nvSpPr>
        <p:spPr>
          <a:xfrm>
            <a:off x="5651687" y="451792"/>
            <a:ext cx="507869" cy="36608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1031240" rtl="0" eaLnBrk="1" latinLnBrk="0" hangingPunct="1">
              <a:defRPr sz="9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562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875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95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115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37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99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1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23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1200">
                <a:solidFill>
                  <a:srgbClr val="262626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sz="12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07939" y="511411"/>
            <a:ext cx="11576121" cy="5809480"/>
            <a:chOff x="260777" y="88661"/>
            <a:chExt cx="8678613" cy="493265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8284" y="88661"/>
              <a:ext cx="2061106" cy="1147418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8283" y="3884877"/>
              <a:ext cx="2060533" cy="113643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6277" y="1354265"/>
              <a:ext cx="2061106" cy="1158908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78283" y="2600674"/>
              <a:ext cx="2060533" cy="1205258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0777" y="3884877"/>
              <a:ext cx="1995730" cy="112484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3408" y="91808"/>
              <a:ext cx="2009977" cy="1160853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3408" y="1350814"/>
              <a:ext cx="2009977" cy="1151707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0777" y="2678846"/>
              <a:ext cx="1995730" cy="1127085"/>
            </a:xfrm>
            <a:prstGeom prst="rect">
              <a:avLst/>
            </a:prstGeom>
          </p:spPr>
        </p:pic>
      </p:grpSp>
      <p:sp>
        <p:nvSpPr>
          <p:cNvPr id="26" name="矩形 25"/>
          <p:cNvSpPr/>
          <p:nvPr/>
        </p:nvSpPr>
        <p:spPr>
          <a:xfrm>
            <a:off x="3179994" y="470147"/>
            <a:ext cx="5662725" cy="583709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zh-CN" altLang="en-US" sz="2665">
              <a:solidFill>
                <a:srgbClr val="FFFFFF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63" y="292072"/>
            <a:ext cx="6831667" cy="6565037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2927508" y="1427764"/>
            <a:ext cx="6094413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374140">
              <a:lnSpc>
                <a:spcPts val="6930"/>
              </a:lnSpc>
            </a:pPr>
            <a:r>
              <a:rPr lang="en-US" altLang="zh-CN" sz="4265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en-US" altLang="zh-CN" sz="4265" b="1" dirty="0">
                <a:solidFill>
                  <a:srgbClr val="15AA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265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</a:p>
          <a:p>
            <a:pPr algn="ctr" defTabSz="1374140">
              <a:lnSpc>
                <a:spcPts val="6930"/>
              </a:lnSpc>
            </a:pPr>
            <a:r>
              <a:rPr lang="zh-CN" altLang="en-US" sz="4600" b="1" smtClean="0">
                <a:solidFill>
                  <a:srgbClr val="6491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蓝色对比关系</a:t>
            </a:r>
            <a:endParaRPr lang="en-US" altLang="zh-CN" sz="4600" b="1" smtClean="0">
              <a:solidFill>
                <a:srgbClr val="6491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374140">
              <a:lnSpc>
                <a:spcPts val="6930"/>
              </a:lnSpc>
            </a:pPr>
            <a:r>
              <a:rPr lang="en-US" altLang="zh-CN" sz="533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533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图表合集</a:t>
            </a:r>
            <a:endParaRPr lang="en-US" altLang="zh-CN" sz="533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374140">
              <a:lnSpc>
                <a:spcPts val="6930"/>
              </a:lnSpc>
            </a:pPr>
            <a:endParaRPr lang="zh-CN" altLang="en-US" sz="3735" b="1" dirty="0">
              <a:solidFill>
                <a:srgbClr val="15AA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221123" y="4498063"/>
            <a:ext cx="3603322" cy="457081"/>
          </a:xfrm>
          <a:prstGeom prst="roundRect">
            <a:avLst>
              <a:gd name="adj" fmla="val 50000"/>
            </a:avLst>
          </a:prstGeom>
          <a:solidFill>
            <a:srgbClr val="649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并列关系</a:t>
            </a:r>
            <a:r>
              <a:rPr lang="en-US" altLang="zh-CN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层级关系</a:t>
            </a:r>
            <a:r>
              <a:rPr lang="en-US" altLang="zh-CN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数据对比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088230" y="4421882"/>
            <a:ext cx="3846252" cy="613674"/>
          </a:xfrm>
          <a:prstGeom prst="roundRect">
            <a:avLst>
              <a:gd name="adj" fmla="val 50000"/>
            </a:avLst>
          </a:prstGeom>
          <a:noFill/>
          <a:ln>
            <a:solidFill>
              <a:srgbClr val="6491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7938" y="474575"/>
            <a:ext cx="2692853" cy="138821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6088" y="1985378"/>
            <a:ext cx="2673891" cy="138152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7938" y="3469959"/>
            <a:ext cx="2662041" cy="1392208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7938" y="4965222"/>
            <a:ext cx="2673842" cy="133023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18802" y="447597"/>
            <a:ext cx="2764492" cy="143102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89361" y="1965849"/>
            <a:ext cx="2793934" cy="140105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88283" y="3469958"/>
            <a:ext cx="2795012" cy="141950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88283" y="4992517"/>
            <a:ext cx="2795011" cy="13147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6088" y="470146"/>
            <a:ext cx="2696403" cy="14084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95204" y="447597"/>
            <a:ext cx="2788089" cy="14151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91409" y="1997924"/>
            <a:ext cx="2709382" cy="13564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088284" y="1981672"/>
            <a:ext cx="2779762" cy="13953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07937" y="3469958"/>
            <a:ext cx="2626493" cy="139220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0618" y="5025861"/>
            <a:ext cx="2671873" cy="129503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088283" y="4992517"/>
            <a:ext cx="2779762" cy="133561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10411" y="454321"/>
            <a:ext cx="2690380" cy="142332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91409" y="2001989"/>
            <a:ext cx="2709382" cy="138213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15814" y="3499144"/>
            <a:ext cx="2634906" cy="1368277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15814" y="4977460"/>
            <a:ext cx="2654165" cy="135067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107269" y="465464"/>
            <a:ext cx="2803571" cy="139733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095204" y="3469958"/>
            <a:ext cx="2803571" cy="139221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069927" y="4982442"/>
            <a:ext cx="2846991" cy="1345692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083448" y="1971598"/>
            <a:ext cx="2838483" cy="138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9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Pictorial </a:t>
            </a:r>
            <a:endParaRPr lang="en-US" sz="3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Loren opium dolor sit amen example text line.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11304" y="2878942"/>
            <a:ext cx="1722891" cy="2227309"/>
            <a:chOff x="511304" y="2878942"/>
            <a:chExt cx="1722891" cy="2227309"/>
          </a:xfrm>
        </p:grpSpPr>
        <p:sp>
          <p:nvSpPr>
            <p:cNvPr id="8" name="Shape 9"/>
            <p:cNvSpPr/>
            <p:nvPr/>
          </p:nvSpPr>
          <p:spPr>
            <a:xfrm>
              <a:off x="511304" y="2878942"/>
              <a:ext cx="1722706" cy="281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74"/>
                  </a:moveTo>
                  <a:lnTo>
                    <a:pt x="4293" y="0"/>
                  </a:lnTo>
                  <a:lnTo>
                    <a:pt x="0" y="14811"/>
                  </a:lnTo>
                  <a:lnTo>
                    <a:pt x="9451" y="21600"/>
                  </a:lnTo>
                  <a:cubicBezTo>
                    <a:pt x="9451" y="21600"/>
                    <a:pt x="21600" y="14474"/>
                    <a:pt x="21600" y="1447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2" name="Shape 13"/>
            <p:cNvSpPr/>
            <p:nvPr/>
          </p:nvSpPr>
          <p:spPr>
            <a:xfrm>
              <a:off x="714620" y="3070297"/>
              <a:ext cx="1519575" cy="505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27" y="3970"/>
                  </a:moveTo>
                  <a:lnTo>
                    <a:pt x="0" y="18001"/>
                  </a:lnTo>
                  <a:lnTo>
                    <a:pt x="9142" y="21600"/>
                  </a:lnTo>
                  <a:lnTo>
                    <a:pt x="21600" y="0"/>
                  </a:lnTo>
                  <a:cubicBezTo>
                    <a:pt x="21600" y="0"/>
                    <a:pt x="7827" y="3970"/>
                    <a:pt x="7827" y="397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6" name="Shape 17"/>
            <p:cNvSpPr/>
            <p:nvPr/>
          </p:nvSpPr>
          <p:spPr>
            <a:xfrm>
              <a:off x="714620" y="3488886"/>
              <a:ext cx="645270" cy="1617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6" y="21600"/>
                  </a:moveTo>
                  <a:lnTo>
                    <a:pt x="21546" y="1138"/>
                  </a:lnTo>
                  <a:lnTo>
                    <a:pt x="21600" y="1125"/>
                  </a:lnTo>
                  <a:lnTo>
                    <a:pt x="70" y="0"/>
                  </a:lnTo>
                  <a:lnTo>
                    <a:pt x="0" y="17"/>
                  </a:lnTo>
                  <a:lnTo>
                    <a:pt x="0" y="11322"/>
                  </a:lnTo>
                  <a:cubicBezTo>
                    <a:pt x="0" y="11322"/>
                    <a:pt x="21546" y="21600"/>
                    <a:pt x="21546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27879" y="2326640"/>
            <a:ext cx="3612066" cy="5038783"/>
            <a:chOff x="1527879" y="2326640"/>
            <a:chExt cx="3612066" cy="5038783"/>
          </a:xfrm>
        </p:grpSpPr>
        <p:sp>
          <p:nvSpPr>
            <p:cNvPr id="6" name="Shape 7"/>
            <p:cNvSpPr/>
            <p:nvPr/>
          </p:nvSpPr>
          <p:spPr>
            <a:xfrm>
              <a:off x="3285955" y="2773464"/>
              <a:ext cx="1853990" cy="4588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938"/>
                  </a:moveTo>
                  <a:lnTo>
                    <a:pt x="0" y="21600"/>
                  </a:lnTo>
                  <a:lnTo>
                    <a:pt x="0" y="4884"/>
                  </a:lnTo>
                  <a:lnTo>
                    <a:pt x="21600" y="0"/>
                  </a:lnTo>
                  <a:cubicBezTo>
                    <a:pt x="21600" y="0"/>
                    <a:pt x="21600" y="16938"/>
                    <a:pt x="21600" y="1693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1" name="Shape 12"/>
            <p:cNvSpPr/>
            <p:nvPr/>
          </p:nvSpPr>
          <p:spPr>
            <a:xfrm>
              <a:off x="1527879" y="2326640"/>
              <a:ext cx="3607130" cy="566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57"/>
                  </a:moveTo>
                  <a:lnTo>
                    <a:pt x="1910" y="0"/>
                  </a:lnTo>
                  <a:lnTo>
                    <a:pt x="0" y="6860"/>
                  </a:lnTo>
                  <a:lnTo>
                    <a:pt x="15798" y="21600"/>
                  </a:lnTo>
                  <a:cubicBezTo>
                    <a:pt x="15798" y="21600"/>
                    <a:pt x="21600" y="18057"/>
                    <a:pt x="21600" y="18057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5" name="Shape 16"/>
            <p:cNvSpPr/>
            <p:nvPr/>
          </p:nvSpPr>
          <p:spPr>
            <a:xfrm>
              <a:off x="2640130" y="2783266"/>
              <a:ext cx="2497086" cy="1037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18" y="1935"/>
                  </a:moveTo>
                  <a:lnTo>
                    <a:pt x="0" y="19846"/>
                  </a:lnTo>
                  <a:lnTo>
                    <a:pt x="5563" y="21600"/>
                  </a:lnTo>
                  <a:lnTo>
                    <a:pt x="21600" y="0"/>
                  </a:lnTo>
                  <a:cubicBezTo>
                    <a:pt x="21600" y="0"/>
                    <a:pt x="13218" y="1935"/>
                    <a:pt x="13218" y="193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" name="Shape 18"/>
            <p:cNvSpPr/>
            <p:nvPr/>
          </p:nvSpPr>
          <p:spPr>
            <a:xfrm>
              <a:off x="2640130" y="3730237"/>
              <a:ext cx="643649" cy="3635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501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17129"/>
                  </a:lnTo>
                  <a:cubicBezTo>
                    <a:pt x="0" y="17129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93008" y="2506036"/>
            <a:ext cx="2974056" cy="4107481"/>
            <a:chOff x="1193008" y="2506036"/>
            <a:chExt cx="2974056" cy="4107481"/>
          </a:xfrm>
        </p:grpSpPr>
        <p:sp>
          <p:nvSpPr>
            <p:cNvPr id="10" name="Shape 11"/>
            <p:cNvSpPr/>
            <p:nvPr/>
          </p:nvSpPr>
          <p:spPr>
            <a:xfrm>
              <a:off x="1193008" y="2506036"/>
              <a:ext cx="2974056" cy="479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414"/>
                  </a:moveTo>
                  <a:lnTo>
                    <a:pt x="2440" y="0"/>
                  </a:lnTo>
                  <a:lnTo>
                    <a:pt x="0" y="8536"/>
                  </a:lnTo>
                  <a:lnTo>
                    <a:pt x="14563" y="21600"/>
                  </a:lnTo>
                  <a:cubicBezTo>
                    <a:pt x="14563" y="21600"/>
                    <a:pt x="21600" y="17414"/>
                    <a:pt x="21600" y="1741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" name="Shape 15"/>
            <p:cNvSpPr/>
            <p:nvPr/>
          </p:nvSpPr>
          <p:spPr>
            <a:xfrm>
              <a:off x="1994307" y="2878942"/>
              <a:ext cx="2171224" cy="860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60" y="2334"/>
                  </a:moveTo>
                  <a:lnTo>
                    <a:pt x="0" y="19484"/>
                  </a:lnTo>
                  <a:lnTo>
                    <a:pt x="6398" y="21600"/>
                  </a:lnTo>
                  <a:lnTo>
                    <a:pt x="21600" y="0"/>
                  </a:lnTo>
                  <a:cubicBezTo>
                    <a:pt x="21600" y="0"/>
                    <a:pt x="11960" y="2334"/>
                    <a:pt x="11960" y="233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" name="Shape 19"/>
            <p:cNvSpPr/>
            <p:nvPr/>
          </p:nvSpPr>
          <p:spPr>
            <a:xfrm>
              <a:off x="1994307" y="3646519"/>
              <a:ext cx="644203" cy="296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1" y="21600"/>
                  </a:moveTo>
                  <a:lnTo>
                    <a:pt x="21581" y="616"/>
                  </a:lnTo>
                  <a:lnTo>
                    <a:pt x="21600" y="613"/>
                  </a:lnTo>
                  <a:lnTo>
                    <a:pt x="37" y="0"/>
                  </a:lnTo>
                  <a:lnTo>
                    <a:pt x="0" y="5"/>
                  </a:lnTo>
                  <a:lnTo>
                    <a:pt x="0" y="16201"/>
                  </a:lnTo>
                  <a:cubicBezTo>
                    <a:pt x="0" y="16201"/>
                    <a:pt x="21581" y="21600"/>
                    <a:pt x="21581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6176" y="2687588"/>
            <a:ext cx="2359641" cy="3194682"/>
            <a:chOff x="846176" y="2687588"/>
            <a:chExt cx="2359641" cy="3194682"/>
          </a:xfrm>
        </p:grpSpPr>
        <p:sp>
          <p:nvSpPr>
            <p:cNvPr id="9" name="Shape 10"/>
            <p:cNvSpPr/>
            <p:nvPr/>
          </p:nvSpPr>
          <p:spPr>
            <a:xfrm>
              <a:off x="846176" y="2687588"/>
              <a:ext cx="2349285" cy="383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358"/>
                  </a:moveTo>
                  <a:lnTo>
                    <a:pt x="3165" y="0"/>
                  </a:lnTo>
                  <a:lnTo>
                    <a:pt x="0" y="10953"/>
                  </a:lnTo>
                  <a:lnTo>
                    <a:pt x="12691" y="21600"/>
                  </a:lnTo>
                  <a:cubicBezTo>
                    <a:pt x="12691" y="21600"/>
                    <a:pt x="21600" y="16358"/>
                    <a:pt x="21600" y="16358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3" name="Shape 14"/>
            <p:cNvSpPr/>
            <p:nvPr/>
          </p:nvSpPr>
          <p:spPr>
            <a:xfrm>
              <a:off x="1360442" y="2974620"/>
              <a:ext cx="1845375" cy="682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58" y="2940"/>
                  </a:moveTo>
                  <a:lnTo>
                    <a:pt x="0" y="18935"/>
                  </a:lnTo>
                  <a:lnTo>
                    <a:pt x="7528" y="21600"/>
                  </a:lnTo>
                  <a:lnTo>
                    <a:pt x="21600" y="0"/>
                  </a:lnTo>
                  <a:cubicBezTo>
                    <a:pt x="21600" y="0"/>
                    <a:pt x="10258" y="2940"/>
                    <a:pt x="10258" y="294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9" name="Shape 20"/>
            <p:cNvSpPr/>
            <p:nvPr/>
          </p:nvSpPr>
          <p:spPr>
            <a:xfrm>
              <a:off x="1358284" y="3572602"/>
              <a:ext cx="644743" cy="2309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3" y="21600"/>
                  </a:moveTo>
                  <a:lnTo>
                    <a:pt x="21563" y="794"/>
                  </a:lnTo>
                  <a:lnTo>
                    <a:pt x="21600" y="788"/>
                  </a:lnTo>
                  <a:lnTo>
                    <a:pt x="54" y="0"/>
                  </a:lnTo>
                  <a:lnTo>
                    <a:pt x="0" y="9"/>
                  </a:lnTo>
                  <a:lnTo>
                    <a:pt x="0" y="14337"/>
                  </a:lnTo>
                  <a:cubicBezTo>
                    <a:pt x="0" y="14337"/>
                    <a:pt x="21563" y="21600"/>
                    <a:pt x="21563" y="216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-50801" y="3070297"/>
            <a:ext cx="1315284" cy="1261091"/>
            <a:chOff x="-50801" y="3070297"/>
            <a:chExt cx="1315284" cy="1261091"/>
          </a:xfrm>
        </p:grpSpPr>
        <p:sp>
          <p:nvSpPr>
            <p:cNvPr id="7" name="Shape 8"/>
            <p:cNvSpPr/>
            <p:nvPr/>
          </p:nvSpPr>
          <p:spPr>
            <a:xfrm>
              <a:off x="-50801" y="3070297"/>
              <a:ext cx="1315284" cy="417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6"/>
                  </a:moveTo>
                  <a:lnTo>
                    <a:pt x="9222" y="0"/>
                  </a:lnTo>
                  <a:lnTo>
                    <a:pt x="0" y="16411"/>
                  </a:lnTo>
                  <a:lnTo>
                    <a:pt x="12558" y="21600"/>
                  </a:lnTo>
                  <a:cubicBezTo>
                    <a:pt x="12558" y="21600"/>
                    <a:pt x="21600" y="4586"/>
                    <a:pt x="21600" y="458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4" name="Shape 25"/>
            <p:cNvSpPr/>
            <p:nvPr/>
          </p:nvSpPr>
          <p:spPr>
            <a:xfrm>
              <a:off x="-50801" y="3383406"/>
              <a:ext cx="764683" cy="947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1" y="2311"/>
                  </a:moveTo>
                  <a:lnTo>
                    <a:pt x="21600" y="2283"/>
                  </a:lnTo>
                  <a:lnTo>
                    <a:pt x="0" y="0"/>
                  </a:lnTo>
                  <a:lnTo>
                    <a:pt x="0" y="19464"/>
                  </a:lnTo>
                  <a:lnTo>
                    <a:pt x="21541" y="21600"/>
                  </a:lnTo>
                  <a:cubicBezTo>
                    <a:pt x="21541" y="21600"/>
                    <a:pt x="21541" y="2311"/>
                    <a:pt x="21541" y="2311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093521" y="3964387"/>
            <a:ext cx="514885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rgbClr val="FEFEFE"/>
                </a:solidFill>
                <a:latin typeface="FontAwesome" pitchFamily="2" charset="0"/>
              </a:rPr>
              <a:t>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1080" y="3652967"/>
            <a:ext cx="514885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rgbClr val="FEFEFE"/>
                </a:solidFill>
                <a:latin typeface="FontAwesome" pitchFamily="2" charset="0"/>
              </a:rPr>
              <a:t>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406924" y="3770950"/>
            <a:ext cx="542136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rgbClr val="FEFEFE"/>
                </a:solidFill>
                <a:latin typeface="FontAwesome" pitchFamily="2" charset="0"/>
              </a:rPr>
              <a:t>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277" y="3513785"/>
            <a:ext cx="514885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rgbClr val="FEFEFE"/>
                </a:solidFill>
                <a:latin typeface="FontAwesome" pitchFamily="2" charset="0"/>
              </a:rPr>
              <a:t>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98572" y="4143209"/>
            <a:ext cx="542136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rgbClr val="FEFEFE"/>
                </a:solidFill>
                <a:latin typeface="FontAwesome" pitchFamily="2" charset="0"/>
              </a:rPr>
              <a:t></a:t>
            </a:r>
            <a:endParaRPr lang="en-US" sz="3000" dirty="0">
              <a:solidFill>
                <a:srgbClr val="FEFEF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622457" y="2627837"/>
            <a:ext cx="632480" cy="632479"/>
          </a:xfrm>
          <a:prstGeom prst="ellipse">
            <a:avLst/>
          </a:prstGeom>
          <a:solidFill>
            <a:schemeClr val="tx1">
              <a:alpha val="3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22457" y="3395817"/>
            <a:ext cx="632480" cy="632479"/>
          </a:xfrm>
          <a:prstGeom prst="ellipse">
            <a:avLst/>
          </a:prstGeom>
          <a:solidFill>
            <a:schemeClr val="tx1">
              <a:alpha val="3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22457" y="4163797"/>
            <a:ext cx="632480" cy="632479"/>
          </a:xfrm>
          <a:prstGeom prst="ellipse">
            <a:avLst/>
          </a:prstGeom>
          <a:solidFill>
            <a:schemeClr val="tx1">
              <a:alpha val="3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622457" y="4931777"/>
            <a:ext cx="632480" cy="632479"/>
          </a:xfrm>
          <a:prstGeom prst="ellipse">
            <a:avLst/>
          </a:prstGeom>
          <a:solidFill>
            <a:schemeClr val="tx1">
              <a:alpha val="3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622457" y="5699756"/>
            <a:ext cx="632480" cy="632479"/>
          </a:xfrm>
          <a:prstGeom prst="ellipse">
            <a:avLst/>
          </a:prstGeom>
          <a:solidFill>
            <a:schemeClr val="tx1">
              <a:alpha val="3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314827" y="2719827"/>
            <a:ext cx="1956238" cy="451406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14826" y="3481827"/>
            <a:ext cx="1956239" cy="451406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Goes here with your own detailed summery</a:t>
            </a:r>
            <a:r>
              <a:rPr lang="en-US" sz="100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. </a:t>
            </a:r>
            <a:endParaRPr lang="en-US" sz="1000" dirty="0" smtClean="0">
              <a:solidFill>
                <a:schemeClr val="bg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14826" y="4243827"/>
            <a:ext cx="1956239" cy="451406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Here </a:t>
            </a:r>
            <a:r>
              <a:rPr lang="en-US" sz="1000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with your own detailed summery.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14826" y="5005827"/>
            <a:ext cx="1956239" cy="451406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With your own detailed summery. Loren opium.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14826" y="5767827"/>
            <a:ext cx="1956239" cy="451406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Own </a:t>
            </a:r>
            <a:r>
              <a:rPr lang="en-US" sz="1000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detailed summery. Loren opium dolor sit amen.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32890" y="2772333"/>
            <a:ext cx="607967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500" b="1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13%</a:t>
            </a:r>
            <a:endParaRPr lang="en-US" sz="15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32890" y="3534333"/>
            <a:ext cx="607967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9%</a:t>
            </a:r>
            <a:endParaRPr lang="en-US" sz="15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32890" y="4286173"/>
            <a:ext cx="607967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18%</a:t>
            </a:r>
            <a:endParaRPr lang="en-US" sz="15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32890" y="5048173"/>
            <a:ext cx="607967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6%</a:t>
            </a:r>
            <a:endParaRPr lang="en-US" sz="15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32890" y="5830493"/>
            <a:ext cx="607967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21%</a:t>
            </a:r>
            <a:endParaRPr lang="en-US" sz="15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32919" y="4959356"/>
            <a:ext cx="1213401" cy="86177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1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fruitful were hath waters divided fill may </a:t>
            </a:r>
            <a:r>
              <a:rPr lang="en-US" sz="11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days.</a:t>
            </a:r>
            <a:endParaRPr lang="en-US" sz="11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20583" y="4155440"/>
            <a:ext cx="119525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accent4"/>
                </a:solidFill>
                <a:latin typeface="Montserrat" charset="0"/>
                <a:ea typeface="Montserrat" charset="0"/>
                <a:cs typeface="Montserrat" charset="0"/>
              </a:rPr>
              <a:t>8%</a:t>
            </a:r>
            <a:endParaRPr lang="en-US" sz="4500" b="1" dirty="0">
              <a:solidFill>
                <a:schemeClr val="accent4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8879332" y="2869324"/>
            <a:ext cx="0" cy="3247697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344773" y="4154945"/>
            <a:ext cx="1550687" cy="175432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Montserrat" charset="0"/>
                <a:ea typeface="Montserrat" charset="0"/>
                <a:cs typeface="Montserrat" charset="0"/>
              </a:rPr>
              <a:t>Also he his male air bring is Signs. Creepiest god air fish land. Darkness. Air saying fruitful were hath water</a:t>
            </a: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.</a:t>
            </a:r>
            <a:r>
              <a:rPr lang="en-US" sz="900" dirty="0">
                <a:latin typeface="Montserrat" charset="0"/>
                <a:ea typeface="Montserrat" charset="0"/>
                <a:cs typeface="Montserrat" charset="0"/>
              </a:rPr>
              <a:t> Also he his male air bring is Signs. Creepiest god air </a:t>
            </a: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fish.</a:t>
            </a:r>
            <a:endParaRPr lang="en-US" sz="9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72874" y="3393804"/>
            <a:ext cx="6238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5"/>
                </a:solidFill>
                <a:latin typeface="FontAwesome" pitchFamily="2" charset="0"/>
              </a:rPr>
              <a:t></a:t>
            </a:r>
            <a:endParaRPr lang="en-US" sz="4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 bldLvl="0" animBg="1"/>
      <p:bldP spid="34" grpId="0" bldLvl="0" animBg="1"/>
      <p:bldP spid="36" grpId="0" bldLvl="0" animBg="1"/>
      <p:bldP spid="38" grpId="0" bldLvl="0" animBg="1"/>
      <p:bldP spid="39" grpId="0" bldLvl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4" grpId="0"/>
      <p:bldP spid="53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00267" y="4788568"/>
            <a:ext cx="3292396" cy="2826722"/>
            <a:chOff x="1054308" y="2182801"/>
            <a:chExt cx="3762548" cy="3230378"/>
          </a:xfrm>
        </p:grpSpPr>
        <p:sp>
          <p:nvSpPr>
            <p:cNvPr id="3" name="Shape 6"/>
            <p:cNvSpPr/>
            <p:nvPr/>
          </p:nvSpPr>
          <p:spPr>
            <a:xfrm rot="604864">
              <a:off x="1310847" y="2182801"/>
              <a:ext cx="3372414" cy="2909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51" y="21114"/>
                  </a:moveTo>
                  <a:lnTo>
                    <a:pt x="0" y="21600"/>
                  </a:lnTo>
                  <a:lnTo>
                    <a:pt x="9004" y="1716"/>
                  </a:lnTo>
                  <a:lnTo>
                    <a:pt x="21600" y="0"/>
                  </a:lnTo>
                  <a:cubicBezTo>
                    <a:pt x="21600" y="0"/>
                    <a:pt x="12751" y="21114"/>
                    <a:pt x="12751" y="21114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7"/>
            <p:cNvSpPr/>
            <p:nvPr/>
          </p:nvSpPr>
          <p:spPr>
            <a:xfrm rot="604864">
              <a:off x="1054308" y="4893132"/>
              <a:ext cx="2114164" cy="264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40" y="0"/>
                  </a:moveTo>
                  <a:lnTo>
                    <a:pt x="0" y="5354"/>
                  </a:lnTo>
                  <a:lnTo>
                    <a:pt x="1260" y="21600"/>
                  </a:lnTo>
                  <a:lnTo>
                    <a:pt x="21600" y="16246"/>
                  </a:lnTo>
                  <a:cubicBezTo>
                    <a:pt x="21600" y="16246"/>
                    <a:pt x="20340" y="0"/>
                    <a:pt x="20340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" name="Shape 8"/>
            <p:cNvSpPr/>
            <p:nvPr/>
          </p:nvSpPr>
          <p:spPr>
            <a:xfrm rot="604864">
              <a:off x="3271520" y="2370012"/>
              <a:ext cx="1545336" cy="3043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4" y="21600"/>
                  </a:moveTo>
                  <a:lnTo>
                    <a:pt x="21600" y="830"/>
                  </a:lnTo>
                  <a:lnTo>
                    <a:pt x="19311" y="0"/>
                  </a:lnTo>
                  <a:lnTo>
                    <a:pt x="0" y="20189"/>
                  </a:lnTo>
                  <a:cubicBezTo>
                    <a:pt x="0" y="20189"/>
                    <a:pt x="1724" y="21600"/>
                    <a:pt x="1724" y="2160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" name="Shape 9"/>
            <p:cNvSpPr/>
            <p:nvPr/>
          </p:nvSpPr>
          <p:spPr>
            <a:xfrm rot="604864">
              <a:off x="2552487" y="2292591"/>
              <a:ext cx="2199157" cy="2060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83" y="2424"/>
                  </a:moveTo>
                  <a:lnTo>
                    <a:pt x="0" y="7068"/>
                  </a:lnTo>
                  <a:lnTo>
                    <a:pt x="11771" y="21600"/>
                  </a:lnTo>
                  <a:lnTo>
                    <a:pt x="21600" y="0"/>
                  </a:lnTo>
                  <a:cubicBezTo>
                    <a:pt x="21600" y="0"/>
                    <a:pt x="2283" y="2424"/>
                    <a:pt x="2283" y="242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2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257303" y="4023814"/>
            <a:ext cx="3292396" cy="2826722"/>
            <a:chOff x="1054308" y="2182801"/>
            <a:chExt cx="3762548" cy="3230378"/>
          </a:xfrm>
        </p:grpSpPr>
        <p:sp>
          <p:nvSpPr>
            <p:cNvPr id="15" name="Shape 6"/>
            <p:cNvSpPr/>
            <p:nvPr/>
          </p:nvSpPr>
          <p:spPr>
            <a:xfrm rot="604864">
              <a:off x="1310847" y="2182801"/>
              <a:ext cx="3372414" cy="2909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51" y="21114"/>
                  </a:moveTo>
                  <a:lnTo>
                    <a:pt x="0" y="21600"/>
                  </a:lnTo>
                  <a:lnTo>
                    <a:pt x="9004" y="1716"/>
                  </a:lnTo>
                  <a:lnTo>
                    <a:pt x="21600" y="0"/>
                  </a:lnTo>
                  <a:cubicBezTo>
                    <a:pt x="21600" y="0"/>
                    <a:pt x="12751" y="21114"/>
                    <a:pt x="12751" y="2111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6" name="Shape 7"/>
            <p:cNvSpPr/>
            <p:nvPr/>
          </p:nvSpPr>
          <p:spPr>
            <a:xfrm rot="604864">
              <a:off x="1054308" y="4893132"/>
              <a:ext cx="2114164" cy="264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40" y="0"/>
                  </a:moveTo>
                  <a:lnTo>
                    <a:pt x="0" y="5354"/>
                  </a:lnTo>
                  <a:lnTo>
                    <a:pt x="1260" y="21600"/>
                  </a:lnTo>
                  <a:lnTo>
                    <a:pt x="21600" y="16246"/>
                  </a:lnTo>
                  <a:cubicBezTo>
                    <a:pt x="21600" y="16246"/>
                    <a:pt x="20340" y="0"/>
                    <a:pt x="20340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" name="Shape 8"/>
            <p:cNvSpPr/>
            <p:nvPr/>
          </p:nvSpPr>
          <p:spPr>
            <a:xfrm rot="604864">
              <a:off x="3271520" y="2370012"/>
              <a:ext cx="1545336" cy="3043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4" y="21600"/>
                  </a:moveTo>
                  <a:lnTo>
                    <a:pt x="21600" y="830"/>
                  </a:lnTo>
                  <a:lnTo>
                    <a:pt x="19311" y="0"/>
                  </a:lnTo>
                  <a:lnTo>
                    <a:pt x="0" y="20189"/>
                  </a:lnTo>
                  <a:cubicBezTo>
                    <a:pt x="0" y="20189"/>
                    <a:pt x="1724" y="21600"/>
                    <a:pt x="1724" y="2160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" name="Shape 9"/>
            <p:cNvSpPr/>
            <p:nvPr/>
          </p:nvSpPr>
          <p:spPr>
            <a:xfrm rot="604864">
              <a:off x="2552487" y="2292591"/>
              <a:ext cx="2199157" cy="2060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83" y="2424"/>
                  </a:moveTo>
                  <a:lnTo>
                    <a:pt x="0" y="7068"/>
                  </a:lnTo>
                  <a:lnTo>
                    <a:pt x="11771" y="21600"/>
                  </a:lnTo>
                  <a:lnTo>
                    <a:pt x="21600" y="0"/>
                  </a:lnTo>
                  <a:cubicBezTo>
                    <a:pt x="21600" y="0"/>
                    <a:pt x="2283" y="2424"/>
                    <a:pt x="2283" y="242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2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498086" y="3259061"/>
            <a:ext cx="3292396" cy="2826722"/>
            <a:chOff x="1054308" y="2182801"/>
            <a:chExt cx="3762548" cy="3230378"/>
          </a:xfrm>
        </p:grpSpPr>
        <p:sp>
          <p:nvSpPr>
            <p:cNvPr id="20" name="Shape 6"/>
            <p:cNvSpPr/>
            <p:nvPr/>
          </p:nvSpPr>
          <p:spPr>
            <a:xfrm rot="604864">
              <a:off x="1310847" y="2182801"/>
              <a:ext cx="3372414" cy="2909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51" y="21114"/>
                  </a:moveTo>
                  <a:lnTo>
                    <a:pt x="0" y="21600"/>
                  </a:lnTo>
                  <a:lnTo>
                    <a:pt x="9004" y="1716"/>
                  </a:lnTo>
                  <a:lnTo>
                    <a:pt x="21600" y="0"/>
                  </a:lnTo>
                  <a:cubicBezTo>
                    <a:pt x="21600" y="0"/>
                    <a:pt x="12751" y="21114"/>
                    <a:pt x="12751" y="2111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1" name="Shape 7"/>
            <p:cNvSpPr/>
            <p:nvPr/>
          </p:nvSpPr>
          <p:spPr>
            <a:xfrm rot="604864">
              <a:off x="1054308" y="4893132"/>
              <a:ext cx="2114164" cy="264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40" y="0"/>
                  </a:moveTo>
                  <a:lnTo>
                    <a:pt x="0" y="5354"/>
                  </a:lnTo>
                  <a:lnTo>
                    <a:pt x="1260" y="21600"/>
                  </a:lnTo>
                  <a:lnTo>
                    <a:pt x="21600" y="16246"/>
                  </a:lnTo>
                  <a:cubicBezTo>
                    <a:pt x="21600" y="16246"/>
                    <a:pt x="20340" y="0"/>
                    <a:pt x="20340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2" name="Shape 8"/>
            <p:cNvSpPr/>
            <p:nvPr/>
          </p:nvSpPr>
          <p:spPr>
            <a:xfrm rot="604864">
              <a:off x="3271520" y="2370012"/>
              <a:ext cx="1545336" cy="3043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4" y="21600"/>
                  </a:moveTo>
                  <a:lnTo>
                    <a:pt x="21600" y="830"/>
                  </a:lnTo>
                  <a:lnTo>
                    <a:pt x="19311" y="0"/>
                  </a:lnTo>
                  <a:lnTo>
                    <a:pt x="0" y="20189"/>
                  </a:lnTo>
                  <a:cubicBezTo>
                    <a:pt x="0" y="20189"/>
                    <a:pt x="1724" y="21600"/>
                    <a:pt x="1724" y="2160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3" name="Shape 9"/>
            <p:cNvSpPr/>
            <p:nvPr/>
          </p:nvSpPr>
          <p:spPr>
            <a:xfrm rot="604864">
              <a:off x="2552487" y="2292591"/>
              <a:ext cx="2199157" cy="2060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83" y="2424"/>
                  </a:moveTo>
                  <a:lnTo>
                    <a:pt x="0" y="7068"/>
                  </a:lnTo>
                  <a:lnTo>
                    <a:pt x="11771" y="21600"/>
                  </a:lnTo>
                  <a:lnTo>
                    <a:pt x="21600" y="0"/>
                  </a:lnTo>
                  <a:cubicBezTo>
                    <a:pt x="21600" y="0"/>
                    <a:pt x="2283" y="2424"/>
                    <a:pt x="2283" y="242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-707463" y="2494307"/>
            <a:ext cx="3292396" cy="2826722"/>
            <a:chOff x="1054308" y="2182801"/>
            <a:chExt cx="3762548" cy="3230378"/>
          </a:xfrm>
        </p:grpSpPr>
        <p:sp>
          <p:nvSpPr>
            <p:cNvPr id="25" name="Shape 6"/>
            <p:cNvSpPr/>
            <p:nvPr/>
          </p:nvSpPr>
          <p:spPr>
            <a:xfrm rot="604864">
              <a:off x="1310847" y="2182801"/>
              <a:ext cx="3372414" cy="2909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51" y="21114"/>
                  </a:moveTo>
                  <a:lnTo>
                    <a:pt x="0" y="21600"/>
                  </a:lnTo>
                  <a:lnTo>
                    <a:pt x="9004" y="1716"/>
                  </a:lnTo>
                  <a:lnTo>
                    <a:pt x="21600" y="0"/>
                  </a:lnTo>
                  <a:cubicBezTo>
                    <a:pt x="21600" y="0"/>
                    <a:pt x="12751" y="21114"/>
                    <a:pt x="12751" y="21114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6" name="Shape 7"/>
            <p:cNvSpPr/>
            <p:nvPr/>
          </p:nvSpPr>
          <p:spPr>
            <a:xfrm rot="604864">
              <a:off x="1054308" y="4893132"/>
              <a:ext cx="2114164" cy="264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40" y="0"/>
                  </a:moveTo>
                  <a:lnTo>
                    <a:pt x="0" y="5354"/>
                  </a:lnTo>
                  <a:lnTo>
                    <a:pt x="1260" y="21600"/>
                  </a:lnTo>
                  <a:lnTo>
                    <a:pt x="21600" y="16246"/>
                  </a:lnTo>
                  <a:cubicBezTo>
                    <a:pt x="21600" y="16246"/>
                    <a:pt x="20340" y="0"/>
                    <a:pt x="20340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7" name="Shape 8"/>
            <p:cNvSpPr/>
            <p:nvPr/>
          </p:nvSpPr>
          <p:spPr>
            <a:xfrm rot="604864">
              <a:off x="3271520" y="2370012"/>
              <a:ext cx="1545336" cy="3043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4" y="21600"/>
                  </a:moveTo>
                  <a:lnTo>
                    <a:pt x="21600" y="830"/>
                  </a:lnTo>
                  <a:lnTo>
                    <a:pt x="19311" y="0"/>
                  </a:lnTo>
                  <a:lnTo>
                    <a:pt x="0" y="20189"/>
                  </a:lnTo>
                  <a:cubicBezTo>
                    <a:pt x="0" y="20189"/>
                    <a:pt x="1724" y="21600"/>
                    <a:pt x="1724" y="2160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8" name="Shape 9"/>
            <p:cNvSpPr/>
            <p:nvPr/>
          </p:nvSpPr>
          <p:spPr>
            <a:xfrm rot="604864">
              <a:off x="2552487" y="2292591"/>
              <a:ext cx="2199157" cy="2060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83" y="2424"/>
                  </a:moveTo>
                  <a:lnTo>
                    <a:pt x="0" y="7068"/>
                  </a:lnTo>
                  <a:lnTo>
                    <a:pt x="11771" y="21600"/>
                  </a:lnTo>
                  <a:lnTo>
                    <a:pt x="21600" y="0"/>
                  </a:lnTo>
                  <a:cubicBezTo>
                    <a:pt x="21600" y="0"/>
                    <a:pt x="2283" y="2424"/>
                    <a:pt x="2283" y="2424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-916840" y="1729554"/>
            <a:ext cx="3292396" cy="2826722"/>
            <a:chOff x="1054308" y="2182801"/>
            <a:chExt cx="3762548" cy="3230378"/>
          </a:xfrm>
        </p:grpSpPr>
        <p:sp>
          <p:nvSpPr>
            <p:cNvPr id="30" name="Shape 6"/>
            <p:cNvSpPr/>
            <p:nvPr/>
          </p:nvSpPr>
          <p:spPr>
            <a:xfrm rot="604864">
              <a:off x="1310847" y="2182801"/>
              <a:ext cx="3372414" cy="2909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51" y="21114"/>
                  </a:moveTo>
                  <a:lnTo>
                    <a:pt x="0" y="21600"/>
                  </a:lnTo>
                  <a:lnTo>
                    <a:pt x="9004" y="1716"/>
                  </a:lnTo>
                  <a:lnTo>
                    <a:pt x="21600" y="0"/>
                  </a:lnTo>
                  <a:cubicBezTo>
                    <a:pt x="21600" y="0"/>
                    <a:pt x="12751" y="21114"/>
                    <a:pt x="12751" y="2111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1" name="Shape 7"/>
            <p:cNvSpPr/>
            <p:nvPr/>
          </p:nvSpPr>
          <p:spPr>
            <a:xfrm rot="604864">
              <a:off x="1054308" y="4893132"/>
              <a:ext cx="2114164" cy="264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40" y="0"/>
                  </a:moveTo>
                  <a:lnTo>
                    <a:pt x="0" y="5354"/>
                  </a:lnTo>
                  <a:lnTo>
                    <a:pt x="1260" y="21600"/>
                  </a:lnTo>
                  <a:lnTo>
                    <a:pt x="21600" y="16246"/>
                  </a:lnTo>
                  <a:cubicBezTo>
                    <a:pt x="21600" y="16246"/>
                    <a:pt x="20340" y="0"/>
                    <a:pt x="20340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" name="Shape 8"/>
            <p:cNvSpPr/>
            <p:nvPr/>
          </p:nvSpPr>
          <p:spPr>
            <a:xfrm rot="604864">
              <a:off x="3271520" y="2370012"/>
              <a:ext cx="1545336" cy="3043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4" y="21600"/>
                  </a:moveTo>
                  <a:lnTo>
                    <a:pt x="21600" y="830"/>
                  </a:lnTo>
                  <a:lnTo>
                    <a:pt x="19311" y="0"/>
                  </a:lnTo>
                  <a:lnTo>
                    <a:pt x="0" y="20189"/>
                  </a:lnTo>
                  <a:cubicBezTo>
                    <a:pt x="0" y="20189"/>
                    <a:pt x="1724" y="21600"/>
                    <a:pt x="1724" y="2160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" name="Shape 9"/>
            <p:cNvSpPr/>
            <p:nvPr/>
          </p:nvSpPr>
          <p:spPr>
            <a:xfrm rot="604864">
              <a:off x="2552487" y="2292591"/>
              <a:ext cx="2199157" cy="2060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83" y="2424"/>
                  </a:moveTo>
                  <a:lnTo>
                    <a:pt x="0" y="7068"/>
                  </a:lnTo>
                  <a:lnTo>
                    <a:pt x="11771" y="21600"/>
                  </a:lnTo>
                  <a:lnTo>
                    <a:pt x="21600" y="0"/>
                  </a:lnTo>
                  <a:cubicBezTo>
                    <a:pt x="21600" y="0"/>
                    <a:pt x="2283" y="2424"/>
                    <a:pt x="2283" y="242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Layer </a:t>
            </a:r>
            <a:endParaRPr lang="en-US" sz="3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Loren opium dolor sit amen example text line.</a:t>
            </a:r>
          </a:p>
        </p:txBody>
      </p:sp>
      <p:sp>
        <p:nvSpPr>
          <p:cNvPr id="38" name="TextBox 37"/>
          <p:cNvSpPr txBox="1"/>
          <p:nvPr/>
        </p:nvSpPr>
        <p:spPr>
          <a:xfrm rot="18337031">
            <a:off x="1557961" y="5782438"/>
            <a:ext cx="16893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Fact Name Here</a:t>
            </a:r>
            <a:endParaRPr lang="en-US" sz="13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18337031">
            <a:off x="1286843" y="5069201"/>
            <a:ext cx="16893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Fact Name Here</a:t>
            </a:r>
            <a:endParaRPr lang="en-US" sz="13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8337031">
            <a:off x="1022919" y="4343719"/>
            <a:ext cx="16893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Fact Name Here</a:t>
            </a:r>
            <a:endParaRPr lang="en-US" sz="13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18337031">
            <a:off x="797685" y="3634882"/>
            <a:ext cx="16893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Fact Name Here</a:t>
            </a:r>
            <a:endParaRPr lang="en-US" sz="13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8337031">
            <a:off x="599527" y="2852675"/>
            <a:ext cx="16893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Fact Name Here</a:t>
            </a:r>
            <a:endParaRPr lang="en-US" sz="13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097147" y="2822269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FontAwesome" pitchFamily="2" charset="0"/>
              </a:rPr>
              <a:t>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097147" y="3708565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FontAwesome" pitchFamily="2" charset="0"/>
              </a:rPr>
              <a:t>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094552" y="1992535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FontAwesome" pitchFamily="2" charset="0"/>
              </a:rPr>
              <a:t>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97147" y="4557152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FontAwesome" pitchFamily="2" charset="0"/>
              </a:rPr>
              <a:t></a:t>
            </a:r>
          </a:p>
        </p:txBody>
      </p:sp>
      <p:sp>
        <p:nvSpPr>
          <p:cNvPr id="48" name="Oval 47"/>
          <p:cNvSpPr/>
          <p:nvPr/>
        </p:nvSpPr>
        <p:spPr>
          <a:xfrm>
            <a:off x="4053526" y="2001962"/>
            <a:ext cx="548640" cy="548640"/>
          </a:xfrm>
          <a:prstGeom prst="ellipse">
            <a:avLst/>
          </a:prstGeom>
          <a:noFill/>
          <a:ln w="25400"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/>
          </a:p>
        </p:txBody>
      </p:sp>
      <p:sp>
        <p:nvSpPr>
          <p:cNvPr id="49" name="Oval 48"/>
          <p:cNvSpPr/>
          <p:nvPr/>
        </p:nvSpPr>
        <p:spPr>
          <a:xfrm>
            <a:off x="4053526" y="2853515"/>
            <a:ext cx="548640" cy="548640"/>
          </a:xfrm>
          <a:prstGeom prst="ellipse">
            <a:avLst/>
          </a:prstGeom>
          <a:noFill/>
          <a:ln w="25400"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/>
          </a:p>
        </p:txBody>
      </p:sp>
      <p:sp>
        <p:nvSpPr>
          <p:cNvPr id="50" name="Oval 49"/>
          <p:cNvSpPr/>
          <p:nvPr/>
        </p:nvSpPr>
        <p:spPr>
          <a:xfrm>
            <a:off x="4053526" y="3705068"/>
            <a:ext cx="548640" cy="548640"/>
          </a:xfrm>
          <a:prstGeom prst="ellipse">
            <a:avLst/>
          </a:prstGeom>
          <a:noFill/>
          <a:ln w="25400"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/>
          </a:p>
        </p:txBody>
      </p:sp>
      <p:sp>
        <p:nvSpPr>
          <p:cNvPr id="51" name="Oval 50"/>
          <p:cNvSpPr/>
          <p:nvPr/>
        </p:nvSpPr>
        <p:spPr>
          <a:xfrm>
            <a:off x="4053526" y="4556620"/>
            <a:ext cx="548640" cy="548640"/>
          </a:xfrm>
          <a:prstGeom prst="ellipse">
            <a:avLst/>
          </a:prstGeom>
          <a:noFill/>
          <a:ln w="25400"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/>
          </a:p>
        </p:txBody>
      </p:sp>
      <p:sp>
        <p:nvSpPr>
          <p:cNvPr id="53" name="Rectangle 52"/>
          <p:cNvSpPr/>
          <p:nvPr/>
        </p:nvSpPr>
        <p:spPr>
          <a:xfrm>
            <a:off x="4103559" y="5436985"/>
            <a:ext cx="4459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>
                <a:solidFill>
                  <a:schemeClr val="tx1">
                    <a:alpha val="30000"/>
                  </a:schemeClr>
                </a:solidFill>
                <a:latin typeface="FontAwesome" pitchFamily="2" charset="0"/>
              </a:rPr>
              <a:t></a:t>
            </a:r>
          </a:p>
        </p:txBody>
      </p:sp>
      <p:sp>
        <p:nvSpPr>
          <p:cNvPr id="54" name="Oval 53"/>
          <p:cNvSpPr/>
          <p:nvPr/>
        </p:nvSpPr>
        <p:spPr>
          <a:xfrm>
            <a:off x="4053526" y="5408172"/>
            <a:ext cx="548640" cy="548640"/>
          </a:xfrm>
          <a:prstGeom prst="ellipse">
            <a:avLst/>
          </a:prstGeom>
          <a:noFill/>
          <a:ln w="25400"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/>
          </a:p>
        </p:txBody>
      </p:sp>
      <p:sp>
        <p:nvSpPr>
          <p:cNvPr id="56" name="TextBox 55"/>
          <p:cNvSpPr txBox="1"/>
          <p:nvPr/>
        </p:nvSpPr>
        <p:spPr>
          <a:xfrm>
            <a:off x="5565017" y="2107962"/>
            <a:ext cx="1656952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first Creepiest.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35454" y="2051400"/>
            <a:ext cx="798078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2500" dirty="0" smtClean="0">
                <a:latin typeface="Montserrat" charset="0"/>
                <a:ea typeface="Montserrat" charset="0"/>
                <a:cs typeface="Montserrat" charset="0"/>
              </a:rPr>
              <a:t>13%</a:t>
            </a:r>
            <a:endParaRPr lang="en-US" sz="25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65017" y="2984655"/>
            <a:ext cx="1656952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his male air bring is Signs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first Creepiest.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35454" y="2928093"/>
            <a:ext cx="798078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2500" smtClean="0">
                <a:latin typeface="Montserrat" charset="0"/>
                <a:ea typeface="Montserrat" charset="0"/>
                <a:cs typeface="Montserrat" charset="0"/>
              </a:rPr>
              <a:t>8%</a:t>
            </a:r>
            <a:endParaRPr lang="en-US" sz="25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65017" y="3795359"/>
            <a:ext cx="1656952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first Creepiest.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35453" y="3738797"/>
            <a:ext cx="911201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2500" dirty="0" smtClean="0">
                <a:latin typeface="Montserrat" charset="0"/>
                <a:ea typeface="Montserrat" charset="0"/>
                <a:cs typeface="Montserrat" charset="0"/>
              </a:rPr>
              <a:t>30%</a:t>
            </a:r>
            <a:endParaRPr lang="en-US" sz="25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565017" y="4672052"/>
            <a:ext cx="1656952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Male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bring is Signs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first Creepiest.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35454" y="4615490"/>
            <a:ext cx="798078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2500" dirty="0" smtClean="0">
                <a:latin typeface="Montserrat" charset="0"/>
                <a:ea typeface="Montserrat" charset="0"/>
                <a:cs typeface="Montserrat" charset="0"/>
              </a:rPr>
              <a:t>2%</a:t>
            </a:r>
            <a:endParaRPr lang="en-US" sz="25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65017" y="5520464"/>
            <a:ext cx="1656952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first Creepiest.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35453" y="5463902"/>
            <a:ext cx="882921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2500" dirty="0" smtClean="0">
                <a:latin typeface="Montserrat" charset="0"/>
                <a:ea typeface="Montserrat" charset="0"/>
                <a:cs typeface="Montserrat" charset="0"/>
              </a:rPr>
              <a:t>91%</a:t>
            </a:r>
            <a:endParaRPr lang="en-US" sz="2500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2873364" y="2292210"/>
            <a:ext cx="859649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3082564" y="3140622"/>
            <a:ext cx="650450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148552" y="3998461"/>
            <a:ext cx="584462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3337088" y="4846874"/>
            <a:ext cx="395926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365368" y="5723567"/>
            <a:ext cx="367646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825284" y="2198352"/>
            <a:ext cx="0" cy="3646267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342398" y="2772962"/>
            <a:ext cx="2894354" cy="92333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god air fish land.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Darkness.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saying fruitful were hath waters divided fill may days air bring is Signs first creeping seed all saying above after be and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female.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685544" y="2056531"/>
            <a:ext cx="1551208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000" b="1" dirty="0">
                <a:latin typeface="Montserrat" charset="0"/>
                <a:ea typeface="Montserrat" charset="0"/>
                <a:cs typeface="Montserrat" charset="0"/>
              </a:rPr>
              <a:t>fruitful were hath waters </a:t>
            </a: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divide.</a:t>
            </a:r>
            <a:endParaRPr lang="en-US" sz="1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272750" y="2000380"/>
            <a:ext cx="1388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5"/>
                </a:solidFill>
                <a:latin typeface="Montserrat" charset="0"/>
                <a:ea typeface="Montserrat" charset="0"/>
                <a:cs typeface="Montserrat" charset="0"/>
              </a:rPr>
              <a:t>83%</a:t>
            </a:r>
            <a:endParaRPr lang="en-US" sz="4000" b="1" dirty="0">
              <a:solidFill>
                <a:schemeClr val="accent5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342398" y="5007115"/>
            <a:ext cx="2894354" cy="92333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god air fish land.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Darkness.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saying fruitful were hath waters divided fill may days air bring is Signs first creeping seed all saying above after be and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female.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685544" y="4290684"/>
            <a:ext cx="1551208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000" b="1" dirty="0">
                <a:latin typeface="Montserrat" charset="0"/>
                <a:ea typeface="Montserrat" charset="0"/>
                <a:cs typeface="Montserrat" charset="0"/>
              </a:rPr>
              <a:t>fruitful were hath </a:t>
            </a:r>
            <a:r>
              <a:rPr lang="en-US" sz="1000" b="1">
                <a:latin typeface="Montserrat" charset="0"/>
                <a:ea typeface="Montserrat" charset="0"/>
                <a:cs typeface="Montserrat" charset="0"/>
              </a:rPr>
              <a:t>waters </a:t>
            </a:r>
            <a:r>
              <a:rPr lang="en-US" sz="1000" b="1" smtClean="0">
                <a:latin typeface="Montserrat" charset="0"/>
                <a:ea typeface="Montserrat" charset="0"/>
                <a:cs typeface="Montserrat" charset="0"/>
              </a:rPr>
              <a:t>divide.</a:t>
            </a:r>
            <a:endParaRPr lang="en-US" sz="1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272750" y="4234533"/>
            <a:ext cx="1388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17%</a:t>
            </a:r>
            <a:endParaRPr lang="en-US" sz="4000" b="1" dirty="0">
              <a:solidFill>
                <a:schemeClr val="accent3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8495143" y="3978792"/>
            <a:ext cx="2534218" cy="0"/>
          </a:xfrm>
          <a:prstGeom prst="line">
            <a:avLst/>
          </a:prstGeom>
          <a:ln w="6350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48" grpId="0" bldLvl="0" animBg="1"/>
      <p:bldP spid="49" grpId="0" bldLvl="0" animBg="1"/>
      <p:bldP spid="50" grpId="0" bldLvl="0" animBg="1"/>
      <p:bldP spid="51" grpId="0" bldLvl="0" animBg="1"/>
      <p:bldP spid="53" grpId="0"/>
      <p:bldP spid="54" grpId="0" bldLvl="0" animBg="1"/>
      <p:bldP spid="56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82" grpId="0"/>
      <p:bldP spid="83" grpId="0"/>
      <p:bldP spid="84" grpId="0"/>
      <p:bldP spid="91" grpId="0"/>
      <p:bldP spid="92" grpId="0"/>
      <p:bldP spid="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01255" y="1805406"/>
            <a:ext cx="4141076" cy="5175278"/>
            <a:chOff x="3756437" y="922005"/>
            <a:chExt cx="4012020" cy="5013990"/>
          </a:xfrm>
        </p:grpSpPr>
        <p:sp>
          <p:nvSpPr>
            <p:cNvPr id="3" name="Shape 6"/>
            <p:cNvSpPr/>
            <p:nvPr/>
          </p:nvSpPr>
          <p:spPr>
            <a:xfrm>
              <a:off x="3756437" y="922005"/>
              <a:ext cx="4012020" cy="5013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61" h="21085" extrusionOk="0">
                  <a:moveTo>
                    <a:pt x="1698" y="8262"/>
                  </a:moveTo>
                  <a:cubicBezTo>
                    <a:pt x="708" y="5345"/>
                    <a:pt x="2268" y="-515"/>
                    <a:pt x="11118" y="37"/>
                  </a:cubicBezTo>
                  <a:cubicBezTo>
                    <a:pt x="19968" y="589"/>
                    <a:pt x="21168" y="8393"/>
                    <a:pt x="16818" y="12860"/>
                  </a:cubicBezTo>
                  <a:cubicBezTo>
                    <a:pt x="14838" y="14778"/>
                    <a:pt x="15048" y="16460"/>
                    <a:pt x="16218" y="17590"/>
                  </a:cubicBezTo>
                  <a:cubicBezTo>
                    <a:pt x="17388" y="18720"/>
                    <a:pt x="18828" y="21085"/>
                    <a:pt x="18828" y="21085"/>
                  </a:cubicBezTo>
                  <a:lnTo>
                    <a:pt x="4788" y="21085"/>
                  </a:lnTo>
                  <a:cubicBezTo>
                    <a:pt x="5583" y="20389"/>
                    <a:pt x="7758" y="19430"/>
                    <a:pt x="7758" y="19430"/>
                  </a:cubicBezTo>
                  <a:cubicBezTo>
                    <a:pt x="7638" y="17511"/>
                    <a:pt x="7308" y="16907"/>
                    <a:pt x="6528" y="16959"/>
                  </a:cubicBezTo>
                  <a:cubicBezTo>
                    <a:pt x="5748" y="17012"/>
                    <a:pt x="3318" y="18063"/>
                    <a:pt x="2448" y="16907"/>
                  </a:cubicBezTo>
                  <a:cubicBezTo>
                    <a:pt x="1578" y="15751"/>
                    <a:pt x="2480" y="15630"/>
                    <a:pt x="2119" y="15178"/>
                  </a:cubicBezTo>
                  <a:cubicBezTo>
                    <a:pt x="1758" y="14726"/>
                    <a:pt x="1398" y="14200"/>
                    <a:pt x="1758" y="13964"/>
                  </a:cubicBezTo>
                  <a:cubicBezTo>
                    <a:pt x="1068" y="13176"/>
                    <a:pt x="1382" y="12606"/>
                    <a:pt x="1600" y="12602"/>
                  </a:cubicBezTo>
                  <a:cubicBezTo>
                    <a:pt x="1518" y="12282"/>
                    <a:pt x="1336" y="12177"/>
                    <a:pt x="1336" y="12177"/>
                  </a:cubicBezTo>
                  <a:cubicBezTo>
                    <a:pt x="1218" y="12177"/>
                    <a:pt x="-432" y="12019"/>
                    <a:pt x="108" y="11152"/>
                  </a:cubicBezTo>
                  <a:cubicBezTo>
                    <a:pt x="648" y="10285"/>
                    <a:pt x="1837" y="8768"/>
                    <a:pt x="1698" y="8262"/>
                  </a:cubicBezTo>
                  <a:close/>
                </a:path>
              </a:pathLst>
            </a:custGeom>
            <a:solidFill>
              <a:srgbClr val="FFFFFF"/>
            </a:solidFill>
            <a:ln w="152400">
              <a:solidFill>
                <a:schemeClr val="tx1">
                  <a:alpha val="75000"/>
                </a:scheme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7"/>
            <p:cNvSpPr/>
            <p:nvPr/>
          </p:nvSpPr>
          <p:spPr>
            <a:xfrm>
              <a:off x="4257973" y="1122620"/>
              <a:ext cx="2158768" cy="1851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0360" extrusionOk="0">
                  <a:moveTo>
                    <a:pt x="16455" y="6485"/>
                  </a:moveTo>
                  <a:cubicBezTo>
                    <a:pt x="13629" y="5385"/>
                    <a:pt x="15560" y="1675"/>
                    <a:pt x="17491" y="2500"/>
                  </a:cubicBezTo>
                  <a:cubicBezTo>
                    <a:pt x="18986" y="3187"/>
                    <a:pt x="18177" y="5042"/>
                    <a:pt x="18177" y="5042"/>
                  </a:cubicBezTo>
                  <a:lnTo>
                    <a:pt x="21167" y="4973"/>
                  </a:lnTo>
                  <a:lnTo>
                    <a:pt x="21521" y="675"/>
                  </a:lnTo>
                  <a:cubicBezTo>
                    <a:pt x="20404" y="384"/>
                    <a:pt x="19220" y="188"/>
                    <a:pt x="17973" y="90"/>
                  </a:cubicBezTo>
                  <a:cubicBezTo>
                    <a:pt x="17215" y="30"/>
                    <a:pt x="16468" y="0"/>
                    <a:pt x="15751" y="0"/>
                  </a:cubicBezTo>
                  <a:cubicBezTo>
                    <a:pt x="9825" y="0"/>
                    <a:pt x="5283" y="2085"/>
                    <a:pt x="2614" y="6031"/>
                  </a:cubicBezTo>
                  <a:cubicBezTo>
                    <a:pt x="641" y="8948"/>
                    <a:pt x="-79" y="12471"/>
                    <a:pt x="7" y="15486"/>
                  </a:cubicBezTo>
                  <a:cubicBezTo>
                    <a:pt x="-14" y="17890"/>
                    <a:pt x="2603" y="21600"/>
                    <a:pt x="8209" y="19951"/>
                  </a:cubicBezTo>
                  <a:cubicBezTo>
                    <a:pt x="12072" y="17821"/>
                    <a:pt x="17159" y="12970"/>
                    <a:pt x="16455" y="648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" name="Shape 8"/>
            <p:cNvSpPr/>
            <p:nvPr/>
          </p:nvSpPr>
          <p:spPr>
            <a:xfrm>
              <a:off x="5579668" y="2727534"/>
              <a:ext cx="1845673" cy="1258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076" extrusionOk="0">
                  <a:moveTo>
                    <a:pt x="16913" y="1900"/>
                  </a:moveTo>
                  <a:cubicBezTo>
                    <a:pt x="11391" y="1063"/>
                    <a:pt x="7903" y="1691"/>
                    <a:pt x="4488" y="5478"/>
                  </a:cubicBezTo>
                  <a:cubicBezTo>
                    <a:pt x="3155" y="6957"/>
                    <a:pt x="1557" y="7975"/>
                    <a:pt x="0" y="8287"/>
                  </a:cubicBezTo>
                  <a:cubicBezTo>
                    <a:pt x="356" y="14219"/>
                    <a:pt x="3546" y="21600"/>
                    <a:pt x="9793" y="21047"/>
                  </a:cubicBezTo>
                  <a:cubicBezTo>
                    <a:pt x="18809" y="20248"/>
                    <a:pt x="21600" y="7442"/>
                    <a:pt x="21456" y="0"/>
                  </a:cubicBezTo>
                  <a:cubicBezTo>
                    <a:pt x="20246" y="1409"/>
                    <a:pt x="18520" y="2106"/>
                    <a:pt x="16913" y="19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" name="Shape 9"/>
            <p:cNvSpPr/>
            <p:nvPr/>
          </p:nvSpPr>
          <p:spPr>
            <a:xfrm>
              <a:off x="5078132" y="1187524"/>
              <a:ext cx="1891292" cy="2040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0593" extrusionOk="0">
                  <a:moveTo>
                    <a:pt x="20350" y="10566"/>
                  </a:moveTo>
                  <a:cubicBezTo>
                    <a:pt x="21600" y="9557"/>
                    <a:pt x="20141" y="8296"/>
                    <a:pt x="19516" y="8359"/>
                  </a:cubicBezTo>
                  <a:lnTo>
                    <a:pt x="21021" y="2404"/>
                  </a:lnTo>
                  <a:cubicBezTo>
                    <a:pt x="19258" y="1313"/>
                    <a:pt x="17187" y="502"/>
                    <a:pt x="14841" y="0"/>
                  </a:cubicBezTo>
                  <a:lnTo>
                    <a:pt x="14446" y="3945"/>
                  </a:lnTo>
                  <a:lnTo>
                    <a:pt x="11113" y="4008"/>
                  </a:lnTo>
                  <a:cubicBezTo>
                    <a:pt x="11113" y="4008"/>
                    <a:pt x="12015" y="2306"/>
                    <a:pt x="10349" y="1675"/>
                  </a:cubicBezTo>
                  <a:cubicBezTo>
                    <a:pt x="8195" y="918"/>
                    <a:pt x="6042" y="4323"/>
                    <a:pt x="9194" y="5332"/>
                  </a:cubicBezTo>
                  <a:cubicBezTo>
                    <a:pt x="9979" y="11283"/>
                    <a:pt x="4306" y="15736"/>
                    <a:pt x="0" y="17691"/>
                  </a:cubicBezTo>
                  <a:cubicBezTo>
                    <a:pt x="1667" y="21600"/>
                    <a:pt x="6598" y="21121"/>
                    <a:pt x="9862" y="18838"/>
                  </a:cubicBezTo>
                  <a:cubicBezTo>
                    <a:pt x="12157" y="17234"/>
                    <a:pt x="14488" y="16573"/>
                    <a:pt x="17502" y="16495"/>
                  </a:cubicBezTo>
                  <a:lnTo>
                    <a:pt x="17502" y="10566"/>
                  </a:lnTo>
                  <a:cubicBezTo>
                    <a:pt x="17502" y="10566"/>
                    <a:pt x="19100" y="11574"/>
                    <a:pt x="20350" y="1056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" name="Shape 10"/>
            <p:cNvSpPr/>
            <p:nvPr/>
          </p:nvSpPr>
          <p:spPr>
            <a:xfrm>
              <a:off x="6653545" y="1423541"/>
              <a:ext cx="908642" cy="1417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00" h="21257" extrusionOk="0">
                  <a:moveTo>
                    <a:pt x="19535" y="13731"/>
                  </a:moveTo>
                  <a:cubicBezTo>
                    <a:pt x="18840" y="12081"/>
                    <a:pt x="18428" y="10393"/>
                    <a:pt x="17470" y="8827"/>
                  </a:cubicBezTo>
                  <a:cubicBezTo>
                    <a:pt x="15232" y="5169"/>
                    <a:pt x="11646" y="2200"/>
                    <a:pt x="6933" y="0"/>
                  </a:cubicBezTo>
                  <a:lnTo>
                    <a:pt x="3969" y="8853"/>
                  </a:lnTo>
                  <a:cubicBezTo>
                    <a:pt x="5201" y="8759"/>
                    <a:pt x="8075" y="10633"/>
                    <a:pt x="5611" y="12133"/>
                  </a:cubicBezTo>
                  <a:cubicBezTo>
                    <a:pt x="3148" y="13633"/>
                    <a:pt x="0" y="12133"/>
                    <a:pt x="0" y="12133"/>
                  </a:cubicBezTo>
                  <a:lnTo>
                    <a:pt x="0" y="20948"/>
                  </a:lnTo>
                  <a:cubicBezTo>
                    <a:pt x="2511" y="20899"/>
                    <a:pt x="5257" y="21002"/>
                    <a:pt x="8348" y="21225"/>
                  </a:cubicBezTo>
                  <a:cubicBezTo>
                    <a:pt x="14507" y="21600"/>
                    <a:pt x="21600" y="18635"/>
                    <a:pt x="19535" y="1373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" name="Shape 11"/>
            <p:cNvSpPr/>
            <p:nvPr/>
          </p:nvSpPr>
          <p:spPr>
            <a:xfrm>
              <a:off x="4257973" y="2131592"/>
              <a:ext cx="1274301" cy="841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19049" extrusionOk="0">
                  <a:moveTo>
                    <a:pt x="5576" y="13377"/>
                  </a:moveTo>
                  <a:cubicBezTo>
                    <a:pt x="1676" y="11379"/>
                    <a:pt x="76" y="5659"/>
                    <a:pt x="759" y="0"/>
                  </a:cubicBezTo>
                  <a:cubicBezTo>
                    <a:pt x="172" y="3079"/>
                    <a:pt x="-56" y="6160"/>
                    <a:pt x="11" y="9020"/>
                  </a:cubicBezTo>
                  <a:cubicBezTo>
                    <a:pt x="-24" y="13966"/>
                    <a:pt x="4413" y="21600"/>
                    <a:pt x="13922" y="18207"/>
                  </a:cubicBezTo>
                  <a:cubicBezTo>
                    <a:pt x="16379" y="16562"/>
                    <a:pt x="19130" y="14129"/>
                    <a:pt x="21544" y="11026"/>
                  </a:cubicBezTo>
                  <a:cubicBezTo>
                    <a:pt x="16501" y="13603"/>
                    <a:pt x="9271" y="15270"/>
                    <a:pt x="5576" y="133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" name="Shape 12"/>
            <p:cNvSpPr/>
            <p:nvPr/>
          </p:nvSpPr>
          <p:spPr>
            <a:xfrm>
              <a:off x="5078132" y="2703933"/>
              <a:ext cx="1574712" cy="522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497" extrusionOk="0">
                  <a:moveTo>
                    <a:pt x="9378" y="9108"/>
                  </a:moveTo>
                  <a:cubicBezTo>
                    <a:pt x="5056" y="14127"/>
                    <a:pt x="2621" y="9342"/>
                    <a:pt x="3626" y="2451"/>
                  </a:cubicBezTo>
                  <a:cubicBezTo>
                    <a:pt x="2404" y="4628"/>
                    <a:pt x="1162" y="6443"/>
                    <a:pt x="0" y="7861"/>
                  </a:cubicBezTo>
                  <a:cubicBezTo>
                    <a:pt x="2057" y="20839"/>
                    <a:pt x="8143" y="19248"/>
                    <a:pt x="12171" y="11671"/>
                  </a:cubicBezTo>
                  <a:cubicBezTo>
                    <a:pt x="15003" y="6345"/>
                    <a:pt x="17880" y="4150"/>
                    <a:pt x="21600" y="3893"/>
                  </a:cubicBezTo>
                  <a:lnTo>
                    <a:pt x="21600" y="96"/>
                  </a:lnTo>
                  <a:cubicBezTo>
                    <a:pt x="17715" y="-761"/>
                    <a:pt x="13533" y="4284"/>
                    <a:pt x="9378" y="910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0" name="Shape 13"/>
            <p:cNvSpPr/>
            <p:nvPr/>
          </p:nvSpPr>
          <p:spPr>
            <a:xfrm>
              <a:off x="6653545" y="2703933"/>
              <a:ext cx="795460" cy="13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67" extrusionOk="0">
                  <a:moveTo>
                    <a:pt x="2885" y="2993"/>
                  </a:moveTo>
                  <a:cubicBezTo>
                    <a:pt x="1933" y="1639"/>
                    <a:pt x="971" y="775"/>
                    <a:pt x="0" y="301"/>
                  </a:cubicBezTo>
                  <a:lnTo>
                    <a:pt x="0" y="16942"/>
                  </a:lnTo>
                  <a:cubicBezTo>
                    <a:pt x="3113" y="16465"/>
                    <a:pt x="6518" y="17475"/>
                    <a:pt x="10351" y="19656"/>
                  </a:cubicBezTo>
                  <a:cubicBezTo>
                    <a:pt x="14396" y="21600"/>
                    <a:pt x="18765" y="14366"/>
                    <a:pt x="21600" y="0"/>
                  </a:cubicBezTo>
                  <a:cubicBezTo>
                    <a:pt x="16051" y="12712"/>
                    <a:pt x="10327" y="13585"/>
                    <a:pt x="2885" y="299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1" name="Shape 14"/>
            <p:cNvSpPr/>
            <p:nvPr/>
          </p:nvSpPr>
          <p:spPr>
            <a:xfrm>
              <a:off x="5638672" y="2727534"/>
              <a:ext cx="1788374" cy="1258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197" extrusionOk="0">
                  <a:moveTo>
                    <a:pt x="21452" y="0"/>
                  </a:moveTo>
                  <a:cubicBezTo>
                    <a:pt x="21014" y="496"/>
                    <a:pt x="20510" y="899"/>
                    <a:pt x="19971" y="1211"/>
                  </a:cubicBezTo>
                  <a:cubicBezTo>
                    <a:pt x="20096" y="5496"/>
                    <a:pt x="18908" y="11727"/>
                    <a:pt x="14515" y="15170"/>
                  </a:cubicBezTo>
                  <a:cubicBezTo>
                    <a:pt x="9832" y="18840"/>
                    <a:pt x="3374" y="17195"/>
                    <a:pt x="0" y="12445"/>
                  </a:cubicBezTo>
                  <a:cubicBezTo>
                    <a:pt x="1309" y="17219"/>
                    <a:pt x="4411" y="21600"/>
                    <a:pt x="9417" y="21168"/>
                  </a:cubicBezTo>
                  <a:cubicBezTo>
                    <a:pt x="18720" y="20364"/>
                    <a:pt x="21600" y="7485"/>
                    <a:pt x="21452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2" name="Shape 15"/>
            <p:cNvSpPr/>
            <p:nvPr/>
          </p:nvSpPr>
          <p:spPr>
            <a:xfrm>
              <a:off x="4246173" y="1110819"/>
              <a:ext cx="3331772" cy="2884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extrusionOk="0">
                  <a:moveTo>
                    <a:pt x="20869" y="11500"/>
                  </a:moveTo>
                  <a:cubicBezTo>
                    <a:pt x="20743" y="11694"/>
                    <a:pt x="20590" y="11871"/>
                    <a:pt x="20417" y="12029"/>
                  </a:cubicBezTo>
                  <a:cubicBezTo>
                    <a:pt x="20359" y="12082"/>
                    <a:pt x="20299" y="12134"/>
                    <a:pt x="20237" y="12182"/>
                  </a:cubicBezTo>
                  <a:cubicBezTo>
                    <a:pt x="20211" y="12202"/>
                    <a:pt x="20185" y="12221"/>
                    <a:pt x="20158" y="12240"/>
                  </a:cubicBezTo>
                  <a:cubicBezTo>
                    <a:pt x="20120" y="12269"/>
                    <a:pt x="20080" y="12296"/>
                    <a:pt x="20040" y="12322"/>
                  </a:cubicBezTo>
                  <a:cubicBezTo>
                    <a:pt x="20006" y="12345"/>
                    <a:pt x="19971" y="12368"/>
                    <a:pt x="19935" y="12390"/>
                  </a:cubicBezTo>
                  <a:cubicBezTo>
                    <a:pt x="19879" y="12424"/>
                    <a:pt x="19823" y="12456"/>
                    <a:pt x="19765" y="12486"/>
                  </a:cubicBezTo>
                  <a:cubicBezTo>
                    <a:pt x="19722" y="12509"/>
                    <a:pt x="19678" y="12529"/>
                    <a:pt x="19634" y="12550"/>
                  </a:cubicBezTo>
                  <a:cubicBezTo>
                    <a:pt x="19604" y="12564"/>
                    <a:pt x="19574" y="12577"/>
                    <a:pt x="19544" y="12590"/>
                  </a:cubicBezTo>
                  <a:cubicBezTo>
                    <a:pt x="19482" y="12616"/>
                    <a:pt x="19420" y="12641"/>
                    <a:pt x="19357" y="12664"/>
                  </a:cubicBezTo>
                  <a:cubicBezTo>
                    <a:pt x="19311" y="12680"/>
                    <a:pt x="19265" y="12696"/>
                    <a:pt x="19219" y="12711"/>
                  </a:cubicBezTo>
                  <a:cubicBezTo>
                    <a:pt x="19181" y="12722"/>
                    <a:pt x="19142" y="12733"/>
                    <a:pt x="19104" y="12743"/>
                  </a:cubicBezTo>
                  <a:cubicBezTo>
                    <a:pt x="19049" y="12758"/>
                    <a:pt x="18994" y="12771"/>
                    <a:pt x="18939" y="12783"/>
                  </a:cubicBezTo>
                  <a:cubicBezTo>
                    <a:pt x="18914" y="12788"/>
                    <a:pt x="18889" y="12794"/>
                    <a:pt x="18864" y="12799"/>
                  </a:cubicBezTo>
                  <a:cubicBezTo>
                    <a:pt x="18782" y="12814"/>
                    <a:pt x="18701" y="12826"/>
                    <a:pt x="18618" y="12834"/>
                  </a:cubicBezTo>
                  <a:cubicBezTo>
                    <a:pt x="18596" y="12837"/>
                    <a:pt x="18573" y="12839"/>
                    <a:pt x="18550" y="12841"/>
                  </a:cubicBezTo>
                  <a:cubicBezTo>
                    <a:pt x="18462" y="12848"/>
                    <a:pt x="18374" y="12853"/>
                    <a:pt x="18286" y="12853"/>
                  </a:cubicBezTo>
                  <a:cubicBezTo>
                    <a:pt x="18185" y="12853"/>
                    <a:pt x="18083" y="12848"/>
                    <a:pt x="17985" y="12838"/>
                  </a:cubicBezTo>
                  <a:cubicBezTo>
                    <a:pt x="17179" y="12740"/>
                    <a:pt x="16490" y="12692"/>
                    <a:pt x="15880" y="12692"/>
                  </a:cubicBezTo>
                  <a:cubicBezTo>
                    <a:pt x="15786" y="12692"/>
                    <a:pt x="15694" y="12694"/>
                    <a:pt x="15602" y="12696"/>
                  </a:cubicBezTo>
                  <a:lnTo>
                    <a:pt x="15602" y="8558"/>
                  </a:lnTo>
                  <a:cubicBezTo>
                    <a:pt x="15705" y="8623"/>
                    <a:pt x="15864" y="8709"/>
                    <a:pt x="16053" y="8764"/>
                  </a:cubicBezTo>
                  <a:cubicBezTo>
                    <a:pt x="16167" y="8797"/>
                    <a:pt x="16291" y="8819"/>
                    <a:pt x="16422" y="8819"/>
                  </a:cubicBezTo>
                  <a:cubicBezTo>
                    <a:pt x="16726" y="8819"/>
                    <a:pt x="16996" y="8699"/>
                    <a:pt x="17225" y="8463"/>
                  </a:cubicBezTo>
                  <a:cubicBezTo>
                    <a:pt x="17515" y="8163"/>
                    <a:pt x="17607" y="7788"/>
                    <a:pt x="17482" y="7408"/>
                  </a:cubicBezTo>
                  <a:cubicBezTo>
                    <a:pt x="17355" y="7020"/>
                    <a:pt x="17032" y="6721"/>
                    <a:pt x="16788" y="6668"/>
                  </a:cubicBezTo>
                  <a:lnTo>
                    <a:pt x="17612" y="2492"/>
                  </a:lnTo>
                  <a:cubicBezTo>
                    <a:pt x="18953" y="3584"/>
                    <a:pt x="19952" y="5026"/>
                    <a:pt x="20584" y="6779"/>
                  </a:cubicBezTo>
                  <a:cubicBezTo>
                    <a:pt x="20769" y="7292"/>
                    <a:pt x="20887" y="7847"/>
                    <a:pt x="21001" y="8384"/>
                  </a:cubicBezTo>
                  <a:cubicBezTo>
                    <a:pt x="21059" y="8657"/>
                    <a:pt x="21119" y="8939"/>
                    <a:pt x="21188" y="9216"/>
                  </a:cubicBezTo>
                  <a:cubicBezTo>
                    <a:pt x="21398" y="10063"/>
                    <a:pt x="21287" y="10852"/>
                    <a:pt x="20869" y="11500"/>
                  </a:cubicBezTo>
                  <a:close/>
                  <a:moveTo>
                    <a:pt x="19096" y="17852"/>
                  </a:moveTo>
                  <a:cubicBezTo>
                    <a:pt x="18298" y="19362"/>
                    <a:pt x="16770" y="21204"/>
                    <a:pt x="14028" y="21400"/>
                  </a:cubicBezTo>
                  <a:cubicBezTo>
                    <a:pt x="13908" y="21408"/>
                    <a:pt x="13788" y="21413"/>
                    <a:pt x="13670" y="21413"/>
                  </a:cubicBezTo>
                  <a:cubicBezTo>
                    <a:pt x="10367" y="21413"/>
                    <a:pt x="8897" y="18130"/>
                    <a:pt x="8698" y="15868"/>
                  </a:cubicBezTo>
                  <a:cubicBezTo>
                    <a:pt x="9325" y="15754"/>
                    <a:pt x="9967" y="15477"/>
                    <a:pt x="10565" y="15063"/>
                  </a:cubicBezTo>
                  <a:cubicBezTo>
                    <a:pt x="10567" y="15062"/>
                    <a:pt x="10569" y="15060"/>
                    <a:pt x="10571" y="15059"/>
                  </a:cubicBezTo>
                  <a:cubicBezTo>
                    <a:pt x="10662" y="14996"/>
                    <a:pt x="10752" y="14929"/>
                    <a:pt x="10841" y="14859"/>
                  </a:cubicBezTo>
                  <a:cubicBezTo>
                    <a:pt x="10857" y="14847"/>
                    <a:pt x="10873" y="14834"/>
                    <a:pt x="10888" y="14821"/>
                  </a:cubicBezTo>
                  <a:cubicBezTo>
                    <a:pt x="10975" y="14752"/>
                    <a:pt x="11061" y="14681"/>
                    <a:pt x="11145" y="14605"/>
                  </a:cubicBezTo>
                  <a:cubicBezTo>
                    <a:pt x="11228" y="14531"/>
                    <a:pt x="11312" y="14459"/>
                    <a:pt x="11396" y="14390"/>
                  </a:cubicBezTo>
                  <a:cubicBezTo>
                    <a:pt x="11407" y="14380"/>
                    <a:pt x="11419" y="14372"/>
                    <a:pt x="11430" y="14362"/>
                  </a:cubicBezTo>
                  <a:cubicBezTo>
                    <a:pt x="11504" y="14302"/>
                    <a:pt x="11578" y="14243"/>
                    <a:pt x="11652" y="14186"/>
                  </a:cubicBezTo>
                  <a:cubicBezTo>
                    <a:pt x="11659" y="14181"/>
                    <a:pt x="11666" y="14177"/>
                    <a:pt x="11672" y="14172"/>
                  </a:cubicBezTo>
                  <a:cubicBezTo>
                    <a:pt x="11753" y="14111"/>
                    <a:pt x="11834" y="14053"/>
                    <a:pt x="11915" y="13997"/>
                  </a:cubicBezTo>
                  <a:cubicBezTo>
                    <a:pt x="11915" y="13997"/>
                    <a:pt x="11916" y="13996"/>
                    <a:pt x="11916" y="13996"/>
                  </a:cubicBezTo>
                  <a:cubicBezTo>
                    <a:pt x="12521" y="13581"/>
                    <a:pt x="13155" y="13291"/>
                    <a:pt x="13858" y="13110"/>
                  </a:cubicBezTo>
                  <a:cubicBezTo>
                    <a:pt x="13867" y="13108"/>
                    <a:pt x="13875" y="13106"/>
                    <a:pt x="13884" y="13104"/>
                  </a:cubicBezTo>
                  <a:cubicBezTo>
                    <a:pt x="13967" y="13083"/>
                    <a:pt x="14052" y="13064"/>
                    <a:pt x="14137" y="13046"/>
                  </a:cubicBezTo>
                  <a:cubicBezTo>
                    <a:pt x="14160" y="13041"/>
                    <a:pt x="14183" y="13036"/>
                    <a:pt x="14206" y="13031"/>
                  </a:cubicBezTo>
                  <a:cubicBezTo>
                    <a:pt x="14272" y="13018"/>
                    <a:pt x="14340" y="13006"/>
                    <a:pt x="14408" y="12995"/>
                  </a:cubicBezTo>
                  <a:cubicBezTo>
                    <a:pt x="14451" y="12988"/>
                    <a:pt x="14494" y="12980"/>
                    <a:pt x="14537" y="12973"/>
                  </a:cubicBezTo>
                  <a:cubicBezTo>
                    <a:pt x="14578" y="12967"/>
                    <a:pt x="14619" y="12962"/>
                    <a:pt x="14660" y="12957"/>
                  </a:cubicBezTo>
                  <a:cubicBezTo>
                    <a:pt x="14936" y="12920"/>
                    <a:pt x="15223" y="12896"/>
                    <a:pt x="15524" y="12886"/>
                  </a:cubicBezTo>
                  <a:lnTo>
                    <a:pt x="15524" y="12886"/>
                  </a:lnTo>
                  <a:cubicBezTo>
                    <a:pt x="15962" y="12872"/>
                    <a:pt x="16428" y="12884"/>
                    <a:pt x="16945" y="12922"/>
                  </a:cubicBezTo>
                  <a:cubicBezTo>
                    <a:pt x="16961" y="12923"/>
                    <a:pt x="16977" y="12925"/>
                    <a:pt x="16993" y="12926"/>
                  </a:cubicBezTo>
                  <a:cubicBezTo>
                    <a:pt x="17072" y="12932"/>
                    <a:pt x="17153" y="12939"/>
                    <a:pt x="17235" y="12946"/>
                  </a:cubicBezTo>
                  <a:cubicBezTo>
                    <a:pt x="17264" y="12949"/>
                    <a:pt x="17294" y="12951"/>
                    <a:pt x="17324" y="12954"/>
                  </a:cubicBezTo>
                  <a:cubicBezTo>
                    <a:pt x="17396" y="12961"/>
                    <a:pt x="17471" y="12969"/>
                    <a:pt x="17546" y="12977"/>
                  </a:cubicBezTo>
                  <a:cubicBezTo>
                    <a:pt x="17579" y="12980"/>
                    <a:pt x="17612" y="12983"/>
                    <a:pt x="17646" y="12987"/>
                  </a:cubicBezTo>
                  <a:cubicBezTo>
                    <a:pt x="17752" y="12999"/>
                    <a:pt x="17859" y="13011"/>
                    <a:pt x="17969" y="13024"/>
                  </a:cubicBezTo>
                  <a:cubicBezTo>
                    <a:pt x="18073" y="13035"/>
                    <a:pt x="18180" y="13041"/>
                    <a:pt x="18287" y="13041"/>
                  </a:cubicBezTo>
                  <a:cubicBezTo>
                    <a:pt x="18287" y="13041"/>
                    <a:pt x="18287" y="13041"/>
                    <a:pt x="18287" y="13041"/>
                  </a:cubicBezTo>
                  <a:cubicBezTo>
                    <a:pt x="18373" y="13041"/>
                    <a:pt x="18458" y="13036"/>
                    <a:pt x="18543" y="13029"/>
                  </a:cubicBezTo>
                  <a:cubicBezTo>
                    <a:pt x="18569" y="13027"/>
                    <a:pt x="18595" y="13024"/>
                    <a:pt x="18621" y="13022"/>
                  </a:cubicBezTo>
                  <a:cubicBezTo>
                    <a:pt x="18682" y="13015"/>
                    <a:pt x="18742" y="13007"/>
                    <a:pt x="18802" y="12998"/>
                  </a:cubicBezTo>
                  <a:cubicBezTo>
                    <a:pt x="18830" y="12993"/>
                    <a:pt x="18859" y="12989"/>
                    <a:pt x="18888" y="12984"/>
                  </a:cubicBezTo>
                  <a:cubicBezTo>
                    <a:pt x="18959" y="12970"/>
                    <a:pt x="19030" y="12955"/>
                    <a:pt x="19100" y="12937"/>
                  </a:cubicBezTo>
                  <a:cubicBezTo>
                    <a:pt x="19148" y="12924"/>
                    <a:pt x="19195" y="12910"/>
                    <a:pt x="19242" y="12896"/>
                  </a:cubicBezTo>
                  <a:cubicBezTo>
                    <a:pt x="19268" y="12888"/>
                    <a:pt x="19294" y="12880"/>
                    <a:pt x="19319" y="12872"/>
                  </a:cubicBezTo>
                  <a:cubicBezTo>
                    <a:pt x="19492" y="12815"/>
                    <a:pt x="19659" y="12744"/>
                    <a:pt x="19820" y="12661"/>
                  </a:cubicBezTo>
                  <a:cubicBezTo>
                    <a:pt x="19830" y="12656"/>
                    <a:pt x="19840" y="12651"/>
                    <a:pt x="19849" y="12646"/>
                  </a:cubicBezTo>
                  <a:cubicBezTo>
                    <a:pt x="19904" y="12617"/>
                    <a:pt x="19957" y="12587"/>
                    <a:pt x="20009" y="12555"/>
                  </a:cubicBezTo>
                  <a:cubicBezTo>
                    <a:pt x="20016" y="12551"/>
                    <a:pt x="20022" y="12547"/>
                    <a:pt x="20028" y="12543"/>
                  </a:cubicBezTo>
                  <a:cubicBezTo>
                    <a:pt x="20114" y="12490"/>
                    <a:pt x="20197" y="12433"/>
                    <a:pt x="20278" y="12373"/>
                  </a:cubicBezTo>
                  <a:cubicBezTo>
                    <a:pt x="20307" y="12351"/>
                    <a:pt x="20336" y="12329"/>
                    <a:pt x="20364" y="12306"/>
                  </a:cubicBezTo>
                  <a:cubicBezTo>
                    <a:pt x="20381" y="12293"/>
                    <a:pt x="20398" y="12282"/>
                    <a:pt x="20414" y="12268"/>
                  </a:cubicBezTo>
                  <a:cubicBezTo>
                    <a:pt x="20428" y="14183"/>
                    <a:pt x="19940" y="16257"/>
                    <a:pt x="19096" y="17852"/>
                  </a:cubicBezTo>
                  <a:close/>
                  <a:moveTo>
                    <a:pt x="8541" y="15704"/>
                  </a:moveTo>
                  <a:cubicBezTo>
                    <a:pt x="8381" y="15727"/>
                    <a:pt x="8224" y="15740"/>
                    <a:pt x="8069" y="15740"/>
                  </a:cubicBezTo>
                  <a:cubicBezTo>
                    <a:pt x="6858" y="15740"/>
                    <a:pt x="5944" y="15025"/>
                    <a:pt x="5484" y="13725"/>
                  </a:cubicBezTo>
                  <a:cubicBezTo>
                    <a:pt x="5515" y="13707"/>
                    <a:pt x="5546" y="13687"/>
                    <a:pt x="5576" y="13669"/>
                  </a:cubicBezTo>
                  <a:cubicBezTo>
                    <a:pt x="5621" y="13642"/>
                    <a:pt x="5666" y="13615"/>
                    <a:pt x="5711" y="13587"/>
                  </a:cubicBezTo>
                  <a:cubicBezTo>
                    <a:pt x="5752" y="13561"/>
                    <a:pt x="5793" y="13535"/>
                    <a:pt x="5834" y="13508"/>
                  </a:cubicBezTo>
                  <a:cubicBezTo>
                    <a:pt x="5879" y="13479"/>
                    <a:pt x="5925" y="13451"/>
                    <a:pt x="5970" y="13421"/>
                  </a:cubicBezTo>
                  <a:cubicBezTo>
                    <a:pt x="6011" y="13394"/>
                    <a:pt x="6052" y="13366"/>
                    <a:pt x="6093" y="13338"/>
                  </a:cubicBezTo>
                  <a:cubicBezTo>
                    <a:pt x="6138" y="13307"/>
                    <a:pt x="6184" y="13276"/>
                    <a:pt x="6229" y="13244"/>
                  </a:cubicBezTo>
                  <a:cubicBezTo>
                    <a:pt x="6270" y="13216"/>
                    <a:pt x="6311" y="13186"/>
                    <a:pt x="6352" y="13156"/>
                  </a:cubicBezTo>
                  <a:cubicBezTo>
                    <a:pt x="6398" y="13124"/>
                    <a:pt x="6443" y="13092"/>
                    <a:pt x="6488" y="13059"/>
                  </a:cubicBezTo>
                  <a:cubicBezTo>
                    <a:pt x="6529" y="13028"/>
                    <a:pt x="6570" y="12997"/>
                    <a:pt x="6611" y="12966"/>
                  </a:cubicBezTo>
                  <a:cubicBezTo>
                    <a:pt x="6656" y="12932"/>
                    <a:pt x="6701" y="12898"/>
                    <a:pt x="6746" y="12863"/>
                  </a:cubicBezTo>
                  <a:cubicBezTo>
                    <a:pt x="6786" y="12831"/>
                    <a:pt x="6827" y="12798"/>
                    <a:pt x="6867" y="12766"/>
                  </a:cubicBezTo>
                  <a:cubicBezTo>
                    <a:pt x="6912" y="12730"/>
                    <a:pt x="6957" y="12694"/>
                    <a:pt x="7002" y="12657"/>
                  </a:cubicBezTo>
                  <a:cubicBezTo>
                    <a:pt x="7042" y="12624"/>
                    <a:pt x="7082" y="12590"/>
                    <a:pt x="7123" y="12556"/>
                  </a:cubicBezTo>
                  <a:cubicBezTo>
                    <a:pt x="7167" y="12518"/>
                    <a:pt x="7211" y="12481"/>
                    <a:pt x="7255" y="12443"/>
                  </a:cubicBezTo>
                  <a:cubicBezTo>
                    <a:pt x="7296" y="12408"/>
                    <a:pt x="7336" y="12371"/>
                    <a:pt x="7376" y="12335"/>
                  </a:cubicBezTo>
                  <a:cubicBezTo>
                    <a:pt x="7419" y="12297"/>
                    <a:pt x="7462" y="12259"/>
                    <a:pt x="7505" y="12219"/>
                  </a:cubicBezTo>
                  <a:cubicBezTo>
                    <a:pt x="7546" y="12182"/>
                    <a:pt x="7585" y="12144"/>
                    <a:pt x="7625" y="12106"/>
                  </a:cubicBezTo>
                  <a:cubicBezTo>
                    <a:pt x="7668" y="12067"/>
                    <a:pt x="7710" y="12027"/>
                    <a:pt x="7752" y="11986"/>
                  </a:cubicBezTo>
                  <a:cubicBezTo>
                    <a:pt x="7791" y="11948"/>
                    <a:pt x="7830" y="11908"/>
                    <a:pt x="7870" y="11869"/>
                  </a:cubicBezTo>
                  <a:cubicBezTo>
                    <a:pt x="7911" y="11828"/>
                    <a:pt x="7953" y="11787"/>
                    <a:pt x="7994" y="11744"/>
                  </a:cubicBezTo>
                  <a:cubicBezTo>
                    <a:pt x="8033" y="11704"/>
                    <a:pt x="8071" y="11663"/>
                    <a:pt x="8110" y="11623"/>
                  </a:cubicBezTo>
                  <a:cubicBezTo>
                    <a:pt x="8150" y="11580"/>
                    <a:pt x="8191" y="11538"/>
                    <a:pt x="8231" y="11494"/>
                  </a:cubicBezTo>
                  <a:cubicBezTo>
                    <a:pt x="8269" y="11452"/>
                    <a:pt x="8306" y="11410"/>
                    <a:pt x="8344" y="11367"/>
                  </a:cubicBezTo>
                  <a:cubicBezTo>
                    <a:pt x="8384" y="11323"/>
                    <a:pt x="8423" y="11280"/>
                    <a:pt x="8462" y="11235"/>
                  </a:cubicBezTo>
                  <a:cubicBezTo>
                    <a:pt x="8499" y="11192"/>
                    <a:pt x="8535" y="11148"/>
                    <a:pt x="8572" y="11104"/>
                  </a:cubicBezTo>
                  <a:cubicBezTo>
                    <a:pt x="8610" y="11058"/>
                    <a:pt x="8649" y="11013"/>
                    <a:pt x="8686" y="10967"/>
                  </a:cubicBezTo>
                  <a:cubicBezTo>
                    <a:pt x="8723" y="10922"/>
                    <a:pt x="8758" y="10876"/>
                    <a:pt x="8794" y="10831"/>
                  </a:cubicBezTo>
                  <a:cubicBezTo>
                    <a:pt x="8831" y="10784"/>
                    <a:pt x="8867" y="10739"/>
                    <a:pt x="8903" y="10692"/>
                  </a:cubicBezTo>
                  <a:cubicBezTo>
                    <a:pt x="8939" y="10645"/>
                    <a:pt x="8973" y="10597"/>
                    <a:pt x="9008" y="10550"/>
                  </a:cubicBezTo>
                  <a:cubicBezTo>
                    <a:pt x="9043" y="10502"/>
                    <a:pt x="9078" y="10456"/>
                    <a:pt x="9113" y="10408"/>
                  </a:cubicBezTo>
                  <a:cubicBezTo>
                    <a:pt x="9147" y="10359"/>
                    <a:pt x="9180" y="10310"/>
                    <a:pt x="9214" y="10261"/>
                  </a:cubicBezTo>
                  <a:cubicBezTo>
                    <a:pt x="9247" y="10213"/>
                    <a:pt x="9281" y="10165"/>
                    <a:pt x="9313" y="10116"/>
                  </a:cubicBezTo>
                  <a:cubicBezTo>
                    <a:pt x="9346" y="10066"/>
                    <a:pt x="9378" y="10015"/>
                    <a:pt x="9411" y="9964"/>
                  </a:cubicBezTo>
                  <a:cubicBezTo>
                    <a:pt x="9442" y="9915"/>
                    <a:pt x="9474" y="9866"/>
                    <a:pt x="9504" y="9816"/>
                  </a:cubicBezTo>
                  <a:cubicBezTo>
                    <a:pt x="9536" y="9764"/>
                    <a:pt x="9567" y="9711"/>
                    <a:pt x="9598" y="9659"/>
                  </a:cubicBezTo>
                  <a:cubicBezTo>
                    <a:pt x="9627" y="9609"/>
                    <a:pt x="9657" y="9560"/>
                    <a:pt x="9686" y="9509"/>
                  </a:cubicBezTo>
                  <a:cubicBezTo>
                    <a:pt x="9716" y="9456"/>
                    <a:pt x="9745" y="9401"/>
                    <a:pt x="9774" y="9347"/>
                  </a:cubicBezTo>
                  <a:cubicBezTo>
                    <a:pt x="9802" y="9296"/>
                    <a:pt x="9830" y="9246"/>
                    <a:pt x="9856" y="9194"/>
                  </a:cubicBezTo>
                  <a:cubicBezTo>
                    <a:pt x="9885" y="9139"/>
                    <a:pt x="9912" y="9083"/>
                    <a:pt x="9940" y="9027"/>
                  </a:cubicBezTo>
                  <a:cubicBezTo>
                    <a:pt x="9965" y="8975"/>
                    <a:pt x="9991" y="8924"/>
                    <a:pt x="10016" y="8873"/>
                  </a:cubicBezTo>
                  <a:cubicBezTo>
                    <a:pt x="10042" y="8816"/>
                    <a:pt x="10067" y="8758"/>
                    <a:pt x="10093" y="8701"/>
                  </a:cubicBezTo>
                  <a:cubicBezTo>
                    <a:pt x="10116" y="8648"/>
                    <a:pt x="10140" y="8596"/>
                    <a:pt x="10163" y="8543"/>
                  </a:cubicBezTo>
                  <a:cubicBezTo>
                    <a:pt x="10188" y="8485"/>
                    <a:pt x="10210" y="8426"/>
                    <a:pt x="10234" y="8367"/>
                  </a:cubicBezTo>
                  <a:cubicBezTo>
                    <a:pt x="10255" y="8314"/>
                    <a:pt x="10277" y="8261"/>
                    <a:pt x="10297" y="8207"/>
                  </a:cubicBezTo>
                  <a:cubicBezTo>
                    <a:pt x="10320" y="8147"/>
                    <a:pt x="10341" y="8085"/>
                    <a:pt x="10362" y="8024"/>
                  </a:cubicBezTo>
                  <a:cubicBezTo>
                    <a:pt x="10381" y="7971"/>
                    <a:pt x="10400" y="7918"/>
                    <a:pt x="10418" y="7864"/>
                  </a:cubicBezTo>
                  <a:cubicBezTo>
                    <a:pt x="10439" y="7802"/>
                    <a:pt x="10457" y="7738"/>
                    <a:pt x="10476" y="7675"/>
                  </a:cubicBezTo>
                  <a:cubicBezTo>
                    <a:pt x="10493" y="7622"/>
                    <a:pt x="10510" y="7569"/>
                    <a:pt x="10525" y="7515"/>
                  </a:cubicBezTo>
                  <a:cubicBezTo>
                    <a:pt x="10543" y="7450"/>
                    <a:pt x="10559" y="7384"/>
                    <a:pt x="10576" y="7319"/>
                  </a:cubicBezTo>
                  <a:cubicBezTo>
                    <a:pt x="10590" y="7266"/>
                    <a:pt x="10604" y="7213"/>
                    <a:pt x="10617" y="7159"/>
                  </a:cubicBezTo>
                  <a:cubicBezTo>
                    <a:pt x="10633" y="7092"/>
                    <a:pt x="10646" y="7025"/>
                    <a:pt x="10660" y="6958"/>
                  </a:cubicBezTo>
                  <a:cubicBezTo>
                    <a:pt x="10671" y="6904"/>
                    <a:pt x="10683" y="6851"/>
                    <a:pt x="10694" y="6797"/>
                  </a:cubicBezTo>
                  <a:cubicBezTo>
                    <a:pt x="10706" y="6728"/>
                    <a:pt x="10717" y="6658"/>
                    <a:pt x="10728" y="6588"/>
                  </a:cubicBezTo>
                  <a:cubicBezTo>
                    <a:pt x="10736" y="6535"/>
                    <a:pt x="10746" y="6482"/>
                    <a:pt x="10754" y="6428"/>
                  </a:cubicBezTo>
                  <a:cubicBezTo>
                    <a:pt x="10764" y="6356"/>
                    <a:pt x="10771" y="6283"/>
                    <a:pt x="10779" y="6211"/>
                  </a:cubicBezTo>
                  <a:cubicBezTo>
                    <a:pt x="10785" y="6158"/>
                    <a:pt x="10792" y="6106"/>
                    <a:pt x="10797" y="6053"/>
                  </a:cubicBezTo>
                  <a:cubicBezTo>
                    <a:pt x="10804" y="5977"/>
                    <a:pt x="10808" y="5900"/>
                    <a:pt x="10813" y="5824"/>
                  </a:cubicBezTo>
                  <a:cubicBezTo>
                    <a:pt x="10816" y="5773"/>
                    <a:pt x="10821" y="5724"/>
                    <a:pt x="10823" y="5673"/>
                  </a:cubicBezTo>
                  <a:cubicBezTo>
                    <a:pt x="10827" y="5592"/>
                    <a:pt x="10827" y="5510"/>
                    <a:pt x="10828" y="5428"/>
                  </a:cubicBezTo>
                  <a:cubicBezTo>
                    <a:pt x="10829" y="5381"/>
                    <a:pt x="10831" y="5334"/>
                    <a:pt x="10831" y="5287"/>
                  </a:cubicBezTo>
                  <a:cubicBezTo>
                    <a:pt x="10830" y="5194"/>
                    <a:pt x="10826" y="5100"/>
                    <a:pt x="10823" y="5006"/>
                  </a:cubicBezTo>
                  <a:cubicBezTo>
                    <a:pt x="10821" y="4969"/>
                    <a:pt x="10821" y="4933"/>
                    <a:pt x="10819" y="4896"/>
                  </a:cubicBezTo>
                  <a:cubicBezTo>
                    <a:pt x="10812" y="4764"/>
                    <a:pt x="10802" y="4632"/>
                    <a:pt x="10788" y="4498"/>
                  </a:cubicBezTo>
                  <a:lnTo>
                    <a:pt x="10782" y="4441"/>
                  </a:lnTo>
                  <a:lnTo>
                    <a:pt x="10735" y="4421"/>
                  </a:lnTo>
                  <a:cubicBezTo>
                    <a:pt x="10378" y="4275"/>
                    <a:pt x="10124" y="4048"/>
                    <a:pt x="9987" y="3765"/>
                  </a:cubicBezTo>
                  <a:cubicBezTo>
                    <a:pt x="9880" y="3545"/>
                    <a:pt x="9844" y="3291"/>
                    <a:pt x="9884" y="3013"/>
                  </a:cubicBezTo>
                  <a:cubicBezTo>
                    <a:pt x="9970" y="2432"/>
                    <a:pt x="10368" y="1946"/>
                    <a:pt x="10817" y="1833"/>
                  </a:cubicBezTo>
                  <a:cubicBezTo>
                    <a:pt x="10881" y="1817"/>
                    <a:pt x="10946" y="1809"/>
                    <a:pt x="11012" y="1809"/>
                  </a:cubicBezTo>
                  <a:cubicBezTo>
                    <a:pt x="11126" y="1809"/>
                    <a:pt x="11239" y="1834"/>
                    <a:pt x="11347" y="1882"/>
                  </a:cubicBezTo>
                  <a:cubicBezTo>
                    <a:pt x="11587" y="1999"/>
                    <a:pt x="11748" y="2178"/>
                    <a:pt x="11826" y="2414"/>
                  </a:cubicBezTo>
                  <a:cubicBezTo>
                    <a:pt x="11985" y="2900"/>
                    <a:pt x="11750" y="3481"/>
                    <a:pt x="11748" y="3487"/>
                  </a:cubicBezTo>
                  <a:lnTo>
                    <a:pt x="11691" y="3624"/>
                  </a:lnTo>
                  <a:lnTo>
                    <a:pt x="13825" y="3572"/>
                  </a:lnTo>
                  <a:lnTo>
                    <a:pt x="14052" y="669"/>
                  </a:lnTo>
                  <a:cubicBezTo>
                    <a:pt x="15335" y="1032"/>
                    <a:pt x="16484" y="1607"/>
                    <a:pt x="17470" y="2378"/>
                  </a:cubicBezTo>
                  <a:lnTo>
                    <a:pt x="16585" y="6863"/>
                  </a:lnTo>
                  <a:lnTo>
                    <a:pt x="16698" y="6848"/>
                  </a:lnTo>
                  <a:cubicBezTo>
                    <a:pt x="16718" y="6846"/>
                    <a:pt x="16741" y="6847"/>
                    <a:pt x="16766" y="6853"/>
                  </a:cubicBezTo>
                  <a:cubicBezTo>
                    <a:pt x="16940" y="6892"/>
                    <a:pt x="17220" y="7132"/>
                    <a:pt x="17332" y="7475"/>
                  </a:cubicBezTo>
                  <a:cubicBezTo>
                    <a:pt x="17402" y="7689"/>
                    <a:pt x="17421" y="8009"/>
                    <a:pt x="17118" y="8323"/>
                  </a:cubicBezTo>
                  <a:cubicBezTo>
                    <a:pt x="16920" y="8528"/>
                    <a:pt x="16685" y="8632"/>
                    <a:pt x="16422" y="8632"/>
                  </a:cubicBezTo>
                  <a:cubicBezTo>
                    <a:pt x="16365" y="8632"/>
                    <a:pt x="16309" y="8627"/>
                    <a:pt x="16255" y="8619"/>
                  </a:cubicBezTo>
                  <a:cubicBezTo>
                    <a:pt x="16255" y="8619"/>
                    <a:pt x="16254" y="8618"/>
                    <a:pt x="16253" y="8618"/>
                  </a:cubicBezTo>
                  <a:cubicBezTo>
                    <a:pt x="16200" y="8610"/>
                    <a:pt x="16148" y="8598"/>
                    <a:pt x="16098" y="8584"/>
                  </a:cubicBezTo>
                  <a:cubicBezTo>
                    <a:pt x="16097" y="8583"/>
                    <a:pt x="16095" y="8583"/>
                    <a:pt x="16094" y="8582"/>
                  </a:cubicBezTo>
                  <a:cubicBezTo>
                    <a:pt x="16045" y="8568"/>
                    <a:pt x="15999" y="8551"/>
                    <a:pt x="15955" y="8534"/>
                  </a:cubicBezTo>
                  <a:cubicBezTo>
                    <a:pt x="15953" y="8533"/>
                    <a:pt x="15951" y="8532"/>
                    <a:pt x="15949" y="8531"/>
                  </a:cubicBezTo>
                  <a:cubicBezTo>
                    <a:pt x="15906" y="8514"/>
                    <a:pt x="15865" y="8495"/>
                    <a:pt x="15828" y="8476"/>
                  </a:cubicBezTo>
                  <a:cubicBezTo>
                    <a:pt x="15826" y="8475"/>
                    <a:pt x="15824" y="8474"/>
                    <a:pt x="15822" y="8473"/>
                  </a:cubicBezTo>
                  <a:cubicBezTo>
                    <a:pt x="15785" y="8455"/>
                    <a:pt x="15752" y="8436"/>
                    <a:pt x="15722" y="8419"/>
                  </a:cubicBezTo>
                  <a:cubicBezTo>
                    <a:pt x="15720" y="8418"/>
                    <a:pt x="15718" y="8416"/>
                    <a:pt x="15716" y="8415"/>
                  </a:cubicBezTo>
                  <a:cubicBezTo>
                    <a:pt x="15687" y="8398"/>
                    <a:pt x="15661" y="8382"/>
                    <a:pt x="15640" y="8367"/>
                  </a:cubicBezTo>
                  <a:cubicBezTo>
                    <a:pt x="15639" y="8367"/>
                    <a:pt x="15638" y="8366"/>
                    <a:pt x="15637" y="8366"/>
                  </a:cubicBezTo>
                  <a:cubicBezTo>
                    <a:pt x="15616" y="8352"/>
                    <a:pt x="15599" y="8340"/>
                    <a:pt x="15588" y="8331"/>
                  </a:cubicBezTo>
                  <a:cubicBezTo>
                    <a:pt x="15587" y="8330"/>
                    <a:pt x="15586" y="8330"/>
                    <a:pt x="15585" y="8329"/>
                  </a:cubicBezTo>
                  <a:cubicBezTo>
                    <a:pt x="15575" y="8322"/>
                    <a:pt x="15568" y="8316"/>
                    <a:pt x="15568" y="8316"/>
                  </a:cubicBezTo>
                  <a:lnTo>
                    <a:pt x="15441" y="8214"/>
                  </a:lnTo>
                  <a:lnTo>
                    <a:pt x="15441" y="8214"/>
                  </a:lnTo>
                  <a:lnTo>
                    <a:pt x="15441" y="12702"/>
                  </a:lnTo>
                  <a:cubicBezTo>
                    <a:pt x="15108" y="12715"/>
                    <a:pt x="14789" y="12745"/>
                    <a:pt x="14484" y="12792"/>
                  </a:cubicBezTo>
                  <a:cubicBezTo>
                    <a:pt x="14484" y="12792"/>
                    <a:pt x="14483" y="12792"/>
                    <a:pt x="14483" y="12792"/>
                  </a:cubicBezTo>
                  <a:cubicBezTo>
                    <a:pt x="14454" y="12797"/>
                    <a:pt x="14426" y="12802"/>
                    <a:pt x="14398" y="12807"/>
                  </a:cubicBezTo>
                  <a:cubicBezTo>
                    <a:pt x="14315" y="12821"/>
                    <a:pt x="14233" y="12835"/>
                    <a:pt x="14153" y="12851"/>
                  </a:cubicBezTo>
                  <a:cubicBezTo>
                    <a:pt x="14145" y="12853"/>
                    <a:pt x="14137" y="12855"/>
                    <a:pt x="14129" y="12856"/>
                  </a:cubicBezTo>
                  <a:cubicBezTo>
                    <a:pt x="13392" y="13007"/>
                    <a:pt x="12732" y="13269"/>
                    <a:pt x="12105" y="13658"/>
                  </a:cubicBezTo>
                  <a:cubicBezTo>
                    <a:pt x="12104" y="13659"/>
                    <a:pt x="12103" y="13659"/>
                    <a:pt x="12102" y="13660"/>
                  </a:cubicBezTo>
                  <a:cubicBezTo>
                    <a:pt x="12017" y="13713"/>
                    <a:pt x="11932" y="13768"/>
                    <a:pt x="11848" y="13826"/>
                  </a:cubicBezTo>
                  <a:cubicBezTo>
                    <a:pt x="11842" y="13830"/>
                    <a:pt x="11835" y="13834"/>
                    <a:pt x="11829" y="13838"/>
                  </a:cubicBezTo>
                  <a:cubicBezTo>
                    <a:pt x="11751" y="13892"/>
                    <a:pt x="11673" y="13948"/>
                    <a:pt x="11596" y="14006"/>
                  </a:cubicBezTo>
                  <a:cubicBezTo>
                    <a:pt x="11585" y="14015"/>
                    <a:pt x="11573" y="14023"/>
                    <a:pt x="11562" y="14031"/>
                  </a:cubicBezTo>
                  <a:cubicBezTo>
                    <a:pt x="11489" y="14087"/>
                    <a:pt x="11417" y="14144"/>
                    <a:pt x="11345" y="14203"/>
                  </a:cubicBezTo>
                  <a:cubicBezTo>
                    <a:pt x="11330" y="14215"/>
                    <a:pt x="11316" y="14226"/>
                    <a:pt x="11301" y="14238"/>
                  </a:cubicBezTo>
                  <a:cubicBezTo>
                    <a:pt x="11216" y="14309"/>
                    <a:pt x="11132" y="14381"/>
                    <a:pt x="11047" y="14457"/>
                  </a:cubicBezTo>
                  <a:cubicBezTo>
                    <a:pt x="10962" y="14533"/>
                    <a:pt x="10876" y="14605"/>
                    <a:pt x="10788" y="14675"/>
                  </a:cubicBezTo>
                  <a:cubicBezTo>
                    <a:pt x="10774" y="14686"/>
                    <a:pt x="10760" y="14697"/>
                    <a:pt x="10746" y="14708"/>
                  </a:cubicBezTo>
                  <a:cubicBezTo>
                    <a:pt x="10657" y="14777"/>
                    <a:pt x="10567" y="14844"/>
                    <a:pt x="10475" y="14908"/>
                  </a:cubicBezTo>
                  <a:cubicBezTo>
                    <a:pt x="10471" y="14910"/>
                    <a:pt x="10466" y="14913"/>
                    <a:pt x="10462" y="14916"/>
                  </a:cubicBezTo>
                  <a:cubicBezTo>
                    <a:pt x="9868" y="15323"/>
                    <a:pt x="9225" y="15594"/>
                    <a:pt x="8600" y="15695"/>
                  </a:cubicBezTo>
                  <a:cubicBezTo>
                    <a:pt x="8600" y="15695"/>
                    <a:pt x="8541" y="15704"/>
                    <a:pt x="8541" y="15704"/>
                  </a:cubicBezTo>
                  <a:close/>
                  <a:moveTo>
                    <a:pt x="5353" y="13592"/>
                  </a:moveTo>
                  <a:cubicBezTo>
                    <a:pt x="4767" y="13773"/>
                    <a:pt x="4205" y="13865"/>
                    <a:pt x="3682" y="13865"/>
                  </a:cubicBezTo>
                  <a:cubicBezTo>
                    <a:pt x="3682" y="13865"/>
                    <a:pt x="3682" y="13865"/>
                    <a:pt x="3681" y="13865"/>
                  </a:cubicBezTo>
                  <a:cubicBezTo>
                    <a:pt x="2269" y="13865"/>
                    <a:pt x="1419" y="13215"/>
                    <a:pt x="955" y="12670"/>
                  </a:cubicBezTo>
                  <a:cubicBezTo>
                    <a:pt x="455" y="12083"/>
                    <a:pt x="160" y="11324"/>
                    <a:pt x="165" y="10636"/>
                  </a:cubicBezTo>
                  <a:cubicBezTo>
                    <a:pt x="128" y="9282"/>
                    <a:pt x="296" y="6652"/>
                    <a:pt x="1833" y="4256"/>
                  </a:cubicBezTo>
                  <a:cubicBezTo>
                    <a:pt x="3541" y="1594"/>
                    <a:pt x="6453" y="187"/>
                    <a:pt x="10254" y="187"/>
                  </a:cubicBezTo>
                  <a:cubicBezTo>
                    <a:pt x="10715" y="187"/>
                    <a:pt x="11196" y="208"/>
                    <a:pt x="11683" y="248"/>
                  </a:cubicBezTo>
                  <a:cubicBezTo>
                    <a:pt x="12450" y="312"/>
                    <a:pt x="13194" y="439"/>
                    <a:pt x="13894" y="626"/>
                  </a:cubicBezTo>
                  <a:lnTo>
                    <a:pt x="13678" y="3388"/>
                  </a:lnTo>
                  <a:lnTo>
                    <a:pt x="11941" y="3431"/>
                  </a:lnTo>
                  <a:cubicBezTo>
                    <a:pt x="11958" y="3375"/>
                    <a:pt x="11977" y="3306"/>
                    <a:pt x="11994" y="3226"/>
                  </a:cubicBezTo>
                  <a:cubicBezTo>
                    <a:pt x="12020" y="3107"/>
                    <a:pt x="12040" y="2965"/>
                    <a:pt x="12042" y="2814"/>
                  </a:cubicBezTo>
                  <a:cubicBezTo>
                    <a:pt x="12044" y="2663"/>
                    <a:pt x="12027" y="2503"/>
                    <a:pt x="11976" y="2349"/>
                  </a:cubicBezTo>
                  <a:cubicBezTo>
                    <a:pt x="11906" y="2133"/>
                    <a:pt x="11781" y="1959"/>
                    <a:pt x="11602" y="1826"/>
                  </a:cubicBezTo>
                  <a:cubicBezTo>
                    <a:pt x="11543" y="1782"/>
                    <a:pt x="11478" y="1743"/>
                    <a:pt x="11407" y="1709"/>
                  </a:cubicBezTo>
                  <a:cubicBezTo>
                    <a:pt x="11278" y="1651"/>
                    <a:pt x="11146" y="1622"/>
                    <a:pt x="11012" y="1622"/>
                  </a:cubicBezTo>
                  <a:cubicBezTo>
                    <a:pt x="10974" y="1622"/>
                    <a:pt x="10937" y="1624"/>
                    <a:pt x="10900" y="1629"/>
                  </a:cubicBezTo>
                  <a:cubicBezTo>
                    <a:pt x="10343" y="1698"/>
                    <a:pt x="9829" y="2279"/>
                    <a:pt x="9726" y="2981"/>
                  </a:cubicBezTo>
                  <a:cubicBezTo>
                    <a:pt x="9635" y="3600"/>
                    <a:pt x="9883" y="4131"/>
                    <a:pt x="10398" y="4453"/>
                  </a:cubicBezTo>
                  <a:cubicBezTo>
                    <a:pt x="10471" y="4499"/>
                    <a:pt x="10550" y="4541"/>
                    <a:pt x="10634" y="4578"/>
                  </a:cubicBezTo>
                  <a:cubicBezTo>
                    <a:pt x="10647" y="4707"/>
                    <a:pt x="10656" y="4836"/>
                    <a:pt x="10662" y="4965"/>
                  </a:cubicBezTo>
                  <a:cubicBezTo>
                    <a:pt x="10662" y="4975"/>
                    <a:pt x="10662" y="4984"/>
                    <a:pt x="10662" y="4994"/>
                  </a:cubicBezTo>
                  <a:cubicBezTo>
                    <a:pt x="10667" y="5112"/>
                    <a:pt x="10670" y="5230"/>
                    <a:pt x="10670" y="5346"/>
                  </a:cubicBezTo>
                  <a:cubicBezTo>
                    <a:pt x="10670" y="5369"/>
                    <a:pt x="10668" y="5392"/>
                    <a:pt x="10668" y="5415"/>
                  </a:cubicBezTo>
                  <a:cubicBezTo>
                    <a:pt x="10667" y="5518"/>
                    <a:pt x="10665" y="5621"/>
                    <a:pt x="10660" y="5723"/>
                  </a:cubicBezTo>
                  <a:cubicBezTo>
                    <a:pt x="10659" y="5745"/>
                    <a:pt x="10656" y="5767"/>
                    <a:pt x="10655" y="5789"/>
                  </a:cubicBezTo>
                  <a:cubicBezTo>
                    <a:pt x="10649" y="5891"/>
                    <a:pt x="10642" y="5993"/>
                    <a:pt x="10632" y="6093"/>
                  </a:cubicBezTo>
                  <a:cubicBezTo>
                    <a:pt x="10628" y="6131"/>
                    <a:pt x="10622" y="6167"/>
                    <a:pt x="10618" y="6204"/>
                  </a:cubicBezTo>
                  <a:cubicBezTo>
                    <a:pt x="10608" y="6289"/>
                    <a:pt x="10599" y="6374"/>
                    <a:pt x="10587" y="6458"/>
                  </a:cubicBezTo>
                  <a:cubicBezTo>
                    <a:pt x="10579" y="6510"/>
                    <a:pt x="10569" y="6560"/>
                    <a:pt x="10560" y="6611"/>
                  </a:cubicBezTo>
                  <a:cubicBezTo>
                    <a:pt x="10549" y="6680"/>
                    <a:pt x="10538" y="6749"/>
                    <a:pt x="10525" y="6818"/>
                  </a:cubicBezTo>
                  <a:cubicBezTo>
                    <a:pt x="10514" y="6874"/>
                    <a:pt x="10500" y="6930"/>
                    <a:pt x="10488" y="6987"/>
                  </a:cubicBezTo>
                  <a:cubicBezTo>
                    <a:pt x="10475" y="7048"/>
                    <a:pt x="10462" y="7110"/>
                    <a:pt x="10447" y="7171"/>
                  </a:cubicBezTo>
                  <a:cubicBezTo>
                    <a:pt x="10434" y="7225"/>
                    <a:pt x="10419" y="7279"/>
                    <a:pt x="10404" y="7332"/>
                  </a:cubicBezTo>
                  <a:cubicBezTo>
                    <a:pt x="10388" y="7394"/>
                    <a:pt x="10373" y="7457"/>
                    <a:pt x="10355" y="7518"/>
                  </a:cubicBezTo>
                  <a:cubicBezTo>
                    <a:pt x="10338" y="7578"/>
                    <a:pt x="10318" y="7636"/>
                    <a:pt x="10299" y="7695"/>
                  </a:cubicBezTo>
                  <a:cubicBezTo>
                    <a:pt x="10282" y="7750"/>
                    <a:pt x="10266" y="7805"/>
                    <a:pt x="10248" y="7859"/>
                  </a:cubicBezTo>
                  <a:cubicBezTo>
                    <a:pt x="10228" y="7919"/>
                    <a:pt x="10205" y="7978"/>
                    <a:pt x="10183" y="8038"/>
                  </a:cubicBezTo>
                  <a:cubicBezTo>
                    <a:pt x="10165" y="8089"/>
                    <a:pt x="10147" y="8142"/>
                    <a:pt x="10127" y="8193"/>
                  </a:cubicBezTo>
                  <a:cubicBezTo>
                    <a:pt x="10104" y="8253"/>
                    <a:pt x="10079" y="8311"/>
                    <a:pt x="10055" y="8370"/>
                  </a:cubicBezTo>
                  <a:cubicBezTo>
                    <a:pt x="10035" y="8420"/>
                    <a:pt x="10015" y="8471"/>
                    <a:pt x="9993" y="8521"/>
                  </a:cubicBezTo>
                  <a:cubicBezTo>
                    <a:pt x="9966" y="8585"/>
                    <a:pt x="9936" y="8648"/>
                    <a:pt x="9907" y="8711"/>
                  </a:cubicBezTo>
                  <a:cubicBezTo>
                    <a:pt x="9887" y="8754"/>
                    <a:pt x="9868" y="8799"/>
                    <a:pt x="9847" y="8842"/>
                  </a:cubicBezTo>
                  <a:cubicBezTo>
                    <a:pt x="9814" y="8910"/>
                    <a:pt x="9779" y="8977"/>
                    <a:pt x="9745" y="9045"/>
                  </a:cubicBezTo>
                  <a:cubicBezTo>
                    <a:pt x="9726" y="9082"/>
                    <a:pt x="9708" y="9119"/>
                    <a:pt x="9689" y="9156"/>
                  </a:cubicBezTo>
                  <a:cubicBezTo>
                    <a:pt x="9654" y="9223"/>
                    <a:pt x="9616" y="9289"/>
                    <a:pt x="9579" y="9356"/>
                  </a:cubicBezTo>
                  <a:cubicBezTo>
                    <a:pt x="9559" y="9391"/>
                    <a:pt x="9540" y="9428"/>
                    <a:pt x="9520" y="9463"/>
                  </a:cubicBezTo>
                  <a:cubicBezTo>
                    <a:pt x="9481" y="9530"/>
                    <a:pt x="9441" y="9596"/>
                    <a:pt x="9401" y="9662"/>
                  </a:cubicBezTo>
                  <a:cubicBezTo>
                    <a:pt x="9381" y="9695"/>
                    <a:pt x="9361" y="9729"/>
                    <a:pt x="9341" y="9762"/>
                  </a:cubicBezTo>
                  <a:cubicBezTo>
                    <a:pt x="9299" y="9829"/>
                    <a:pt x="9256" y="9894"/>
                    <a:pt x="9213" y="9960"/>
                  </a:cubicBezTo>
                  <a:cubicBezTo>
                    <a:pt x="9192" y="9991"/>
                    <a:pt x="9173" y="10023"/>
                    <a:pt x="9151" y="10055"/>
                  </a:cubicBezTo>
                  <a:cubicBezTo>
                    <a:pt x="9107" y="10120"/>
                    <a:pt x="9062" y="10184"/>
                    <a:pt x="9016" y="10249"/>
                  </a:cubicBezTo>
                  <a:cubicBezTo>
                    <a:pt x="8995" y="10279"/>
                    <a:pt x="8975" y="10310"/>
                    <a:pt x="8953" y="10339"/>
                  </a:cubicBezTo>
                  <a:cubicBezTo>
                    <a:pt x="8907" y="10403"/>
                    <a:pt x="8860" y="10465"/>
                    <a:pt x="8813" y="10528"/>
                  </a:cubicBezTo>
                  <a:cubicBezTo>
                    <a:pt x="8791" y="10557"/>
                    <a:pt x="8769" y="10587"/>
                    <a:pt x="8747" y="10616"/>
                  </a:cubicBezTo>
                  <a:cubicBezTo>
                    <a:pt x="8697" y="10681"/>
                    <a:pt x="8646" y="10743"/>
                    <a:pt x="8596" y="10806"/>
                  </a:cubicBezTo>
                  <a:cubicBezTo>
                    <a:pt x="8574" y="10832"/>
                    <a:pt x="8554" y="10859"/>
                    <a:pt x="8532" y="10885"/>
                  </a:cubicBezTo>
                  <a:cubicBezTo>
                    <a:pt x="8480" y="10950"/>
                    <a:pt x="8426" y="11012"/>
                    <a:pt x="8372" y="11075"/>
                  </a:cubicBezTo>
                  <a:cubicBezTo>
                    <a:pt x="8351" y="11099"/>
                    <a:pt x="8332" y="11123"/>
                    <a:pt x="8311" y="11146"/>
                  </a:cubicBezTo>
                  <a:cubicBezTo>
                    <a:pt x="8259" y="11207"/>
                    <a:pt x="8205" y="11265"/>
                    <a:pt x="8151" y="11324"/>
                  </a:cubicBezTo>
                  <a:cubicBezTo>
                    <a:pt x="8129" y="11349"/>
                    <a:pt x="8106" y="11375"/>
                    <a:pt x="8083" y="11399"/>
                  </a:cubicBezTo>
                  <a:cubicBezTo>
                    <a:pt x="8030" y="11457"/>
                    <a:pt x="7975" y="11513"/>
                    <a:pt x="7921" y="11569"/>
                  </a:cubicBezTo>
                  <a:cubicBezTo>
                    <a:pt x="7897" y="11594"/>
                    <a:pt x="7874" y="11619"/>
                    <a:pt x="7850" y="11644"/>
                  </a:cubicBezTo>
                  <a:cubicBezTo>
                    <a:pt x="7796" y="11698"/>
                    <a:pt x="7742" y="11751"/>
                    <a:pt x="7688" y="11805"/>
                  </a:cubicBezTo>
                  <a:cubicBezTo>
                    <a:pt x="7662" y="11830"/>
                    <a:pt x="7637" y="11855"/>
                    <a:pt x="7611" y="11880"/>
                  </a:cubicBezTo>
                  <a:cubicBezTo>
                    <a:pt x="7556" y="11933"/>
                    <a:pt x="7500" y="11985"/>
                    <a:pt x="7444" y="12036"/>
                  </a:cubicBezTo>
                  <a:cubicBezTo>
                    <a:pt x="7419" y="12060"/>
                    <a:pt x="7394" y="12084"/>
                    <a:pt x="7369" y="12107"/>
                  </a:cubicBezTo>
                  <a:cubicBezTo>
                    <a:pt x="7314" y="12157"/>
                    <a:pt x="7258" y="12205"/>
                    <a:pt x="7203" y="12254"/>
                  </a:cubicBezTo>
                  <a:cubicBezTo>
                    <a:pt x="7176" y="12278"/>
                    <a:pt x="7149" y="12302"/>
                    <a:pt x="7122" y="12326"/>
                  </a:cubicBezTo>
                  <a:cubicBezTo>
                    <a:pt x="7071" y="12370"/>
                    <a:pt x="7019" y="12413"/>
                    <a:pt x="6967" y="12456"/>
                  </a:cubicBezTo>
                  <a:cubicBezTo>
                    <a:pt x="6935" y="12482"/>
                    <a:pt x="6904" y="12510"/>
                    <a:pt x="6872" y="12535"/>
                  </a:cubicBezTo>
                  <a:cubicBezTo>
                    <a:pt x="6821" y="12577"/>
                    <a:pt x="6769" y="12618"/>
                    <a:pt x="6717" y="12659"/>
                  </a:cubicBezTo>
                  <a:cubicBezTo>
                    <a:pt x="6685" y="12684"/>
                    <a:pt x="6653" y="12711"/>
                    <a:pt x="6621" y="12735"/>
                  </a:cubicBezTo>
                  <a:cubicBezTo>
                    <a:pt x="6571" y="12774"/>
                    <a:pt x="6521" y="12811"/>
                    <a:pt x="6471" y="12849"/>
                  </a:cubicBezTo>
                  <a:cubicBezTo>
                    <a:pt x="6436" y="12874"/>
                    <a:pt x="6402" y="12901"/>
                    <a:pt x="6367" y="12927"/>
                  </a:cubicBezTo>
                  <a:cubicBezTo>
                    <a:pt x="6319" y="12961"/>
                    <a:pt x="6272" y="12995"/>
                    <a:pt x="6224" y="13029"/>
                  </a:cubicBezTo>
                  <a:cubicBezTo>
                    <a:pt x="6187" y="13055"/>
                    <a:pt x="6150" y="13082"/>
                    <a:pt x="6113" y="13108"/>
                  </a:cubicBezTo>
                  <a:cubicBezTo>
                    <a:pt x="6067" y="13139"/>
                    <a:pt x="6022" y="13169"/>
                    <a:pt x="5977" y="13200"/>
                  </a:cubicBezTo>
                  <a:cubicBezTo>
                    <a:pt x="5937" y="13226"/>
                    <a:pt x="5897" y="13254"/>
                    <a:pt x="5858" y="13280"/>
                  </a:cubicBezTo>
                  <a:cubicBezTo>
                    <a:pt x="5813" y="13310"/>
                    <a:pt x="5768" y="13337"/>
                    <a:pt x="5723" y="13366"/>
                  </a:cubicBezTo>
                  <a:cubicBezTo>
                    <a:pt x="5683" y="13391"/>
                    <a:pt x="5643" y="13417"/>
                    <a:pt x="5604" y="13442"/>
                  </a:cubicBezTo>
                  <a:cubicBezTo>
                    <a:pt x="5560" y="13469"/>
                    <a:pt x="5517" y="13494"/>
                    <a:pt x="5474" y="13520"/>
                  </a:cubicBezTo>
                  <a:cubicBezTo>
                    <a:pt x="5434" y="13544"/>
                    <a:pt x="5393" y="13569"/>
                    <a:pt x="5353" y="13592"/>
                  </a:cubicBezTo>
                  <a:close/>
                  <a:moveTo>
                    <a:pt x="21342" y="9164"/>
                  </a:moveTo>
                  <a:cubicBezTo>
                    <a:pt x="21275" y="8891"/>
                    <a:pt x="21215" y="8610"/>
                    <a:pt x="21157" y="8339"/>
                  </a:cubicBezTo>
                  <a:cubicBezTo>
                    <a:pt x="21042" y="7795"/>
                    <a:pt x="20922" y="7233"/>
                    <a:pt x="20732" y="6706"/>
                  </a:cubicBezTo>
                  <a:cubicBezTo>
                    <a:pt x="20081" y="4897"/>
                    <a:pt x="19043" y="3414"/>
                    <a:pt x="17651" y="2296"/>
                  </a:cubicBezTo>
                  <a:lnTo>
                    <a:pt x="17651" y="2295"/>
                  </a:lnTo>
                  <a:lnTo>
                    <a:pt x="17606" y="2259"/>
                  </a:lnTo>
                  <a:lnTo>
                    <a:pt x="17508" y="2182"/>
                  </a:lnTo>
                  <a:lnTo>
                    <a:pt x="17508" y="2186"/>
                  </a:lnTo>
                  <a:cubicBezTo>
                    <a:pt x="16511" y="1417"/>
                    <a:pt x="15355" y="844"/>
                    <a:pt x="14067" y="482"/>
                  </a:cubicBezTo>
                  <a:lnTo>
                    <a:pt x="14067" y="480"/>
                  </a:lnTo>
                  <a:lnTo>
                    <a:pt x="13999" y="462"/>
                  </a:lnTo>
                  <a:lnTo>
                    <a:pt x="13909" y="437"/>
                  </a:lnTo>
                  <a:lnTo>
                    <a:pt x="13908" y="439"/>
                  </a:lnTo>
                  <a:cubicBezTo>
                    <a:pt x="13206" y="253"/>
                    <a:pt x="12462" y="125"/>
                    <a:pt x="11694" y="61"/>
                  </a:cubicBezTo>
                  <a:cubicBezTo>
                    <a:pt x="11204" y="21"/>
                    <a:pt x="10719" y="0"/>
                    <a:pt x="10254" y="0"/>
                  </a:cubicBezTo>
                  <a:cubicBezTo>
                    <a:pt x="6400" y="0"/>
                    <a:pt x="3443" y="1433"/>
                    <a:pt x="1704" y="4144"/>
                  </a:cubicBezTo>
                  <a:cubicBezTo>
                    <a:pt x="138" y="6585"/>
                    <a:pt x="-33" y="9263"/>
                    <a:pt x="4" y="10638"/>
                  </a:cubicBezTo>
                  <a:cubicBezTo>
                    <a:pt x="-2" y="11371"/>
                    <a:pt x="311" y="12180"/>
                    <a:pt x="841" y="12802"/>
                  </a:cubicBezTo>
                  <a:cubicBezTo>
                    <a:pt x="1326" y="13372"/>
                    <a:pt x="2213" y="14052"/>
                    <a:pt x="3681" y="14052"/>
                  </a:cubicBezTo>
                  <a:cubicBezTo>
                    <a:pt x="3682" y="14052"/>
                    <a:pt x="3682" y="14052"/>
                    <a:pt x="3682" y="14052"/>
                  </a:cubicBezTo>
                  <a:cubicBezTo>
                    <a:pt x="4201" y="14052"/>
                    <a:pt x="4757" y="13962"/>
                    <a:pt x="5335" y="13789"/>
                  </a:cubicBezTo>
                  <a:cubicBezTo>
                    <a:pt x="5819" y="15168"/>
                    <a:pt x="6787" y="15927"/>
                    <a:pt x="8069" y="15927"/>
                  </a:cubicBezTo>
                  <a:cubicBezTo>
                    <a:pt x="8223" y="15927"/>
                    <a:pt x="8381" y="15915"/>
                    <a:pt x="8539" y="15893"/>
                  </a:cubicBezTo>
                  <a:cubicBezTo>
                    <a:pt x="8660" y="17271"/>
                    <a:pt x="9169" y="18642"/>
                    <a:pt x="9944" y="19668"/>
                  </a:cubicBezTo>
                  <a:cubicBezTo>
                    <a:pt x="10610" y="20549"/>
                    <a:pt x="11797" y="21600"/>
                    <a:pt x="13670" y="21600"/>
                  </a:cubicBezTo>
                  <a:cubicBezTo>
                    <a:pt x="13791" y="21600"/>
                    <a:pt x="13915" y="21596"/>
                    <a:pt x="14038" y="21587"/>
                  </a:cubicBezTo>
                  <a:cubicBezTo>
                    <a:pt x="16849" y="21386"/>
                    <a:pt x="18415" y="19498"/>
                    <a:pt x="19233" y="17950"/>
                  </a:cubicBezTo>
                  <a:cubicBezTo>
                    <a:pt x="20113" y="16286"/>
                    <a:pt x="20612" y="14111"/>
                    <a:pt x="20573" y="12123"/>
                  </a:cubicBezTo>
                  <a:cubicBezTo>
                    <a:pt x="20734" y="11968"/>
                    <a:pt x="20877" y="11798"/>
                    <a:pt x="20997" y="11612"/>
                  </a:cubicBezTo>
                  <a:cubicBezTo>
                    <a:pt x="21448" y="10916"/>
                    <a:pt x="21567" y="10070"/>
                    <a:pt x="21342" y="9164"/>
                  </a:cubicBezTo>
                  <a:close/>
                </a:path>
              </a:pathLst>
            </a:custGeom>
            <a:solidFill>
              <a:srgbClr val="FEFEFE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71800" y="493274"/>
            <a:ext cx="624840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Pictorial 06</a:t>
            </a:r>
            <a:endParaRPr lang="en-US" sz="3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Loren opium dolor sit amen example text line.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41392" y="4023938"/>
            <a:ext cx="569387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rgbClr val="FEFEFE"/>
                </a:solidFill>
                <a:latin typeface="FontAwesome" pitchFamily="2" charset="0"/>
              </a:rPr>
              <a:t></a:t>
            </a:r>
            <a:endParaRPr lang="en-US" sz="3000" dirty="0">
              <a:solidFill>
                <a:srgbClr val="FEFEF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00003" y="2933880"/>
            <a:ext cx="514885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>
                <a:solidFill>
                  <a:srgbClr val="FEFEFE"/>
                </a:solidFill>
                <a:latin typeface="FontAwesome" pitchFamily="2" charset="0"/>
              </a:rPr>
              <a:t></a:t>
            </a:r>
            <a:endParaRPr lang="en-US" sz="3000">
              <a:solidFill>
                <a:srgbClr val="FEFEF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44892" y="2595358"/>
            <a:ext cx="441146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latin typeface="FontAwesome" pitchFamily="2" charset="0"/>
              </a:rPr>
              <a:t></a:t>
            </a:r>
            <a:endParaRPr lang="en-US" sz="3500" dirty="0">
              <a:solidFill>
                <a:srgbClr val="FEFEF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28446" y="2886709"/>
            <a:ext cx="458780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rgbClr val="FEFEFE"/>
                </a:solidFill>
                <a:latin typeface="FontAwesome" pitchFamily="2" charset="0"/>
              </a:rPr>
              <a:t></a:t>
            </a:r>
            <a:endParaRPr lang="en-US" sz="3000" dirty="0">
              <a:solidFill>
                <a:srgbClr val="FEFEFE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9220201" y="4446007"/>
            <a:ext cx="1780880" cy="188536"/>
            <a:chOff x="9220200" y="4637989"/>
            <a:chExt cx="2091965" cy="188536"/>
          </a:xfrm>
        </p:grpSpPr>
        <p:sp>
          <p:nvSpPr>
            <p:cNvPr id="48" name="Rectangle 47"/>
            <p:cNvSpPr/>
            <p:nvPr/>
          </p:nvSpPr>
          <p:spPr>
            <a:xfrm>
              <a:off x="9220200" y="4637989"/>
              <a:ext cx="376492" cy="188536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649068" y="4637989"/>
              <a:ext cx="376492" cy="188536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077937" y="4637989"/>
              <a:ext cx="376492" cy="188536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506805" y="4637989"/>
              <a:ext cx="376492" cy="188536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935673" y="4637989"/>
              <a:ext cx="376492" cy="188536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220201" y="4824229"/>
            <a:ext cx="1780880" cy="188536"/>
            <a:chOff x="9220200" y="4920794"/>
            <a:chExt cx="2091965" cy="188536"/>
          </a:xfrm>
        </p:grpSpPr>
        <p:sp>
          <p:nvSpPr>
            <p:cNvPr id="57" name="Rectangle 56"/>
            <p:cNvSpPr/>
            <p:nvPr/>
          </p:nvSpPr>
          <p:spPr>
            <a:xfrm>
              <a:off x="9220200" y="4920794"/>
              <a:ext cx="376492" cy="188536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649068" y="4920794"/>
              <a:ext cx="376492" cy="188536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077937" y="4920794"/>
              <a:ext cx="376492" cy="188536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506805" y="4920794"/>
              <a:ext cx="376492" cy="188536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935673" y="4920794"/>
              <a:ext cx="376492" cy="188536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220201" y="5202451"/>
            <a:ext cx="1780880" cy="188536"/>
            <a:chOff x="9220200" y="5203599"/>
            <a:chExt cx="2091965" cy="188536"/>
          </a:xfrm>
        </p:grpSpPr>
        <p:sp>
          <p:nvSpPr>
            <p:cNvPr id="63" name="Rectangle 62"/>
            <p:cNvSpPr/>
            <p:nvPr/>
          </p:nvSpPr>
          <p:spPr>
            <a:xfrm>
              <a:off x="9220200" y="5203599"/>
              <a:ext cx="376492" cy="18853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649068" y="5203599"/>
              <a:ext cx="376492" cy="18853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077937" y="5203599"/>
              <a:ext cx="376492" cy="18853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506805" y="5203599"/>
              <a:ext cx="376492" cy="18853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935673" y="5203599"/>
              <a:ext cx="376492" cy="18853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220201" y="5580673"/>
            <a:ext cx="1780880" cy="188536"/>
            <a:chOff x="9220200" y="5533538"/>
            <a:chExt cx="2091965" cy="188536"/>
          </a:xfrm>
        </p:grpSpPr>
        <p:sp>
          <p:nvSpPr>
            <p:cNvPr id="69" name="Rectangle 68"/>
            <p:cNvSpPr/>
            <p:nvPr/>
          </p:nvSpPr>
          <p:spPr>
            <a:xfrm>
              <a:off x="9220200" y="5533538"/>
              <a:ext cx="376492" cy="188536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649068" y="5533538"/>
              <a:ext cx="376492" cy="188536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077937" y="5533538"/>
              <a:ext cx="376492" cy="188536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506805" y="5533538"/>
              <a:ext cx="376492" cy="188536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935673" y="5533538"/>
              <a:ext cx="376492" cy="1885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8381807" y="4247420"/>
            <a:ext cx="836500" cy="163121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000" dirty="0">
                <a:latin typeface="Montserrat" charset="0"/>
                <a:ea typeface="Montserrat" charset="0"/>
                <a:cs typeface="Montserrat" charset="0"/>
              </a:rPr>
              <a:t>Subject 1</a:t>
            </a:r>
          </a:p>
          <a:p>
            <a:pPr>
              <a:lnSpc>
                <a:spcPct val="250000"/>
              </a:lnSpc>
            </a:pPr>
            <a:r>
              <a:rPr lang="en-US" sz="1000" dirty="0">
                <a:latin typeface="Montserrat" charset="0"/>
                <a:ea typeface="Montserrat" charset="0"/>
                <a:cs typeface="Montserrat" charset="0"/>
              </a:rPr>
              <a:t>Subject </a:t>
            </a:r>
            <a:r>
              <a:rPr lang="en-US" sz="1000" dirty="0" smtClean="0">
                <a:latin typeface="Montserrat" charset="0"/>
                <a:ea typeface="Montserrat" charset="0"/>
                <a:cs typeface="Montserrat" charset="0"/>
              </a:rPr>
              <a:t>2</a:t>
            </a:r>
            <a:endParaRPr lang="en-US" sz="1000" dirty="0">
              <a:latin typeface="Montserrat" charset="0"/>
              <a:ea typeface="Montserrat" charset="0"/>
              <a:cs typeface="Montserrat" charset="0"/>
            </a:endParaRPr>
          </a:p>
          <a:p>
            <a:pPr>
              <a:lnSpc>
                <a:spcPct val="250000"/>
              </a:lnSpc>
            </a:pPr>
            <a:r>
              <a:rPr lang="en-US" sz="1000" dirty="0">
                <a:latin typeface="Montserrat" charset="0"/>
                <a:ea typeface="Montserrat" charset="0"/>
                <a:cs typeface="Montserrat" charset="0"/>
              </a:rPr>
              <a:t>Subject </a:t>
            </a:r>
            <a:r>
              <a:rPr lang="en-US" sz="1000" dirty="0" smtClean="0">
                <a:latin typeface="Montserrat" charset="0"/>
                <a:ea typeface="Montserrat" charset="0"/>
                <a:cs typeface="Montserrat" charset="0"/>
              </a:rPr>
              <a:t>3</a:t>
            </a:r>
            <a:endParaRPr lang="en-US" sz="1000" dirty="0">
              <a:latin typeface="Montserrat" charset="0"/>
              <a:ea typeface="Montserrat" charset="0"/>
              <a:cs typeface="Montserrat" charset="0"/>
            </a:endParaRPr>
          </a:p>
          <a:p>
            <a:pPr>
              <a:lnSpc>
                <a:spcPct val="250000"/>
              </a:lnSpc>
            </a:pPr>
            <a:r>
              <a:rPr lang="en-US" sz="1000" dirty="0">
                <a:latin typeface="Montserrat" charset="0"/>
                <a:ea typeface="Montserrat" charset="0"/>
                <a:cs typeface="Montserrat" charset="0"/>
              </a:rPr>
              <a:t>Subject </a:t>
            </a:r>
            <a:r>
              <a:rPr lang="en-US" sz="1000" dirty="0" smtClean="0">
                <a:latin typeface="Montserrat" charset="0"/>
                <a:ea typeface="Montserrat" charset="0"/>
                <a:cs typeface="Montserrat" charset="0"/>
              </a:rPr>
              <a:t>4</a:t>
            </a:r>
            <a:endParaRPr lang="en-US" sz="1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77553" y="3299319"/>
            <a:ext cx="3160855" cy="784830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Loren opium dolor sit amen example text line.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377553" y="2743496"/>
            <a:ext cx="3019453" cy="369332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r>
              <a:rPr lang="en-US" b="1" dirty="0" smtClean="0">
                <a:latin typeface="Montserrat Light" charset="0"/>
                <a:ea typeface="Montserrat Light" charset="0"/>
                <a:cs typeface="Montserrat Light" charset="0"/>
              </a:rPr>
              <a:t>Infographic Fact: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077873" y="4247420"/>
            <a:ext cx="488816" cy="163121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95%</a:t>
            </a:r>
          </a:p>
          <a:p>
            <a:pPr>
              <a:lnSpc>
                <a:spcPct val="250000"/>
              </a:lnSpc>
            </a:pP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60%</a:t>
            </a:r>
          </a:p>
          <a:p>
            <a:pPr>
              <a:lnSpc>
                <a:spcPct val="250000"/>
              </a:lnSpc>
            </a:pP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20%</a:t>
            </a:r>
          </a:p>
          <a:p>
            <a:pPr>
              <a:lnSpc>
                <a:spcPct val="250000"/>
              </a:lnSpc>
            </a:pP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80%</a:t>
            </a:r>
            <a:endParaRPr lang="en-US" sz="1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1136476" y="4161909"/>
            <a:ext cx="632480" cy="632479"/>
          </a:xfrm>
          <a:prstGeom prst="ellipse">
            <a:avLst/>
          </a:prstGeom>
          <a:solidFill>
            <a:schemeClr val="tx1">
              <a:alpha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901276" y="4024193"/>
            <a:ext cx="907912" cy="907912"/>
          </a:xfrm>
          <a:prstGeom prst="ellipse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221554" y="4206923"/>
            <a:ext cx="458780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rgbClr val="FEFEFE"/>
                </a:solidFill>
                <a:latin typeface="FontAwesome" pitchFamily="2" charset="0"/>
              </a:rPr>
              <a:t>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054508" y="4163446"/>
            <a:ext cx="601447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FontAwesome" pitchFamily="2" charset="0"/>
              </a:rPr>
              <a:t></a:t>
            </a:r>
            <a:endParaRPr lang="en-US" sz="3500" dirty="0">
              <a:solidFill>
                <a:schemeClr val="bg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423447" y="4864231"/>
            <a:ext cx="847516" cy="544640"/>
            <a:chOff x="1423447" y="5382705"/>
            <a:chExt cx="847516" cy="54464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1423447" y="5382705"/>
              <a:ext cx="391746" cy="544640"/>
            </a:xfrm>
            <a:prstGeom prst="line">
              <a:avLst/>
            </a:prstGeom>
            <a:ln>
              <a:solidFill>
                <a:schemeClr val="tx1">
                  <a:alpha val="3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1815193" y="5509138"/>
              <a:ext cx="455770" cy="418207"/>
            </a:xfrm>
            <a:prstGeom prst="line">
              <a:avLst/>
            </a:prstGeom>
            <a:ln>
              <a:solidFill>
                <a:schemeClr val="tx1">
                  <a:alpha val="3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1555423" y="2137490"/>
            <a:ext cx="1565743" cy="50783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Montserrat" charset="0"/>
                <a:ea typeface="Montserrat" charset="0"/>
                <a:cs typeface="Montserrat" charset="0"/>
              </a:rPr>
              <a:t>Also he his male air bring is </a:t>
            </a: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Signs creepiest.</a:t>
            </a:r>
            <a:endParaRPr lang="en-US" sz="9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28371" y="5644261"/>
            <a:ext cx="2149356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000" b="1" dirty="0">
                <a:latin typeface="Montserrat" charset="0"/>
                <a:ea typeface="Montserrat" charset="0"/>
                <a:cs typeface="Montserrat" charset="0"/>
              </a:rPr>
              <a:t>Also he his male air bring is Signs. Creepiest </a:t>
            </a: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god.</a:t>
            </a:r>
            <a:endParaRPr lang="en-US" sz="1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816610" y="3940404"/>
            <a:ext cx="1056634" cy="1056634"/>
          </a:xfrm>
          <a:prstGeom prst="ellipse">
            <a:avLst/>
          </a:prstGeom>
          <a:noFill/>
          <a:ln w="1270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137066" y="2224724"/>
            <a:ext cx="377076" cy="377074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hevron 102"/>
          <p:cNvSpPr/>
          <p:nvPr/>
        </p:nvSpPr>
        <p:spPr>
          <a:xfrm>
            <a:off x="1257062" y="2332617"/>
            <a:ext cx="165486" cy="165486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55423" y="2806793"/>
            <a:ext cx="1565743" cy="50783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Montserrat" charset="0"/>
                <a:ea typeface="Montserrat" charset="0"/>
                <a:cs typeface="Montserrat" charset="0"/>
              </a:rPr>
              <a:t>Also he his male air bring is </a:t>
            </a: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Signs creepiest.</a:t>
            </a:r>
            <a:endParaRPr lang="en-US" sz="9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137066" y="2894027"/>
            <a:ext cx="377076" cy="377074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hevron 105"/>
          <p:cNvSpPr/>
          <p:nvPr/>
        </p:nvSpPr>
        <p:spPr>
          <a:xfrm>
            <a:off x="1257062" y="3001920"/>
            <a:ext cx="165486" cy="165486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78" grpId="0"/>
      <p:bldP spid="79" grpId="0"/>
      <p:bldP spid="80" grpId="0"/>
      <p:bldP spid="82" grpId="0"/>
      <p:bldP spid="83" grpId="0" bldLvl="0" animBg="1"/>
      <p:bldP spid="84" grpId="0" bldLvl="0" animBg="1"/>
      <p:bldP spid="85" grpId="0"/>
      <p:bldP spid="86" grpId="0"/>
      <p:bldP spid="99" grpId="0"/>
      <p:bldP spid="10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4801386" y="4409247"/>
            <a:ext cx="2364891" cy="1663110"/>
            <a:chOff x="3545731" y="2491023"/>
            <a:chExt cx="4372784" cy="3075162"/>
          </a:xfrm>
          <a:effectLst>
            <a:outerShdw blurRad="266700" dist="698500" dir="3660000" sx="85000" sy="85000" algn="t" rotWithShape="0">
              <a:prstClr val="black">
                <a:alpha val="20000"/>
              </a:prstClr>
            </a:outerShdw>
          </a:effectLst>
        </p:grpSpPr>
        <p:sp>
          <p:nvSpPr>
            <p:cNvPr id="16" name="Shape 6"/>
            <p:cNvSpPr/>
            <p:nvPr/>
          </p:nvSpPr>
          <p:spPr>
            <a:xfrm>
              <a:off x="4225478" y="2491023"/>
              <a:ext cx="3693037" cy="251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6" y="0"/>
                  </a:moveTo>
                  <a:cubicBezTo>
                    <a:pt x="5393" y="0"/>
                    <a:pt x="2294" y="1131"/>
                    <a:pt x="0" y="2969"/>
                  </a:cubicBezTo>
                  <a:lnTo>
                    <a:pt x="4927" y="8409"/>
                  </a:lnTo>
                  <a:cubicBezTo>
                    <a:pt x="5843" y="7483"/>
                    <a:pt x="7239" y="6891"/>
                    <a:pt x="8806" y="6891"/>
                  </a:cubicBezTo>
                  <a:cubicBezTo>
                    <a:pt x="11565" y="6891"/>
                    <a:pt x="13802" y="8726"/>
                    <a:pt x="13802" y="10990"/>
                  </a:cubicBezTo>
                  <a:cubicBezTo>
                    <a:pt x="13802" y="13254"/>
                    <a:pt x="11565" y="15089"/>
                    <a:pt x="8806" y="15089"/>
                  </a:cubicBezTo>
                  <a:cubicBezTo>
                    <a:pt x="8795" y="15089"/>
                    <a:pt x="8784" y="15088"/>
                    <a:pt x="8772" y="15088"/>
                  </a:cubicBezTo>
                  <a:lnTo>
                    <a:pt x="8772" y="21599"/>
                  </a:lnTo>
                  <a:cubicBezTo>
                    <a:pt x="8784" y="21599"/>
                    <a:pt x="8795" y="21600"/>
                    <a:pt x="8806" y="21600"/>
                  </a:cubicBezTo>
                  <a:cubicBezTo>
                    <a:pt x="15872" y="21600"/>
                    <a:pt x="21600" y="16765"/>
                    <a:pt x="21600" y="10800"/>
                  </a:cubicBezTo>
                  <a:cubicBezTo>
                    <a:pt x="21600" y="4835"/>
                    <a:pt x="15872" y="0"/>
                    <a:pt x="880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" name="Shape 7"/>
            <p:cNvSpPr/>
            <p:nvPr/>
          </p:nvSpPr>
          <p:spPr>
            <a:xfrm>
              <a:off x="3545731" y="2835683"/>
              <a:ext cx="2181740" cy="2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9300"/>
                  </a:moveTo>
                  <a:cubicBezTo>
                    <a:pt x="13200" y="8165"/>
                    <a:pt x="13910" y="7124"/>
                    <a:pt x="15090" y="6307"/>
                  </a:cubicBezTo>
                  <a:lnTo>
                    <a:pt x="6751" y="0"/>
                  </a:lnTo>
                  <a:cubicBezTo>
                    <a:pt x="2595" y="2281"/>
                    <a:pt x="0" y="5504"/>
                    <a:pt x="0" y="9079"/>
                  </a:cubicBezTo>
                  <a:cubicBezTo>
                    <a:pt x="0" y="15984"/>
                    <a:pt x="9665" y="21582"/>
                    <a:pt x="21600" y="21600"/>
                  </a:cubicBezTo>
                  <a:lnTo>
                    <a:pt x="21600" y="14051"/>
                  </a:lnTo>
                  <a:cubicBezTo>
                    <a:pt x="16956" y="14033"/>
                    <a:pt x="13200" y="11914"/>
                    <a:pt x="13200" y="93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" name="Shape 8"/>
            <p:cNvSpPr/>
            <p:nvPr/>
          </p:nvSpPr>
          <p:spPr>
            <a:xfrm>
              <a:off x="4866929" y="3448413"/>
              <a:ext cx="353374" cy="6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3" y="0"/>
                  </a:moveTo>
                  <a:cubicBezTo>
                    <a:pt x="4037" y="2824"/>
                    <a:pt x="0" y="6329"/>
                    <a:pt x="0" y="10142"/>
                  </a:cubicBezTo>
                  <a:cubicBezTo>
                    <a:pt x="0" y="14573"/>
                    <a:pt x="5428" y="18592"/>
                    <a:pt x="14236" y="21600"/>
                  </a:cubicBezTo>
                  <a:cubicBezTo>
                    <a:pt x="13377" y="20982"/>
                    <a:pt x="12874" y="20337"/>
                    <a:pt x="12874" y="19668"/>
                  </a:cubicBezTo>
                  <a:cubicBezTo>
                    <a:pt x="12874" y="17883"/>
                    <a:pt x="16152" y="16247"/>
                    <a:pt x="21600" y="14950"/>
                  </a:cubicBezTo>
                  <a:lnTo>
                    <a:pt x="12566" y="748"/>
                  </a:lnTo>
                  <a:cubicBezTo>
                    <a:pt x="12566" y="748"/>
                    <a:pt x="10763" y="0"/>
                    <a:pt x="10763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9" name="Shape 9"/>
            <p:cNvSpPr/>
            <p:nvPr/>
          </p:nvSpPr>
          <p:spPr>
            <a:xfrm>
              <a:off x="5039260" y="3252148"/>
              <a:ext cx="1561526" cy="83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0"/>
                  </a:moveTo>
                  <a:cubicBezTo>
                    <a:pt x="5664" y="0"/>
                    <a:pt x="2194" y="2016"/>
                    <a:pt x="0" y="5121"/>
                  </a:cubicBezTo>
                  <a:lnTo>
                    <a:pt x="408" y="5692"/>
                  </a:lnTo>
                  <a:lnTo>
                    <a:pt x="2452" y="16526"/>
                  </a:lnTo>
                  <a:cubicBezTo>
                    <a:pt x="4120" y="15188"/>
                    <a:pt x="6691" y="14327"/>
                    <a:pt x="9582" y="14327"/>
                  </a:cubicBezTo>
                  <a:cubicBezTo>
                    <a:pt x="14610" y="14327"/>
                    <a:pt x="18687" y="16923"/>
                    <a:pt x="18687" y="20126"/>
                  </a:cubicBezTo>
                  <a:cubicBezTo>
                    <a:pt x="18687" y="20636"/>
                    <a:pt x="18573" y="21128"/>
                    <a:pt x="18378" y="21600"/>
                  </a:cubicBezTo>
                  <a:cubicBezTo>
                    <a:pt x="20372" y="19305"/>
                    <a:pt x="21600" y="16239"/>
                    <a:pt x="21600" y="12859"/>
                  </a:cubicBezTo>
                  <a:cubicBezTo>
                    <a:pt x="21600" y="5757"/>
                    <a:pt x="16219" y="0"/>
                    <a:pt x="9582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0" name="Shape 10"/>
            <p:cNvSpPr/>
            <p:nvPr/>
          </p:nvSpPr>
          <p:spPr>
            <a:xfrm>
              <a:off x="3550518" y="3831369"/>
              <a:ext cx="2175912" cy="17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014"/>
                  </a:lnTo>
                  <a:cubicBezTo>
                    <a:pt x="767" y="15088"/>
                    <a:pt x="9994" y="21479"/>
                    <a:pt x="21330" y="21600"/>
                  </a:cubicBezTo>
                  <a:lnTo>
                    <a:pt x="21600" y="14591"/>
                  </a:lnTo>
                  <a:cubicBezTo>
                    <a:pt x="10141" y="14569"/>
                    <a:pt x="774" y="8138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1" name="Shape 11"/>
            <p:cNvSpPr/>
            <p:nvPr/>
          </p:nvSpPr>
          <p:spPr>
            <a:xfrm>
              <a:off x="5695072" y="3831369"/>
              <a:ext cx="2214584" cy="173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" y="14588"/>
                  </a:moveTo>
                  <a:cubicBezTo>
                    <a:pt x="303" y="14588"/>
                    <a:pt x="284" y="14587"/>
                    <a:pt x="266" y="14587"/>
                  </a:cubicBezTo>
                  <a:lnTo>
                    <a:pt x="0" y="21594"/>
                  </a:lnTo>
                  <a:cubicBezTo>
                    <a:pt x="107" y="21595"/>
                    <a:pt x="214" y="21600"/>
                    <a:pt x="321" y="21600"/>
                  </a:cubicBezTo>
                  <a:cubicBezTo>
                    <a:pt x="11606" y="21600"/>
                    <a:pt x="20839" y="15161"/>
                    <a:pt x="21600" y="7012"/>
                  </a:cubicBezTo>
                  <a:lnTo>
                    <a:pt x="21600" y="0"/>
                  </a:lnTo>
                  <a:cubicBezTo>
                    <a:pt x="20839" y="8149"/>
                    <a:pt x="11606" y="14588"/>
                    <a:pt x="321" y="14588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89290" y="3516004"/>
            <a:ext cx="2364891" cy="1663110"/>
            <a:chOff x="3545731" y="2491023"/>
            <a:chExt cx="4372784" cy="3075162"/>
          </a:xfrm>
          <a:effectLst>
            <a:outerShdw blurRad="266700" dist="698500" dir="3660000" sx="85000" sy="85000" algn="t" rotWithShape="0">
              <a:prstClr val="black">
                <a:alpha val="20000"/>
              </a:prstClr>
            </a:outerShdw>
          </a:effectLst>
        </p:grpSpPr>
        <p:sp>
          <p:nvSpPr>
            <p:cNvPr id="47" name="Shape 6"/>
            <p:cNvSpPr/>
            <p:nvPr/>
          </p:nvSpPr>
          <p:spPr>
            <a:xfrm>
              <a:off x="4225478" y="2491023"/>
              <a:ext cx="3693037" cy="251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6" y="0"/>
                  </a:moveTo>
                  <a:cubicBezTo>
                    <a:pt x="5393" y="0"/>
                    <a:pt x="2294" y="1131"/>
                    <a:pt x="0" y="2969"/>
                  </a:cubicBezTo>
                  <a:lnTo>
                    <a:pt x="4927" y="8409"/>
                  </a:lnTo>
                  <a:cubicBezTo>
                    <a:pt x="5843" y="7483"/>
                    <a:pt x="7239" y="6891"/>
                    <a:pt x="8806" y="6891"/>
                  </a:cubicBezTo>
                  <a:cubicBezTo>
                    <a:pt x="11565" y="6891"/>
                    <a:pt x="13802" y="8726"/>
                    <a:pt x="13802" y="10990"/>
                  </a:cubicBezTo>
                  <a:cubicBezTo>
                    <a:pt x="13802" y="13254"/>
                    <a:pt x="11565" y="15089"/>
                    <a:pt x="8806" y="15089"/>
                  </a:cubicBezTo>
                  <a:cubicBezTo>
                    <a:pt x="8795" y="15089"/>
                    <a:pt x="8784" y="15088"/>
                    <a:pt x="8772" y="15088"/>
                  </a:cubicBezTo>
                  <a:lnTo>
                    <a:pt x="8772" y="21599"/>
                  </a:lnTo>
                  <a:cubicBezTo>
                    <a:pt x="8784" y="21599"/>
                    <a:pt x="8795" y="21600"/>
                    <a:pt x="8806" y="21600"/>
                  </a:cubicBezTo>
                  <a:cubicBezTo>
                    <a:pt x="15872" y="21600"/>
                    <a:pt x="21600" y="16765"/>
                    <a:pt x="21600" y="10800"/>
                  </a:cubicBezTo>
                  <a:cubicBezTo>
                    <a:pt x="21600" y="4835"/>
                    <a:pt x="15872" y="0"/>
                    <a:pt x="8806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8" name="Shape 7"/>
            <p:cNvSpPr/>
            <p:nvPr/>
          </p:nvSpPr>
          <p:spPr>
            <a:xfrm>
              <a:off x="3545731" y="2835683"/>
              <a:ext cx="2181740" cy="2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9300"/>
                  </a:moveTo>
                  <a:cubicBezTo>
                    <a:pt x="13200" y="8165"/>
                    <a:pt x="13910" y="7124"/>
                    <a:pt x="15090" y="6307"/>
                  </a:cubicBezTo>
                  <a:lnTo>
                    <a:pt x="6751" y="0"/>
                  </a:lnTo>
                  <a:cubicBezTo>
                    <a:pt x="2595" y="2281"/>
                    <a:pt x="0" y="5504"/>
                    <a:pt x="0" y="9079"/>
                  </a:cubicBezTo>
                  <a:cubicBezTo>
                    <a:pt x="0" y="15984"/>
                    <a:pt x="9665" y="21582"/>
                    <a:pt x="21600" y="21600"/>
                  </a:cubicBezTo>
                  <a:lnTo>
                    <a:pt x="21600" y="14051"/>
                  </a:lnTo>
                  <a:cubicBezTo>
                    <a:pt x="16956" y="14033"/>
                    <a:pt x="13200" y="11914"/>
                    <a:pt x="13200" y="93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9" name="Shape 8"/>
            <p:cNvSpPr/>
            <p:nvPr/>
          </p:nvSpPr>
          <p:spPr>
            <a:xfrm>
              <a:off x="4866929" y="3448413"/>
              <a:ext cx="353374" cy="6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3" y="0"/>
                  </a:moveTo>
                  <a:cubicBezTo>
                    <a:pt x="4037" y="2824"/>
                    <a:pt x="0" y="6329"/>
                    <a:pt x="0" y="10142"/>
                  </a:cubicBezTo>
                  <a:cubicBezTo>
                    <a:pt x="0" y="14573"/>
                    <a:pt x="5428" y="18592"/>
                    <a:pt x="14236" y="21600"/>
                  </a:cubicBezTo>
                  <a:cubicBezTo>
                    <a:pt x="13377" y="20982"/>
                    <a:pt x="12874" y="20337"/>
                    <a:pt x="12874" y="19668"/>
                  </a:cubicBezTo>
                  <a:cubicBezTo>
                    <a:pt x="12874" y="17883"/>
                    <a:pt x="16152" y="16247"/>
                    <a:pt x="21600" y="14950"/>
                  </a:cubicBezTo>
                  <a:lnTo>
                    <a:pt x="12566" y="748"/>
                  </a:lnTo>
                  <a:cubicBezTo>
                    <a:pt x="12566" y="748"/>
                    <a:pt x="10763" y="0"/>
                    <a:pt x="10763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0" name="Shape 9"/>
            <p:cNvSpPr/>
            <p:nvPr/>
          </p:nvSpPr>
          <p:spPr>
            <a:xfrm>
              <a:off x="5039260" y="3252148"/>
              <a:ext cx="1561526" cy="83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0"/>
                  </a:moveTo>
                  <a:cubicBezTo>
                    <a:pt x="5664" y="0"/>
                    <a:pt x="2194" y="2016"/>
                    <a:pt x="0" y="5121"/>
                  </a:cubicBezTo>
                  <a:lnTo>
                    <a:pt x="408" y="5692"/>
                  </a:lnTo>
                  <a:lnTo>
                    <a:pt x="2452" y="16526"/>
                  </a:lnTo>
                  <a:cubicBezTo>
                    <a:pt x="4120" y="15188"/>
                    <a:pt x="6691" y="14327"/>
                    <a:pt x="9582" y="14327"/>
                  </a:cubicBezTo>
                  <a:cubicBezTo>
                    <a:pt x="14610" y="14327"/>
                    <a:pt x="18687" y="16923"/>
                    <a:pt x="18687" y="20126"/>
                  </a:cubicBezTo>
                  <a:cubicBezTo>
                    <a:pt x="18687" y="20636"/>
                    <a:pt x="18573" y="21128"/>
                    <a:pt x="18378" y="21600"/>
                  </a:cubicBezTo>
                  <a:cubicBezTo>
                    <a:pt x="20372" y="19305"/>
                    <a:pt x="21600" y="16239"/>
                    <a:pt x="21600" y="12859"/>
                  </a:cubicBezTo>
                  <a:cubicBezTo>
                    <a:pt x="21600" y="5757"/>
                    <a:pt x="16219" y="0"/>
                    <a:pt x="9582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1" name="Shape 10"/>
            <p:cNvSpPr/>
            <p:nvPr/>
          </p:nvSpPr>
          <p:spPr>
            <a:xfrm>
              <a:off x="3550518" y="3831369"/>
              <a:ext cx="2175912" cy="17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014"/>
                  </a:lnTo>
                  <a:cubicBezTo>
                    <a:pt x="767" y="15088"/>
                    <a:pt x="9994" y="21479"/>
                    <a:pt x="21330" y="21600"/>
                  </a:cubicBezTo>
                  <a:lnTo>
                    <a:pt x="21600" y="14591"/>
                  </a:lnTo>
                  <a:cubicBezTo>
                    <a:pt x="10141" y="14569"/>
                    <a:pt x="774" y="8138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2" name="Shape 11"/>
            <p:cNvSpPr/>
            <p:nvPr/>
          </p:nvSpPr>
          <p:spPr>
            <a:xfrm>
              <a:off x="5695072" y="3831369"/>
              <a:ext cx="2214584" cy="173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" y="14588"/>
                  </a:moveTo>
                  <a:cubicBezTo>
                    <a:pt x="303" y="14588"/>
                    <a:pt x="284" y="14587"/>
                    <a:pt x="266" y="14587"/>
                  </a:cubicBezTo>
                  <a:lnTo>
                    <a:pt x="0" y="21594"/>
                  </a:lnTo>
                  <a:cubicBezTo>
                    <a:pt x="107" y="21595"/>
                    <a:pt x="214" y="21600"/>
                    <a:pt x="321" y="21600"/>
                  </a:cubicBezTo>
                  <a:cubicBezTo>
                    <a:pt x="11606" y="21600"/>
                    <a:pt x="20839" y="15161"/>
                    <a:pt x="21600" y="7012"/>
                  </a:cubicBezTo>
                  <a:lnTo>
                    <a:pt x="21600" y="0"/>
                  </a:lnTo>
                  <a:cubicBezTo>
                    <a:pt x="20839" y="8149"/>
                    <a:pt x="11606" y="14588"/>
                    <a:pt x="321" y="1458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848924" y="2563338"/>
            <a:ext cx="2364891" cy="1663110"/>
            <a:chOff x="3545731" y="2491023"/>
            <a:chExt cx="4372784" cy="3075162"/>
          </a:xfrm>
          <a:effectLst>
            <a:outerShdw blurRad="266700" dist="698500" dir="3660000" sx="85000" sy="85000" algn="t" rotWithShape="0">
              <a:prstClr val="black">
                <a:alpha val="20000"/>
              </a:prstClr>
            </a:outerShdw>
          </a:effectLst>
        </p:grpSpPr>
        <p:sp>
          <p:nvSpPr>
            <p:cNvPr id="54" name="Shape 6"/>
            <p:cNvSpPr/>
            <p:nvPr/>
          </p:nvSpPr>
          <p:spPr>
            <a:xfrm>
              <a:off x="4225478" y="2491023"/>
              <a:ext cx="3693037" cy="251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6" y="0"/>
                  </a:moveTo>
                  <a:cubicBezTo>
                    <a:pt x="5393" y="0"/>
                    <a:pt x="2294" y="1131"/>
                    <a:pt x="0" y="2969"/>
                  </a:cubicBezTo>
                  <a:lnTo>
                    <a:pt x="4927" y="8409"/>
                  </a:lnTo>
                  <a:cubicBezTo>
                    <a:pt x="5843" y="7483"/>
                    <a:pt x="7239" y="6891"/>
                    <a:pt x="8806" y="6891"/>
                  </a:cubicBezTo>
                  <a:cubicBezTo>
                    <a:pt x="11565" y="6891"/>
                    <a:pt x="13802" y="8726"/>
                    <a:pt x="13802" y="10990"/>
                  </a:cubicBezTo>
                  <a:cubicBezTo>
                    <a:pt x="13802" y="13254"/>
                    <a:pt x="11565" y="15089"/>
                    <a:pt x="8806" y="15089"/>
                  </a:cubicBezTo>
                  <a:cubicBezTo>
                    <a:pt x="8795" y="15089"/>
                    <a:pt x="8784" y="15088"/>
                    <a:pt x="8772" y="15088"/>
                  </a:cubicBezTo>
                  <a:lnTo>
                    <a:pt x="8772" y="21599"/>
                  </a:lnTo>
                  <a:cubicBezTo>
                    <a:pt x="8784" y="21599"/>
                    <a:pt x="8795" y="21600"/>
                    <a:pt x="8806" y="21600"/>
                  </a:cubicBezTo>
                  <a:cubicBezTo>
                    <a:pt x="15872" y="21600"/>
                    <a:pt x="21600" y="16765"/>
                    <a:pt x="21600" y="10800"/>
                  </a:cubicBezTo>
                  <a:cubicBezTo>
                    <a:pt x="21600" y="4835"/>
                    <a:pt x="15872" y="0"/>
                    <a:pt x="8806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5" name="Shape 7"/>
            <p:cNvSpPr/>
            <p:nvPr/>
          </p:nvSpPr>
          <p:spPr>
            <a:xfrm>
              <a:off x="3545731" y="2835683"/>
              <a:ext cx="2181740" cy="2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9300"/>
                  </a:moveTo>
                  <a:cubicBezTo>
                    <a:pt x="13200" y="8165"/>
                    <a:pt x="13910" y="7124"/>
                    <a:pt x="15090" y="6307"/>
                  </a:cubicBezTo>
                  <a:lnTo>
                    <a:pt x="6751" y="0"/>
                  </a:lnTo>
                  <a:cubicBezTo>
                    <a:pt x="2595" y="2281"/>
                    <a:pt x="0" y="5504"/>
                    <a:pt x="0" y="9079"/>
                  </a:cubicBezTo>
                  <a:cubicBezTo>
                    <a:pt x="0" y="15984"/>
                    <a:pt x="9665" y="21582"/>
                    <a:pt x="21600" y="21600"/>
                  </a:cubicBezTo>
                  <a:lnTo>
                    <a:pt x="21600" y="14051"/>
                  </a:lnTo>
                  <a:cubicBezTo>
                    <a:pt x="16956" y="14033"/>
                    <a:pt x="13200" y="11914"/>
                    <a:pt x="13200" y="93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6" name="Shape 8"/>
            <p:cNvSpPr/>
            <p:nvPr/>
          </p:nvSpPr>
          <p:spPr>
            <a:xfrm>
              <a:off x="4866929" y="3448413"/>
              <a:ext cx="353374" cy="6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3" y="0"/>
                  </a:moveTo>
                  <a:cubicBezTo>
                    <a:pt x="4037" y="2824"/>
                    <a:pt x="0" y="6329"/>
                    <a:pt x="0" y="10142"/>
                  </a:cubicBezTo>
                  <a:cubicBezTo>
                    <a:pt x="0" y="14573"/>
                    <a:pt x="5428" y="18592"/>
                    <a:pt x="14236" y="21600"/>
                  </a:cubicBezTo>
                  <a:cubicBezTo>
                    <a:pt x="13377" y="20982"/>
                    <a:pt x="12874" y="20337"/>
                    <a:pt x="12874" y="19668"/>
                  </a:cubicBezTo>
                  <a:cubicBezTo>
                    <a:pt x="12874" y="17883"/>
                    <a:pt x="16152" y="16247"/>
                    <a:pt x="21600" y="14950"/>
                  </a:cubicBezTo>
                  <a:lnTo>
                    <a:pt x="12566" y="748"/>
                  </a:lnTo>
                  <a:cubicBezTo>
                    <a:pt x="12566" y="748"/>
                    <a:pt x="10763" y="0"/>
                    <a:pt x="10763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7" name="Shape 9"/>
            <p:cNvSpPr/>
            <p:nvPr/>
          </p:nvSpPr>
          <p:spPr>
            <a:xfrm>
              <a:off x="5039260" y="3252148"/>
              <a:ext cx="1561526" cy="83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0"/>
                  </a:moveTo>
                  <a:cubicBezTo>
                    <a:pt x="5664" y="0"/>
                    <a:pt x="2194" y="2016"/>
                    <a:pt x="0" y="5121"/>
                  </a:cubicBezTo>
                  <a:lnTo>
                    <a:pt x="408" y="5692"/>
                  </a:lnTo>
                  <a:lnTo>
                    <a:pt x="2452" y="16526"/>
                  </a:lnTo>
                  <a:cubicBezTo>
                    <a:pt x="4120" y="15188"/>
                    <a:pt x="6691" y="14327"/>
                    <a:pt x="9582" y="14327"/>
                  </a:cubicBezTo>
                  <a:cubicBezTo>
                    <a:pt x="14610" y="14327"/>
                    <a:pt x="18687" y="16923"/>
                    <a:pt x="18687" y="20126"/>
                  </a:cubicBezTo>
                  <a:cubicBezTo>
                    <a:pt x="18687" y="20636"/>
                    <a:pt x="18573" y="21128"/>
                    <a:pt x="18378" y="21600"/>
                  </a:cubicBezTo>
                  <a:cubicBezTo>
                    <a:pt x="20372" y="19305"/>
                    <a:pt x="21600" y="16239"/>
                    <a:pt x="21600" y="12859"/>
                  </a:cubicBezTo>
                  <a:cubicBezTo>
                    <a:pt x="21600" y="5757"/>
                    <a:pt x="16219" y="0"/>
                    <a:pt x="9582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8" name="Shape 10"/>
            <p:cNvSpPr/>
            <p:nvPr/>
          </p:nvSpPr>
          <p:spPr>
            <a:xfrm>
              <a:off x="3550518" y="3831369"/>
              <a:ext cx="2175912" cy="17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014"/>
                  </a:lnTo>
                  <a:cubicBezTo>
                    <a:pt x="767" y="15088"/>
                    <a:pt x="9994" y="21479"/>
                    <a:pt x="21330" y="21600"/>
                  </a:cubicBezTo>
                  <a:lnTo>
                    <a:pt x="21600" y="14591"/>
                  </a:lnTo>
                  <a:cubicBezTo>
                    <a:pt x="10141" y="14569"/>
                    <a:pt x="774" y="8138"/>
                    <a:pt x="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9" name="Shape 11"/>
            <p:cNvSpPr/>
            <p:nvPr/>
          </p:nvSpPr>
          <p:spPr>
            <a:xfrm>
              <a:off x="5695072" y="3831369"/>
              <a:ext cx="2214584" cy="173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" y="14588"/>
                  </a:moveTo>
                  <a:cubicBezTo>
                    <a:pt x="303" y="14588"/>
                    <a:pt x="284" y="14587"/>
                    <a:pt x="266" y="14587"/>
                  </a:cubicBezTo>
                  <a:lnTo>
                    <a:pt x="0" y="21594"/>
                  </a:lnTo>
                  <a:cubicBezTo>
                    <a:pt x="107" y="21595"/>
                    <a:pt x="214" y="21600"/>
                    <a:pt x="321" y="21600"/>
                  </a:cubicBezTo>
                  <a:cubicBezTo>
                    <a:pt x="11606" y="21600"/>
                    <a:pt x="20839" y="15161"/>
                    <a:pt x="21600" y="7012"/>
                  </a:cubicBezTo>
                  <a:lnTo>
                    <a:pt x="21600" y="0"/>
                  </a:lnTo>
                  <a:cubicBezTo>
                    <a:pt x="20839" y="8149"/>
                    <a:pt x="11606" y="14588"/>
                    <a:pt x="321" y="14588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515917" y="1862739"/>
            <a:ext cx="2364891" cy="1663110"/>
            <a:chOff x="3545731" y="2491023"/>
            <a:chExt cx="4372784" cy="3075162"/>
          </a:xfrm>
          <a:effectLst>
            <a:outerShdw blurRad="266700" dist="698500" dir="3660000" sx="85000" sy="85000" algn="t" rotWithShape="0">
              <a:prstClr val="black">
                <a:alpha val="20000"/>
              </a:prstClr>
            </a:outerShdw>
          </a:effectLst>
        </p:grpSpPr>
        <p:sp>
          <p:nvSpPr>
            <p:cNvPr id="61" name="Shape 6"/>
            <p:cNvSpPr/>
            <p:nvPr/>
          </p:nvSpPr>
          <p:spPr>
            <a:xfrm>
              <a:off x="4225478" y="2491023"/>
              <a:ext cx="3693037" cy="251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6" y="0"/>
                  </a:moveTo>
                  <a:cubicBezTo>
                    <a:pt x="5393" y="0"/>
                    <a:pt x="2294" y="1131"/>
                    <a:pt x="0" y="2969"/>
                  </a:cubicBezTo>
                  <a:lnTo>
                    <a:pt x="4927" y="8409"/>
                  </a:lnTo>
                  <a:cubicBezTo>
                    <a:pt x="5843" y="7483"/>
                    <a:pt x="7239" y="6891"/>
                    <a:pt x="8806" y="6891"/>
                  </a:cubicBezTo>
                  <a:cubicBezTo>
                    <a:pt x="11565" y="6891"/>
                    <a:pt x="13802" y="8726"/>
                    <a:pt x="13802" y="10990"/>
                  </a:cubicBezTo>
                  <a:cubicBezTo>
                    <a:pt x="13802" y="13254"/>
                    <a:pt x="11565" y="15089"/>
                    <a:pt x="8806" y="15089"/>
                  </a:cubicBezTo>
                  <a:cubicBezTo>
                    <a:pt x="8795" y="15089"/>
                    <a:pt x="8784" y="15088"/>
                    <a:pt x="8772" y="15088"/>
                  </a:cubicBezTo>
                  <a:lnTo>
                    <a:pt x="8772" y="21599"/>
                  </a:lnTo>
                  <a:cubicBezTo>
                    <a:pt x="8784" y="21599"/>
                    <a:pt x="8795" y="21600"/>
                    <a:pt x="8806" y="21600"/>
                  </a:cubicBezTo>
                  <a:cubicBezTo>
                    <a:pt x="15872" y="21600"/>
                    <a:pt x="21600" y="16765"/>
                    <a:pt x="21600" y="10800"/>
                  </a:cubicBezTo>
                  <a:cubicBezTo>
                    <a:pt x="21600" y="4835"/>
                    <a:pt x="15872" y="0"/>
                    <a:pt x="8806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2" name="Shape 7"/>
            <p:cNvSpPr/>
            <p:nvPr/>
          </p:nvSpPr>
          <p:spPr>
            <a:xfrm>
              <a:off x="3545731" y="2835683"/>
              <a:ext cx="2181740" cy="2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9300"/>
                  </a:moveTo>
                  <a:cubicBezTo>
                    <a:pt x="13200" y="8165"/>
                    <a:pt x="13910" y="7124"/>
                    <a:pt x="15090" y="6307"/>
                  </a:cubicBezTo>
                  <a:lnTo>
                    <a:pt x="6751" y="0"/>
                  </a:lnTo>
                  <a:cubicBezTo>
                    <a:pt x="2595" y="2281"/>
                    <a:pt x="0" y="5504"/>
                    <a:pt x="0" y="9079"/>
                  </a:cubicBezTo>
                  <a:cubicBezTo>
                    <a:pt x="0" y="15984"/>
                    <a:pt x="9665" y="21582"/>
                    <a:pt x="21600" y="21600"/>
                  </a:cubicBezTo>
                  <a:lnTo>
                    <a:pt x="21600" y="14051"/>
                  </a:lnTo>
                  <a:cubicBezTo>
                    <a:pt x="16956" y="14033"/>
                    <a:pt x="13200" y="11914"/>
                    <a:pt x="13200" y="93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3" name="Shape 8"/>
            <p:cNvSpPr/>
            <p:nvPr/>
          </p:nvSpPr>
          <p:spPr>
            <a:xfrm>
              <a:off x="4866929" y="3448413"/>
              <a:ext cx="353374" cy="6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3" y="0"/>
                  </a:moveTo>
                  <a:cubicBezTo>
                    <a:pt x="4037" y="2824"/>
                    <a:pt x="0" y="6329"/>
                    <a:pt x="0" y="10142"/>
                  </a:cubicBezTo>
                  <a:cubicBezTo>
                    <a:pt x="0" y="14573"/>
                    <a:pt x="5428" y="18592"/>
                    <a:pt x="14236" y="21600"/>
                  </a:cubicBezTo>
                  <a:cubicBezTo>
                    <a:pt x="13377" y="20982"/>
                    <a:pt x="12874" y="20337"/>
                    <a:pt x="12874" y="19668"/>
                  </a:cubicBezTo>
                  <a:cubicBezTo>
                    <a:pt x="12874" y="17883"/>
                    <a:pt x="16152" y="16247"/>
                    <a:pt x="21600" y="14950"/>
                  </a:cubicBezTo>
                  <a:lnTo>
                    <a:pt x="12566" y="748"/>
                  </a:lnTo>
                  <a:cubicBezTo>
                    <a:pt x="12566" y="748"/>
                    <a:pt x="10763" y="0"/>
                    <a:pt x="10763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4" name="Shape 9"/>
            <p:cNvSpPr/>
            <p:nvPr/>
          </p:nvSpPr>
          <p:spPr>
            <a:xfrm>
              <a:off x="5039260" y="3252148"/>
              <a:ext cx="1561526" cy="83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0"/>
                  </a:moveTo>
                  <a:cubicBezTo>
                    <a:pt x="5664" y="0"/>
                    <a:pt x="2194" y="2016"/>
                    <a:pt x="0" y="5121"/>
                  </a:cubicBezTo>
                  <a:lnTo>
                    <a:pt x="408" y="5692"/>
                  </a:lnTo>
                  <a:lnTo>
                    <a:pt x="2452" y="16526"/>
                  </a:lnTo>
                  <a:cubicBezTo>
                    <a:pt x="4120" y="15188"/>
                    <a:pt x="6691" y="14327"/>
                    <a:pt x="9582" y="14327"/>
                  </a:cubicBezTo>
                  <a:cubicBezTo>
                    <a:pt x="14610" y="14327"/>
                    <a:pt x="18687" y="16923"/>
                    <a:pt x="18687" y="20126"/>
                  </a:cubicBezTo>
                  <a:cubicBezTo>
                    <a:pt x="18687" y="20636"/>
                    <a:pt x="18573" y="21128"/>
                    <a:pt x="18378" y="21600"/>
                  </a:cubicBezTo>
                  <a:cubicBezTo>
                    <a:pt x="20372" y="19305"/>
                    <a:pt x="21600" y="16239"/>
                    <a:pt x="21600" y="12859"/>
                  </a:cubicBezTo>
                  <a:cubicBezTo>
                    <a:pt x="21600" y="5757"/>
                    <a:pt x="16219" y="0"/>
                    <a:pt x="9582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5" name="Shape 10"/>
            <p:cNvSpPr/>
            <p:nvPr/>
          </p:nvSpPr>
          <p:spPr>
            <a:xfrm>
              <a:off x="3550518" y="3831369"/>
              <a:ext cx="2175912" cy="17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014"/>
                  </a:lnTo>
                  <a:cubicBezTo>
                    <a:pt x="767" y="15088"/>
                    <a:pt x="9994" y="21479"/>
                    <a:pt x="21330" y="21600"/>
                  </a:cubicBezTo>
                  <a:lnTo>
                    <a:pt x="21600" y="14591"/>
                  </a:lnTo>
                  <a:cubicBezTo>
                    <a:pt x="10141" y="14569"/>
                    <a:pt x="774" y="8138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6" name="Shape 11"/>
            <p:cNvSpPr/>
            <p:nvPr/>
          </p:nvSpPr>
          <p:spPr>
            <a:xfrm>
              <a:off x="5695072" y="3831369"/>
              <a:ext cx="2214584" cy="173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" y="14588"/>
                  </a:moveTo>
                  <a:cubicBezTo>
                    <a:pt x="303" y="14588"/>
                    <a:pt x="284" y="14587"/>
                    <a:pt x="266" y="14587"/>
                  </a:cubicBezTo>
                  <a:lnTo>
                    <a:pt x="0" y="21594"/>
                  </a:lnTo>
                  <a:cubicBezTo>
                    <a:pt x="107" y="21595"/>
                    <a:pt x="214" y="21600"/>
                    <a:pt x="321" y="21600"/>
                  </a:cubicBezTo>
                  <a:cubicBezTo>
                    <a:pt x="11606" y="21600"/>
                    <a:pt x="20839" y="15161"/>
                    <a:pt x="21600" y="7012"/>
                  </a:cubicBezTo>
                  <a:lnTo>
                    <a:pt x="21600" y="0"/>
                  </a:lnTo>
                  <a:cubicBezTo>
                    <a:pt x="20839" y="8149"/>
                    <a:pt x="11606" y="14588"/>
                    <a:pt x="321" y="14588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971800" y="493274"/>
            <a:ext cx="624840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Layer 13</a:t>
            </a:r>
            <a:endParaRPr lang="en-US" sz="3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</a:t>
            </a:r>
            <a:r>
              <a:rPr lang="en-US" sz="1000" b="1" dirty="0" err="1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Lorem</a:t>
            </a:r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1000" b="1" dirty="0" err="1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i</a:t>
            </a:r>
            <a:r>
              <a:rPr lang="en-US" sz="1000" b="1" dirty="0" err="1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psum</a:t>
            </a:r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 dolor sit </a:t>
            </a:r>
            <a:r>
              <a:rPr lang="en-US" sz="1000" b="1" dirty="0" err="1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amet</a:t>
            </a:r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 example text line.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8710005" y="4288671"/>
            <a:ext cx="182880" cy="1828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940869" y="4255533"/>
            <a:ext cx="1224158" cy="25904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Text goes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710005" y="4626022"/>
            <a:ext cx="182880" cy="1828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940869" y="4592884"/>
            <a:ext cx="1224158" cy="25904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Example text goes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710005" y="4981220"/>
            <a:ext cx="182880" cy="1828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8940869" y="4948082"/>
            <a:ext cx="1224158" cy="25904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Example text goes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8710005" y="5318571"/>
            <a:ext cx="182880" cy="18288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940869" y="5285433"/>
            <a:ext cx="1224158" cy="25904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b="1" dirty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S</a:t>
            </a:r>
            <a:r>
              <a:rPr lang="en-US" sz="9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ample text goes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567799" y="3212969"/>
            <a:ext cx="2452136" cy="71558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first . Creepiest god air fish land.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Darkness.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saying fruitful were hath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waters.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567799" y="2418819"/>
            <a:ext cx="2452136" cy="64633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Signs first </a:t>
            </a: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Creepiest god air fish </a:t>
            </a: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land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81692" y="2572562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15%</a:t>
            </a:r>
            <a:endParaRPr lang="en-US" sz="14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67330" y="3224857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11%</a:t>
            </a:r>
            <a:endParaRPr lang="en-US" sz="14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30988" y="4240669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8%</a:t>
            </a:r>
            <a:endParaRPr lang="en-US" sz="14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14875" y="5077943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5%</a:t>
            </a:r>
            <a:endParaRPr lang="en-US" sz="14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 flipV="1">
            <a:off x="4374036" y="2426184"/>
            <a:ext cx="989815" cy="1466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4374036" y="3354620"/>
            <a:ext cx="340496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4374036" y="4281590"/>
            <a:ext cx="557275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4374036" y="5208560"/>
            <a:ext cx="282805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761826" y="4001242"/>
            <a:ext cx="505267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chemeClr val="accent2"/>
                </a:solidFill>
                <a:latin typeface="FontAwesome" pitchFamily="2" charset="0"/>
              </a:rPr>
              <a:t>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761826" y="4930870"/>
            <a:ext cx="505267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chemeClr val="tx2"/>
                </a:solidFill>
                <a:latin typeface="FontAwesome" pitchFamily="2" charset="0"/>
              </a:rPr>
              <a:t>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761826" y="3071615"/>
            <a:ext cx="505267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chemeClr val="accent3"/>
                </a:solidFill>
                <a:latin typeface="FontAwesome" pitchFamily="2" charset="0"/>
              </a:rPr>
              <a:t>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27361" y="2141988"/>
            <a:ext cx="574196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chemeClr val="accent4"/>
                </a:solidFill>
                <a:latin typeface="FontAwesome" pitchFamily="2" charset="0"/>
              </a:rPr>
              <a:t>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962942" y="2220857"/>
            <a:ext cx="1656952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first Creepiest.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1426841" y="2224267"/>
            <a:ext cx="405596" cy="4055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962942" y="3154111"/>
            <a:ext cx="1656952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first Creepiest.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426841" y="3157521"/>
            <a:ext cx="405596" cy="4055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962942" y="4059085"/>
            <a:ext cx="1656952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first Creepiest.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1426841" y="4062495"/>
            <a:ext cx="405596" cy="4055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962942" y="4992339"/>
            <a:ext cx="1656952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first Creepiest.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426841" y="4995749"/>
            <a:ext cx="405596" cy="40559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1425145" y="2257236"/>
            <a:ext cx="385731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1</a:t>
            </a:r>
            <a:endParaRPr lang="en-US" sz="15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25145" y="3190489"/>
            <a:ext cx="385731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2</a:t>
            </a:r>
            <a:endParaRPr lang="en-US" sz="15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425145" y="4076609"/>
            <a:ext cx="385731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3</a:t>
            </a:r>
            <a:endParaRPr lang="en-US" sz="15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425145" y="5019289"/>
            <a:ext cx="385731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4</a:t>
            </a:r>
            <a:endParaRPr lang="en-US" sz="15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42" grpId="0"/>
      <p:bldP spid="43" grpId="0" bldLvl="0" animBg="1"/>
      <p:bldP spid="44" grpId="0"/>
      <p:bldP spid="68" grpId="0" bldLvl="0" animBg="1"/>
      <p:bldP spid="69" grpId="0"/>
      <p:bldP spid="70" grpId="0" bldLvl="0" animBg="1"/>
      <p:bldP spid="71" grpId="0"/>
      <p:bldP spid="74" grpId="0"/>
      <p:bldP spid="75" grpId="0"/>
      <p:bldP spid="77" grpId="0"/>
      <p:bldP spid="78" grpId="0"/>
      <p:bldP spid="79" grpId="0"/>
      <p:bldP spid="80" grpId="0"/>
      <p:bldP spid="85" grpId="0"/>
      <p:bldP spid="86" grpId="0"/>
      <p:bldP spid="87" grpId="0"/>
      <p:bldP spid="88" grpId="0"/>
      <p:bldP spid="90" grpId="0"/>
      <p:bldP spid="91" grpId="0" bldLvl="0" animBg="1"/>
      <p:bldP spid="92" grpId="0"/>
      <p:bldP spid="93" grpId="0" bldLvl="0" animBg="1"/>
      <p:bldP spid="94" grpId="0"/>
      <p:bldP spid="95" grpId="0" bldLvl="0" animBg="1"/>
      <p:bldP spid="96" grpId="0"/>
      <p:bldP spid="99" grpId="0" bldLvl="0" animBg="1"/>
      <p:bldP spid="100" grpId="0"/>
      <p:bldP spid="101" grpId="0"/>
      <p:bldP spid="102" grpId="0"/>
      <p:bldP spid="1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 rot="1941690">
            <a:off x="1021886" y="1672750"/>
            <a:ext cx="3866384" cy="5937384"/>
            <a:chOff x="4389120" y="1204082"/>
            <a:chExt cx="3413760" cy="5242316"/>
          </a:xfrm>
        </p:grpSpPr>
        <p:sp>
          <p:nvSpPr>
            <p:cNvPr id="3" name="Shape 6"/>
            <p:cNvSpPr/>
            <p:nvPr/>
          </p:nvSpPr>
          <p:spPr>
            <a:xfrm>
              <a:off x="5449570" y="4975786"/>
              <a:ext cx="1367299" cy="538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399" extrusionOk="0">
                  <a:moveTo>
                    <a:pt x="0" y="10553"/>
                  </a:moveTo>
                  <a:cubicBezTo>
                    <a:pt x="4214" y="10993"/>
                    <a:pt x="10209" y="10671"/>
                    <a:pt x="14984" y="10476"/>
                  </a:cubicBezTo>
                  <a:cubicBezTo>
                    <a:pt x="16637" y="10408"/>
                    <a:pt x="21518" y="0"/>
                    <a:pt x="21518" y="0"/>
                  </a:cubicBezTo>
                  <a:cubicBezTo>
                    <a:pt x="21596" y="5523"/>
                    <a:pt x="21440" y="19726"/>
                    <a:pt x="20657" y="20318"/>
                  </a:cubicBezTo>
                  <a:cubicBezTo>
                    <a:pt x="19796" y="20910"/>
                    <a:pt x="19092" y="21107"/>
                    <a:pt x="19092" y="21107"/>
                  </a:cubicBezTo>
                  <a:cubicBezTo>
                    <a:pt x="19092" y="21107"/>
                    <a:pt x="1799" y="21600"/>
                    <a:pt x="1252" y="21304"/>
                  </a:cubicBezTo>
                  <a:cubicBezTo>
                    <a:pt x="430" y="20515"/>
                    <a:pt x="234" y="19726"/>
                    <a:pt x="117" y="17063"/>
                  </a:cubicBezTo>
                  <a:cubicBezTo>
                    <a:pt x="-4" y="14318"/>
                    <a:pt x="0" y="10553"/>
                    <a:pt x="0" y="10553"/>
                  </a:cubicBezTo>
                  <a:close/>
                </a:path>
              </a:pathLst>
            </a:custGeom>
            <a:gradFill>
              <a:gsLst>
                <a:gs pos="52000">
                  <a:schemeClr val="bg2"/>
                </a:gs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7"/>
            <p:cNvSpPr/>
            <p:nvPr/>
          </p:nvSpPr>
          <p:spPr>
            <a:xfrm>
              <a:off x="5509698" y="6008904"/>
              <a:ext cx="1250233" cy="43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19661" extrusionOk="0">
                  <a:moveTo>
                    <a:pt x="21444" y="1947"/>
                  </a:moveTo>
                  <a:cubicBezTo>
                    <a:pt x="21444" y="1947"/>
                    <a:pt x="19719" y="10152"/>
                    <a:pt x="14766" y="18440"/>
                  </a:cubicBezTo>
                  <a:cubicBezTo>
                    <a:pt x="13775" y="19528"/>
                    <a:pt x="8407" y="20533"/>
                    <a:pt x="6810" y="18440"/>
                  </a:cubicBezTo>
                  <a:cubicBezTo>
                    <a:pt x="5212" y="16347"/>
                    <a:pt x="-156" y="3705"/>
                    <a:pt x="4" y="1780"/>
                  </a:cubicBezTo>
                  <a:cubicBezTo>
                    <a:pt x="164" y="-146"/>
                    <a:pt x="17546" y="-1067"/>
                    <a:pt x="21444" y="1947"/>
                  </a:cubicBezTo>
                  <a:close/>
                </a:path>
              </a:pathLst>
            </a:custGeom>
            <a:gradFill>
              <a:gsLst>
                <a:gs pos="52000">
                  <a:schemeClr val="bg2">
                    <a:lumMod val="20000"/>
                    <a:lumOff val="80000"/>
                  </a:schemeClr>
                </a:gs>
                <a:gs pos="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" name="Shape 8"/>
            <p:cNvSpPr/>
            <p:nvPr/>
          </p:nvSpPr>
          <p:spPr>
            <a:xfrm>
              <a:off x="5476901" y="5484146"/>
              <a:ext cx="1307780" cy="147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21056" y="21600"/>
                    <a:pt x="20385" y="21600"/>
                  </a:cubicBezTo>
                  <a:lnTo>
                    <a:pt x="1215" y="21600"/>
                  </a:lnTo>
                  <a:cubicBezTo>
                    <a:pt x="544" y="21600"/>
                    <a:pt x="0" y="16765"/>
                    <a:pt x="0" y="10800"/>
                  </a:cubicBezTo>
                  <a:lnTo>
                    <a:pt x="0" y="10800"/>
                  </a:lnTo>
                  <a:cubicBezTo>
                    <a:pt x="0" y="4835"/>
                    <a:pt x="544" y="0"/>
                    <a:pt x="1215" y="0"/>
                  </a:cubicBezTo>
                  <a:lnTo>
                    <a:pt x="20385" y="0"/>
                  </a:lnTo>
                  <a:cubicBezTo>
                    <a:pt x="21056" y="0"/>
                    <a:pt x="21600" y="4835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" name="Shape 9"/>
            <p:cNvSpPr/>
            <p:nvPr/>
          </p:nvSpPr>
          <p:spPr>
            <a:xfrm>
              <a:off x="5526098" y="5500544"/>
              <a:ext cx="1262130" cy="131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15" y="0"/>
                  </a:moveTo>
                  <a:lnTo>
                    <a:pt x="0" y="20684"/>
                  </a:lnTo>
                  <a:cubicBezTo>
                    <a:pt x="148" y="21268"/>
                    <a:pt x="309" y="21600"/>
                    <a:pt x="478" y="21600"/>
                  </a:cubicBezTo>
                  <a:lnTo>
                    <a:pt x="20341" y="21600"/>
                  </a:lnTo>
                  <a:cubicBezTo>
                    <a:pt x="21036" y="21600"/>
                    <a:pt x="21600" y="16178"/>
                    <a:pt x="21600" y="9489"/>
                  </a:cubicBezTo>
                  <a:cubicBezTo>
                    <a:pt x="21600" y="5622"/>
                    <a:pt x="21408" y="2217"/>
                    <a:pt x="21115" y="0"/>
                  </a:cubicBezTo>
                  <a:close/>
                </a:path>
              </a:pathLst>
            </a:custGeom>
            <a:solidFill>
              <a:schemeClr val="accent4">
                <a:alpha val="3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" name="Shape 10"/>
            <p:cNvSpPr/>
            <p:nvPr/>
          </p:nvSpPr>
          <p:spPr>
            <a:xfrm>
              <a:off x="5476901" y="5631734"/>
              <a:ext cx="1307780" cy="147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21056" y="21600"/>
                    <a:pt x="20385" y="21600"/>
                  </a:cubicBezTo>
                  <a:lnTo>
                    <a:pt x="1215" y="21600"/>
                  </a:lnTo>
                  <a:cubicBezTo>
                    <a:pt x="544" y="21600"/>
                    <a:pt x="0" y="16765"/>
                    <a:pt x="0" y="10800"/>
                  </a:cubicBezTo>
                  <a:lnTo>
                    <a:pt x="0" y="10800"/>
                  </a:lnTo>
                  <a:cubicBezTo>
                    <a:pt x="0" y="4835"/>
                    <a:pt x="544" y="0"/>
                    <a:pt x="1215" y="0"/>
                  </a:cubicBezTo>
                  <a:lnTo>
                    <a:pt x="20385" y="0"/>
                  </a:lnTo>
                  <a:cubicBezTo>
                    <a:pt x="21056" y="0"/>
                    <a:pt x="21600" y="4835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" name="Shape 11"/>
            <p:cNvSpPr/>
            <p:nvPr/>
          </p:nvSpPr>
          <p:spPr>
            <a:xfrm>
              <a:off x="5526098" y="5648133"/>
              <a:ext cx="1262130" cy="131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15" y="0"/>
                  </a:moveTo>
                  <a:lnTo>
                    <a:pt x="0" y="20684"/>
                  </a:lnTo>
                  <a:cubicBezTo>
                    <a:pt x="148" y="21268"/>
                    <a:pt x="309" y="21600"/>
                    <a:pt x="478" y="21600"/>
                  </a:cubicBezTo>
                  <a:lnTo>
                    <a:pt x="20341" y="21600"/>
                  </a:lnTo>
                  <a:cubicBezTo>
                    <a:pt x="21036" y="21600"/>
                    <a:pt x="21600" y="16178"/>
                    <a:pt x="21600" y="9489"/>
                  </a:cubicBezTo>
                  <a:cubicBezTo>
                    <a:pt x="21600" y="5622"/>
                    <a:pt x="21408" y="2217"/>
                    <a:pt x="21115" y="0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36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" name="Shape 12"/>
            <p:cNvSpPr/>
            <p:nvPr/>
          </p:nvSpPr>
          <p:spPr>
            <a:xfrm>
              <a:off x="5476901" y="5779323"/>
              <a:ext cx="1307780" cy="147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21056" y="21600"/>
                    <a:pt x="20385" y="21600"/>
                  </a:cubicBezTo>
                  <a:lnTo>
                    <a:pt x="1215" y="21600"/>
                  </a:lnTo>
                  <a:cubicBezTo>
                    <a:pt x="544" y="21600"/>
                    <a:pt x="0" y="16765"/>
                    <a:pt x="0" y="10800"/>
                  </a:cubicBezTo>
                  <a:lnTo>
                    <a:pt x="0" y="10800"/>
                  </a:lnTo>
                  <a:cubicBezTo>
                    <a:pt x="0" y="4835"/>
                    <a:pt x="544" y="0"/>
                    <a:pt x="1215" y="0"/>
                  </a:cubicBezTo>
                  <a:lnTo>
                    <a:pt x="20385" y="0"/>
                  </a:lnTo>
                  <a:cubicBezTo>
                    <a:pt x="21056" y="0"/>
                    <a:pt x="21600" y="4835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0" name="Shape 13"/>
            <p:cNvSpPr/>
            <p:nvPr/>
          </p:nvSpPr>
          <p:spPr>
            <a:xfrm>
              <a:off x="5526098" y="5790255"/>
              <a:ext cx="1262130" cy="131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15" y="0"/>
                  </a:moveTo>
                  <a:lnTo>
                    <a:pt x="0" y="20684"/>
                  </a:lnTo>
                  <a:cubicBezTo>
                    <a:pt x="148" y="21268"/>
                    <a:pt x="309" y="21600"/>
                    <a:pt x="478" y="21600"/>
                  </a:cubicBezTo>
                  <a:lnTo>
                    <a:pt x="20341" y="21600"/>
                  </a:lnTo>
                  <a:cubicBezTo>
                    <a:pt x="21036" y="21600"/>
                    <a:pt x="21600" y="16178"/>
                    <a:pt x="21600" y="9489"/>
                  </a:cubicBezTo>
                  <a:cubicBezTo>
                    <a:pt x="21600" y="5622"/>
                    <a:pt x="21408" y="2217"/>
                    <a:pt x="21115" y="0"/>
                  </a:cubicBezTo>
                  <a:close/>
                </a:path>
              </a:pathLst>
            </a:custGeom>
            <a:solidFill>
              <a:schemeClr val="accent4">
                <a:lumMod val="50000"/>
                <a:alpha val="36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1" name="Shape 14"/>
            <p:cNvSpPr/>
            <p:nvPr/>
          </p:nvSpPr>
          <p:spPr>
            <a:xfrm>
              <a:off x="5476901" y="5921445"/>
              <a:ext cx="1307780" cy="147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21056" y="21600"/>
                    <a:pt x="20385" y="21600"/>
                  </a:cubicBezTo>
                  <a:lnTo>
                    <a:pt x="1215" y="21600"/>
                  </a:lnTo>
                  <a:cubicBezTo>
                    <a:pt x="544" y="21600"/>
                    <a:pt x="0" y="16765"/>
                    <a:pt x="0" y="10800"/>
                  </a:cubicBezTo>
                  <a:lnTo>
                    <a:pt x="0" y="10800"/>
                  </a:lnTo>
                  <a:cubicBezTo>
                    <a:pt x="0" y="4835"/>
                    <a:pt x="544" y="0"/>
                    <a:pt x="1215" y="0"/>
                  </a:cubicBezTo>
                  <a:lnTo>
                    <a:pt x="20385" y="0"/>
                  </a:lnTo>
                  <a:cubicBezTo>
                    <a:pt x="21056" y="0"/>
                    <a:pt x="21600" y="4835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2" name="Shape 15"/>
            <p:cNvSpPr/>
            <p:nvPr/>
          </p:nvSpPr>
          <p:spPr>
            <a:xfrm>
              <a:off x="5526098" y="5937843"/>
              <a:ext cx="1262130" cy="131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15" y="0"/>
                  </a:moveTo>
                  <a:lnTo>
                    <a:pt x="0" y="20684"/>
                  </a:lnTo>
                  <a:cubicBezTo>
                    <a:pt x="148" y="21268"/>
                    <a:pt x="309" y="21600"/>
                    <a:pt x="478" y="21600"/>
                  </a:cubicBezTo>
                  <a:lnTo>
                    <a:pt x="20341" y="21600"/>
                  </a:lnTo>
                  <a:cubicBezTo>
                    <a:pt x="21036" y="21600"/>
                    <a:pt x="21600" y="16178"/>
                    <a:pt x="21600" y="9489"/>
                  </a:cubicBezTo>
                  <a:cubicBezTo>
                    <a:pt x="21600" y="5622"/>
                    <a:pt x="21408" y="2217"/>
                    <a:pt x="21115" y="0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3" name="Shape 16"/>
            <p:cNvSpPr/>
            <p:nvPr/>
          </p:nvSpPr>
          <p:spPr>
            <a:xfrm>
              <a:off x="4509377" y="1324339"/>
              <a:ext cx="3085025" cy="396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95" extrusionOk="0">
                  <a:moveTo>
                    <a:pt x="6789" y="21030"/>
                  </a:moveTo>
                  <a:lnTo>
                    <a:pt x="13129" y="21107"/>
                  </a:lnTo>
                  <a:lnTo>
                    <a:pt x="16161" y="19713"/>
                  </a:lnTo>
                  <a:lnTo>
                    <a:pt x="16832" y="16635"/>
                  </a:lnTo>
                  <a:cubicBezTo>
                    <a:pt x="16837" y="16615"/>
                    <a:pt x="16844" y="16596"/>
                    <a:pt x="16855" y="16577"/>
                  </a:cubicBezTo>
                  <a:lnTo>
                    <a:pt x="18593" y="13550"/>
                  </a:lnTo>
                  <a:lnTo>
                    <a:pt x="20961" y="9736"/>
                  </a:lnTo>
                  <a:lnTo>
                    <a:pt x="20590" y="5256"/>
                  </a:lnTo>
                  <a:lnTo>
                    <a:pt x="17368" y="2230"/>
                  </a:lnTo>
                  <a:lnTo>
                    <a:pt x="11726" y="497"/>
                  </a:lnTo>
                  <a:lnTo>
                    <a:pt x="5948" y="1495"/>
                  </a:lnTo>
                  <a:lnTo>
                    <a:pt x="2313" y="3849"/>
                  </a:lnTo>
                  <a:lnTo>
                    <a:pt x="638" y="7183"/>
                  </a:lnTo>
                  <a:lnTo>
                    <a:pt x="2072" y="12491"/>
                  </a:lnTo>
                  <a:lnTo>
                    <a:pt x="5256" y="17872"/>
                  </a:lnTo>
                  <a:cubicBezTo>
                    <a:pt x="5259" y="17877"/>
                    <a:pt x="5262" y="17882"/>
                    <a:pt x="5264" y="17887"/>
                  </a:cubicBezTo>
                  <a:cubicBezTo>
                    <a:pt x="5264" y="17887"/>
                    <a:pt x="6789" y="21030"/>
                    <a:pt x="6789" y="21030"/>
                  </a:cubicBezTo>
                  <a:close/>
                  <a:moveTo>
                    <a:pt x="13212" y="21595"/>
                  </a:moveTo>
                  <a:cubicBezTo>
                    <a:pt x="13210" y="21595"/>
                    <a:pt x="13209" y="21595"/>
                    <a:pt x="13207" y="21595"/>
                  </a:cubicBezTo>
                  <a:lnTo>
                    <a:pt x="6566" y="21514"/>
                  </a:lnTo>
                  <a:cubicBezTo>
                    <a:pt x="6438" y="21512"/>
                    <a:pt x="6324" y="21450"/>
                    <a:pt x="6278" y="21356"/>
                  </a:cubicBezTo>
                  <a:lnTo>
                    <a:pt x="4683" y="18067"/>
                  </a:lnTo>
                  <a:lnTo>
                    <a:pt x="1489" y="12669"/>
                  </a:lnTo>
                  <a:cubicBezTo>
                    <a:pt x="1479" y="12653"/>
                    <a:pt x="1472" y="12635"/>
                    <a:pt x="1467" y="12618"/>
                  </a:cubicBezTo>
                  <a:lnTo>
                    <a:pt x="7" y="7212"/>
                  </a:lnTo>
                  <a:cubicBezTo>
                    <a:pt x="-6" y="7166"/>
                    <a:pt x="-1" y="7118"/>
                    <a:pt x="21" y="7074"/>
                  </a:cubicBezTo>
                  <a:lnTo>
                    <a:pt x="1760" y="3614"/>
                  </a:lnTo>
                  <a:cubicBezTo>
                    <a:pt x="1779" y="3576"/>
                    <a:pt x="1810" y="3542"/>
                    <a:pt x="1851" y="3516"/>
                  </a:cubicBezTo>
                  <a:lnTo>
                    <a:pt x="5606" y="1083"/>
                  </a:lnTo>
                  <a:cubicBezTo>
                    <a:pt x="5644" y="1058"/>
                    <a:pt x="5690" y="1041"/>
                    <a:pt x="5738" y="1032"/>
                  </a:cubicBezTo>
                  <a:lnTo>
                    <a:pt x="11684" y="5"/>
                  </a:lnTo>
                  <a:cubicBezTo>
                    <a:pt x="11745" y="-5"/>
                    <a:pt x="11809" y="-1"/>
                    <a:pt x="11867" y="17"/>
                  </a:cubicBezTo>
                  <a:lnTo>
                    <a:pt x="17673" y="1801"/>
                  </a:lnTo>
                  <a:cubicBezTo>
                    <a:pt x="17722" y="1816"/>
                    <a:pt x="17765" y="1840"/>
                    <a:pt x="17799" y="1872"/>
                  </a:cubicBezTo>
                  <a:lnTo>
                    <a:pt x="21137" y="5007"/>
                  </a:lnTo>
                  <a:cubicBezTo>
                    <a:pt x="21179" y="5046"/>
                    <a:pt x="21204" y="5095"/>
                    <a:pt x="21208" y="5146"/>
                  </a:cubicBezTo>
                  <a:lnTo>
                    <a:pt x="21591" y="9768"/>
                  </a:lnTo>
                  <a:cubicBezTo>
                    <a:pt x="21594" y="9810"/>
                    <a:pt x="21583" y="9852"/>
                    <a:pt x="21560" y="9889"/>
                  </a:cubicBezTo>
                  <a:lnTo>
                    <a:pt x="19161" y="13754"/>
                  </a:lnTo>
                  <a:lnTo>
                    <a:pt x="17443" y="16747"/>
                  </a:lnTo>
                  <a:lnTo>
                    <a:pt x="16754" y="19906"/>
                  </a:lnTo>
                  <a:cubicBezTo>
                    <a:pt x="16738" y="19976"/>
                    <a:pt x="16684" y="20038"/>
                    <a:pt x="16605" y="20075"/>
                  </a:cubicBezTo>
                  <a:lnTo>
                    <a:pt x="13371" y="21561"/>
                  </a:lnTo>
                  <a:cubicBezTo>
                    <a:pt x="13323" y="21583"/>
                    <a:pt x="13268" y="21595"/>
                    <a:pt x="13212" y="21595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" name="Shape 17"/>
            <p:cNvSpPr/>
            <p:nvPr/>
          </p:nvSpPr>
          <p:spPr>
            <a:xfrm>
              <a:off x="5291049" y="1510191"/>
              <a:ext cx="789898" cy="1276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494" extrusionOk="0">
                  <a:moveTo>
                    <a:pt x="20056" y="21494"/>
                  </a:moveTo>
                  <a:cubicBezTo>
                    <a:pt x="19644" y="21494"/>
                    <a:pt x="19243" y="21362"/>
                    <a:pt x="19018" y="21124"/>
                  </a:cubicBezTo>
                  <a:lnTo>
                    <a:pt x="167" y="1135"/>
                  </a:lnTo>
                  <a:cubicBezTo>
                    <a:pt x="-171" y="777"/>
                    <a:pt x="19" y="316"/>
                    <a:pt x="592" y="104"/>
                  </a:cubicBezTo>
                  <a:cubicBezTo>
                    <a:pt x="1163" y="-106"/>
                    <a:pt x="1901" y="12"/>
                    <a:pt x="2240" y="370"/>
                  </a:cubicBezTo>
                  <a:lnTo>
                    <a:pt x="21091" y="20359"/>
                  </a:lnTo>
                  <a:cubicBezTo>
                    <a:pt x="21429" y="20717"/>
                    <a:pt x="21239" y="21178"/>
                    <a:pt x="20666" y="21390"/>
                  </a:cubicBezTo>
                  <a:cubicBezTo>
                    <a:pt x="20474" y="21460"/>
                    <a:pt x="20264" y="21494"/>
                    <a:pt x="20056" y="2149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5" name="Shape 18"/>
            <p:cNvSpPr/>
            <p:nvPr/>
          </p:nvSpPr>
          <p:spPr>
            <a:xfrm>
              <a:off x="4755358" y="1958422"/>
              <a:ext cx="422302" cy="76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424" extrusionOk="0">
                  <a:moveTo>
                    <a:pt x="18754" y="21424"/>
                  </a:moveTo>
                  <a:cubicBezTo>
                    <a:pt x="17937" y="21424"/>
                    <a:pt x="17151" y="21167"/>
                    <a:pt x="16763" y="20724"/>
                  </a:cubicBezTo>
                  <a:lnTo>
                    <a:pt x="232" y="1821"/>
                  </a:lnTo>
                  <a:cubicBezTo>
                    <a:pt x="-313" y="1197"/>
                    <a:pt x="135" y="441"/>
                    <a:pt x="1234" y="131"/>
                  </a:cubicBezTo>
                  <a:cubicBezTo>
                    <a:pt x="2336" y="-176"/>
                    <a:pt x="3666" y="76"/>
                    <a:pt x="4211" y="700"/>
                  </a:cubicBezTo>
                  <a:lnTo>
                    <a:pt x="20742" y="19603"/>
                  </a:lnTo>
                  <a:cubicBezTo>
                    <a:pt x="21287" y="20227"/>
                    <a:pt x="20839" y="20983"/>
                    <a:pt x="19740" y="21292"/>
                  </a:cubicBezTo>
                  <a:cubicBezTo>
                    <a:pt x="19422" y="21381"/>
                    <a:pt x="19087" y="21424"/>
                    <a:pt x="18754" y="2142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6" name="Shape 19"/>
            <p:cNvSpPr/>
            <p:nvPr/>
          </p:nvSpPr>
          <p:spPr>
            <a:xfrm>
              <a:off x="4465647" y="2597972"/>
              <a:ext cx="1609574" cy="228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600" extrusionOk="0">
                  <a:moveTo>
                    <a:pt x="20950" y="21600"/>
                  </a:moveTo>
                  <a:cubicBezTo>
                    <a:pt x="20919" y="21600"/>
                    <a:pt x="20888" y="21583"/>
                    <a:pt x="20856" y="21549"/>
                  </a:cubicBezTo>
                  <a:lnTo>
                    <a:pt x="10653" y="10323"/>
                  </a:lnTo>
                  <a:lnTo>
                    <a:pt x="583" y="8450"/>
                  </a:lnTo>
                  <a:cubicBezTo>
                    <a:pt x="252" y="8389"/>
                    <a:pt x="-9" y="6448"/>
                    <a:pt x="0" y="4114"/>
                  </a:cubicBezTo>
                  <a:cubicBezTo>
                    <a:pt x="8" y="1820"/>
                    <a:pt x="275" y="0"/>
                    <a:pt x="598" y="0"/>
                  </a:cubicBezTo>
                  <a:cubicBezTo>
                    <a:pt x="603" y="0"/>
                    <a:pt x="609" y="0"/>
                    <a:pt x="614" y="1"/>
                  </a:cubicBezTo>
                  <a:lnTo>
                    <a:pt x="10722" y="1880"/>
                  </a:lnTo>
                  <a:cubicBezTo>
                    <a:pt x="10748" y="1886"/>
                    <a:pt x="10774" y="1901"/>
                    <a:pt x="10799" y="1930"/>
                  </a:cubicBezTo>
                  <a:lnTo>
                    <a:pt x="21041" y="13199"/>
                  </a:lnTo>
                  <a:cubicBezTo>
                    <a:pt x="21368" y="13558"/>
                    <a:pt x="21591" y="15719"/>
                    <a:pt x="21540" y="18025"/>
                  </a:cubicBezTo>
                  <a:cubicBezTo>
                    <a:pt x="21494" y="20110"/>
                    <a:pt x="21240" y="21600"/>
                    <a:pt x="2095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" name="Shape 20"/>
            <p:cNvSpPr/>
            <p:nvPr/>
          </p:nvSpPr>
          <p:spPr>
            <a:xfrm>
              <a:off x="4760824" y="2630770"/>
              <a:ext cx="1420824" cy="1281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96" extrusionOk="0">
                  <a:moveTo>
                    <a:pt x="20834" y="21496"/>
                  </a:moveTo>
                  <a:cubicBezTo>
                    <a:pt x="20785" y="21496"/>
                    <a:pt x="20736" y="21490"/>
                    <a:pt x="20686" y="21478"/>
                  </a:cubicBezTo>
                  <a:lnTo>
                    <a:pt x="529" y="16479"/>
                  </a:lnTo>
                  <a:cubicBezTo>
                    <a:pt x="331" y="16430"/>
                    <a:pt x="164" y="16285"/>
                    <a:pt x="73" y="16084"/>
                  </a:cubicBezTo>
                  <a:cubicBezTo>
                    <a:pt x="-19" y="15883"/>
                    <a:pt x="-24" y="15648"/>
                    <a:pt x="58" y="15443"/>
                  </a:cubicBezTo>
                  <a:lnTo>
                    <a:pt x="6075" y="445"/>
                  </a:lnTo>
                  <a:cubicBezTo>
                    <a:pt x="6227" y="67"/>
                    <a:pt x="6626" y="-104"/>
                    <a:pt x="6969" y="65"/>
                  </a:cubicBezTo>
                  <a:cubicBezTo>
                    <a:pt x="7310" y="233"/>
                    <a:pt x="7464" y="676"/>
                    <a:pt x="7313" y="1055"/>
                  </a:cubicBezTo>
                  <a:lnTo>
                    <a:pt x="1631" y="15216"/>
                  </a:lnTo>
                  <a:lnTo>
                    <a:pt x="20982" y="20014"/>
                  </a:lnTo>
                  <a:cubicBezTo>
                    <a:pt x="21346" y="20105"/>
                    <a:pt x="21576" y="20506"/>
                    <a:pt x="21494" y="20910"/>
                  </a:cubicBezTo>
                  <a:cubicBezTo>
                    <a:pt x="21424" y="21259"/>
                    <a:pt x="21145" y="21496"/>
                    <a:pt x="20834" y="21496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" name="Shape 21"/>
            <p:cNvSpPr/>
            <p:nvPr/>
          </p:nvSpPr>
          <p:spPr>
            <a:xfrm>
              <a:off x="6001660" y="2778358"/>
              <a:ext cx="119220" cy="1013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589" extrusionOk="0">
                  <a:moveTo>
                    <a:pt x="7999" y="21589"/>
                  </a:moveTo>
                  <a:cubicBezTo>
                    <a:pt x="7911" y="21589"/>
                    <a:pt x="7822" y="21589"/>
                    <a:pt x="7734" y="21588"/>
                  </a:cubicBezTo>
                  <a:cubicBezTo>
                    <a:pt x="3325" y="21572"/>
                    <a:pt x="-141" y="21131"/>
                    <a:pt x="5" y="20606"/>
                  </a:cubicBezTo>
                  <a:lnTo>
                    <a:pt x="5334" y="922"/>
                  </a:lnTo>
                  <a:cubicBezTo>
                    <a:pt x="5480" y="396"/>
                    <a:pt x="9337" y="-11"/>
                    <a:pt x="13584" y="0"/>
                  </a:cubicBezTo>
                  <a:cubicBezTo>
                    <a:pt x="17993" y="17"/>
                    <a:pt x="21459" y="457"/>
                    <a:pt x="21313" y="983"/>
                  </a:cubicBezTo>
                  <a:lnTo>
                    <a:pt x="15984" y="20668"/>
                  </a:lnTo>
                  <a:cubicBezTo>
                    <a:pt x="15843" y="21183"/>
                    <a:pt x="12293" y="21589"/>
                    <a:pt x="7999" y="21589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9" name="Shape 22"/>
            <p:cNvSpPr/>
            <p:nvPr/>
          </p:nvSpPr>
          <p:spPr>
            <a:xfrm>
              <a:off x="6045390" y="2013085"/>
              <a:ext cx="804798" cy="1947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529" extrusionOk="0">
                  <a:moveTo>
                    <a:pt x="1187" y="21529"/>
                  </a:moveTo>
                  <a:cubicBezTo>
                    <a:pt x="956" y="21529"/>
                    <a:pt x="724" y="21501"/>
                    <a:pt x="520" y="21444"/>
                  </a:cubicBezTo>
                  <a:cubicBezTo>
                    <a:pt x="-22" y="21290"/>
                    <a:pt x="-163" y="20983"/>
                    <a:pt x="205" y="20757"/>
                  </a:cubicBezTo>
                  <a:lnTo>
                    <a:pt x="18803" y="9358"/>
                  </a:lnTo>
                  <a:lnTo>
                    <a:pt x="8048" y="722"/>
                  </a:lnTo>
                  <a:cubicBezTo>
                    <a:pt x="7746" y="479"/>
                    <a:pt x="7974" y="181"/>
                    <a:pt x="8556" y="55"/>
                  </a:cubicBezTo>
                  <a:cubicBezTo>
                    <a:pt x="9137" y="-71"/>
                    <a:pt x="9853" y="24"/>
                    <a:pt x="10156" y="267"/>
                  </a:cubicBezTo>
                  <a:lnTo>
                    <a:pt x="21237" y="9164"/>
                  </a:lnTo>
                  <a:cubicBezTo>
                    <a:pt x="21437" y="9325"/>
                    <a:pt x="21410" y="9519"/>
                    <a:pt x="21165" y="9669"/>
                  </a:cubicBezTo>
                  <a:lnTo>
                    <a:pt x="2170" y="21312"/>
                  </a:lnTo>
                  <a:cubicBezTo>
                    <a:pt x="1939" y="21453"/>
                    <a:pt x="1566" y="21529"/>
                    <a:pt x="1187" y="21529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0" name="Shape 23"/>
            <p:cNvSpPr/>
            <p:nvPr/>
          </p:nvSpPr>
          <p:spPr>
            <a:xfrm>
              <a:off x="6105519" y="1324339"/>
              <a:ext cx="943905" cy="725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418" extrusionOk="0">
                  <a:moveTo>
                    <a:pt x="7293" y="21418"/>
                  </a:moveTo>
                  <a:cubicBezTo>
                    <a:pt x="7192" y="21418"/>
                    <a:pt x="7091" y="21398"/>
                    <a:pt x="6993" y="21358"/>
                  </a:cubicBezTo>
                  <a:cubicBezTo>
                    <a:pt x="6713" y="21245"/>
                    <a:pt x="6485" y="20978"/>
                    <a:pt x="6368" y="20627"/>
                  </a:cubicBezTo>
                  <a:lnTo>
                    <a:pt x="85" y="1850"/>
                  </a:lnTo>
                  <a:cubicBezTo>
                    <a:pt x="-139" y="1182"/>
                    <a:pt x="94" y="404"/>
                    <a:pt x="605" y="112"/>
                  </a:cubicBezTo>
                  <a:cubicBezTo>
                    <a:pt x="1119" y="-182"/>
                    <a:pt x="1711" y="124"/>
                    <a:pt x="1935" y="792"/>
                  </a:cubicBezTo>
                  <a:lnTo>
                    <a:pt x="7751" y="18172"/>
                  </a:lnTo>
                  <a:lnTo>
                    <a:pt x="19777" y="8414"/>
                  </a:lnTo>
                  <a:cubicBezTo>
                    <a:pt x="20249" y="8031"/>
                    <a:pt x="20873" y="8219"/>
                    <a:pt x="21167" y="8840"/>
                  </a:cubicBezTo>
                  <a:cubicBezTo>
                    <a:pt x="21461" y="9459"/>
                    <a:pt x="21316" y="10273"/>
                    <a:pt x="20842" y="10658"/>
                  </a:cubicBezTo>
                  <a:lnTo>
                    <a:pt x="7825" y="21219"/>
                  </a:lnTo>
                  <a:cubicBezTo>
                    <a:pt x="7664" y="21351"/>
                    <a:pt x="7479" y="21418"/>
                    <a:pt x="7293" y="2141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1" name="Shape 24"/>
            <p:cNvSpPr/>
            <p:nvPr/>
          </p:nvSpPr>
          <p:spPr>
            <a:xfrm>
              <a:off x="5148927" y="1603117"/>
              <a:ext cx="1381060" cy="1212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566" extrusionOk="0">
                  <a:moveTo>
                    <a:pt x="696" y="21566"/>
                  </a:moveTo>
                  <a:cubicBezTo>
                    <a:pt x="662" y="21566"/>
                    <a:pt x="627" y="21563"/>
                    <a:pt x="591" y="21557"/>
                  </a:cubicBezTo>
                  <a:cubicBezTo>
                    <a:pt x="212" y="21492"/>
                    <a:pt x="-49" y="21087"/>
                    <a:pt x="8" y="20652"/>
                  </a:cubicBezTo>
                  <a:lnTo>
                    <a:pt x="2633" y="677"/>
                  </a:lnTo>
                  <a:cubicBezTo>
                    <a:pt x="2664" y="438"/>
                    <a:pt x="2789" y="228"/>
                    <a:pt x="2971" y="107"/>
                  </a:cubicBezTo>
                  <a:cubicBezTo>
                    <a:pt x="3154" y="-14"/>
                    <a:pt x="3374" y="-34"/>
                    <a:pt x="3572" y="54"/>
                  </a:cubicBezTo>
                  <a:lnTo>
                    <a:pt x="21016" y="7832"/>
                  </a:lnTo>
                  <a:cubicBezTo>
                    <a:pt x="21374" y="7991"/>
                    <a:pt x="21551" y="8453"/>
                    <a:pt x="21412" y="8862"/>
                  </a:cubicBezTo>
                  <a:cubicBezTo>
                    <a:pt x="21273" y="9272"/>
                    <a:pt x="20869" y="9473"/>
                    <a:pt x="20513" y="9315"/>
                  </a:cubicBezTo>
                  <a:lnTo>
                    <a:pt x="3877" y="1898"/>
                  </a:lnTo>
                  <a:lnTo>
                    <a:pt x="1382" y="20889"/>
                  </a:lnTo>
                  <a:cubicBezTo>
                    <a:pt x="1330" y="21283"/>
                    <a:pt x="1034" y="21566"/>
                    <a:pt x="696" y="2156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2" name="Shape 25"/>
            <p:cNvSpPr/>
            <p:nvPr/>
          </p:nvSpPr>
          <p:spPr>
            <a:xfrm>
              <a:off x="5777544" y="4636879"/>
              <a:ext cx="705438" cy="655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440" extrusionOk="0">
                  <a:moveTo>
                    <a:pt x="20034" y="21440"/>
                  </a:moveTo>
                  <a:cubicBezTo>
                    <a:pt x="19701" y="21440"/>
                    <a:pt x="19373" y="21308"/>
                    <a:pt x="19116" y="21055"/>
                  </a:cubicBezTo>
                  <a:lnTo>
                    <a:pt x="438" y="2537"/>
                  </a:lnTo>
                  <a:cubicBezTo>
                    <a:pt x="-113" y="1991"/>
                    <a:pt x="-149" y="1066"/>
                    <a:pt x="358" y="471"/>
                  </a:cubicBezTo>
                  <a:cubicBezTo>
                    <a:pt x="866" y="-123"/>
                    <a:pt x="1723" y="-160"/>
                    <a:pt x="2274" y="384"/>
                  </a:cubicBezTo>
                  <a:lnTo>
                    <a:pt x="18216" y="16190"/>
                  </a:lnTo>
                  <a:lnTo>
                    <a:pt x="16580" y="2459"/>
                  </a:lnTo>
                  <a:cubicBezTo>
                    <a:pt x="16484" y="1658"/>
                    <a:pt x="17009" y="926"/>
                    <a:pt x="17751" y="823"/>
                  </a:cubicBezTo>
                  <a:cubicBezTo>
                    <a:pt x="18502" y="712"/>
                    <a:pt x="19173" y="1286"/>
                    <a:pt x="19268" y="2086"/>
                  </a:cubicBezTo>
                  <a:lnTo>
                    <a:pt x="21378" y="19792"/>
                  </a:lnTo>
                  <a:cubicBezTo>
                    <a:pt x="21451" y="20401"/>
                    <a:pt x="21162" y="20995"/>
                    <a:pt x="20657" y="21276"/>
                  </a:cubicBezTo>
                  <a:cubicBezTo>
                    <a:pt x="20460" y="21387"/>
                    <a:pt x="20246" y="21440"/>
                    <a:pt x="20034" y="2144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3" name="Shape 26"/>
            <p:cNvSpPr/>
            <p:nvPr/>
          </p:nvSpPr>
          <p:spPr>
            <a:xfrm>
              <a:off x="5176258" y="3806010"/>
              <a:ext cx="1773533" cy="864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508" extrusionOk="0">
                  <a:moveTo>
                    <a:pt x="541" y="21508"/>
                  </a:moveTo>
                  <a:cubicBezTo>
                    <a:pt x="393" y="21508"/>
                    <a:pt x="247" y="21385"/>
                    <a:pt x="140" y="21143"/>
                  </a:cubicBezTo>
                  <a:cubicBezTo>
                    <a:pt x="-61" y="20688"/>
                    <a:pt x="-44" y="19984"/>
                    <a:pt x="177" y="19571"/>
                  </a:cubicBezTo>
                  <a:lnTo>
                    <a:pt x="10518" y="288"/>
                  </a:lnTo>
                  <a:cubicBezTo>
                    <a:pt x="10688" y="-29"/>
                    <a:pt x="10937" y="-92"/>
                    <a:pt x="11140" y="135"/>
                  </a:cubicBezTo>
                  <a:lnTo>
                    <a:pt x="21180" y="11383"/>
                  </a:lnTo>
                  <a:cubicBezTo>
                    <a:pt x="21442" y="11677"/>
                    <a:pt x="21539" y="12353"/>
                    <a:pt x="21396" y="12893"/>
                  </a:cubicBezTo>
                  <a:cubicBezTo>
                    <a:pt x="21253" y="13432"/>
                    <a:pt x="20923" y="13629"/>
                    <a:pt x="20662" y="13337"/>
                  </a:cubicBezTo>
                  <a:lnTo>
                    <a:pt x="10960" y="2468"/>
                  </a:lnTo>
                  <a:lnTo>
                    <a:pt x="904" y="21220"/>
                  </a:lnTo>
                  <a:cubicBezTo>
                    <a:pt x="801" y="21412"/>
                    <a:pt x="670" y="21508"/>
                    <a:pt x="541" y="21508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4" name="Shape 27"/>
            <p:cNvSpPr/>
            <p:nvPr/>
          </p:nvSpPr>
          <p:spPr>
            <a:xfrm>
              <a:off x="5673686" y="3822409"/>
              <a:ext cx="506734" cy="85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0" h="21440" extrusionOk="0">
                  <a:moveTo>
                    <a:pt x="1858" y="21440"/>
                  </a:moveTo>
                  <a:cubicBezTo>
                    <a:pt x="1557" y="21440"/>
                    <a:pt x="1252" y="21396"/>
                    <a:pt x="968" y="21303"/>
                  </a:cubicBezTo>
                  <a:cubicBezTo>
                    <a:pt x="68" y="21006"/>
                    <a:pt x="-265" y="20325"/>
                    <a:pt x="228" y="19781"/>
                  </a:cubicBezTo>
                  <a:lnTo>
                    <a:pt x="17579" y="586"/>
                  </a:lnTo>
                  <a:cubicBezTo>
                    <a:pt x="18069" y="42"/>
                    <a:pt x="19199" y="-160"/>
                    <a:pt x="20102" y="139"/>
                  </a:cubicBezTo>
                  <a:cubicBezTo>
                    <a:pt x="21002" y="435"/>
                    <a:pt x="21335" y="1117"/>
                    <a:pt x="20842" y="1661"/>
                  </a:cubicBezTo>
                  <a:lnTo>
                    <a:pt x="3491" y="20856"/>
                  </a:lnTo>
                  <a:cubicBezTo>
                    <a:pt x="3154" y="21229"/>
                    <a:pt x="2516" y="21440"/>
                    <a:pt x="1858" y="2144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5" name="Shape 28"/>
            <p:cNvSpPr/>
            <p:nvPr/>
          </p:nvSpPr>
          <p:spPr>
            <a:xfrm>
              <a:off x="5400374" y="2182538"/>
              <a:ext cx="2190818" cy="3094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67" extrusionOk="0">
                  <a:moveTo>
                    <a:pt x="440" y="21567"/>
                  </a:moveTo>
                  <a:cubicBezTo>
                    <a:pt x="288" y="21567"/>
                    <a:pt x="140" y="21511"/>
                    <a:pt x="59" y="21411"/>
                  </a:cubicBezTo>
                  <a:cubicBezTo>
                    <a:pt x="-62" y="21262"/>
                    <a:pt x="10" y="21071"/>
                    <a:pt x="221" y="20985"/>
                  </a:cubicBezTo>
                  <a:lnTo>
                    <a:pt x="9333" y="17269"/>
                  </a:lnTo>
                  <a:lnTo>
                    <a:pt x="6808" y="11833"/>
                  </a:lnTo>
                  <a:cubicBezTo>
                    <a:pt x="6741" y="11689"/>
                    <a:pt x="6831" y="11531"/>
                    <a:pt x="7020" y="11460"/>
                  </a:cubicBezTo>
                  <a:lnTo>
                    <a:pt x="20040" y="6584"/>
                  </a:lnTo>
                  <a:lnTo>
                    <a:pt x="13508" y="4755"/>
                  </a:lnTo>
                  <a:cubicBezTo>
                    <a:pt x="13368" y="4716"/>
                    <a:pt x="13266" y="4629"/>
                    <a:pt x="13238" y="4524"/>
                  </a:cubicBezTo>
                  <a:cubicBezTo>
                    <a:pt x="13210" y="4419"/>
                    <a:pt x="13259" y="4311"/>
                    <a:pt x="13369" y="4238"/>
                  </a:cubicBezTo>
                  <a:lnTo>
                    <a:pt x="17947" y="1195"/>
                  </a:lnTo>
                  <a:lnTo>
                    <a:pt x="6898" y="4271"/>
                  </a:lnTo>
                  <a:cubicBezTo>
                    <a:pt x="6672" y="4333"/>
                    <a:pt x="6417" y="4255"/>
                    <a:pt x="6328" y="4095"/>
                  </a:cubicBezTo>
                  <a:cubicBezTo>
                    <a:pt x="6240" y="3935"/>
                    <a:pt x="6351" y="3754"/>
                    <a:pt x="6577" y="3691"/>
                  </a:cubicBezTo>
                  <a:lnTo>
                    <a:pt x="19758" y="21"/>
                  </a:lnTo>
                  <a:cubicBezTo>
                    <a:pt x="19953" y="-33"/>
                    <a:pt x="20177" y="18"/>
                    <a:pt x="20289" y="145"/>
                  </a:cubicBezTo>
                  <a:cubicBezTo>
                    <a:pt x="20402" y="271"/>
                    <a:pt x="20372" y="436"/>
                    <a:pt x="20219" y="539"/>
                  </a:cubicBezTo>
                  <a:lnTo>
                    <a:pt x="14476" y="4356"/>
                  </a:lnTo>
                  <a:lnTo>
                    <a:pt x="21251" y="6253"/>
                  </a:lnTo>
                  <a:cubicBezTo>
                    <a:pt x="21411" y="6297"/>
                    <a:pt x="21519" y="6404"/>
                    <a:pt x="21529" y="6525"/>
                  </a:cubicBezTo>
                  <a:cubicBezTo>
                    <a:pt x="21538" y="6647"/>
                    <a:pt x="21447" y="6761"/>
                    <a:pt x="21295" y="6818"/>
                  </a:cubicBezTo>
                  <a:lnTo>
                    <a:pt x="7759" y="11888"/>
                  </a:lnTo>
                  <a:lnTo>
                    <a:pt x="10279" y="17315"/>
                  </a:lnTo>
                  <a:cubicBezTo>
                    <a:pt x="10344" y="17456"/>
                    <a:pt x="10261" y="17609"/>
                    <a:pt x="10081" y="17683"/>
                  </a:cubicBezTo>
                  <a:lnTo>
                    <a:pt x="659" y="21525"/>
                  </a:lnTo>
                  <a:cubicBezTo>
                    <a:pt x="590" y="21554"/>
                    <a:pt x="514" y="21567"/>
                    <a:pt x="440" y="21567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6" name="Shape 29"/>
            <p:cNvSpPr/>
            <p:nvPr/>
          </p:nvSpPr>
          <p:spPr>
            <a:xfrm>
              <a:off x="5099731" y="1318873"/>
              <a:ext cx="476912" cy="476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7" name="Shape 30"/>
            <p:cNvSpPr/>
            <p:nvPr/>
          </p:nvSpPr>
          <p:spPr>
            <a:xfrm>
              <a:off x="6564683" y="2625304"/>
              <a:ext cx="476912" cy="476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8" name="Shape 31"/>
            <p:cNvSpPr/>
            <p:nvPr/>
          </p:nvSpPr>
          <p:spPr>
            <a:xfrm>
              <a:off x="5537030" y="4401831"/>
              <a:ext cx="476911" cy="476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9" name="Shape 32"/>
            <p:cNvSpPr/>
            <p:nvPr/>
          </p:nvSpPr>
          <p:spPr>
            <a:xfrm>
              <a:off x="6165647" y="4505689"/>
              <a:ext cx="397427" cy="397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" name="Shape 33"/>
            <p:cNvSpPr/>
            <p:nvPr/>
          </p:nvSpPr>
          <p:spPr>
            <a:xfrm>
              <a:off x="4613236" y="1816301"/>
              <a:ext cx="367620" cy="367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1" name="Shape 34"/>
            <p:cNvSpPr/>
            <p:nvPr/>
          </p:nvSpPr>
          <p:spPr>
            <a:xfrm>
              <a:off x="4580438" y="3434307"/>
              <a:ext cx="367620" cy="367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" name="Shape 35"/>
            <p:cNvSpPr/>
            <p:nvPr/>
          </p:nvSpPr>
          <p:spPr>
            <a:xfrm>
              <a:off x="6816130" y="1526590"/>
              <a:ext cx="367619" cy="367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" name="Shape 36"/>
            <p:cNvSpPr/>
            <p:nvPr/>
          </p:nvSpPr>
          <p:spPr>
            <a:xfrm>
              <a:off x="5280117" y="5063245"/>
              <a:ext cx="367620" cy="367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4" name="Shape 37"/>
            <p:cNvSpPr/>
            <p:nvPr/>
          </p:nvSpPr>
          <p:spPr>
            <a:xfrm>
              <a:off x="4389120" y="2477715"/>
              <a:ext cx="317941" cy="317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5" name="Shape 38"/>
            <p:cNvSpPr/>
            <p:nvPr/>
          </p:nvSpPr>
          <p:spPr>
            <a:xfrm>
              <a:off x="6023525" y="1204082"/>
              <a:ext cx="317941" cy="317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6" name="Shape 39"/>
            <p:cNvSpPr/>
            <p:nvPr/>
          </p:nvSpPr>
          <p:spPr>
            <a:xfrm>
              <a:off x="5061467" y="4456493"/>
              <a:ext cx="317941" cy="317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" name="Shape 40"/>
            <p:cNvSpPr/>
            <p:nvPr/>
          </p:nvSpPr>
          <p:spPr>
            <a:xfrm>
              <a:off x="6242175" y="5085110"/>
              <a:ext cx="317941" cy="317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" name="Shape 41"/>
            <p:cNvSpPr/>
            <p:nvPr/>
          </p:nvSpPr>
          <p:spPr>
            <a:xfrm>
              <a:off x="6674008" y="4806332"/>
              <a:ext cx="367619" cy="367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9" name="Shape 42"/>
            <p:cNvSpPr/>
            <p:nvPr/>
          </p:nvSpPr>
          <p:spPr>
            <a:xfrm>
              <a:off x="6706805" y="4112120"/>
              <a:ext cx="516654" cy="516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0" name="Shape 43"/>
            <p:cNvSpPr/>
            <p:nvPr/>
          </p:nvSpPr>
          <p:spPr>
            <a:xfrm>
              <a:off x="7286226" y="2860352"/>
              <a:ext cx="516654" cy="516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1" name="Shape 44"/>
            <p:cNvSpPr/>
            <p:nvPr/>
          </p:nvSpPr>
          <p:spPr>
            <a:xfrm>
              <a:off x="5733815" y="2488648"/>
              <a:ext cx="586204" cy="5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2" name="Shape 45"/>
            <p:cNvSpPr/>
            <p:nvPr/>
          </p:nvSpPr>
          <p:spPr>
            <a:xfrm>
              <a:off x="5640889" y="3417908"/>
              <a:ext cx="864402" cy="86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3" name="Shape 46"/>
            <p:cNvSpPr/>
            <p:nvPr/>
          </p:nvSpPr>
          <p:spPr>
            <a:xfrm>
              <a:off x="7198766" y="1974821"/>
              <a:ext cx="586203" cy="5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4" name="Shape 47"/>
            <p:cNvSpPr/>
            <p:nvPr/>
          </p:nvSpPr>
          <p:spPr>
            <a:xfrm>
              <a:off x="6100053" y="1794436"/>
              <a:ext cx="586203" cy="5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5" name="Shape 48"/>
            <p:cNvSpPr/>
            <p:nvPr/>
          </p:nvSpPr>
          <p:spPr>
            <a:xfrm>
              <a:off x="4908413" y="2379323"/>
              <a:ext cx="586203" cy="5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Pictorial </a:t>
            </a:r>
            <a:endParaRPr lang="en-US" sz="3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Loren opium dolor sit amen example text line.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44961" y="1822855"/>
            <a:ext cx="308111" cy="323165"/>
          </a:xfrm>
          <a:prstGeom prst="rect">
            <a:avLst/>
          </a:prstGeom>
          <a:noFill/>
        </p:spPr>
        <p:txBody>
          <a:bodyPr wrap="square" numCol="1" spcCol="457200" rtlCol="0" anchor="ctr">
            <a:spAutoFit/>
          </a:bodyPr>
          <a:lstStyle/>
          <a:p>
            <a:pPr algn="ctr"/>
            <a:r>
              <a:rPr lang="en-US" sz="15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1</a:t>
            </a:r>
            <a:endParaRPr lang="en-US" sz="15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292753" y="3321521"/>
            <a:ext cx="458779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rgbClr val="FEFEFE"/>
                </a:solidFill>
                <a:latin typeface="FontAwesome" pitchFamily="2" charset="0"/>
              </a:rPr>
              <a:t>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970681" y="3688221"/>
            <a:ext cx="514885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rgbClr val="FEFEFE"/>
                </a:solidFill>
                <a:latin typeface="FontAwesome" pitchFamily="2" charset="0"/>
              </a:rPr>
              <a:t>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522849" y="2684236"/>
            <a:ext cx="569387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rgbClr val="FEFEFE"/>
                </a:solidFill>
                <a:latin typeface="FontAwesome" pitchFamily="2" charset="0"/>
              </a:rPr>
              <a:t></a:t>
            </a:r>
            <a:endParaRPr lang="en-US" sz="3000" dirty="0">
              <a:solidFill>
                <a:srgbClr val="FEFEF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8732" y="2924837"/>
            <a:ext cx="426719" cy="4308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200" dirty="0">
                <a:solidFill>
                  <a:srgbClr val="FEFEFE"/>
                </a:solidFill>
                <a:latin typeface="FontAwesome" pitchFamily="2" charset="0"/>
              </a:rPr>
              <a:t></a:t>
            </a:r>
            <a:endParaRPr lang="en-US" sz="2200" dirty="0">
              <a:solidFill>
                <a:srgbClr val="FEFEF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83243" y="4566170"/>
            <a:ext cx="404278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rgbClr val="FEFEFE"/>
                </a:solidFill>
                <a:latin typeface="FontAwesome" pitchFamily="2" charset="0"/>
              </a:rPr>
              <a:t></a:t>
            </a:r>
            <a:endParaRPr lang="en-US" sz="3000" dirty="0">
              <a:solidFill>
                <a:srgbClr val="FEFEF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39706" y="4322657"/>
            <a:ext cx="551754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dirty="0">
                <a:solidFill>
                  <a:srgbClr val="FEFEFE"/>
                </a:solidFill>
                <a:latin typeface="FontAwesome" pitchFamily="2" charset="0"/>
              </a:rPr>
              <a:t></a:t>
            </a:r>
            <a:endParaRPr lang="en-US" sz="4000" dirty="0">
              <a:solidFill>
                <a:srgbClr val="FEFEF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65198" y="3972383"/>
            <a:ext cx="308111" cy="323165"/>
          </a:xfrm>
          <a:prstGeom prst="rect">
            <a:avLst/>
          </a:prstGeom>
          <a:noFill/>
        </p:spPr>
        <p:txBody>
          <a:bodyPr wrap="square" numCol="1" spcCol="457200" rtlCol="0" anchor="ctr">
            <a:spAutoFit/>
          </a:bodyPr>
          <a:lstStyle/>
          <a:p>
            <a:pPr algn="ctr"/>
            <a:r>
              <a:rPr lang="en-US" sz="15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2</a:t>
            </a:r>
            <a:endParaRPr lang="en-US" sz="15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86116" y="5496184"/>
            <a:ext cx="308111" cy="323165"/>
          </a:xfrm>
          <a:prstGeom prst="rect">
            <a:avLst/>
          </a:prstGeom>
          <a:noFill/>
        </p:spPr>
        <p:txBody>
          <a:bodyPr wrap="square" numCol="1" spcCol="457200" rtlCol="0" anchor="ctr">
            <a:spAutoFit/>
          </a:bodyPr>
          <a:lstStyle/>
          <a:p>
            <a:pPr algn="ctr"/>
            <a:r>
              <a:rPr lang="en-US" sz="15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3</a:t>
            </a:r>
            <a:endParaRPr lang="en-US" sz="15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83355" y="5046342"/>
            <a:ext cx="308111" cy="323165"/>
          </a:xfrm>
          <a:prstGeom prst="rect">
            <a:avLst/>
          </a:prstGeom>
          <a:noFill/>
        </p:spPr>
        <p:txBody>
          <a:bodyPr wrap="square" numCol="1" spcCol="457200" rtlCol="0" anchor="ctr">
            <a:spAutoFit/>
          </a:bodyPr>
          <a:lstStyle/>
          <a:p>
            <a:pPr algn="ctr"/>
            <a:r>
              <a:rPr lang="en-US" sz="15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4</a:t>
            </a:r>
            <a:endParaRPr lang="en-US" sz="15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9136672" y="2599780"/>
            <a:ext cx="0" cy="2783840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965590" y="2448576"/>
            <a:ext cx="333642" cy="333642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965590" y="3322336"/>
            <a:ext cx="333642" cy="33364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965590" y="4196096"/>
            <a:ext cx="333642" cy="333642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965590" y="5140976"/>
            <a:ext cx="333642" cy="333642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393882" y="2323297"/>
            <a:ext cx="1693510" cy="59247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god air fish land. Darkness. Air saying fruitful were.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393882" y="3278337"/>
            <a:ext cx="1693510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god air fish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land air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fruitful.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393882" y="4080977"/>
            <a:ext cx="1693510" cy="59247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god air fish land. Darkness. Air saying fruitful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 example text.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393882" y="5076657"/>
            <a:ext cx="1693510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god air </a:t>
            </a:r>
            <a:r>
              <a:rPr lang="en-US" sz="90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fish </a:t>
            </a:r>
            <a:r>
              <a:rPr lang="en-US" sz="90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land air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fruitful.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934204" y="2466509"/>
            <a:ext cx="385348" cy="24622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01</a:t>
            </a:r>
            <a:endParaRPr lang="en-US" sz="1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34204" y="3350429"/>
            <a:ext cx="385348" cy="24622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02</a:t>
            </a:r>
            <a:endParaRPr lang="en-US" sz="1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934204" y="4224189"/>
            <a:ext cx="385348" cy="24622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03</a:t>
            </a:r>
            <a:endParaRPr lang="en-US" sz="1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934204" y="5169069"/>
            <a:ext cx="385348" cy="24622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04</a:t>
            </a:r>
            <a:endParaRPr lang="en-US" sz="1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22438" y="2869530"/>
            <a:ext cx="1890090" cy="92333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first . Creepiest god air fish land.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Darkness.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saying fruitful were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hath.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22438" y="2304114"/>
            <a:ext cx="13884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83%</a:t>
            </a:r>
            <a:endParaRPr lang="en-US" sz="35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22438" y="4815286"/>
            <a:ext cx="1890090" cy="71558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first . Creepiest god air fish land.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Darkness.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22438" y="4249870"/>
            <a:ext cx="13884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accent5"/>
                </a:solidFill>
                <a:latin typeface="Montserrat" charset="0"/>
                <a:ea typeface="Montserrat" charset="0"/>
                <a:cs typeface="Montserrat" charset="0"/>
              </a:rPr>
              <a:t>17%</a:t>
            </a:r>
            <a:endParaRPr lang="en-US" sz="3500" b="1" dirty="0">
              <a:solidFill>
                <a:schemeClr val="accent5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6338130" y="4039320"/>
            <a:ext cx="1466168" cy="0"/>
          </a:xfrm>
          <a:prstGeom prst="line">
            <a:avLst/>
          </a:prstGeom>
          <a:ln w="6350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1" grpId="0" bldLvl="0" animBg="1"/>
      <p:bldP spid="62" grpId="0" bldLvl="0" animBg="1"/>
      <p:bldP spid="63" grpId="0" bldLvl="0" animBg="1"/>
      <p:bldP spid="64" grpId="0" bldLvl="0" animBg="1"/>
      <p:bldP spid="65" grpId="0"/>
      <p:bldP spid="66" grpId="0"/>
      <p:bldP spid="67" grpId="0"/>
      <p:bldP spid="68" grpId="0"/>
      <p:bldP spid="73" grpId="0"/>
      <p:bldP spid="74" grpId="0"/>
      <p:bldP spid="75" grpId="0"/>
      <p:bldP spid="76" grpId="0"/>
      <p:bldP spid="77" grpId="0"/>
      <p:bldP spid="78" grpId="0"/>
      <p:bldP spid="81" grpId="0"/>
      <p:bldP spid="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220"/>
          <p:cNvGrpSpPr/>
          <p:nvPr/>
        </p:nvGrpSpPr>
        <p:grpSpPr>
          <a:xfrm rot="15123965">
            <a:off x="6712380" y="4696434"/>
            <a:ext cx="2516112" cy="2418388"/>
            <a:chOff x="5777625" y="846954"/>
            <a:chExt cx="4819077" cy="4631912"/>
          </a:xfrm>
        </p:grpSpPr>
        <p:sp>
          <p:nvSpPr>
            <p:cNvPr id="245" name="Shape 6"/>
            <p:cNvSpPr/>
            <p:nvPr/>
          </p:nvSpPr>
          <p:spPr>
            <a:xfrm>
              <a:off x="6194223" y="1188778"/>
              <a:ext cx="4014453" cy="387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8" h="20180" extrusionOk="0">
                  <a:moveTo>
                    <a:pt x="19942" y="13030"/>
                  </a:moveTo>
                  <a:cubicBezTo>
                    <a:pt x="19993" y="14110"/>
                    <a:pt x="19745" y="15041"/>
                    <a:pt x="19154" y="15717"/>
                  </a:cubicBezTo>
                  <a:cubicBezTo>
                    <a:pt x="17177" y="17979"/>
                    <a:pt x="12143" y="16533"/>
                    <a:pt x="7909" y="12487"/>
                  </a:cubicBezTo>
                  <a:cubicBezTo>
                    <a:pt x="3675" y="8442"/>
                    <a:pt x="1845" y="3329"/>
                    <a:pt x="3822" y="1067"/>
                  </a:cubicBezTo>
                  <a:cubicBezTo>
                    <a:pt x="4412" y="391"/>
                    <a:pt x="5277" y="49"/>
                    <a:pt x="6310" y="5"/>
                  </a:cubicBezTo>
                  <a:cubicBezTo>
                    <a:pt x="4337" y="-63"/>
                    <a:pt x="2596" y="544"/>
                    <a:pt x="1421" y="1888"/>
                  </a:cubicBezTo>
                  <a:cubicBezTo>
                    <a:pt x="-1416" y="5135"/>
                    <a:pt x="127" y="11439"/>
                    <a:pt x="4867" y="15968"/>
                  </a:cubicBezTo>
                  <a:cubicBezTo>
                    <a:pt x="9607" y="20497"/>
                    <a:pt x="15750" y="21537"/>
                    <a:pt x="18588" y="18290"/>
                  </a:cubicBezTo>
                  <a:cubicBezTo>
                    <a:pt x="19762" y="16946"/>
                    <a:pt x="20184" y="15079"/>
                    <a:pt x="19942" y="13030"/>
                  </a:cubicBezTo>
                  <a:close/>
                </a:path>
              </a:pathLst>
            </a:custGeom>
            <a:gradFill>
              <a:gsLst>
                <a:gs pos="18000">
                  <a:schemeClr val="accent2"/>
                </a:gs>
                <a:gs pos="70000">
                  <a:schemeClr val="accent2">
                    <a:lumMod val="50000"/>
                  </a:schemeClr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46" name="Shape 7"/>
            <p:cNvSpPr/>
            <p:nvPr/>
          </p:nvSpPr>
          <p:spPr>
            <a:xfrm>
              <a:off x="6706962" y="881444"/>
              <a:ext cx="583831" cy="558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660"/>
                  </a:moveTo>
                  <a:lnTo>
                    <a:pt x="9514" y="0"/>
                  </a:lnTo>
                  <a:lnTo>
                    <a:pt x="0" y="13646"/>
                  </a:lnTo>
                  <a:lnTo>
                    <a:pt x="8543" y="21600"/>
                  </a:lnTo>
                  <a:cubicBezTo>
                    <a:pt x="8543" y="21600"/>
                    <a:pt x="21600" y="14660"/>
                    <a:pt x="21600" y="146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47" name="Shape 8"/>
            <p:cNvSpPr/>
            <p:nvPr/>
          </p:nvSpPr>
          <p:spPr>
            <a:xfrm>
              <a:off x="7486751" y="932410"/>
              <a:ext cx="421502" cy="383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598"/>
                  </a:moveTo>
                  <a:lnTo>
                    <a:pt x="12092" y="0"/>
                  </a:lnTo>
                  <a:lnTo>
                    <a:pt x="21600" y="21600"/>
                  </a:lnTo>
                  <a:cubicBezTo>
                    <a:pt x="21600" y="21600"/>
                    <a:pt x="0" y="16598"/>
                    <a:pt x="0" y="165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48" name="Shape 9"/>
            <p:cNvSpPr/>
            <p:nvPr/>
          </p:nvSpPr>
          <p:spPr>
            <a:xfrm>
              <a:off x="8347108" y="1263554"/>
              <a:ext cx="189576" cy="28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81" y="21600"/>
                  </a:moveTo>
                  <a:lnTo>
                    <a:pt x="21600" y="0"/>
                  </a:lnTo>
                  <a:lnTo>
                    <a:pt x="0" y="16016"/>
                  </a:lnTo>
                  <a:cubicBezTo>
                    <a:pt x="0" y="16016"/>
                    <a:pt x="20881" y="21600"/>
                    <a:pt x="20881" y="2160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49" name="Shape 10"/>
            <p:cNvSpPr/>
            <p:nvPr/>
          </p:nvSpPr>
          <p:spPr>
            <a:xfrm>
              <a:off x="9153149" y="1851066"/>
              <a:ext cx="284363" cy="262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06" y="21600"/>
                  </a:moveTo>
                  <a:lnTo>
                    <a:pt x="21600" y="5697"/>
                  </a:lnTo>
                  <a:lnTo>
                    <a:pt x="12961" y="0"/>
                  </a:lnTo>
                  <a:lnTo>
                    <a:pt x="0" y="14311"/>
                  </a:lnTo>
                  <a:cubicBezTo>
                    <a:pt x="0" y="14311"/>
                    <a:pt x="7506" y="21600"/>
                    <a:pt x="7506" y="2160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50" name="Shape 11"/>
            <p:cNvSpPr/>
            <p:nvPr/>
          </p:nvSpPr>
          <p:spPr>
            <a:xfrm>
              <a:off x="9655205" y="2556081"/>
              <a:ext cx="457804" cy="183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70" y="20413"/>
                  </a:moveTo>
                  <a:lnTo>
                    <a:pt x="21600" y="21600"/>
                  </a:lnTo>
                  <a:lnTo>
                    <a:pt x="15320" y="0"/>
                  </a:lnTo>
                  <a:lnTo>
                    <a:pt x="0" y="1187"/>
                  </a:lnTo>
                  <a:cubicBezTo>
                    <a:pt x="0" y="1187"/>
                    <a:pt x="6470" y="20413"/>
                    <a:pt x="6470" y="2041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51" name="Shape 12"/>
            <p:cNvSpPr/>
            <p:nvPr/>
          </p:nvSpPr>
          <p:spPr>
            <a:xfrm>
              <a:off x="10029076" y="3175639"/>
              <a:ext cx="470577" cy="341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56" y="12416"/>
                  </a:moveTo>
                  <a:lnTo>
                    <a:pt x="21600" y="21600"/>
                  </a:lnTo>
                  <a:lnTo>
                    <a:pt x="19255" y="9724"/>
                  </a:lnTo>
                  <a:lnTo>
                    <a:pt x="0" y="0"/>
                  </a:lnTo>
                  <a:cubicBezTo>
                    <a:pt x="0" y="0"/>
                    <a:pt x="3456" y="12416"/>
                    <a:pt x="3456" y="1241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52" name="Shape 13"/>
            <p:cNvSpPr/>
            <p:nvPr/>
          </p:nvSpPr>
          <p:spPr>
            <a:xfrm>
              <a:off x="6955093" y="846954"/>
              <a:ext cx="490032" cy="417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99" y="21600"/>
                  </a:moveTo>
                  <a:lnTo>
                    <a:pt x="0" y="1983"/>
                  </a:lnTo>
                  <a:lnTo>
                    <a:pt x="7200" y="0"/>
                  </a:lnTo>
                  <a:lnTo>
                    <a:pt x="21600" y="19722"/>
                  </a:lnTo>
                  <a:cubicBezTo>
                    <a:pt x="21600" y="19722"/>
                    <a:pt x="14399" y="21600"/>
                    <a:pt x="14399" y="2160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53" name="Shape 14"/>
            <p:cNvSpPr/>
            <p:nvPr/>
          </p:nvSpPr>
          <p:spPr>
            <a:xfrm>
              <a:off x="7721756" y="932410"/>
              <a:ext cx="361000" cy="428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498" y="2287"/>
                  </a:lnTo>
                  <a:lnTo>
                    <a:pt x="0" y="0"/>
                  </a:lnTo>
                  <a:lnTo>
                    <a:pt x="11102" y="19313"/>
                  </a:lnTo>
                  <a:cubicBezTo>
                    <a:pt x="11102" y="19313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54" name="Shape 15"/>
            <p:cNvSpPr/>
            <p:nvPr/>
          </p:nvSpPr>
          <p:spPr>
            <a:xfrm>
              <a:off x="8522909" y="1263554"/>
              <a:ext cx="220088" cy="410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233"/>
                  </a:moveTo>
                  <a:lnTo>
                    <a:pt x="20981" y="21600"/>
                  </a:lnTo>
                  <a:lnTo>
                    <a:pt x="21600" y="6367"/>
                  </a:lnTo>
                  <a:lnTo>
                    <a:pt x="619" y="0"/>
                  </a:lnTo>
                  <a:cubicBezTo>
                    <a:pt x="619" y="0"/>
                    <a:pt x="0" y="15233"/>
                    <a:pt x="0" y="1523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55" name="Shape 16"/>
            <p:cNvSpPr/>
            <p:nvPr/>
          </p:nvSpPr>
          <p:spPr>
            <a:xfrm>
              <a:off x="9249287" y="1925840"/>
              <a:ext cx="263523" cy="264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778" y="21600"/>
                  </a:moveTo>
                  <a:lnTo>
                    <a:pt x="21600" y="6376"/>
                  </a:lnTo>
                  <a:lnTo>
                    <a:pt x="15208" y="0"/>
                  </a:lnTo>
                  <a:lnTo>
                    <a:pt x="0" y="15829"/>
                  </a:lnTo>
                  <a:cubicBezTo>
                    <a:pt x="0" y="15829"/>
                    <a:pt x="6778" y="21600"/>
                    <a:pt x="6778" y="2160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56" name="Shape 17"/>
            <p:cNvSpPr/>
            <p:nvPr/>
          </p:nvSpPr>
          <p:spPr>
            <a:xfrm>
              <a:off x="9794071" y="2726993"/>
              <a:ext cx="320665" cy="203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069"/>
                  </a:lnTo>
                  <a:lnTo>
                    <a:pt x="9102" y="21600"/>
                  </a:lnTo>
                  <a:cubicBezTo>
                    <a:pt x="9102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57" name="Shape 18"/>
            <p:cNvSpPr/>
            <p:nvPr/>
          </p:nvSpPr>
          <p:spPr>
            <a:xfrm>
              <a:off x="10103851" y="3367916"/>
              <a:ext cx="395284" cy="40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04" y="20448"/>
                  </a:moveTo>
                  <a:lnTo>
                    <a:pt x="6906" y="21600"/>
                  </a:lnTo>
                  <a:lnTo>
                    <a:pt x="21600" y="7776"/>
                  </a:lnTo>
                  <a:lnTo>
                    <a:pt x="0" y="0"/>
                  </a:lnTo>
                  <a:cubicBezTo>
                    <a:pt x="0" y="0"/>
                    <a:pt x="2204" y="20448"/>
                    <a:pt x="2204" y="2044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58" name="Shape 19"/>
            <p:cNvSpPr/>
            <p:nvPr/>
          </p:nvSpPr>
          <p:spPr>
            <a:xfrm>
              <a:off x="7422659" y="1669470"/>
              <a:ext cx="2268237" cy="2152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2" h="20016" extrusionOk="0">
                  <a:moveTo>
                    <a:pt x="14233" y="5107"/>
                  </a:moveTo>
                  <a:cubicBezTo>
                    <a:pt x="9238" y="289"/>
                    <a:pt x="3289" y="-1423"/>
                    <a:pt x="947" y="1284"/>
                  </a:cubicBezTo>
                  <a:cubicBezTo>
                    <a:pt x="-28" y="2410"/>
                    <a:pt x="-223" y="4125"/>
                    <a:pt x="239" y="6090"/>
                  </a:cubicBezTo>
                  <a:cubicBezTo>
                    <a:pt x="2697" y="5783"/>
                    <a:pt x="6410" y="7483"/>
                    <a:pt x="9706" y="10663"/>
                  </a:cubicBezTo>
                  <a:cubicBezTo>
                    <a:pt x="12897" y="13742"/>
                    <a:pt x="14814" y="17356"/>
                    <a:pt x="14870" y="19954"/>
                  </a:cubicBezTo>
                  <a:cubicBezTo>
                    <a:pt x="16631" y="20177"/>
                    <a:pt x="18112" y="19799"/>
                    <a:pt x="19034" y="18734"/>
                  </a:cubicBezTo>
                  <a:cubicBezTo>
                    <a:pt x="21377" y="16027"/>
                    <a:pt x="19227" y="9926"/>
                    <a:pt x="14233" y="5107"/>
                  </a:cubicBezTo>
                  <a:close/>
                </a:path>
              </a:pathLst>
            </a:custGeom>
            <a:gradFill>
              <a:gsLst>
                <a:gs pos="48000">
                  <a:schemeClr val="accent2">
                    <a:lumMod val="75000"/>
                  </a:schemeClr>
                </a:gs>
                <a:gs pos="100000">
                  <a:srgbClr val="010101"/>
                </a:gs>
                <a:gs pos="12000">
                  <a:schemeClr val="accent2">
                    <a:lumMod val="50000"/>
                  </a:schemeClr>
                </a:gs>
              </a:gsLst>
              <a:lin ang="3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59" name="Shape 20"/>
            <p:cNvSpPr/>
            <p:nvPr/>
          </p:nvSpPr>
          <p:spPr>
            <a:xfrm>
              <a:off x="6803100" y="1188779"/>
              <a:ext cx="3395958" cy="3221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56" h="18912" extrusionOk="0">
                  <a:moveTo>
                    <a:pt x="15534" y="14638"/>
                  </a:moveTo>
                  <a:cubicBezTo>
                    <a:pt x="14050" y="16347"/>
                    <a:pt x="10281" y="15266"/>
                    <a:pt x="7116" y="12225"/>
                  </a:cubicBezTo>
                  <a:cubicBezTo>
                    <a:pt x="3951" y="9183"/>
                    <a:pt x="2589" y="5332"/>
                    <a:pt x="4073" y="3623"/>
                  </a:cubicBezTo>
                  <a:cubicBezTo>
                    <a:pt x="5558" y="1915"/>
                    <a:pt x="9327" y="2995"/>
                    <a:pt x="12492" y="6037"/>
                  </a:cubicBezTo>
                  <a:cubicBezTo>
                    <a:pt x="15657" y="9078"/>
                    <a:pt x="17019" y="12929"/>
                    <a:pt x="15534" y="14638"/>
                  </a:cubicBezTo>
                  <a:close/>
                  <a:moveTo>
                    <a:pt x="13487" y="4842"/>
                  </a:moveTo>
                  <a:cubicBezTo>
                    <a:pt x="8745" y="285"/>
                    <a:pt x="3106" y="-1344"/>
                    <a:pt x="892" y="1204"/>
                  </a:cubicBezTo>
                  <a:cubicBezTo>
                    <a:pt x="-1322" y="3752"/>
                    <a:pt x="727" y="9513"/>
                    <a:pt x="5469" y="14070"/>
                  </a:cubicBezTo>
                  <a:cubicBezTo>
                    <a:pt x="10211" y="18627"/>
                    <a:pt x="15850" y="20256"/>
                    <a:pt x="18064" y="17708"/>
                  </a:cubicBezTo>
                  <a:cubicBezTo>
                    <a:pt x="20278" y="15159"/>
                    <a:pt x="18229" y="9399"/>
                    <a:pt x="13487" y="4842"/>
                  </a:cubicBezTo>
                  <a:close/>
                </a:path>
              </a:pathLst>
            </a:custGeom>
            <a:gradFill>
              <a:gsLst>
                <a:gs pos="12000">
                  <a:schemeClr val="accent2">
                    <a:lumMod val="60000"/>
                    <a:lumOff val="40000"/>
                  </a:schemeClr>
                </a:gs>
                <a:gs pos="79000">
                  <a:schemeClr val="accent2">
                    <a:lumMod val="75000"/>
                  </a:schemeClr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60" name="Shape 21"/>
            <p:cNvSpPr/>
            <p:nvPr/>
          </p:nvSpPr>
          <p:spPr>
            <a:xfrm>
              <a:off x="5967457" y="1210143"/>
              <a:ext cx="887372" cy="825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232"/>
                  </a:moveTo>
                  <a:lnTo>
                    <a:pt x="14858" y="17801"/>
                  </a:lnTo>
                  <a:lnTo>
                    <a:pt x="7331" y="16605"/>
                  </a:lnTo>
                  <a:lnTo>
                    <a:pt x="3796" y="21600"/>
                  </a:lnTo>
                  <a:lnTo>
                    <a:pt x="0" y="18786"/>
                  </a:lnTo>
                  <a:lnTo>
                    <a:pt x="11782" y="0"/>
                  </a:lnTo>
                  <a:cubicBezTo>
                    <a:pt x="11782" y="0"/>
                    <a:pt x="21600" y="8232"/>
                    <a:pt x="21600" y="823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61" name="Shape 22"/>
            <p:cNvSpPr/>
            <p:nvPr/>
          </p:nvSpPr>
          <p:spPr>
            <a:xfrm>
              <a:off x="5967457" y="1077071"/>
              <a:ext cx="556625" cy="860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0164"/>
                  </a:lnTo>
                  <a:lnTo>
                    <a:pt x="0" y="21600"/>
                  </a:lnTo>
                  <a:lnTo>
                    <a:pt x="18783" y="3577"/>
                  </a:lnTo>
                  <a:cubicBezTo>
                    <a:pt x="18783" y="3577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62" name="Shape 23"/>
            <p:cNvSpPr/>
            <p:nvPr/>
          </p:nvSpPr>
          <p:spPr>
            <a:xfrm>
              <a:off x="6600142" y="1477194"/>
              <a:ext cx="293900" cy="47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677" y="4985"/>
                    <a:pt x="14382" y="11073"/>
                    <a:pt x="14498" y="17902"/>
                  </a:cubicBezTo>
                  <a:lnTo>
                    <a:pt x="5336" y="21600"/>
                  </a:lnTo>
                  <a:lnTo>
                    <a:pt x="0" y="17993"/>
                  </a:lnTo>
                  <a:cubicBezTo>
                    <a:pt x="0" y="17993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63" name="Shape 24"/>
            <p:cNvSpPr/>
            <p:nvPr/>
          </p:nvSpPr>
          <p:spPr>
            <a:xfrm>
              <a:off x="9964984" y="3944746"/>
              <a:ext cx="611841" cy="616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84" y="8989"/>
                  </a:moveTo>
                  <a:cubicBezTo>
                    <a:pt x="1793" y="9848"/>
                    <a:pt x="924" y="10616"/>
                    <a:pt x="0" y="11317"/>
                  </a:cubicBezTo>
                  <a:lnTo>
                    <a:pt x="8226" y="21600"/>
                  </a:lnTo>
                  <a:lnTo>
                    <a:pt x="21600" y="10280"/>
                  </a:lnTo>
                  <a:lnTo>
                    <a:pt x="7345" y="0"/>
                  </a:lnTo>
                  <a:cubicBezTo>
                    <a:pt x="6458" y="3437"/>
                    <a:pt x="4896" y="6479"/>
                    <a:pt x="2584" y="8989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64" name="Shape 25"/>
            <p:cNvSpPr/>
            <p:nvPr/>
          </p:nvSpPr>
          <p:spPr>
            <a:xfrm>
              <a:off x="10170387" y="3795198"/>
              <a:ext cx="426315" cy="451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cubicBezTo>
                    <a:pt x="1058" y="2654"/>
                    <a:pt x="648" y="5175"/>
                    <a:pt x="0" y="7564"/>
                  </a:cubicBezTo>
                  <a:lnTo>
                    <a:pt x="20459" y="21600"/>
                  </a:lnTo>
                  <a:lnTo>
                    <a:pt x="21600" y="14549"/>
                  </a:lnTo>
                  <a:cubicBezTo>
                    <a:pt x="21600" y="14549"/>
                    <a:pt x="1200" y="0"/>
                    <a:pt x="120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65" name="Shape 26"/>
            <p:cNvSpPr/>
            <p:nvPr/>
          </p:nvSpPr>
          <p:spPr>
            <a:xfrm>
              <a:off x="9345426" y="4329300"/>
              <a:ext cx="900167" cy="981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8" y="1768"/>
                  </a:moveTo>
                  <a:lnTo>
                    <a:pt x="0" y="14084"/>
                  </a:lnTo>
                  <a:lnTo>
                    <a:pt x="5678" y="21600"/>
                  </a:lnTo>
                  <a:lnTo>
                    <a:pt x="21600" y="9764"/>
                  </a:lnTo>
                  <a:lnTo>
                    <a:pt x="12782" y="0"/>
                  </a:lnTo>
                  <a:cubicBezTo>
                    <a:pt x="9868" y="1359"/>
                    <a:pt x="6305" y="1938"/>
                    <a:pt x="2298" y="176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66" name="Shape 27"/>
            <p:cNvSpPr/>
            <p:nvPr/>
          </p:nvSpPr>
          <p:spPr>
            <a:xfrm>
              <a:off x="9868846" y="4243843"/>
              <a:ext cx="481052" cy="530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436"/>
                  </a:moveTo>
                  <a:lnTo>
                    <a:pt x="5728" y="0"/>
                  </a:lnTo>
                  <a:cubicBezTo>
                    <a:pt x="4022" y="1403"/>
                    <a:pt x="2092" y="2561"/>
                    <a:pt x="0" y="3527"/>
                  </a:cubicBezTo>
                  <a:lnTo>
                    <a:pt x="16500" y="21600"/>
                  </a:lnTo>
                  <a:lnTo>
                    <a:pt x="16650" y="21490"/>
                  </a:lnTo>
                  <a:cubicBezTo>
                    <a:pt x="16650" y="21490"/>
                    <a:pt x="21600" y="17436"/>
                    <a:pt x="21600" y="17436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67" name="Shape 28"/>
            <p:cNvSpPr/>
            <p:nvPr/>
          </p:nvSpPr>
          <p:spPr>
            <a:xfrm>
              <a:off x="8792404" y="4876528"/>
              <a:ext cx="874831" cy="60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68" y="0"/>
                  </a:moveTo>
                  <a:lnTo>
                    <a:pt x="21600" y="467"/>
                  </a:lnTo>
                  <a:lnTo>
                    <a:pt x="5112" y="21600"/>
                  </a:lnTo>
                  <a:lnTo>
                    <a:pt x="0" y="20925"/>
                  </a:lnTo>
                  <a:cubicBezTo>
                    <a:pt x="0" y="20925"/>
                    <a:pt x="15868" y="0"/>
                    <a:pt x="15868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68" name="Shape 29"/>
            <p:cNvSpPr/>
            <p:nvPr/>
          </p:nvSpPr>
          <p:spPr>
            <a:xfrm>
              <a:off x="8597683" y="4382710"/>
              <a:ext cx="845238" cy="108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72" y="0"/>
                  </a:moveTo>
                  <a:lnTo>
                    <a:pt x="21600" y="9962"/>
                  </a:lnTo>
                  <a:lnTo>
                    <a:pt x="5177" y="21600"/>
                  </a:lnTo>
                  <a:lnTo>
                    <a:pt x="0" y="12623"/>
                  </a:lnTo>
                  <a:cubicBezTo>
                    <a:pt x="0" y="12623"/>
                    <a:pt x="16372" y="0"/>
                    <a:pt x="16372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69" name="Shape 30"/>
            <p:cNvSpPr/>
            <p:nvPr/>
          </p:nvSpPr>
          <p:spPr>
            <a:xfrm>
              <a:off x="7753802" y="4521576"/>
              <a:ext cx="941762" cy="757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841"/>
                  </a:moveTo>
                  <a:lnTo>
                    <a:pt x="6225" y="21600"/>
                  </a:lnTo>
                  <a:lnTo>
                    <a:pt x="21600" y="3759"/>
                  </a:lnTo>
                  <a:lnTo>
                    <a:pt x="15375" y="0"/>
                  </a:lnTo>
                  <a:cubicBezTo>
                    <a:pt x="15375" y="0"/>
                    <a:pt x="0" y="17841"/>
                    <a:pt x="0" y="1784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70" name="Shape 31"/>
            <p:cNvSpPr/>
            <p:nvPr/>
          </p:nvSpPr>
          <p:spPr>
            <a:xfrm>
              <a:off x="7753802" y="4062249"/>
              <a:ext cx="670363" cy="1086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9167"/>
                  </a:lnTo>
                  <a:lnTo>
                    <a:pt x="0" y="21600"/>
                  </a:lnTo>
                  <a:lnTo>
                    <a:pt x="520" y="12542"/>
                  </a:lnTo>
                  <a:cubicBezTo>
                    <a:pt x="520" y="12542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71" name="Shape 32"/>
            <p:cNvSpPr/>
            <p:nvPr/>
          </p:nvSpPr>
          <p:spPr>
            <a:xfrm>
              <a:off x="6944411" y="3645649"/>
              <a:ext cx="892568" cy="964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72" y="6264"/>
                  </a:moveTo>
                  <a:lnTo>
                    <a:pt x="21600" y="0"/>
                  </a:lnTo>
                  <a:lnTo>
                    <a:pt x="1041" y="21206"/>
                  </a:lnTo>
                  <a:lnTo>
                    <a:pt x="0" y="21600"/>
                  </a:lnTo>
                  <a:cubicBezTo>
                    <a:pt x="0" y="21600"/>
                    <a:pt x="14772" y="6264"/>
                    <a:pt x="14772" y="6264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72" name="Shape 33"/>
            <p:cNvSpPr/>
            <p:nvPr/>
          </p:nvSpPr>
          <p:spPr>
            <a:xfrm>
              <a:off x="6130132" y="2876542"/>
              <a:ext cx="1042109" cy="721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1537" y="508"/>
                  </a:lnTo>
                  <a:lnTo>
                    <a:pt x="0" y="21600"/>
                  </a:lnTo>
                  <a:lnTo>
                    <a:pt x="9657" y="20832"/>
                  </a:lnTo>
                  <a:cubicBezTo>
                    <a:pt x="9657" y="20832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73" name="Shape 34"/>
            <p:cNvSpPr/>
            <p:nvPr/>
          </p:nvSpPr>
          <p:spPr>
            <a:xfrm>
              <a:off x="7516353" y="1661232"/>
              <a:ext cx="2181946" cy="2062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8" h="20108" extrusionOk="0">
                  <a:moveTo>
                    <a:pt x="14115" y="5354"/>
                  </a:moveTo>
                  <a:cubicBezTo>
                    <a:pt x="8882" y="303"/>
                    <a:pt x="2650" y="-1492"/>
                    <a:pt x="195" y="1346"/>
                  </a:cubicBezTo>
                  <a:cubicBezTo>
                    <a:pt x="126" y="1426"/>
                    <a:pt x="62" y="1509"/>
                    <a:pt x="0" y="1594"/>
                  </a:cubicBezTo>
                  <a:cubicBezTo>
                    <a:pt x="26" y="1561"/>
                    <a:pt x="51" y="1527"/>
                    <a:pt x="78" y="1496"/>
                  </a:cubicBezTo>
                  <a:cubicBezTo>
                    <a:pt x="2529" y="-1337"/>
                    <a:pt x="8750" y="454"/>
                    <a:pt x="13974" y="5497"/>
                  </a:cubicBezTo>
                  <a:cubicBezTo>
                    <a:pt x="19198" y="10540"/>
                    <a:pt x="21446" y="16924"/>
                    <a:pt x="18995" y="19757"/>
                  </a:cubicBezTo>
                  <a:cubicBezTo>
                    <a:pt x="18885" y="19884"/>
                    <a:pt x="18766" y="19999"/>
                    <a:pt x="18641" y="20108"/>
                  </a:cubicBezTo>
                  <a:cubicBezTo>
                    <a:pt x="18821" y="19967"/>
                    <a:pt x="18993" y="19816"/>
                    <a:pt x="19145" y="19639"/>
                  </a:cubicBezTo>
                  <a:cubicBezTo>
                    <a:pt x="21600" y="16802"/>
                    <a:pt x="19348" y="10406"/>
                    <a:pt x="14115" y="535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74" name="Shape 36"/>
            <p:cNvSpPr/>
            <p:nvPr/>
          </p:nvSpPr>
          <p:spPr>
            <a:xfrm>
              <a:off x="6450593" y="1068833"/>
              <a:ext cx="514312" cy="457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40" y="21600"/>
                  </a:moveTo>
                  <a:lnTo>
                    <a:pt x="0" y="6734"/>
                  </a:lnTo>
                  <a:lnTo>
                    <a:pt x="3049" y="0"/>
                  </a:lnTo>
                  <a:lnTo>
                    <a:pt x="21600" y="15718"/>
                  </a:lnTo>
                  <a:cubicBezTo>
                    <a:pt x="21600" y="15718"/>
                    <a:pt x="16940" y="21600"/>
                    <a:pt x="1694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75" name="Shape 37"/>
            <p:cNvSpPr/>
            <p:nvPr/>
          </p:nvSpPr>
          <p:spPr>
            <a:xfrm>
              <a:off x="6546732" y="2641537"/>
              <a:ext cx="626311" cy="256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95" y="0"/>
                  </a:moveTo>
                  <a:cubicBezTo>
                    <a:pt x="18143" y="6676"/>
                    <a:pt x="19781" y="13419"/>
                    <a:pt x="21600" y="20172"/>
                  </a:cubicBezTo>
                  <a:lnTo>
                    <a:pt x="4857" y="21600"/>
                  </a:lnTo>
                  <a:lnTo>
                    <a:pt x="0" y="1009"/>
                  </a:lnTo>
                  <a:cubicBezTo>
                    <a:pt x="0" y="1009"/>
                    <a:pt x="16695" y="0"/>
                    <a:pt x="16695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76" name="Shape 38"/>
            <p:cNvSpPr/>
            <p:nvPr/>
          </p:nvSpPr>
          <p:spPr>
            <a:xfrm>
              <a:off x="7315838" y="3410644"/>
              <a:ext cx="529552" cy="506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7" y="0"/>
                  </a:moveTo>
                  <a:cubicBezTo>
                    <a:pt x="14181" y="2484"/>
                    <a:pt x="16593" y="4935"/>
                    <a:pt x="19108" y="7339"/>
                  </a:cubicBezTo>
                  <a:cubicBezTo>
                    <a:pt x="19935" y="8129"/>
                    <a:pt x="20766" y="8908"/>
                    <a:pt x="21600" y="9674"/>
                  </a:cubicBezTo>
                  <a:lnTo>
                    <a:pt x="10091" y="21600"/>
                  </a:lnTo>
                  <a:lnTo>
                    <a:pt x="0" y="11390"/>
                  </a:lnTo>
                  <a:cubicBezTo>
                    <a:pt x="0" y="11390"/>
                    <a:pt x="11877" y="0"/>
                    <a:pt x="1187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77" name="Shape 39"/>
            <p:cNvSpPr/>
            <p:nvPr/>
          </p:nvSpPr>
          <p:spPr>
            <a:xfrm>
              <a:off x="8416088" y="4062249"/>
              <a:ext cx="271399" cy="592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5224"/>
                  </a:lnTo>
                  <a:cubicBezTo>
                    <a:pt x="14469" y="3702"/>
                    <a:pt x="7246" y="1958"/>
                    <a:pt x="0" y="0"/>
                  </a:cubicBezTo>
                  <a:lnTo>
                    <a:pt x="0" y="16799"/>
                  </a:lnTo>
                  <a:cubicBezTo>
                    <a:pt x="0" y="16799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78" name="Shape 40"/>
            <p:cNvSpPr/>
            <p:nvPr/>
          </p:nvSpPr>
          <p:spPr>
            <a:xfrm>
              <a:off x="9238605" y="4382710"/>
              <a:ext cx="436739" cy="512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171" y="651"/>
                    <a:pt x="8182" y="999"/>
                    <a:pt x="11987" y="1033"/>
                  </a:cubicBezTo>
                  <a:lnTo>
                    <a:pt x="21600" y="21600"/>
                  </a:lnTo>
                  <a:lnTo>
                    <a:pt x="10118" y="21052"/>
                  </a:lnTo>
                  <a:cubicBezTo>
                    <a:pt x="10118" y="2105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79" name="Shape 41"/>
            <p:cNvSpPr/>
            <p:nvPr/>
          </p:nvSpPr>
          <p:spPr>
            <a:xfrm>
              <a:off x="5777625" y="1904476"/>
              <a:ext cx="1024077" cy="934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662"/>
                  </a:moveTo>
                  <a:lnTo>
                    <a:pt x="10236" y="21600"/>
                  </a:lnTo>
                  <a:lnTo>
                    <a:pt x="0" y="16971"/>
                  </a:lnTo>
                  <a:lnTo>
                    <a:pt x="10800" y="0"/>
                  </a:lnTo>
                  <a:cubicBezTo>
                    <a:pt x="10800" y="0"/>
                    <a:pt x="21600" y="4662"/>
                    <a:pt x="21600" y="466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80" name="Shape 42"/>
            <p:cNvSpPr/>
            <p:nvPr/>
          </p:nvSpPr>
          <p:spPr>
            <a:xfrm>
              <a:off x="5777625" y="1701517"/>
              <a:ext cx="512039" cy="93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728"/>
                  </a:moveTo>
                  <a:lnTo>
                    <a:pt x="0" y="21600"/>
                  </a:lnTo>
                  <a:lnTo>
                    <a:pt x="0" y="16733"/>
                  </a:lnTo>
                  <a:lnTo>
                    <a:pt x="21600" y="0"/>
                  </a:lnTo>
                  <a:cubicBezTo>
                    <a:pt x="21600" y="0"/>
                    <a:pt x="21600" y="4728"/>
                    <a:pt x="21600" y="472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81" name="Shape 43"/>
            <p:cNvSpPr/>
            <p:nvPr/>
          </p:nvSpPr>
          <p:spPr>
            <a:xfrm>
              <a:off x="6290363" y="1701517"/>
              <a:ext cx="512037" cy="4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907"/>
                  </a:lnTo>
                  <a:lnTo>
                    <a:pt x="21600" y="21600"/>
                  </a:lnTo>
                  <a:lnTo>
                    <a:pt x="20768" y="9945"/>
                  </a:lnTo>
                  <a:cubicBezTo>
                    <a:pt x="20768" y="994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82" name="Shape 44"/>
            <p:cNvSpPr/>
            <p:nvPr/>
          </p:nvSpPr>
          <p:spPr>
            <a:xfrm>
              <a:off x="6010186" y="2652219"/>
              <a:ext cx="683008" cy="94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46" y="0"/>
                  </a:moveTo>
                  <a:lnTo>
                    <a:pt x="21600" y="5568"/>
                  </a:lnTo>
                  <a:lnTo>
                    <a:pt x="3997" y="21600"/>
                  </a:lnTo>
                  <a:lnTo>
                    <a:pt x="0" y="16215"/>
                  </a:lnTo>
                  <a:cubicBezTo>
                    <a:pt x="0" y="16215"/>
                    <a:pt x="17146" y="0"/>
                    <a:pt x="17146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83" name="Shape 45"/>
            <p:cNvSpPr/>
            <p:nvPr/>
          </p:nvSpPr>
          <p:spPr>
            <a:xfrm>
              <a:off x="6717644" y="3677695"/>
              <a:ext cx="844349" cy="92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85" y="21600"/>
                  </a:moveTo>
                  <a:lnTo>
                    <a:pt x="21600" y="5596"/>
                  </a:lnTo>
                  <a:lnTo>
                    <a:pt x="15271" y="0"/>
                  </a:lnTo>
                  <a:lnTo>
                    <a:pt x="0" y="15830"/>
                  </a:lnTo>
                  <a:cubicBezTo>
                    <a:pt x="0" y="15830"/>
                    <a:pt x="1789" y="18365"/>
                    <a:pt x="5985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84" name="Shape 35"/>
            <p:cNvSpPr/>
            <p:nvPr/>
          </p:nvSpPr>
          <p:spPr>
            <a:xfrm>
              <a:off x="6794862" y="1188779"/>
              <a:ext cx="3395864" cy="3221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3" h="20167" extrusionOk="0">
                  <a:moveTo>
                    <a:pt x="19229" y="18788"/>
                  </a:moveTo>
                  <a:cubicBezTo>
                    <a:pt x="16884" y="21492"/>
                    <a:pt x="10913" y="19764"/>
                    <a:pt x="5892" y="14928"/>
                  </a:cubicBezTo>
                  <a:cubicBezTo>
                    <a:pt x="871" y="10092"/>
                    <a:pt x="-1299" y="3980"/>
                    <a:pt x="1045" y="1276"/>
                  </a:cubicBezTo>
                  <a:cubicBezTo>
                    <a:pt x="1774" y="435"/>
                    <a:pt x="2854" y="24"/>
                    <a:pt x="4146" y="0"/>
                  </a:cubicBezTo>
                  <a:cubicBezTo>
                    <a:pt x="2812" y="8"/>
                    <a:pt x="1697" y="420"/>
                    <a:pt x="949" y="1282"/>
                  </a:cubicBezTo>
                  <a:cubicBezTo>
                    <a:pt x="-1407" y="4000"/>
                    <a:pt x="774" y="10143"/>
                    <a:pt x="5820" y="15003"/>
                  </a:cubicBezTo>
                  <a:cubicBezTo>
                    <a:pt x="10867" y="19863"/>
                    <a:pt x="16868" y="21600"/>
                    <a:pt x="19224" y="18882"/>
                  </a:cubicBezTo>
                  <a:cubicBezTo>
                    <a:pt x="19890" y="18114"/>
                    <a:pt x="20193" y="17071"/>
                    <a:pt x="20171" y="15861"/>
                  </a:cubicBezTo>
                  <a:cubicBezTo>
                    <a:pt x="20178" y="17031"/>
                    <a:pt x="19877" y="18040"/>
                    <a:pt x="19229" y="1878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85" name="Shape 31"/>
            <p:cNvSpPr/>
            <p:nvPr/>
          </p:nvSpPr>
          <p:spPr>
            <a:xfrm>
              <a:off x="7753802" y="4062249"/>
              <a:ext cx="670363" cy="1086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9167"/>
                  </a:lnTo>
                  <a:lnTo>
                    <a:pt x="0" y="21600"/>
                  </a:lnTo>
                  <a:lnTo>
                    <a:pt x="520" y="12542"/>
                  </a:lnTo>
                  <a:cubicBezTo>
                    <a:pt x="520" y="12542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3" name="Group 2"/>
          <p:cNvGrpSpPr/>
          <p:nvPr/>
        </p:nvGrpSpPr>
        <p:grpSpPr>
          <a:xfrm rot="9000000">
            <a:off x="5087829" y="4106645"/>
            <a:ext cx="2955517" cy="3357446"/>
            <a:chOff x="1237758" y="1957886"/>
            <a:chExt cx="3609586" cy="4100470"/>
          </a:xfrm>
        </p:grpSpPr>
        <p:sp>
          <p:nvSpPr>
            <p:cNvPr id="4" name="Freeform 3"/>
            <p:cNvSpPr/>
            <p:nvPr/>
          </p:nvSpPr>
          <p:spPr>
            <a:xfrm>
              <a:off x="1929839" y="3359536"/>
              <a:ext cx="1096269" cy="1333710"/>
            </a:xfrm>
            <a:custGeom>
              <a:avLst/>
              <a:gdLst>
                <a:gd name="connsiteX0" fmla="*/ 1060906 w 1096269"/>
                <a:gd name="connsiteY0" fmla="*/ 368791 h 1333710"/>
                <a:gd name="connsiteX1" fmla="*/ 924504 w 1096269"/>
                <a:gd name="connsiteY1" fmla="*/ 333428 h 1333710"/>
                <a:gd name="connsiteX2" fmla="*/ 500141 w 1096269"/>
                <a:gd name="connsiteY2" fmla="*/ 651699 h 1333710"/>
                <a:gd name="connsiteX3" fmla="*/ 904296 w 1096269"/>
                <a:gd name="connsiteY3" fmla="*/ 1020491 h 1333710"/>
                <a:gd name="connsiteX4" fmla="*/ 1096269 w 1096269"/>
                <a:gd name="connsiteY4" fmla="*/ 1025542 h 1333710"/>
                <a:gd name="connsiteX5" fmla="*/ 767894 w 1096269"/>
                <a:gd name="connsiteY5" fmla="*/ 1333710 h 1333710"/>
                <a:gd name="connsiteX6" fmla="*/ 282908 w 1096269"/>
                <a:gd name="connsiteY6" fmla="*/ 1136685 h 1333710"/>
                <a:gd name="connsiteX7" fmla="*/ 0 w 1096269"/>
                <a:gd name="connsiteY7" fmla="*/ 550661 h 1333710"/>
                <a:gd name="connsiteX8" fmla="*/ 459726 w 1096269"/>
                <a:gd name="connsiteY8" fmla="*/ 45467 h 1333710"/>
                <a:gd name="connsiteX9" fmla="*/ 929555 w 1096269"/>
                <a:gd name="connsiteY9" fmla="*/ 0 h 1333710"/>
                <a:gd name="connsiteX10" fmla="*/ 1035646 w 1096269"/>
                <a:gd name="connsiteY10" fmla="*/ 222285 h 1333710"/>
                <a:gd name="connsiteX11" fmla="*/ 1060906 w 1096269"/>
                <a:gd name="connsiteY11" fmla="*/ 368791 h 133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6269" h="1333710">
                  <a:moveTo>
                    <a:pt x="1060906" y="368791"/>
                  </a:moveTo>
                  <a:lnTo>
                    <a:pt x="924504" y="333428"/>
                  </a:lnTo>
                  <a:lnTo>
                    <a:pt x="500141" y="651699"/>
                  </a:lnTo>
                  <a:lnTo>
                    <a:pt x="904296" y="1020491"/>
                  </a:lnTo>
                  <a:lnTo>
                    <a:pt x="1096269" y="1025542"/>
                  </a:lnTo>
                  <a:lnTo>
                    <a:pt x="767894" y="1333710"/>
                  </a:lnTo>
                  <a:lnTo>
                    <a:pt x="282908" y="1136685"/>
                  </a:lnTo>
                  <a:lnTo>
                    <a:pt x="0" y="550661"/>
                  </a:lnTo>
                  <a:lnTo>
                    <a:pt x="459726" y="45467"/>
                  </a:lnTo>
                  <a:lnTo>
                    <a:pt x="929555" y="0"/>
                  </a:lnTo>
                  <a:lnTo>
                    <a:pt x="1035646" y="222285"/>
                  </a:lnTo>
                  <a:lnTo>
                    <a:pt x="1060906" y="36879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hape 50"/>
            <p:cNvSpPr/>
            <p:nvPr/>
          </p:nvSpPr>
          <p:spPr>
            <a:xfrm>
              <a:off x="2274012" y="3520023"/>
              <a:ext cx="677004" cy="986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3" h="20931" extrusionOk="0">
                  <a:moveTo>
                    <a:pt x="15399" y="10866"/>
                  </a:moveTo>
                  <a:cubicBezTo>
                    <a:pt x="15887" y="7908"/>
                    <a:pt x="18016" y="5458"/>
                    <a:pt x="20783" y="4254"/>
                  </a:cubicBezTo>
                  <a:cubicBezTo>
                    <a:pt x="19101" y="1914"/>
                    <a:pt x="16335" y="301"/>
                    <a:pt x="12996" y="37"/>
                  </a:cubicBezTo>
                  <a:cubicBezTo>
                    <a:pt x="6843" y="-448"/>
                    <a:pt x="1085" y="3827"/>
                    <a:pt x="134" y="9586"/>
                  </a:cubicBezTo>
                  <a:cubicBezTo>
                    <a:pt x="-817" y="15346"/>
                    <a:pt x="3399" y="20407"/>
                    <a:pt x="9551" y="20893"/>
                  </a:cubicBezTo>
                  <a:cubicBezTo>
                    <a:pt x="12840" y="21152"/>
                    <a:pt x="16015" y="20050"/>
                    <a:pt x="18405" y="18090"/>
                  </a:cubicBezTo>
                  <a:cubicBezTo>
                    <a:pt x="16153" y="16478"/>
                    <a:pt x="14916" y="13788"/>
                    <a:pt x="15399" y="10866"/>
                  </a:cubicBezTo>
                  <a:close/>
                </a:path>
              </a:pathLst>
            </a:custGeom>
            <a:gradFill>
              <a:gsLst>
                <a:gs pos="53000">
                  <a:schemeClr val="accent4">
                    <a:lumMod val="75000"/>
                  </a:schemeClr>
                </a:gs>
                <a:gs pos="23000">
                  <a:schemeClr val="accent4">
                    <a:lumMod val="50000"/>
                  </a:schemeClr>
                </a:gs>
                <a:gs pos="77000">
                  <a:schemeClr val="accent4">
                    <a:lumMod val="50000"/>
                  </a:schemeClr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" name="Shape 46"/>
            <p:cNvSpPr/>
            <p:nvPr/>
          </p:nvSpPr>
          <p:spPr>
            <a:xfrm>
              <a:off x="2797336" y="2267666"/>
              <a:ext cx="551880" cy="198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0629"/>
                  </a:lnTo>
                  <a:lnTo>
                    <a:pt x="17403" y="21600"/>
                  </a:lnTo>
                  <a:lnTo>
                    <a:pt x="1605" y="10971"/>
                  </a:lnTo>
                  <a:cubicBezTo>
                    <a:pt x="1605" y="1097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" name="Shape 47"/>
            <p:cNvSpPr/>
            <p:nvPr/>
          </p:nvSpPr>
          <p:spPr>
            <a:xfrm>
              <a:off x="3224617" y="5023632"/>
              <a:ext cx="939773" cy="61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40" y="0"/>
                  </a:moveTo>
                  <a:lnTo>
                    <a:pt x="21600" y="6943"/>
                  </a:lnTo>
                  <a:cubicBezTo>
                    <a:pt x="21600" y="6943"/>
                    <a:pt x="13699" y="18625"/>
                    <a:pt x="10293" y="21600"/>
                  </a:cubicBezTo>
                  <a:cubicBezTo>
                    <a:pt x="5509" y="21490"/>
                    <a:pt x="0" y="18184"/>
                    <a:pt x="0" y="18184"/>
                  </a:cubicBezTo>
                  <a:cubicBezTo>
                    <a:pt x="0" y="18184"/>
                    <a:pt x="9640" y="0"/>
                    <a:pt x="964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" name="Shape 48"/>
            <p:cNvSpPr/>
            <p:nvPr/>
          </p:nvSpPr>
          <p:spPr>
            <a:xfrm>
              <a:off x="3886904" y="3827244"/>
              <a:ext cx="671717" cy="851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46" y="2080"/>
                  </a:moveTo>
                  <a:lnTo>
                    <a:pt x="5375" y="0"/>
                  </a:lnTo>
                  <a:lnTo>
                    <a:pt x="21600" y="2560"/>
                  </a:lnTo>
                  <a:cubicBezTo>
                    <a:pt x="21194" y="9280"/>
                    <a:pt x="18862" y="21600"/>
                    <a:pt x="18862" y="21600"/>
                  </a:cubicBezTo>
                  <a:lnTo>
                    <a:pt x="0" y="18000"/>
                  </a:lnTo>
                  <a:cubicBezTo>
                    <a:pt x="0" y="18000"/>
                    <a:pt x="3346" y="2080"/>
                    <a:pt x="3346" y="208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" name="Shape 49"/>
            <p:cNvSpPr/>
            <p:nvPr/>
          </p:nvSpPr>
          <p:spPr>
            <a:xfrm>
              <a:off x="3641217" y="2684265"/>
              <a:ext cx="761069" cy="63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" y="4005"/>
                  </a:moveTo>
                  <a:lnTo>
                    <a:pt x="0" y="0"/>
                  </a:lnTo>
                  <a:lnTo>
                    <a:pt x="15156" y="6151"/>
                  </a:lnTo>
                  <a:lnTo>
                    <a:pt x="21600" y="18739"/>
                  </a:lnTo>
                  <a:lnTo>
                    <a:pt x="6444" y="21600"/>
                  </a:lnTo>
                  <a:cubicBezTo>
                    <a:pt x="6444" y="21600"/>
                    <a:pt x="119" y="4005"/>
                    <a:pt x="119" y="400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0" name="Shape 51"/>
            <p:cNvSpPr/>
            <p:nvPr/>
          </p:nvSpPr>
          <p:spPr>
            <a:xfrm>
              <a:off x="3641217" y="2395850"/>
              <a:ext cx="702201" cy="475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881"/>
                  </a:moveTo>
                  <a:lnTo>
                    <a:pt x="5691" y="0"/>
                  </a:lnTo>
                  <a:lnTo>
                    <a:pt x="0" y="13381"/>
                  </a:lnTo>
                  <a:lnTo>
                    <a:pt x="16426" y="21600"/>
                  </a:lnTo>
                  <a:cubicBezTo>
                    <a:pt x="16426" y="21600"/>
                    <a:pt x="21600" y="6881"/>
                    <a:pt x="21600" y="688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1" name="Shape 52"/>
            <p:cNvSpPr/>
            <p:nvPr/>
          </p:nvSpPr>
          <p:spPr>
            <a:xfrm>
              <a:off x="4260775" y="3154275"/>
              <a:ext cx="586569" cy="696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13" y="3225"/>
                  </a:moveTo>
                  <a:lnTo>
                    <a:pt x="21600" y="21600"/>
                  </a:lnTo>
                  <a:lnTo>
                    <a:pt x="2787" y="18375"/>
                  </a:lnTo>
                  <a:lnTo>
                    <a:pt x="0" y="0"/>
                  </a:lnTo>
                  <a:cubicBezTo>
                    <a:pt x="0" y="0"/>
                    <a:pt x="18813" y="3225"/>
                    <a:pt x="18813" y="322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2" name="Shape 53"/>
            <p:cNvSpPr/>
            <p:nvPr/>
          </p:nvSpPr>
          <p:spPr>
            <a:xfrm>
              <a:off x="4052764" y="3741787"/>
              <a:ext cx="792605" cy="188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946"/>
                  </a:moveTo>
                  <a:lnTo>
                    <a:pt x="7677" y="0"/>
                  </a:lnTo>
                  <a:lnTo>
                    <a:pt x="0" y="10016"/>
                  </a:lnTo>
                  <a:lnTo>
                    <a:pt x="13751" y="21600"/>
                  </a:lnTo>
                  <a:cubicBezTo>
                    <a:pt x="13751" y="21600"/>
                    <a:pt x="21600" y="11946"/>
                    <a:pt x="21600" y="1194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3" name="Shape 54"/>
            <p:cNvSpPr/>
            <p:nvPr/>
          </p:nvSpPr>
          <p:spPr>
            <a:xfrm>
              <a:off x="3956626" y="4537310"/>
              <a:ext cx="773682" cy="199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7" y="2046"/>
                  </a:moveTo>
                  <a:lnTo>
                    <a:pt x="21600" y="21600"/>
                  </a:lnTo>
                  <a:lnTo>
                    <a:pt x="7513" y="19554"/>
                  </a:lnTo>
                  <a:lnTo>
                    <a:pt x="0" y="0"/>
                  </a:lnTo>
                  <a:cubicBezTo>
                    <a:pt x="0" y="0"/>
                    <a:pt x="14087" y="2046"/>
                    <a:pt x="14087" y="204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" name="Shape 55"/>
            <p:cNvSpPr/>
            <p:nvPr/>
          </p:nvSpPr>
          <p:spPr>
            <a:xfrm>
              <a:off x="3972360" y="4713853"/>
              <a:ext cx="761069" cy="549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80" y="0"/>
                  </a:moveTo>
                  <a:lnTo>
                    <a:pt x="21600" y="743"/>
                  </a:lnTo>
                  <a:lnTo>
                    <a:pt x="15126" y="21600"/>
                  </a:lnTo>
                  <a:lnTo>
                    <a:pt x="0" y="20650"/>
                  </a:lnTo>
                  <a:lnTo>
                    <a:pt x="7280" y="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5" name="Shape 56"/>
            <p:cNvSpPr/>
            <p:nvPr/>
          </p:nvSpPr>
          <p:spPr>
            <a:xfrm>
              <a:off x="3299392" y="5493642"/>
              <a:ext cx="633874" cy="37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1" y="0"/>
                  </a:moveTo>
                  <a:lnTo>
                    <a:pt x="21600" y="19227"/>
                  </a:lnTo>
                  <a:lnTo>
                    <a:pt x="3439" y="21600"/>
                  </a:lnTo>
                  <a:lnTo>
                    <a:pt x="0" y="2373"/>
                  </a:lnTo>
                  <a:cubicBezTo>
                    <a:pt x="0" y="2373"/>
                    <a:pt x="18161" y="0"/>
                    <a:pt x="1816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6" name="Shape 57"/>
            <p:cNvSpPr/>
            <p:nvPr/>
          </p:nvSpPr>
          <p:spPr>
            <a:xfrm>
              <a:off x="2957566" y="5819733"/>
              <a:ext cx="974462" cy="238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9786" y="3711"/>
                  </a:lnTo>
                  <a:lnTo>
                    <a:pt x="0" y="21600"/>
                  </a:lnTo>
                  <a:lnTo>
                    <a:pt x="10765" y="21029"/>
                  </a:lnTo>
                  <a:cubicBezTo>
                    <a:pt x="10765" y="21029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" name="Shape 58"/>
            <p:cNvSpPr/>
            <p:nvPr/>
          </p:nvSpPr>
          <p:spPr>
            <a:xfrm>
              <a:off x="2278968" y="5638139"/>
              <a:ext cx="668564" cy="38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0" y="2797"/>
                  </a:moveTo>
                  <a:lnTo>
                    <a:pt x="3260" y="4225"/>
                  </a:lnTo>
                  <a:lnTo>
                    <a:pt x="0" y="21124"/>
                  </a:lnTo>
                  <a:lnTo>
                    <a:pt x="18034" y="21600"/>
                  </a:lnTo>
                  <a:lnTo>
                    <a:pt x="21600" y="9104"/>
                  </a:lnTo>
                  <a:lnTo>
                    <a:pt x="15487" y="0"/>
                  </a:lnTo>
                  <a:cubicBezTo>
                    <a:pt x="15487" y="0"/>
                    <a:pt x="7200" y="2797"/>
                    <a:pt x="7200" y="279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" name="Shape 59"/>
            <p:cNvSpPr/>
            <p:nvPr/>
          </p:nvSpPr>
          <p:spPr>
            <a:xfrm>
              <a:off x="1483445" y="5119771"/>
              <a:ext cx="371074" cy="177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894"/>
                  </a:moveTo>
                  <a:lnTo>
                    <a:pt x="11259" y="0"/>
                  </a:lnTo>
                  <a:lnTo>
                    <a:pt x="14686" y="1534"/>
                  </a:lnTo>
                  <a:lnTo>
                    <a:pt x="21600" y="21600"/>
                  </a:lnTo>
                  <a:cubicBezTo>
                    <a:pt x="21600" y="21600"/>
                    <a:pt x="0" y="17894"/>
                    <a:pt x="0" y="17894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9" name="Shape 60"/>
            <p:cNvSpPr/>
            <p:nvPr/>
          </p:nvSpPr>
          <p:spPr>
            <a:xfrm>
              <a:off x="1291168" y="3501152"/>
              <a:ext cx="288029" cy="121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35" y="12662"/>
                  </a:moveTo>
                  <a:lnTo>
                    <a:pt x="0" y="21600"/>
                  </a:lnTo>
                  <a:lnTo>
                    <a:pt x="21600" y="0"/>
                  </a:lnTo>
                  <a:cubicBezTo>
                    <a:pt x="21600" y="0"/>
                    <a:pt x="19235" y="12662"/>
                    <a:pt x="19235" y="12662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0" name="Shape 61"/>
            <p:cNvSpPr/>
            <p:nvPr/>
          </p:nvSpPr>
          <p:spPr>
            <a:xfrm>
              <a:off x="1867998" y="2464994"/>
              <a:ext cx="395252" cy="239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8043" y="18568"/>
                  </a:lnTo>
                  <a:lnTo>
                    <a:pt x="10800" y="21600"/>
                  </a:lnTo>
                  <a:lnTo>
                    <a:pt x="21600" y="8242"/>
                  </a:lnTo>
                  <a:cubicBezTo>
                    <a:pt x="21600" y="824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1" name="Shape 62"/>
            <p:cNvSpPr/>
            <p:nvPr/>
          </p:nvSpPr>
          <p:spPr>
            <a:xfrm>
              <a:off x="2818700" y="1957886"/>
              <a:ext cx="543470" cy="469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6" y="15463"/>
                  </a:moveTo>
                  <a:lnTo>
                    <a:pt x="0" y="0"/>
                  </a:lnTo>
                  <a:lnTo>
                    <a:pt x="21224" y="7393"/>
                  </a:lnTo>
                  <a:lnTo>
                    <a:pt x="21600" y="21600"/>
                  </a:lnTo>
                  <a:cubicBezTo>
                    <a:pt x="21600" y="21600"/>
                    <a:pt x="11322" y="15656"/>
                    <a:pt x="836" y="1546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2" name="Shape 63"/>
            <p:cNvSpPr/>
            <p:nvPr/>
          </p:nvSpPr>
          <p:spPr>
            <a:xfrm>
              <a:off x="1237758" y="1957886"/>
              <a:ext cx="3103139" cy="4099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74" y="11024"/>
                  </a:moveTo>
                  <a:cubicBezTo>
                    <a:pt x="12055" y="12478"/>
                    <a:pt x="10728" y="13557"/>
                    <a:pt x="9310" y="13435"/>
                  </a:cubicBezTo>
                  <a:cubicBezTo>
                    <a:pt x="7892" y="13312"/>
                    <a:pt x="6920" y="12034"/>
                    <a:pt x="7139" y="10580"/>
                  </a:cubicBezTo>
                  <a:cubicBezTo>
                    <a:pt x="7358" y="9126"/>
                    <a:pt x="8686" y="8047"/>
                    <a:pt x="10104" y="8169"/>
                  </a:cubicBezTo>
                  <a:cubicBezTo>
                    <a:pt x="11522" y="8292"/>
                    <a:pt x="12494" y="9570"/>
                    <a:pt x="12274" y="11024"/>
                  </a:cubicBezTo>
                  <a:close/>
                  <a:moveTo>
                    <a:pt x="18852" y="13326"/>
                  </a:moveTo>
                  <a:cubicBezTo>
                    <a:pt x="19043" y="12781"/>
                    <a:pt x="19186" y="12214"/>
                    <a:pt x="19275" y="11629"/>
                  </a:cubicBezTo>
                  <a:cubicBezTo>
                    <a:pt x="19352" y="11116"/>
                    <a:pt x="19384" y="10609"/>
                    <a:pt x="19375" y="10113"/>
                  </a:cubicBezTo>
                  <a:lnTo>
                    <a:pt x="19639" y="9853"/>
                  </a:lnTo>
                  <a:lnTo>
                    <a:pt x="21600" y="9393"/>
                  </a:lnTo>
                  <a:lnTo>
                    <a:pt x="21073" y="6270"/>
                  </a:lnTo>
                  <a:lnTo>
                    <a:pt x="18819" y="6779"/>
                  </a:lnTo>
                  <a:lnTo>
                    <a:pt x="18608" y="6724"/>
                  </a:lnTo>
                  <a:cubicBezTo>
                    <a:pt x="18167" y="5765"/>
                    <a:pt x="17549" y="4905"/>
                    <a:pt x="16787" y="4188"/>
                  </a:cubicBezTo>
                  <a:lnTo>
                    <a:pt x="16771" y="3833"/>
                  </a:lnTo>
                  <a:lnTo>
                    <a:pt x="18059" y="2282"/>
                  </a:lnTo>
                  <a:lnTo>
                    <a:pt x="15629" y="753"/>
                  </a:lnTo>
                  <a:lnTo>
                    <a:pt x="14224" y="2415"/>
                  </a:lnTo>
                  <a:lnTo>
                    <a:pt x="14006" y="2470"/>
                  </a:lnTo>
                  <a:cubicBezTo>
                    <a:pt x="13311" y="2214"/>
                    <a:pt x="12565" y="2044"/>
                    <a:pt x="11779" y="1976"/>
                  </a:cubicBezTo>
                  <a:cubicBezTo>
                    <a:pt x="11649" y="1965"/>
                    <a:pt x="11518" y="1957"/>
                    <a:pt x="11388" y="1952"/>
                  </a:cubicBezTo>
                  <a:lnTo>
                    <a:pt x="11151" y="1772"/>
                  </a:lnTo>
                  <a:lnTo>
                    <a:pt x="11005" y="0"/>
                  </a:lnTo>
                  <a:lnTo>
                    <a:pt x="8137" y="510"/>
                  </a:lnTo>
                  <a:lnTo>
                    <a:pt x="8166" y="2193"/>
                  </a:lnTo>
                  <a:lnTo>
                    <a:pt x="7826" y="2519"/>
                  </a:lnTo>
                  <a:cubicBezTo>
                    <a:pt x="6995" y="2826"/>
                    <a:pt x="6210" y="3249"/>
                    <a:pt x="5494" y="3769"/>
                  </a:cubicBezTo>
                  <a:lnTo>
                    <a:pt x="5444" y="3744"/>
                  </a:lnTo>
                  <a:lnTo>
                    <a:pt x="4420" y="2658"/>
                  </a:lnTo>
                  <a:lnTo>
                    <a:pt x="2224" y="4674"/>
                  </a:lnTo>
                  <a:lnTo>
                    <a:pt x="3161" y="5760"/>
                  </a:lnTo>
                  <a:lnTo>
                    <a:pt x="3206" y="6102"/>
                  </a:lnTo>
                  <a:cubicBezTo>
                    <a:pt x="2694" y="6836"/>
                    <a:pt x="2280" y="7646"/>
                    <a:pt x="1988" y="8511"/>
                  </a:cubicBezTo>
                  <a:lnTo>
                    <a:pt x="380" y="8751"/>
                  </a:lnTo>
                  <a:lnTo>
                    <a:pt x="0" y="11963"/>
                  </a:lnTo>
                  <a:lnTo>
                    <a:pt x="1544" y="12321"/>
                  </a:lnTo>
                  <a:cubicBezTo>
                    <a:pt x="1604" y="12926"/>
                    <a:pt x="1727" y="13512"/>
                    <a:pt x="1907" y="14072"/>
                  </a:cubicBezTo>
                  <a:lnTo>
                    <a:pt x="1756" y="14289"/>
                  </a:lnTo>
                  <a:lnTo>
                    <a:pt x="527" y="15264"/>
                  </a:lnTo>
                  <a:lnTo>
                    <a:pt x="1756" y="17435"/>
                  </a:lnTo>
                  <a:lnTo>
                    <a:pt x="3102" y="16660"/>
                  </a:lnTo>
                  <a:lnTo>
                    <a:pt x="3309" y="16693"/>
                  </a:lnTo>
                  <a:cubicBezTo>
                    <a:pt x="3818" y="17332"/>
                    <a:pt x="4422" y="17893"/>
                    <a:pt x="5106" y="18356"/>
                  </a:cubicBezTo>
                  <a:lnTo>
                    <a:pt x="5268" y="18698"/>
                  </a:lnTo>
                  <a:lnTo>
                    <a:pt x="4741" y="20293"/>
                  </a:lnTo>
                  <a:lnTo>
                    <a:pt x="7259" y="21356"/>
                  </a:lnTo>
                  <a:lnTo>
                    <a:pt x="7961" y="19783"/>
                  </a:lnTo>
                  <a:lnTo>
                    <a:pt x="8556" y="19690"/>
                  </a:lnTo>
                  <a:cubicBezTo>
                    <a:pt x="8735" y="19717"/>
                    <a:pt x="8916" y="19739"/>
                    <a:pt x="9099" y="19754"/>
                  </a:cubicBezTo>
                  <a:cubicBezTo>
                    <a:pt x="9647" y="19802"/>
                    <a:pt x="10190" y="19798"/>
                    <a:pt x="10725" y="19746"/>
                  </a:cubicBezTo>
                  <a:lnTo>
                    <a:pt x="11444" y="19938"/>
                  </a:lnTo>
                  <a:lnTo>
                    <a:pt x="12000" y="21600"/>
                  </a:lnTo>
                  <a:lnTo>
                    <a:pt x="15073" y="20559"/>
                  </a:lnTo>
                  <a:lnTo>
                    <a:pt x="14371" y="18809"/>
                  </a:lnTo>
                  <a:lnTo>
                    <a:pt x="14499" y="18534"/>
                  </a:lnTo>
                  <a:cubicBezTo>
                    <a:pt x="15438" y="17996"/>
                    <a:pt x="16287" y="17301"/>
                    <a:pt x="17004" y="16482"/>
                  </a:cubicBezTo>
                  <a:lnTo>
                    <a:pt x="17327" y="16482"/>
                  </a:lnTo>
                  <a:lnTo>
                    <a:pt x="19024" y="17302"/>
                  </a:lnTo>
                  <a:lnTo>
                    <a:pt x="20810" y="14533"/>
                  </a:lnTo>
                  <a:lnTo>
                    <a:pt x="18937" y="13580"/>
                  </a:lnTo>
                  <a:cubicBezTo>
                    <a:pt x="18937" y="13580"/>
                    <a:pt x="18852" y="13326"/>
                    <a:pt x="18852" y="13326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93000">
                  <a:schemeClr val="accent4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3" name="Shape 64"/>
            <p:cNvSpPr/>
            <p:nvPr/>
          </p:nvSpPr>
          <p:spPr>
            <a:xfrm>
              <a:off x="1622311" y="2620172"/>
              <a:ext cx="2129099" cy="2802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3" h="20697" extrusionOk="0">
                  <a:moveTo>
                    <a:pt x="13014" y="10610"/>
                  </a:moveTo>
                  <a:cubicBezTo>
                    <a:pt x="12716" y="12649"/>
                    <a:pt x="10910" y="14162"/>
                    <a:pt x="8981" y="13990"/>
                  </a:cubicBezTo>
                  <a:cubicBezTo>
                    <a:pt x="7051" y="13818"/>
                    <a:pt x="5729" y="12027"/>
                    <a:pt x="6027" y="9988"/>
                  </a:cubicBezTo>
                  <a:cubicBezTo>
                    <a:pt x="6326" y="7950"/>
                    <a:pt x="8132" y="6436"/>
                    <a:pt x="10061" y="6608"/>
                  </a:cubicBezTo>
                  <a:cubicBezTo>
                    <a:pt x="11990" y="6780"/>
                    <a:pt x="13313" y="8571"/>
                    <a:pt x="13014" y="10610"/>
                  </a:cubicBezTo>
                  <a:close/>
                  <a:moveTo>
                    <a:pt x="11591" y="39"/>
                  </a:moveTo>
                  <a:cubicBezTo>
                    <a:pt x="6086" y="-451"/>
                    <a:pt x="948" y="3768"/>
                    <a:pt x="115" y="9462"/>
                  </a:cubicBezTo>
                  <a:cubicBezTo>
                    <a:pt x="-718" y="15156"/>
                    <a:pt x="3069" y="20169"/>
                    <a:pt x="8573" y="20659"/>
                  </a:cubicBezTo>
                  <a:cubicBezTo>
                    <a:pt x="14078" y="21149"/>
                    <a:pt x="19216" y="16930"/>
                    <a:pt x="20049" y="11236"/>
                  </a:cubicBezTo>
                  <a:cubicBezTo>
                    <a:pt x="20882" y="5542"/>
                    <a:pt x="17095" y="529"/>
                    <a:pt x="11591" y="39"/>
                  </a:cubicBezTo>
                  <a:close/>
                </a:path>
              </a:pathLst>
            </a:custGeom>
            <a:solidFill>
              <a:schemeClr val="accent4">
                <a:lumMod val="50000"/>
                <a:alpha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4" name="Shape 65"/>
            <p:cNvSpPr/>
            <p:nvPr/>
          </p:nvSpPr>
          <p:spPr>
            <a:xfrm>
              <a:off x="1665039" y="2662901"/>
              <a:ext cx="2034007" cy="2717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7" h="20710" extrusionOk="0">
                  <a:moveTo>
                    <a:pt x="13178" y="10628"/>
                  </a:moveTo>
                  <a:cubicBezTo>
                    <a:pt x="12866" y="12731"/>
                    <a:pt x="10978" y="14293"/>
                    <a:pt x="8960" y="14115"/>
                  </a:cubicBezTo>
                  <a:cubicBezTo>
                    <a:pt x="6942" y="13938"/>
                    <a:pt x="5559" y="12089"/>
                    <a:pt x="5871" y="9986"/>
                  </a:cubicBezTo>
                  <a:cubicBezTo>
                    <a:pt x="6183" y="7883"/>
                    <a:pt x="8071" y="6321"/>
                    <a:pt x="10089" y="6498"/>
                  </a:cubicBezTo>
                  <a:cubicBezTo>
                    <a:pt x="12107" y="6676"/>
                    <a:pt x="13490" y="8524"/>
                    <a:pt x="13178" y="10628"/>
                  </a:cubicBezTo>
                  <a:close/>
                  <a:moveTo>
                    <a:pt x="11603" y="38"/>
                  </a:moveTo>
                  <a:cubicBezTo>
                    <a:pt x="6105" y="-445"/>
                    <a:pt x="963" y="3783"/>
                    <a:pt x="118" y="9481"/>
                  </a:cubicBezTo>
                  <a:cubicBezTo>
                    <a:pt x="-727" y="15179"/>
                    <a:pt x="3045" y="20189"/>
                    <a:pt x="8543" y="20672"/>
                  </a:cubicBezTo>
                  <a:cubicBezTo>
                    <a:pt x="14041" y="21155"/>
                    <a:pt x="19183" y="16927"/>
                    <a:pt x="20028" y="11229"/>
                  </a:cubicBezTo>
                  <a:cubicBezTo>
                    <a:pt x="20873" y="5531"/>
                    <a:pt x="17101" y="521"/>
                    <a:pt x="11603" y="3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3000">
                  <a:schemeClr val="accent4">
                    <a:lumMod val="75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5" name="Shape 66"/>
            <p:cNvSpPr/>
            <p:nvPr/>
          </p:nvSpPr>
          <p:spPr>
            <a:xfrm>
              <a:off x="3480986" y="2107435"/>
              <a:ext cx="866189" cy="441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2163" y="6377"/>
                  </a:lnTo>
                  <a:lnTo>
                    <a:pt x="0" y="0"/>
                  </a:lnTo>
                  <a:lnTo>
                    <a:pt x="8703" y="14194"/>
                  </a:lnTo>
                  <a:cubicBezTo>
                    <a:pt x="8703" y="14194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805616" y="3339003"/>
            <a:ext cx="1940070" cy="3720500"/>
            <a:chOff x="2829706" y="1397005"/>
            <a:chExt cx="2414500" cy="4630322"/>
          </a:xfrm>
        </p:grpSpPr>
        <p:sp>
          <p:nvSpPr>
            <p:cNvPr id="133" name="Shape 6"/>
            <p:cNvSpPr/>
            <p:nvPr/>
          </p:nvSpPr>
          <p:spPr>
            <a:xfrm>
              <a:off x="4143222" y="2349555"/>
              <a:ext cx="617519" cy="870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02" h="21539" extrusionOk="0">
                  <a:moveTo>
                    <a:pt x="19105" y="15087"/>
                  </a:moveTo>
                  <a:cubicBezTo>
                    <a:pt x="17180" y="14796"/>
                    <a:pt x="14019" y="13931"/>
                    <a:pt x="14019" y="11499"/>
                  </a:cubicBezTo>
                  <a:cubicBezTo>
                    <a:pt x="14019" y="11499"/>
                    <a:pt x="14019" y="11499"/>
                    <a:pt x="14019" y="11499"/>
                  </a:cubicBezTo>
                  <a:lnTo>
                    <a:pt x="14019" y="0"/>
                  </a:lnTo>
                  <a:lnTo>
                    <a:pt x="5283" y="0"/>
                  </a:lnTo>
                  <a:lnTo>
                    <a:pt x="5283" y="11499"/>
                  </a:lnTo>
                  <a:cubicBezTo>
                    <a:pt x="5283" y="13931"/>
                    <a:pt x="2122" y="14796"/>
                    <a:pt x="197" y="15087"/>
                  </a:cubicBezTo>
                  <a:cubicBezTo>
                    <a:pt x="-1149" y="15290"/>
                    <a:pt x="4697" y="18536"/>
                    <a:pt x="8332" y="20344"/>
                  </a:cubicBezTo>
                  <a:cubicBezTo>
                    <a:pt x="8283" y="21018"/>
                    <a:pt x="8252" y="21458"/>
                    <a:pt x="8252" y="21525"/>
                  </a:cubicBezTo>
                  <a:cubicBezTo>
                    <a:pt x="8252" y="21600"/>
                    <a:pt x="8802" y="21379"/>
                    <a:pt x="9651" y="20982"/>
                  </a:cubicBezTo>
                  <a:cubicBezTo>
                    <a:pt x="10499" y="21379"/>
                    <a:pt x="11050" y="21600"/>
                    <a:pt x="11050" y="21525"/>
                  </a:cubicBezTo>
                  <a:cubicBezTo>
                    <a:pt x="11050" y="21458"/>
                    <a:pt x="11019" y="21018"/>
                    <a:pt x="10970" y="20344"/>
                  </a:cubicBezTo>
                  <a:cubicBezTo>
                    <a:pt x="14605" y="18536"/>
                    <a:pt x="20451" y="15290"/>
                    <a:pt x="19105" y="15087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34" name="Shape 7"/>
            <p:cNvSpPr/>
            <p:nvPr/>
          </p:nvSpPr>
          <p:spPr>
            <a:xfrm>
              <a:off x="4313678" y="2600225"/>
              <a:ext cx="279490" cy="248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1714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35" name="Shape 8"/>
            <p:cNvSpPr/>
            <p:nvPr/>
          </p:nvSpPr>
          <p:spPr>
            <a:xfrm>
              <a:off x="3912604" y="1497274"/>
              <a:ext cx="1129503" cy="12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600" extrusionOk="0">
                  <a:moveTo>
                    <a:pt x="20175" y="10150"/>
                  </a:moveTo>
                  <a:cubicBezTo>
                    <a:pt x="20062" y="10122"/>
                    <a:pt x="19946" y="10113"/>
                    <a:pt x="19829" y="10119"/>
                  </a:cubicBezTo>
                  <a:cubicBezTo>
                    <a:pt x="19865" y="9082"/>
                    <a:pt x="19841" y="8137"/>
                    <a:pt x="19756" y="7436"/>
                  </a:cubicBezTo>
                  <a:cubicBezTo>
                    <a:pt x="19441" y="4839"/>
                    <a:pt x="16295" y="0"/>
                    <a:pt x="10570" y="0"/>
                  </a:cubicBezTo>
                  <a:cubicBezTo>
                    <a:pt x="4845" y="0"/>
                    <a:pt x="1699" y="4839"/>
                    <a:pt x="1384" y="7436"/>
                  </a:cubicBezTo>
                  <a:cubicBezTo>
                    <a:pt x="1299" y="8137"/>
                    <a:pt x="1275" y="9082"/>
                    <a:pt x="1311" y="10119"/>
                  </a:cubicBezTo>
                  <a:cubicBezTo>
                    <a:pt x="1194" y="10113"/>
                    <a:pt x="1078" y="10122"/>
                    <a:pt x="965" y="10150"/>
                  </a:cubicBezTo>
                  <a:cubicBezTo>
                    <a:pt x="134" y="10360"/>
                    <a:pt x="-230" y="11466"/>
                    <a:pt x="153" y="12619"/>
                  </a:cubicBezTo>
                  <a:cubicBezTo>
                    <a:pt x="446" y="13505"/>
                    <a:pt x="1094" y="14159"/>
                    <a:pt x="1755" y="14321"/>
                  </a:cubicBezTo>
                  <a:cubicBezTo>
                    <a:pt x="2023" y="15753"/>
                    <a:pt x="2407" y="16985"/>
                    <a:pt x="2906" y="17607"/>
                  </a:cubicBezTo>
                  <a:cubicBezTo>
                    <a:pt x="4229" y="19255"/>
                    <a:pt x="8997" y="21600"/>
                    <a:pt x="10696" y="21600"/>
                  </a:cubicBezTo>
                  <a:cubicBezTo>
                    <a:pt x="12395" y="21600"/>
                    <a:pt x="16912" y="19255"/>
                    <a:pt x="18234" y="17607"/>
                  </a:cubicBezTo>
                  <a:cubicBezTo>
                    <a:pt x="18733" y="16985"/>
                    <a:pt x="19117" y="15753"/>
                    <a:pt x="19385" y="14321"/>
                  </a:cubicBezTo>
                  <a:cubicBezTo>
                    <a:pt x="20046" y="14159"/>
                    <a:pt x="20694" y="13505"/>
                    <a:pt x="20987" y="12619"/>
                  </a:cubicBezTo>
                  <a:cubicBezTo>
                    <a:pt x="21370" y="11466"/>
                    <a:pt x="21006" y="10360"/>
                    <a:pt x="20175" y="1015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36" name="Shape 9"/>
            <p:cNvSpPr/>
            <p:nvPr/>
          </p:nvSpPr>
          <p:spPr>
            <a:xfrm>
              <a:off x="4393892" y="2179098"/>
              <a:ext cx="144312" cy="266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94" h="18995" extrusionOk="0">
                  <a:moveTo>
                    <a:pt x="5355" y="649"/>
                  </a:moveTo>
                  <a:cubicBezTo>
                    <a:pt x="5355" y="4200"/>
                    <a:pt x="4666" y="6654"/>
                    <a:pt x="3560" y="9732"/>
                  </a:cubicBezTo>
                  <a:cubicBezTo>
                    <a:pt x="2454" y="12810"/>
                    <a:pt x="-643" y="15738"/>
                    <a:pt x="4887" y="16921"/>
                  </a:cubicBezTo>
                  <a:cubicBezTo>
                    <a:pt x="10417" y="18105"/>
                    <a:pt x="13182" y="18105"/>
                    <a:pt x="16868" y="16448"/>
                  </a:cubicBezTo>
                  <a:cubicBezTo>
                    <a:pt x="20554" y="14790"/>
                    <a:pt x="20001" y="16566"/>
                    <a:pt x="17421" y="17632"/>
                  </a:cubicBezTo>
                  <a:cubicBezTo>
                    <a:pt x="14840" y="18697"/>
                    <a:pt x="8389" y="19763"/>
                    <a:pt x="3966" y="18224"/>
                  </a:cubicBezTo>
                  <a:cubicBezTo>
                    <a:pt x="-459" y="16685"/>
                    <a:pt x="-1046" y="18019"/>
                    <a:pt x="1533" y="10560"/>
                  </a:cubicBezTo>
                  <a:cubicBezTo>
                    <a:pt x="4114" y="3102"/>
                    <a:pt x="4803" y="-1837"/>
                    <a:pt x="5355" y="649"/>
                  </a:cubicBezTo>
                  <a:close/>
                </a:path>
              </a:pathLst>
            </a:custGeom>
            <a:solidFill>
              <a:srgbClr val="010101">
                <a:alpha val="4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37" name="Shape 10"/>
            <p:cNvSpPr/>
            <p:nvPr/>
          </p:nvSpPr>
          <p:spPr>
            <a:xfrm>
              <a:off x="4273570" y="2459850"/>
              <a:ext cx="396931" cy="69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18530" extrusionOk="0">
                  <a:moveTo>
                    <a:pt x="997" y="544"/>
                  </a:moveTo>
                  <a:cubicBezTo>
                    <a:pt x="2139" y="1861"/>
                    <a:pt x="2317" y="9623"/>
                    <a:pt x="6065" y="12930"/>
                  </a:cubicBezTo>
                  <a:cubicBezTo>
                    <a:pt x="9814" y="16238"/>
                    <a:pt x="14541" y="14975"/>
                    <a:pt x="16165" y="10831"/>
                  </a:cubicBezTo>
                  <a:cubicBezTo>
                    <a:pt x="17790" y="6690"/>
                    <a:pt x="17751" y="4416"/>
                    <a:pt x="19330" y="2928"/>
                  </a:cubicBezTo>
                  <a:cubicBezTo>
                    <a:pt x="20909" y="1444"/>
                    <a:pt x="21163" y="9259"/>
                    <a:pt x="19055" y="9897"/>
                  </a:cubicBezTo>
                  <a:cubicBezTo>
                    <a:pt x="16947" y="10532"/>
                    <a:pt x="17683" y="12886"/>
                    <a:pt x="16158" y="15760"/>
                  </a:cubicBezTo>
                  <a:cubicBezTo>
                    <a:pt x="14633" y="18636"/>
                    <a:pt x="7891" y="19704"/>
                    <a:pt x="5920" y="16857"/>
                  </a:cubicBezTo>
                  <a:cubicBezTo>
                    <a:pt x="3950" y="14008"/>
                    <a:pt x="2324" y="9177"/>
                    <a:pt x="1043" y="6856"/>
                  </a:cubicBezTo>
                  <a:cubicBezTo>
                    <a:pt x="-237" y="4535"/>
                    <a:pt x="-437" y="-1896"/>
                    <a:pt x="997" y="544"/>
                  </a:cubicBezTo>
                  <a:close/>
                </a:path>
              </a:pathLst>
            </a:custGeom>
            <a:solidFill>
              <a:srgbClr val="010101">
                <a:alpha val="4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38" name="Shape 11"/>
            <p:cNvSpPr/>
            <p:nvPr/>
          </p:nvSpPr>
          <p:spPr>
            <a:xfrm>
              <a:off x="3872496" y="5828864"/>
              <a:ext cx="576483" cy="191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2" h="19101" extrusionOk="0">
                  <a:moveTo>
                    <a:pt x="8432" y="3931"/>
                  </a:moveTo>
                  <a:cubicBezTo>
                    <a:pt x="6770" y="6675"/>
                    <a:pt x="1556" y="12557"/>
                    <a:pt x="467" y="13602"/>
                  </a:cubicBezTo>
                  <a:cubicBezTo>
                    <a:pt x="-621" y="14647"/>
                    <a:pt x="10" y="18829"/>
                    <a:pt x="4306" y="19091"/>
                  </a:cubicBezTo>
                  <a:cubicBezTo>
                    <a:pt x="7061" y="19257"/>
                    <a:pt x="12663" y="17332"/>
                    <a:pt x="16482" y="13897"/>
                  </a:cubicBezTo>
                  <a:cubicBezTo>
                    <a:pt x="18621" y="11973"/>
                    <a:pt x="20201" y="9573"/>
                    <a:pt x="20406" y="6806"/>
                  </a:cubicBezTo>
                  <a:cubicBezTo>
                    <a:pt x="20979" y="-906"/>
                    <a:pt x="12041" y="-2343"/>
                    <a:pt x="8432" y="3931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39" name="Shape 12"/>
            <p:cNvSpPr/>
            <p:nvPr/>
          </p:nvSpPr>
          <p:spPr>
            <a:xfrm>
              <a:off x="4614483" y="5828864"/>
              <a:ext cx="576484" cy="191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3" h="19100" extrusionOk="0">
                  <a:moveTo>
                    <a:pt x="12002" y="3930"/>
                  </a:moveTo>
                  <a:cubicBezTo>
                    <a:pt x="13663" y="6675"/>
                    <a:pt x="18877" y="12556"/>
                    <a:pt x="19965" y="13601"/>
                  </a:cubicBezTo>
                  <a:cubicBezTo>
                    <a:pt x="21054" y="14646"/>
                    <a:pt x="20424" y="18828"/>
                    <a:pt x="16127" y="19090"/>
                  </a:cubicBezTo>
                  <a:cubicBezTo>
                    <a:pt x="13373" y="19257"/>
                    <a:pt x="7770" y="17332"/>
                    <a:pt x="3952" y="13896"/>
                  </a:cubicBezTo>
                  <a:cubicBezTo>
                    <a:pt x="1812" y="11972"/>
                    <a:pt x="232" y="9575"/>
                    <a:pt x="27" y="6806"/>
                  </a:cubicBezTo>
                  <a:cubicBezTo>
                    <a:pt x="-546" y="-906"/>
                    <a:pt x="8392" y="-2343"/>
                    <a:pt x="12002" y="393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0" name="Shape 13"/>
            <p:cNvSpPr/>
            <p:nvPr/>
          </p:nvSpPr>
          <p:spPr>
            <a:xfrm>
              <a:off x="4022900" y="3953847"/>
              <a:ext cx="924324" cy="1938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600" extrusionOk="0">
                  <a:moveTo>
                    <a:pt x="603" y="0"/>
                  </a:moveTo>
                  <a:cubicBezTo>
                    <a:pt x="-86" y="2174"/>
                    <a:pt x="-430" y="6484"/>
                    <a:pt x="947" y="10560"/>
                  </a:cubicBezTo>
                  <a:cubicBezTo>
                    <a:pt x="2325" y="14635"/>
                    <a:pt x="3013" y="16890"/>
                    <a:pt x="3013" y="18475"/>
                  </a:cubicBezTo>
                  <a:cubicBezTo>
                    <a:pt x="3013" y="20060"/>
                    <a:pt x="2325" y="21238"/>
                    <a:pt x="2325" y="21238"/>
                  </a:cubicBezTo>
                  <a:cubicBezTo>
                    <a:pt x="2325" y="21238"/>
                    <a:pt x="3128" y="21555"/>
                    <a:pt x="5883" y="21555"/>
                  </a:cubicBezTo>
                  <a:cubicBezTo>
                    <a:pt x="8637" y="21555"/>
                    <a:pt x="10015" y="21600"/>
                    <a:pt x="10015" y="21600"/>
                  </a:cubicBezTo>
                  <a:cubicBezTo>
                    <a:pt x="10015" y="21600"/>
                    <a:pt x="9671" y="20423"/>
                    <a:pt x="9556" y="18656"/>
                  </a:cubicBezTo>
                  <a:cubicBezTo>
                    <a:pt x="9441" y="16890"/>
                    <a:pt x="8523" y="13141"/>
                    <a:pt x="8637" y="10424"/>
                  </a:cubicBezTo>
                  <a:cubicBezTo>
                    <a:pt x="8752" y="7707"/>
                    <a:pt x="8318" y="5558"/>
                    <a:pt x="9198" y="5581"/>
                  </a:cubicBezTo>
                  <a:cubicBezTo>
                    <a:pt x="9691" y="5594"/>
                    <a:pt x="10316" y="5594"/>
                    <a:pt x="10810" y="5581"/>
                  </a:cubicBezTo>
                  <a:cubicBezTo>
                    <a:pt x="11685" y="5558"/>
                    <a:pt x="11632" y="7707"/>
                    <a:pt x="12227" y="10424"/>
                  </a:cubicBezTo>
                  <a:cubicBezTo>
                    <a:pt x="12823" y="13141"/>
                    <a:pt x="13284" y="16890"/>
                    <a:pt x="13482" y="18656"/>
                  </a:cubicBezTo>
                  <a:cubicBezTo>
                    <a:pt x="13680" y="20423"/>
                    <a:pt x="13544" y="21600"/>
                    <a:pt x="13544" y="21600"/>
                  </a:cubicBezTo>
                  <a:cubicBezTo>
                    <a:pt x="13544" y="21600"/>
                    <a:pt x="14913" y="21555"/>
                    <a:pt x="17668" y="21555"/>
                  </a:cubicBezTo>
                  <a:cubicBezTo>
                    <a:pt x="20423" y="21555"/>
                    <a:pt x="21170" y="21238"/>
                    <a:pt x="21170" y="21238"/>
                  </a:cubicBezTo>
                  <a:cubicBezTo>
                    <a:pt x="21170" y="21238"/>
                    <a:pt x="20273" y="20060"/>
                    <a:pt x="19992" y="18475"/>
                  </a:cubicBezTo>
                  <a:cubicBezTo>
                    <a:pt x="19712" y="16890"/>
                    <a:pt x="19286" y="14635"/>
                    <a:pt x="19942" y="10560"/>
                  </a:cubicBezTo>
                  <a:cubicBezTo>
                    <a:pt x="20597" y="6484"/>
                    <a:pt x="19820" y="2174"/>
                    <a:pt x="18746" y="0"/>
                  </a:cubicBezTo>
                  <a:cubicBezTo>
                    <a:pt x="17982" y="151"/>
                    <a:pt x="1357" y="144"/>
                    <a:pt x="603" y="0"/>
                  </a:cubicBezTo>
                  <a:close/>
                </a:path>
              </a:pathLst>
            </a:custGeom>
            <a:gradFill>
              <a:gsLst>
                <a:gs pos="58000">
                  <a:schemeClr val="tx2">
                    <a:lumMod val="50000"/>
                  </a:schemeClr>
                </a:gs>
                <a:gs pos="100000">
                  <a:srgbClr val="010101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1" name="Shape 16"/>
            <p:cNvSpPr/>
            <p:nvPr/>
          </p:nvSpPr>
          <p:spPr>
            <a:xfrm>
              <a:off x="2829706" y="2710520"/>
              <a:ext cx="388124" cy="468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0" h="19706" extrusionOk="0">
                  <a:moveTo>
                    <a:pt x="13662" y="18549"/>
                  </a:moveTo>
                  <a:cubicBezTo>
                    <a:pt x="12937" y="16532"/>
                    <a:pt x="10630" y="14129"/>
                    <a:pt x="7558" y="13028"/>
                  </a:cubicBezTo>
                  <a:cubicBezTo>
                    <a:pt x="4487" y="11927"/>
                    <a:pt x="1630" y="8166"/>
                    <a:pt x="577" y="6599"/>
                  </a:cubicBezTo>
                  <a:cubicBezTo>
                    <a:pt x="-476" y="5031"/>
                    <a:pt x="105" y="3743"/>
                    <a:pt x="793" y="3938"/>
                  </a:cubicBezTo>
                  <a:cubicBezTo>
                    <a:pt x="-773" y="2370"/>
                    <a:pt x="777" y="781"/>
                    <a:pt x="2313" y="1727"/>
                  </a:cubicBezTo>
                  <a:cubicBezTo>
                    <a:pt x="2111" y="298"/>
                    <a:pt x="3794" y="-972"/>
                    <a:pt x="5115" y="1054"/>
                  </a:cubicBezTo>
                  <a:cubicBezTo>
                    <a:pt x="6316" y="-1027"/>
                    <a:pt x="8275" y="1609"/>
                    <a:pt x="8712" y="2495"/>
                  </a:cubicBezTo>
                  <a:cubicBezTo>
                    <a:pt x="9586" y="4268"/>
                    <a:pt x="12448" y="8347"/>
                    <a:pt x="14082" y="8230"/>
                  </a:cubicBezTo>
                  <a:cubicBezTo>
                    <a:pt x="17612" y="7979"/>
                    <a:pt x="14244" y="4123"/>
                    <a:pt x="15816" y="3721"/>
                  </a:cubicBezTo>
                  <a:cubicBezTo>
                    <a:pt x="17386" y="3318"/>
                    <a:pt x="18405" y="5259"/>
                    <a:pt x="19077" y="6871"/>
                  </a:cubicBezTo>
                  <a:cubicBezTo>
                    <a:pt x="19749" y="8483"/>
                    <a:pt x="20827" y="9886"/>
                    <a:pt x="19500" y="11392"/>
                  </a:cubicBezTo>
                  <a:cubicBezTo>
                    <a:pt x="18172" y="12898"/>
                    <a:pt x="16222" y="14688"/>
                    <a:pt x="17419" y="17252"/>
                  </a:cubicBezTo>
                  <a:cubicBezTo>
                    <a:pt x="18616" y="19815"/>
                    <a:pt x="14352" y="20573"/>
                    <a:pt x="13662" y="1854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2" name="Shape 18"/>
            <p:cNvSpPr/>
            <p:nvPr/>
          </p:nvSpPr>
          <p:spPr>
            <a:xfrm>
              <a:off x="2839734" y="2730574"/>
              <a:ext cx="324068" cy="232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0989" extrusionOk="0">
                  <a:moveTo>
                    <a:pt x="0" y="7310"/>
                  </a:moveTo>
                  <a:cubicBezTo>
                    <a:pt x="135" y="7197"/>
                    <a:pt x="285" y="7170"/>
                    <a:pt x="440" y="7245"/>
                  </a:cubicBezTo>
                  <a:cubicBezTo>
                    <a:pt x="297" y="7003"/>
                    <a:pt x="177" y="6758"/>
                    <a:pt x="74" y="6518"/>
                  </a:cubicBezTo>
                  <a:cubicBezTo>
                    <a:pt x="3264" y="11366"/>
                    <a:pt x="5304" y="17366"/>
                    <a:pt x="5738" y="18116"/>
                  </a:cubicBezTo>
                  <a:cubicBezTo>
                    <a:pt x="6196" y="18904"/>
                    <a:pt x="7604" y="17736"/>
                    <a:pt x="7106" y="16633"/>
                  </a:cubicBezTo>
                  <a:cubicBezTo>
                    <a:pt x="6607" y="15531"/>
                    <a:pt x="3823" y="8098"/>
                    <a:pt x="2605" y="4886"/>
                  </a:cubicBezTo>
                  <a:cubicBezTo>
                    <a:pt x="2160" y="3712"/>
                    <a:pt x="1838" y="2797"/>
                    <a:pt x="1568" y="1950"/>
                  </a:cubicBezTo>
                  <a:cubicBezTo>
                    <a:pt x="1823" y="2037"/>
                    <a:pt x="2088" y="2212"/>
                    <a:pt x="2353" y="2491"/>
                  </a:cubicBezTo>
                  <a:lnTo>
                    <a:pt x="2340" y="2284"/>
                  </a:lnTo>
                  <a:lnTo>
                    <a:pt x="2356" y="2342"/>
                  </a:lnTo>
                  <a:cubicBezTo>
                    <a:pt x="3582" y="6863"/>
                    <a:pt x="6987" y="14748"/>
                    <a:pt x="7771" y="16460"/>
                  </a:cubicBezTo>
                  <a:cubicBezTo>
                    <a:pt x="8555" y="18172"/>
                    <a:pt x="9827" y="17283"/>
                    <a:pt x="10339" y="16364"/>
                  </a:cubicBezTo>
                  <a:cubicBezTo>
                    <a:pt x="10850" y="15443"/>
                    <a:pt x="10035" y="13930"/>
                    <a:pt x="9008" y="11126"/>
                  </a:cubicBezTo>
                  <a:cubicBezTo>
                    <a:pt x="7979" y="8321"/>
                    <a:pt x="6372" y="2986"/>
                    <a:pt x="5797" y="1113"/>
                  </a:cubicBezTo>
                  <a:cubicBezTo>
                    <a:pt x="5664" y="679"/>
                    <a:pt x="5533" y="321"/>
                    <a:pt x="5402" y="0"/>
                  </a:cubicBezTo>
                  <a:cubicBezTo>
                    <a:pt x="5563" y="289"/>
                    <a:pt x="5723" y="635"/>
                    <a:pt x="5879" y="1046"/>
                  </a:cubicBezTo>
                  <a:cubicBezTo>
                    <a:pt x="5930" y="893"/>
                    <a:pt x="5983" y="754"/>
                    <a:pt x="6036" y="624"/>
                  </a:cubicBezTo>
                  <a:lnTo>
                    <a:pt x="6088" y="783"/>
                  </a:lnTo>
                  <a:cubicBezTo>
                    <a:pt x="6826" y="3118"/>
                    <a:pt x="10570" y="13894"/>
                    <a:pt x="11317" y="15148"/>
                  </a:cubicBezTo>
                  <a:cubicBezTo>
                    <a:pt x="12064" y="16404"/>
                    <a:pt x="14513" y="16018"/>
                    <a:pt x="15451" y="15287"/>
                  </a:cubicBezTo>
                  <a:lnTo>
                    <a:pt x="15466" y="15274"/>
                  </a:lnTo>
                  <a:cubicBezTo>
                    <a:pt x="16085" y="16067"/>
                    <a:pt x="16669" y="16530"/>
                    <a:pt x="17166" y="16470"/>
                  </a:cubicBezTo>
                  <a:cubicBezTo>
                    <a:pt x="18720" y="16281"/>
                    <a:pt x="19212" y="15144"/>
                    <a:pt x="19279" y="13709"/>
                  </a:cubicBezTo>
                  <a:cubicBezTo>
                    <a:pt x="19330" y="18409"/>
                    <a:pt x="21600" y="21600"/>
                    <a:pt x="21078" y="20891"/>
                  </a:cubicBezTo>
                  <a:cubicBezTo>
                    <a:pt x="17288" y="15740"/>
                    <a:pt x="12223" y="17219"/>
                    <a:pt x="10551" y="17664"/>
                  </a:cubicBezTo>
                  <a:cubicBezTo>
                    <a:pt x="8314" y="18261"/>
                    <a:pt x="6370" y="19257"/>
                    <a:pt x="4434" y="20037"/>
                  </a:cubicBezTo>
                  <a:cubicBezTo>
                    <a:pt x="2497" y="20818"/>
                    <a:pt x="5341" y="19172"/>
                    <a:pt x="5252" y="18354"/>
                  </a:cubicBezTo>
                  <a:cubicBezTo>
                    <a:pt x="5163" y="17534"/>
                    <a:pt x="4440" y="16218"/>
                    <a:pt x="3452" y="13648"/>
                  </a:cubicBezTo>
                  <a:cubicBezTo>
                    <a:pt x="2547" y="11297"/>
                    <a:pt x="1488" y="9490"/>
                    <a:pt x="0" y="7310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3" name="Shape 20"/>
            <p:cNvSpPr/>
            <p:nvPr/>
          </p:nvSpPr>
          <p:spPr>
            <a:xfrm>
              <a:off x="4945367" y="4204517"/>
              <a:ext cx="298839" cy="50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0140" extrusionOk="0">
                  <a:moveTo>
                    <a:pt x="12491" y="1489"/>
                  </a:moveTo>
                  <a:cubicBezTo>
                    <a:pt x="12037" y="3438"/>
                    <a:pt x="13357" y="6058"/>
                    <a:pt x="16554" y="7672"/>
                  </a:cubicBezTo>
                  <a:cubicBezTo>
                    <a:pt x="19752" y="9287"/>
                    <a:pt x="20842" y="13231"/>
                    <a:pt x="21120" y="14847"/>
                  </a:cubicBezTo>
                  <a:cubicBezTo>
                    <a:pt x="21398" y="16462"/>
                    <a:pt x="19763" y="17493"/>
                    <a:pt x="19012" y="17176"/>
                  </a:cubicBezTo>
                  <a:cubicBezTo>
                    <a:pt x="19950" y="18898"/>
                    <a:pt x="16860" y="19997"/>
                    <a:pt x="15532" y="18837"/>
                  </a:cubicBezTo>
                  <a:cubicBezTo>
                    <a:pt x="14811" y="20154"/>
                    <a:pt x="11769" y="20940"/>
                    <a:pt x="11463" y="18861"/>
                  </a:cubicBezTo>
                  <a:cubicBezTo>
                    <a:pt x="8484" y="20471"/>
                    <a:pt x="7775" y="17716"/>
                    <a:pt x="7822" y="16834"/>
                  </a:cubicBezTo>
                  <a:cubicBezTo>
                    <a:pt x="7915" y="15073"/>
                    <a:pt x="6845" y="10590"/>
                    <a:pt x="4737" y="10241"/>
                  </a:cubicBezTo>
                  <a:cubicBezTo>
                    <a:pt x="2343" y="9845"/>
                    <a:pt x="5189" y="14561"/>
                    <a:pt x="2889" y="14596"/>
                  </a:cubicBezTo>
                  <a:cubicBezTo>
                    <a:pt x="589" y="14632"/>
                    <a:pt x="-202" y="12374"/>
                    <a:pt x="42" y="10796"/>
                  </a:cubicBezTo>
                  <a:cubicBezTo>
                    <a:pt x="287" y="9219"/>
                    <a:pt x="-137" y="7745"/>
                    <a:pt x="2609" y="6675"/>
                  </a:cubicBezTo>
                  <a:cubicBezTo>
                    <a:pt x="5354" y="5604"/>
                    <a:pt x="6540" y="4408"/>
                    <a:pt x="6762" y="1874"/>
                  </a:cubicBezTo>
                  <a:cubicBezTo>
                    <a:pt x="6984" y="-660"/>
                    <a:pt x="12995" y="-459"/>
                    <a:pt x="12491" y="14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4" name="Shape 23"/>
            <p:cNvSpPr/>
            <p:nvPr/>
          </p:nvSpPr>
          <p:spPr>
            <a:xfrm>
              <a:off x="4614483" y="2138991"/>
              <a:ext cx="90293" cy="130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49" y="21600"/>
                    <a:pt x="21600" y="16749"/>
                    <a:pt x="21600" y="10799"/>
                  </a:cubicBezTo>
                  <a:cubicBezTo>
                    <a:pt x="21600" y="4850"/>
                    <a:pt x="16749" y="0"/>
                    <a:pt x="10800" y="0"/>
                  </a:cubicBezTo>
                  <a:cubicBezTo>
                    <a:pt x="4851" y="0"/>
                    <a:pt x="0" y="4850"/>
                    <a:pt x="0" y="10799"/>
                  </a:cubicBezTo>
                  <a:cubicBezTo>
                    <a:pt x="0" y="16749"/>
                    <a:pt x="4851" y="21600"/>
                    <a:pt x="10800" y="21600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5" name="Shape 24"/>
            <p:cNvSpPr/>
            <p:nvPr/>
          </p:nvSpPr>
          <p:spPr>
            <a:xfrm>
              <a:off x="4654590" y="2159045"/>
              <a:ext cx="32477" cy="46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49" y="21600"/>
                    <a:pt x="21600" y="16747"/>
                    <a:pt x="21600" y="10800"/>
                  </a:cubicBezTo>
                  <a:cubicBezTo>
                    <a:pt x="21600" y="4853"/>
                    <a:pt x="16749" y="0"/>
                    <a:pt x="10800" y="0"/>
                  </a:cubicBezTo>
                  <a:cubicBezTo>
                    <a:pt x="4851" y="0"/>
                    <a:pt x="0" y="4853"/>
                    <a:pt x="0" y="10800"/>
                  </a:cubicBezTo>
                  <a:cubicBezTo>
                    <a:pt x="0" y="16747"/>
                    <a:pt x="4851" y="21600"/>
                    <a:pt x="10800" y="216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6" name="Shape 25"/>
            <p:cNvSpPr/>
            <p:nvPr/>
          </p:nvSpPr>
          <p:spPr>
            <a:xfrm>
              <a:off x="4574375" y="2068803"/>
              <a:ext cx="192454" cy="48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80" h="19405" extrusionOk="0">
                  <a:moveTo>
                    <a:pt x="2702" y="19343"/>
                  </a:moveTo>
                  <a:cubicBezTo>
                    <a:pt x="6479" y="17911"/>
                    <a:pt x="11254" y="13398"/>
                    <a:pt x="15271" y="16640"/>
                  </a:cubicBezTo>
                  <a:cubicBezTo>
                    <a:pt x="19288" y="19878"/>
                    <a:pt x="20418" y="14900"/>
                    <a:pt x="15660" y="7461"/>
                  </a:cubicBezTo>
                  <a:cubicBezTo>
                    <a:pt x="11513" y="981"/>
                    <a:pt x="7356" y="-986"/>
                    <a:pt x="2831" y="439"/>
                  </a:cubicBezTo>
                  <a:cubicBezTo>
                    <a:pt x="-1182" y="1703"/>
                    <a:pt x="-656" y="20614"/>
                    <a:pt x="2702" y="19343"/>
                  </a:cubicBezTo>
                  <a:close/>
                </a:path>
              </a:pathLst>
            </a:custGeom>
            <a:solidFill>
              <a:srgbClr val="010101">
                <a:alpha val="4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7" name="Shape 26"/>
            <p:cNvSpPr/>
            <p:nvPr/>
          </p:nvSpPr>
          <p:spPr>
            <a:xfrm>
              <a:off x="4243490" y="2138991"/>
              <a:ext cx="90301" cy="130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48" y="21600"/>
                    <a:pt x="21600" y="16749"/>
                    <a:pt x="21600" y="10799"/>
                  </a:cubicBezTo>
                  <a:cubicBezTo>
                    <a:pt x="21600" y="4850"/>
                    <a:pt x="16748" y="0"/>
                    <a:pt x="10800" y="0"/>
                  </a:cubicBezTo>
                  <a:cubicBezTo>
                    <a:pt x="4853" y="0"/>
                    <a:pt x="0" y="4850"/>
                    <a:pt x="0" y="10799"/>
                  </a:cubicBezTo>
                  <a:cubicBezTo>
                    <a:pt x="0" y="16749"/>
                    <a:pt x="4853" y="21600"/>
                    <a:pt x="10800" y="21600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8" name="Shape 27"/>
            <p:cNvSpPr/>
            <p:nvPr/>
          </p:nvSpPr>
          <p:spPr>
            <a:xfrm>
              <a:off x="4183328" y="2068803"/>
              <a:ext cx="192457" cy="48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80" h="19405" extrusionOk="0">
                  <a:moveTo>
                    <a:pt x="16079" y="19343"/>
                  </a:moveTo>
                  <a:cubicBezTo>
                    <a:pt x="12302" y="17911"/>
                    <a:pt x="7527" y="13398"/>
                    <a:pt x="3510" y="16640"/>
                  </a:cubicBezTo>
                  <a:cubicBezTo>
                    <a:pt x="-507" y="19878"/>
                    <a:pt x="-1637" y="14900"/>
                    <a:pt x="3121" y="7461"/>
                  </a:cubicBezTo>
                  <a:cubicBezTo>
                    <a:pt x="7268" y="981"/>
                    <a:pt x="11426" y="-986"/>
                    <a:pt x="15950" y="439"/>
                  </a:cubicBezTo>
                  <a:cubicBezTo>
                    <a:pt x="19963" y="1703"/>
                    <a:pt x="19437" y="20614"/>
                    <a:pt x="16079" y="19343"/>
                  </a:cubicBezTo>
                  <a:close/>
                </a:path>
              </a:pathLst>
            </a:custGeom>
            <a:solidFill>
              <a:srgbClr val="010101">
                <a:alpha val="4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4022908" y="4214545"/>
              <a:ext cx="884843" cy="1673953"/>
            </a:xfrm>
            <a:custGeom>
              <a:avLst/>
              <a:gdLst>
                <a:gd name="connsiteX0" fmla="*/ 440899 w 884843"/>
                <a:gd name="connsiteY0" fmla="*/ 212498 h 1673953"/>
                <a:gd name="connsiteX1" fmla="*/ 546366 w 884843"/>
                <a:gd name="connsiteY1" fmla="*/ 353277 h 1673953"/>
                <a:gd name="connsiteX2" fmla="*/ 611328 w 884843"/>
                <a:gd name="connsiteY2" fmla="*/ 1133686 h 1673953"/>
                <a:gd name="connsiteX3" fmla="*/ 646759 w 884843"/>
                <a:gd name="connsiteY3" fmla="*/ 1594792 h 1673953"/>
                <a:gd name="connsiteX4" fmla="*/ 884843 w 884843"/>
                <a:gd name="connsiteY4" fmla="*/ 1656385 h 1673953"/>
                <a:gd name="connsiteX5" fmla="*/ 765580 w 884843"/>
                <a:gd name="connsiteY5" fmla="*/ 1669894 h 1673953"/>
                <a:gd name="connsiteX6" fmla="*/ 585506 w 884843"/>
                <a:gd name="connsiteY6" fmla="*/ 1673953 h 1673953"/>
                <a:gd name="connsiteX7" fmla="*/ 582801 w 884843"/>
                <a:gd name="connsiteY7" fmla="*/ 1409874 h 1673953"/>
                <a:gd name="connsiteX8" fmla="*/ 528009 w 884843"/>
                <a:gd name="connsiteY8" fmla="*/ 671180 h 1673953"/>
                <a:gd name="connsiteX9" fmla="*/ 466126 w 884843"/>
                <a:gd name="connsiteY9" fmla="*/ 236740 h 1673953"/>
                <a:gd name="connsiteX10" fmla="*/ 395730 w 884843"/>
                <a:gd name="connsiteY10" fmla="*/ 236740 h 1673953"/>
                <a:gd name="connsiteX11" fmla="*/ 385047 w 884843"/>
                <a:gd name="connsiteY11" fmla="*/ 242899 h 1673953"/>
                <a:gd name="connsiteX12" fmla="*/ 381011 w 884843"/>
                <a:gd name="connsiteY12" fmla="*/ 223932 h 1673953"/>
                <a:gd name="connsiteX13" fmla="*/ 440899 w 884843"/>
                <a:gd name="connsiteY13" fmla="*/ 212498 h 1673953"/>
                <a:gd name="connsiteX14" fmla="*/ 2789 w 884843"/>
                <a:gd name="connsiteY14" fmla="*/ 0 h 1673953"/>
                <a:gd name="connsiteX15" fmla="*/ 2982 w 884843"/>
                <a:gd name="connsiteY15" fmla="*/ 231 h 1673953"/>
                <a:gd name="connsiteX16" fmla="*/ 156529 w 884843"/>
                <a:gd name="connsiteY16" fmla="*/ 1154169 h 1673953"/>
                <a:gd name="connsiteX17" fmla="*/ 174251 w 884843"/>
                <a:gd name="connsiteY17" fmla="*/ 1567392 h 1673953"/>
                <a:gd name="connsiteX18" fmla="*/ 314755 w 884843"/>
                <a:gd name="connsiteY18" fmla="*/ 1666781 h 1673953"/>
                <a:gd name="connsiteX19" fmla="*/ 256836 w 884843"/>
                <a:gd name="connsiteY19" fmla="*/ 1666473 h 1673953"/>
                <a:gd name="connsiteX20" fmla="*/ 101482 w 884843"/>
                <a:gd name="connsiteY20" fmla="*/ 1637998 h 1673953"/>
                <a:gd name="connsiteX21" fmla="*/ 131537 w 884843"/>
                <a:gd name="connsiteY21" fmla="*/ 1390142 h 1673953"/>
                <a:gd name="connsiteX22" fmla="*/ 41343 w 884843"/>
                <a:gd name="connsiteY22" fmla="*/ 679908 h 1673953"/>
                <a:gd name="connsiteX23" fmla="*/ 2789 w 884843"/>
                <a:gd name="connsiteY23" fmla="*/ 0 h 167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84843" h="1673953">
                  <a:moveTo>
                    <a:pt x="440899" y="212498"/>
                  </a:moveTo>
                  <a:cubicBezTo>
                    <a:pt x="494325" y="204207"/>
                    <a:pt x="528645" y="216793"/>
                    <a:pt x="546366" y="353277"/>
                  </a:cubicBezTo>
                  <a:cubicBezTo>
                    <a:pt x="569995" y="535186"/>
                    <a:pt x="611328" y="956537"/>
                    <a:pt x="611328" y="1133686"/>
                  </a:cubicBezTo>
                  <a:cubicBezTo>
                    <a:pt x="611328" y="1310905"/>
                    <a:pt x="652684" y="1532570"/>
                    <a:pt x="646759" y="1594792"/>
                  </a:cubicBezTo>
                  <a:cubicBezTo>
                    <a:pt x="641115" y="1654285"/>
                    <a:pt x="732504" y="1683122"/>
                    <a:pt x="884843" y="1656385"/>
                  </a:cubicBezTo>
                  <a:cubicBezTo>
                    <a:pt x="861448" y="1663244"/>
                    <a:pt x="823777" y="1669894"/>
                    <a:pt x="765580" y="1669894"/>
                  </a:cubicBezTo>
                  <a:cubicBezTo>
                    <a:pt x="645290" y="1669894"/>
                    <a:pt x="585506" y="1673953"/>
                    <a:pt x="585506" y="1673953"/>
                  </a:cubicBezTo>
                  <a:cubicBezTo>
                    <a:pt x="585506" y="1673953"/>
                    <a:pt x="591431" y="1568335"/>
                    <a:pt x="582801" y="1409874"/>
                  </a:cubicBezTo>
                  <a:cubicBezTo>
                    <a:pt x="574147" y="1251412"/>
                    <a:pt x="554017" y="914961"/>
                    <a:pt x="528009" y="671180"/>
                  </a:cubicBezTo>
                  <a:cubicBezTo>
                    <a:pt x="502001" y="427398"/>
                    <a:pt x="504333" y="234640"/>
                    <a:pt x="466126" y="236740"/>
                  </a:cubicBezTo>
                  <a:cubicBezTo>
                    <a:pt x="444573" y="237860"/>
                    <a:pt x="417282" y="237860"/>
                    <a:pt x="395730" y="236740"/>
                  </a:cubicBezTo>
                  <a:cubicBezTo>
                    <a:pt x="391508" y="236460"/>
                    <a:pt x="387986" y="238630"/>
                    <a:pt x="385047" y="242899"/>
                  </a:cubicBezTo>
                  <a:cubicBezTo>
                    <a:pt x="383717" y="236320"/>
                    <a:pt x="382387" y="229951"/>
                    <a:pt x="381011" y="223932"/>
                  </a:cubicBezTo>
                  <a:cubicBezTo>
                    <a:pt x="403159" y="220345"/>
                    <a:pt x="423091" y="215261"/>
                    <a:pt x="440899" y="212498"/>
                  </a:cubicBezTo>
                  <a:close/>
                  <a:moveTo>
                    <a:pt x="2789" y="0"/>
                  </a:moveTo>
                  <a:cubicBezTo>
                    <a:pt x="2789" y="0"/>
                    <a:pt x="2982" y="231"/>
                    <a:pt x="2982" y="231"/>
                  </a:cubicBezTo>
                  <a:cubicBezTo>
                    <a:pt x="44318" y="301873"/>
                    <a:pt x="156529" y="943506"/>
                    <a:pt x="156529" y="1154169"/>
                  </a:cubicBezTo>
                  <a:cubicBezTo>
                    <a:pt x="156529" y="1364909"/>
                    <a:pt x="197866" y="1495550"/>
                    <a:pt x="174251" y="1567392"/>
                  </a:cubicBezTo>
                  <a:cubicBezTo>
                    <a:pt x="157151" y="1619401"/>
                    <a:pt x="217424" y="1651271"/>
                    <a:pt x="314755" y="1666781"/>
                  </a:cubicBezTo>
                  <a:cubicBezTo>
                    <a:pt x="297299" y="1666550"/>
                    <a:pt x="278008" y="1666473"/>
                    <a:pt x="256836" y="1666473"/>
                  </a:cubicBezTo>
                  <a:cubicBezTo>
                    <a:pt x="136556" y="1666473"/>
                    <a:pt x="101482" y="1637998"/>
                    <a:pt x="101482" y="1637998"/>
                  </a:cubicBezTo>
                  <a:cubicBezTo>
                    <a:pt x="101482" y="1637998"/>
                    <a:pt x="131537" y="1532358"/>
                    <a:pt x="131537" y="1390142"/>
                  </a:cubicBezTo>
                  <a:cubicBezTo>
                    <a:pt x="131537" y="1247925"/>
                    <a:pt x="101482" y="1045597"/>
                    <a:pt x="41343" y="679908"/>
                  </a:cubicBezTo>
                  <a:cubicBezTo>
                    <a:pt x="2345" y="442778"/>
                    <a:pt x="-5043" y="196850"/>
                    <a:pt x="2789" y="0"/>
                  </a:cubicBezTo>
                  <a:close/>
                </a:path>
              </a:pathLst>
            </a:custGeom>
            <a:solidFill>
              <a:srgbClr val="010101">
                <a:alpha val="20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50" name="Shape 35"/>
            <p:cNvSpPr/>
            <p:nvPr/>
          </p:nvSpPr>
          <p:spPr>
            <a:xfrm>
              <a:off x="3872497" y="5899052"/>
              <a:ext cx="576370" cy="12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339" extrusionOk="0">
                  <a:moveTo>
                    <a:pt x="117" y="13195"/>
                  </a:moveTo>
                  <a:cubicBezTo>
                    <a:pt x="-381" y="15765"/>
                    <a:pt x="645" y="20948"/>
                    <a:pt x="4473" y="21323"/>
                  </a:cubicBezTo>
                  <a:cubicBezTo>
                    <a:pt x="7334" y="21600"/>
                    <a:pt x="13153" y="18389"/>
                    <a:pt x="17119" y="12657"/>
                  </a:cubicBezTo>
                  <a:cubicBezTo>
                    <a:pt x="19341" y="9448"/>
                    <a:pt x="20982" y="5444"/>
                    <a:pt x="21196" y="828"/>
                  </a:cubicBezTo>
                  <a:cubicBezTo>
                    <a:pt x="21209" y="548"/>
                    <a:pt x="21215" y="272"/>
                    <a:pt x="21219" y="0"/>
                  </a:cubicBezTo>
                  <a:cubicBezTo>
                    <a:pt x="14446" y="13411"/>
                    <a:pt x="4817" y="16262"/>
                    <a:pt x="117" y="13195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51" name="Shape 36"/>
            <p:cNvSpPr/>
            <p:nvPr/>
          </p:nvSpPr>
          <p:spPr>
            <a:xfrm>
              <a:off x="4624509" y="5899052"/>
              <a:ext cx="576376" cy="12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339" extrusionOk="0">
                  <a:moveTo>
                    <a:pt x="21102" y="13195"/>
                  </a:moveTo>
                  <a:cubicBezTo>
                    <a:pt x="21600" y="15765"/>
                    <a:pt x="20573" y="20948"/>
                    <a:pt x="16746" y="21323"/>
                  </a:cubicBezTo>
                  <a:cubicBezTo>
                    <a:pt x="13885" y="21600"/>
                    <a:pt x="8066" y="18389"/>
                    <a:pt x="4100" y="12657"/>
                  </a:cubicBezTo>
                  <a:cubicBezTo>
                    <a:pt x="1878" y="9448"/>
                    <a:pt x="237" y="5444"/>
                    <a:pt x="23" y="828"/>
                  </a:cubicBezTo>
                  <a:cubicBezTo>
                    <a:pt x="10" y="548"/>
                    <a:pt x="4" y="272"/>
                    <a:pt x="0" y="0"/>
                  </a:cubicBezTo>
                  <a:cubicBezTo>
                    <a:pt x="6773" y="13411"/>
                    <a:pt x="16402" y="16262"/>
                    <a:pt x="21102" y="13195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52" name="Shape 83"/>
            <p:cNvSpPr/>
            <p:nvPr/>
          </p:nvSpPr>
          <p:spPr>
            <a:xfrm>
              <a:off x="3912604" y="1397005"/>
              <a:ext cx="1277656" cy="94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20921" extrusionOk="0">
                  <a:moveTo>
                    <a:pt x="217" y="6669"/>
                  </a:moveTo>
                  <a:cubicBezTo>
                    <a:pt x="958" y="3640"/>
                    <a:pt x="2442" y="2283"/>
                    <a:pt x="2071" y="3432"/>
                  </a:cubicBezTo>
                  <a:cubicBezTo>
                    <a:pt x="1998" y="3655"/>
                    <a:pt x="2001" y="3855"/>
                    <a:pt x="2064" y="4016"/>
                  </a:cubicBezTo>
                  <a:cubicBezTo>
                    <a:pt x="3193" y="2601"/>
                    <a:pt x="5154" y="1746"/>
                    <a:pt x="6900" y="1240"/>
                  </a:cubicBezTo>
                  <a:cubicBezTo>
                    <a:pt x="7995" y="356"/>
                    <a:pt x="9138" y="-61"/>
                    <a:pt x="10962" y="7"/>
                  </a:cubicBezTo>
                  <a:cubicBezTo>
                    <a:pt x="13744" y="112"/>
                    <a:pt x="14771" y="716"/>
                    <a:pt x="13010" y="821"/>
                  </a:cubicBezTo>
                  <a:cubicBezTo>
                    <a:pt x="12888" y="828"/>
                    <a:pt x="12781" y="838"/>
                    <a:pt x="12685" y="850"/>
                  </a:cubicBezTo>
                  <a:cubicBezTo>
                    <a:pt x="13750" y="1042"/>
                    <a:pt x="15070" y="1343"/>
                    <a:pt x="16337" y="1805"/>
                  </a:cubicBezTo>
                  <a:cubicBezTo>
                    <a:pt x="16586" y="1896"/>
                    <a:pt x="16814" y="2001"/>
                    <a:pt x="17024" y="2117"/>
                  </a:cubicBezTo>
                  <a:cubicBezTo>
                    <a:pt x="17999" y="2391"/>
                    <a:pt x="18671" y="2823"/>
                    <a:pt x="19592" y="3536"/>
                  </a:cubicBezTo>
                  <a:cubicBezTo>
                    <a:pt x="21075" y="4684"/>
                    <a:pt x="20797" y="5102"/>
                    <a:pt x="19314" y="4267"/>
                  </a:cubicBezTo>
                  <a:cubicBezTo>
                    <a:pt x="19112" y="4153"/>
                    <a:pt x="18928" y="4065"/>
                    <a:pt x="18763" y="3999"/>
                  </a:cubicBezTo>
                  <a:cubicBezTo>
                    <a:pt x="18917" y="4355"/>
                    <a:pt x="19008" y="4714"/>
                    <a:pt x="19047" y="5053"/>
                  </a:cubicBezTo>
                  <a:cubicBezTo>
                    <a:pt x="19916" y="5998"/>
                    <a:pt x="20688" y="7729"/>
                    <a:pt x="19775" y="6787"/>
                  </a:cubicBezTo>
                  <a:cubicBezTo>
                    <a:pt x="18663" y="5638"/>
                    <a:pt x="18510" y="7484"/>
                    <a:pt x="18208" y="8956"/>
                  </a:cubicBezTo>
                  <a:cubicBezTo>
                    <a:pt x="17988" y="10026"/>
                    <a:pt x="17182" y="10428"/>
                    <a:pt x="17182" y="12934"/>
                  </a:cubicBezTo>
                  <a:cubicBezTo>
                    <a:pt x="17182" y="15440"/>
                    <a:pt x="17211" y="21539"/>
                    <a:pt x="16625" y="20870"/>
                  </a:cubicBezTo>
                  <a:cubicBezTo>
                    <a:pt x="17216" y="15448"/>
                    <a:pt x="17001" y="10944"/>
                    <a:pt x="15683" y="9693"/>
                  </a:cubicBezTo>
                  <a:cubicBezTo>
                    <a:pt x="14752" y="8810"/>
                    <a:pt x="11123" y="9114"/>
                    <a:pt x="10289" y="9845"/>
                  </a:cubicBezTo>
                  <a:cubicBezTo>
                    <a:pt x="9454" y="10576"/>
                    <a:pt x="8991" y="10576"/>
                    <a:pt x="8249" y="9950"/>
                  </a:cubicBezTo>
                  <a:cubicBezTo>
                    <a:pt x="7508" y="9323"/>
                    <a:pt x="4727" y="9010"/>
                    <a:pt x="3336" y="9532"/>
                  </a:cubicBezTo>
                  <a:cubicBezTo>
                    <a:pt x="1945" y="10054"/>
                    <a:pt x="1380" y="14117"/>
                    <a:pt x="1473" y="16414"/>
                  </a:cubicBezTo>
                  <a:cubicBezTo>
                    <a:pt x="1566" y="18711"/>
                    <a:pt x="1560" y="18264"/>
                    <a:pt x="1819" y="20278"/>
                  </a:cubicBezTo>
                  <a:cubicBezTo>
                    <a:pt x="1533" y="20941"/>
                    <a:pt x="1051" y="16484"/>
                    <a:pt x="958" y="14291"/>
                  </a:cubicBezTo>
                  <a:cubicBezTo>
                    <a:pt x="865" y="12099"/>
                    <a:pt x="-525" y="9697"/>
                    <a:pt x="217" y="666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53" name="Shape 84"/>
            <p:cNvSpPr/>
            <p:nvPr/>
          </p:nvSpPr>
          <p:spPr>
            <a:xfrm>
              <a:off x="4253517" y="2159045"/>
              <a:ext cx="32477" cy="46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49" y="21600"/>
                    <a:pt x="21600" y="16747"/>
                    <a:pt x="21600" y="10800"/>
                  </a:cubicBezTo>
                  <a:cubicBezTo>
                    <a:pt x="21600" y="4853"/>
                    <a:pt x="16749" y="0"/>
                    <a:pt x="10800" y="0"/>
                  </a:cubicBezTo>
                  <a:cubicBezTo>
                    <a:pt x="4851" y="0"/>
                    <a:pt x="0" y="4853"/>
                    <a:pt x="0" y="10800"/>
                  </a:cubicBezTo>
                  <a:cubicBezTo>
                    <a:pt x="0" y="16747"/>
                    <a:pt x="4851" y="21600"/>
                    <a:pt x="10800" y="216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3050297" y="2911057"/>
              <a:ext cx="2113665" cy="1388865"/>
            </a:xfrm>
            <a:custGeom>
              <a:avLst/>
              <a:gdLst>
                <a:gd name="connsiteX0" fmla="*/ 1207913 w 2113665"/>
                <a:gd name="connsiteY0" fmla="*/ 0 h 1388865"/>
                <a:gd name="connsiteX1" fmla="*/ 1400327 w 2113665"/>
                <a:gd name="connsiteY1" fmla="*/ 59611 h 1388865"/>
                <a:gd name="connsiteX2" fmla="*/ 1592742 w 2113665"/>
                <a:gd name="connsiteY2" fmla="*/ 0 h 1388865"/>
                <a:gd name="connsiteX3" fmla="*/ 1905988 w 2113665"/>
                <a:gd name="connsiteY3" fmla="*/ 112113 h 1388865"/>
                <a:gd name="connsiteX4" fmla="*/ 1908228 w 2113665"/>
                <a:gd name="connsiteY4" fmla="*/ 115474 h 1388865"/>
                <a:gd name="connsiteX5" fmla="*/ 1914197 w 2113665"/>
                <a:gd name="connsiteY5" fmla="*/ 117120 h 1388865"/>
                <a:gd name="connsiteX6" fmla="*/ 2109844 w 2113665"/>
                <a:gd name="connsiteY6" fmla="*/ 870551 h 1388865"/>
                <a:gd name="connsiteX7" fmla="*/ 2107800 w 2113665"/>
                <a:gd name="connsiteY7" fmla="*/ 918994 h 1388865"/>
                <a:gd name="connsiteX8" fmla="*/ 2107183 w 2113665"/>
                <a:gd name="connsiteY8" fmla="*/ 919794 h 1388865"/>
                <a:gd name="connsiteX9" fmla="*/ 2107243 w 2113665"/>
                <a:gd name="connsiteY9" fmla="*/ 957518 h 1388865"/>
                <a:gd name="connsiteX10" fmla="*/ 2095777 w 2113665"/>
                <a:gd name="connsiteY10" fmla="*/ 1388865 h 1388865"/>
                <a:gd name="connsiteX11" fmla="*/ 1935178 w 2113665"/>
                <a:gd name="connsiteY11" fmla="*/ 1384752 h 1388865"/>
                <a:gd name="connsiteX12" fmla="*/ 1944248 w 2113665"/>
                <a:gd name="connsiteY12" fmla="*/ 910557 h 1388865"/>
                <a:gd name="connsiteX13" fmla="*/ 1941819 w 2113665"/>
                <a:gd name="connsiteY13" fmla="*/ 882900 h 1388865"/>
                <a:gd name="connsiteX14" fmla="*/ 1927414 w 2113665"/>
                <a:gd name="connsiteY14" fmla="*/ 849816 h 1388865"/>
                <a:gd name="connsiteX15" fmla="*/ 1869835 w 2113665"/>
                <a:gd name="connsiteY15" fmla="*/ 690347 h 1388865"/>
                <a:gd name="connsiteX16" fmla="*/ 1847533 w 2113665"/>
                <a:gd name="connsiteY16" fmla="*/ 624464 h 1388865"/>
                <a:gd name="connsiteX17" fmla="*/ 1847251 w 2113665"/>
                <a:gd name="connsiteY17" fmla="*/ 627226 h 1388865"/>
                <a:gd name="connsiteX18" fmla="*/ 1862635 w 2113665"/>
                <a:gd name="connsiteY18" fmla="*/ 1250637 h 1388865"/>
                <a:gd name="connsiteX19" fmla="*/ 1400327 w 2113665"/>
                <a:gd name="connsiteY19" fmla="*/ 1340116 h 1388865"/>
                <a:gd name="connsiteX20" fmla="*/ 938019 w 2113665"/>
                <a:gd name="connsiteY20" fmla="*/ 1250637 h 1388865"/>
                <a:gd name="connsiteX21" fmla="*/ 906105 w 2113665"/>
                <a:gd name="connsiteY21" fmla="*/ 517438 h 1388865"/>
                <a:gd name="connsiteX22" fmla="*/ 888491 w 2113665"/>
                <a:gd name="connsiteY22" fmla="*/ 380950 h 1388865"/>
                <a:gd name="connsiteX23" fmla="*/ 832015 w 2113665"/>
                <a:gd name="connsiteY23" fmla="*/ 407166 h 1388865"/>
                <a:gd name="connsiteX24" fmla="*/ 268138 w 2113665"/>
                <a:gd name="connsiteY24" fmla="*/ 617614 h 1388865"/>
                <a:gd name="connsiteX25" fmla="*/ 208913 w 2113665"/>
                <a:gd name="connsiteY25" fmla="*/ 616088 h 1388865"/>
                <a:gd name="connsiteX26" fmla="*/ 196337 w 2113665"/>
                <a:gd name="connsiteY26" fmla="*/ 604832 h 1388865"/>
                <a:gd name="connsiteX27" fmla="*/ 172448 w 2113665"/>
                <a:gd name="connsiteY27" fmla="*/ 588629 h 1388865"/>
                <a:gd name="connsiteX28" fmla="*/ 142032 w 2113665"/>
                <a:gd name="connsiteY28" fmla="*/ 543075 h 1388865"/>
                <a:gd name="connsiteX29" fmla="*/ 0 w 2113665"/>
                <a:gd name="connsiteY29" fmla="*/ 222445 h 1388865"/>
                <a:gd name="connsiteX30" fmla="*/ 144724 w 2113665"/>
                <a:gd name="connsiteY30" fmla="*/ 170456 h 1388865"/>
                <a:gd name="connsiteX31" fmla="*/ 268177 w 2113665"/>
                <a:gd name="connsiteY31" fmla="*/ 408648 h 1388865"/>
                <a:gd name="connsiteX32" fmla="*/ 290588 w 2113665"/>
                <a:gd name="connsiteY32" fmla="*/ 448860 h 1388865"/>
                <a:gd name="connsiteX33" fmla="*/ 330930 w 2113665"/>
                <a:gd name="connsiteY33" fmla="*/ 425765 h 1388865"/>
                <a:gd name="connsiteX34" fmla="*/ 876790 w 2113665"/>
                <a:gd name="connsiteY34" fmla="*/ 122023 h 1388865"/>
                <a:gd name="connsiteX35" fmla="*/ 892639 w 2113665"/>
                <a:gd name="connsiteY35" fmla="*/ 114465 h 1388865"/>
                <a:gd name="connsiteX36" fmla="*/ 894666 w 2113665"/>
                <a:gd name="connsiteY36" fmla="*/ 112113 h 1388865"/>
                <a:gd name="connsiteX37" fmla="*/ 1207913 w 2113665"/>
                <a:gd name="connsiteY37" fmla="*/ 0 h 138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13665" h="1388865">
                  <a:moveTo>
                    <a:pt x="1207913" y="0"/>
                  </a:moveTo>
                  <a:cubicBezTo>
                    <a:pt x="1245533" y="35542"/>
                    <a:pt x="1317607" y="59611"/>
                    <a:pt x="1400327" y="59611"/>
                  </a:cubicBezTo>
                  <a:cubicBezTo>
                    <a:pt x="1483048" y="59611"/>
                    <a:pt x="1555121" y="35542"/>
                    <a:pt x="1592742" y="0"/>
                  </a:cubicBezTo>
                  <a:cubicBezTo>
                    <a:pt x="1706367" y="27124"/>
                    <a:pt x="1825889" y="70024"/>
                    <a:pt x="1905988" y="112113"/>
                  </a:cubicBezTo>
                  <a:lnTo>
                    <a:pt x="1908228" y="115474"/>
                  </a:lnTo>
                  <a:lnTo>
                    <a:pt x="1914197" y="117120"/>
                  </a:lnTo>
                  <a:cubicBezTo>
                    <a:pt x="1964051" y="167505"/>
                    <a:pt x="2085591" y="810283"/>
                    <a:pt x="2109844" y="870551"/>
                  </a:cubicBezTo>
                  <a:cubicBezTo>
                    <a:pt x="2115912" y="885607"/>
                    <a:pt x="2114402" y="902812"/>
                    <a:pt x="2107800" y="918994"/>
                  </a:cubicBezTo>
                  <a:lnTo>
                    <a:pt x="2107183" y="919794"/>
                  </a:lnTo>
                  <a:lnTo>
                    <a:pt x="2107243" y="957518"/>
                  </a:lnTo>
                  <a:cubicBezTo>
                    <a:pt x="2105994" y="1087746"/>
                    <a:pt x="2095777" y="1388865"/>
                    <a:pt x="2095777" y="1388865"/>
                  </a:cubicBezTo>
                  <a:lnTo>
                    <a:pt x="1935178" y="1384752"/>
                  </a:lnTo>
                  <a:cubicBezTo>
                    <a:pt x="1935178" y="1384752"/>
                    <a:pt x="1956788" y="961717"/>
                    <a:pt x="1944248" y="910557"/>
                  </a:cubicBezTo>
                  <a:lnTo>
                    <a:pt x="1941819" y="882900"/>
                  </a:lnTo>
                  <a:lnTo>
                    <a:pt x="1927414" y="849816"/>
                  </a:lnTo>
                  <a:cubicBezTo>
                    <a:pt x="1908942" y="803454"/>
                    <a:pt x="1889301" y="747440"/>
                    <a:pt x="1869835" y="690347"/>
                  </a:cubicBezTo>
                  <a:lnTo>
                    <a:pt x="1847533" y="624464"/>
                  </a:lnTo>
                  <a:lnTo>
                    <a:pt x="1847251" y="627226"/>
                  </a:lnTo>
                  <a:cubicBezTo>
                    <a:pt x="1833994" y="786676"/>
                    <a:pt x="1832758" y="990932"/>
                    <a:pt x="1862635" y="1250637"/>
                  </a:cubicBezTo>
                  <a:cubicBezTo>
                    <a:pt x="1868150" y="1298525"/>
                    <a:pt x="1719362" y="1346850"/>
                    <a:pt x="1400327" y="1340116"/>
                  </a:cubicBezTo>
                  <a:cubicBezTo>
                    <a:pt x="1081293" y="1346850"/>
                    <a:pt x="932395" y="1298525"/>
                    <a:pt x="938019" y="1250637"/>
                  </a:cubicBezTo>
                  <a:cubicBezTo>
                    <a:pt x="966385" y="1009950"/>
                    <a:pt x="934539" y="736372"/>
                    <a:pt x="906105" y="517438"/>
                  </a:cubicBezTo>
                  <a:lnTo>
                    <a:pt x="888491" y="380950"/>
                  </a:lnTo>
                  <a:lnTo>
                    <a:pt x="832015" y="407166"/>
                  </a:lnTo>
                  <a:cubicBezTo>
                    <a:pt x="672698" y="476682"/>
                    <a:pt x="357025" y="590013"/>
                    <a:pt x="268138" y="617614"/>
                  </a:cubicBezTo>
                  <a:cubicBezTo>
                    <a:pt x="242751" y="625500"/>
                    <a:pt x="223108" y="623741"/>
                    <a:pt x="208913" y="616088"/>
                  </a:cubicBezTo>
                  <a:lnTo>
                    <a:pt x="196337" y="604832"/>
                  </a:lnTo>
                  <a:lnTo>
                    <a:pt x="172448" y="588629"/>
                  </a:lnTo>
                  <a:cubicBezTo>
                    <a:pt x="161307" y="577243"/>
                    <a:pt x="150964" y="562245"/>
                    <a:pt x="142032" y="543075"/>
                  </a:cubicBezTo>
                  <a:cubicBezTo>
                    <a:pt x="109707" y="473675"/>
                    <a:pt x="0" y="222445"/>
                    <a:pt x="0" y="222445"/>
                  </a:cubicBezTo>
                  <a:lnTo>
                    <a:pt x="144724" y="170456"/>
                  </a:lnTo>
                  <a:cubicBezTo>
                    <a:pt x="144724" y="170456"/>
                    <a:pt x="213802" y="308814"/>
                    <a:pt x="268177" y="408648"/>
                  </a:cubicBezTo>
                  <a:lnTo>
                    <a:pt x="290588" y="448860"/>
                  </a:lnTo>
                  <a:lnTo>
                    <a:pt x="330930" y="425765"/>
                  </a:lnTo>
                  <a:cubicBezTo>
                    <a:pt x="495525" y="331801"/>
                    <a:pt x="785952" y="167529"/>
                    <a:pt x="876790" y="122023"/>
                  </a:cubicBezTo>
                  <a:lnTo>
                    <a:pt x="892639" y="114465"/>
                  </a:lnTo>
                  <a:lnTo>
                    <a:pt x="894666" y="112113"/>
                  </a:lnTo>
                  <a:cubicBezTo>
                    <a:pt x="974766" y="70024"/>
                    <a:pt x="1094288" y="27124"/>
                    <a:pt x="1207913" y="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3050296" y="3071492"/>
              <a:ext cx="2095824" cy="1226382"/>
            </a:xfrm>
            <a:custGeom>
              <a:avLst/>
              <a:gdLst>
                <a:gd name="connsiteX0" fmla="*/ 1867257 w 2095824"/>
                <a:gd name="connsiteY0" fmla="*/ 653 h 1226382"/>
                <a:gd name="connsiteX1" fmla="*/ 1865848 w 2095824"/>
                <a:gd name="connsiteY1" fmla="*/ 25903 h 1226382"/>
                <a:gd name="connsiteX2" fmla="*/ 1861061 w 2095824"/>
                <a:gd name="connsiteY2" fmla="*/ 363120 h 1226382"/>
                <a:gd name="connsiteX3" fmla="*/ 1860871 w 2095824"/>
                <a:gd name="connsiteY3" fmla="*/ 364266 h 1226382"/>
                <a:gd name="connsiteX4" fmla="*/ 1880694 w 2095824"/>
                <a:gd name="connsiteY4" fmla="*/ 432299 h 1226382"/>
                <a:gd name="connsiteX5" fmla="*/ 1987090 w 2095824"/>
                <a:gd name="connsiteY5" fmla="*/ 709135 h 1226382"/>
                <a:gd name="connsiteX6" fmla="*/ 1994044 w 2095824"/>
                <a:gd name="connsiteY6" fmla="*/ 800927 h 1226382"/>
                <a:gd name="connsiteX7" fmla="*/ 1988322 w 2095824"/>
                <a:gd name="connsiteY7" fmla="*/ 794831 h 1226382"/>
                <a:gd name="connsiteX8" fmla="*/ 1987559 w 2095824"/>
                <a:gd name="connsiteY8" fmla="*/ 809441 h 1226382"/>
                <a:gd name="connsiteX9" fmla="*/ 1976184 w 2095824"/>
                <a:gd name="connsiteY9" fmla="*/ 927867 h 1226382"/>
                <a:gd name="connsiteX10" fmla="*/ 2000133 w 2095824"/>
                <a:gd name="connsiteY10" fmla="*/ 1191878 h 1226382"/>
                <a:gd name="connsiteX11" fmla="*/ 2095824 w 2095824"/>
                <a:gd name="connsiteY11" fmla="*/ 1224892 h 1226382"/>
                <a:gd name="connsiteX12" fmla="*/ 2095779 w 2095824"/>
                <a:gd name="connsiteY12" fmla="*/ 1226382 h 1226382"/>
                <a:gd name="connsiteX13" fmla="*/ 1935178 w 2095824"/>
                <a:gd name="connsiteY13" fmla="*/ 1222278 h 1226382"/>
                <a:gd name="connsiteX14" fmla="*/ 1944252 w 2095824"/>
                <a:gd name="connsiteY14" fmla="*/ 748078 h 1226382"/>
                <a:gd name="connsiteX15" fmla="*/ 1941431 w 2095824"/>
                <a:gd name="connsiteY15" fmla="*/ 706777 h 1226382"/>
                <a:gd name="connsiteX16" fmla="*/ 1902694 w 2095824"/>
                <a:gd name="connsiteY16" fmla="*/ 605947 h 1226382"/>
                <a:gd name="connsiteX17" fmla="*/ 1857697 w 2095824"/>
                <a:gd name="connsiteY17" fmla="*/ 475064 h 1226382"/>
                <a:gd name="connsiteX18" fmla="*/ 1847713 w 2095824"/>
                <a:gd name="connsiteY18" fmla="*/ 445930 h 1226382"/>
                <a:gd name="connsiteX19" fmla="*/ 1842057 w 2095824"/>
                <a:gd name="connsiteY19" fmla="*/ 514497 h 1226382"/>
                <a:gd name="connsiteX20" fmla="*/ 1864605 w 2095824"/>
                <a:gd name="connsiteY20" fmla="*/ 1088623 h 1226382"/>
                <a:gd name="connsiteX21" fmla="*/ 1402342 w 2095824"/>
                <a:gd name="connsiteY21" fmla="*/ 1178095 h 1226382"/>
                <a:gd name="connsiteX22" fmla="*/ 940032 w 2095824"/>
                <a:gd name="connsiteY22" fmla="*/ 1088623 h 1226382"/>
                <a:gd name="connsiteX23" fmla="*/ 892388 w 2095824"/>
                <a:gd name="connsiteY23" fmla="*/ 234670 h 1226382"/>
                <a:gd name="connsiteX24" fmla="*/ 893230 w 2095824"/>
                <a:gd name="connsiteY24" fmla="*/ 215306 h 1226382"/>
                <a:gd name="connsiteX25" fmla="*/ 889639 w 2095824"/>
                <a:gd name="connsiteY25" fmla="*/ 217465 h 1226382"/>
                <a:gd name="connsiteX26" fmla="*/ 318998 w 2095824"/>
                <a:gd name="connsiteY26" fmla="*/ 437938 h 1226382"/>
                <a:gd name="connsiteX27" fmla="*/ 283562 w 2095824"/>
                <a:gd name="connsiteY27" fmla="*/ 449575 h 1226382"/>
                <a:gd name="connsiteX28" fmla="*/ 281545 w 2095824"/>
                <a:gd name="connsiteY28" fmla="*/ 451559 h 1226382"/>
                <a:gd name="connsiteX29" fmla="*/ 140936 w 2095824"/>
                <a:gd name="connsiteY29" fmla="*/ 388507 h 1226382"/>
                <a:gd name="connsiteX30" fmla="*/ 0 w 2095824"/>
                <a:gd name="connsiteY30" fmla="*/ 70378 h 1226382"/>
                <a:gd name="connsiteX31" fmla="*/ 190 w 2095824"/>
                <a:gd name="connsiteY31" fmla="*/ 70182 h 1226382"/>
                <a:gd name="connsiteX32" fmla="*/ 168262 w 2095824"/>
                <a:gd name="connsiteY32" fmla="*/ 353347 h 1226382"/>
                <a:gd name="connsiteX33" fmla="*/ 183729 w 2095824"/>
                <a:gd name="connsiteY33" fmla="*/ 376200 h 1226382"/>
                <a:gd name="connsiteX34" fmla="*/ 183786 w 2095824"/>
                <a:gd name="connsiteY34" fmla="*/ 375368 h 1226382"/>
                <a:gd name="connsiteX35" fmla="*/ 208669 w 2095824"/>
                <a:gd name="connsiteY35" fmla="*/ 407080 h 1226382"/>
                <a:gd name="connsiteX36" fmla="*/ 468688 w 2095824"/>
                <a:gd name="connsiteY36" fmla="*/ 363032 h 1226382"/>
                <a:gd name="connsiteX37" fmla="*/ 845104 w 2095824"/>
                <a:gd name="connsiteY37" fmla="*/ 212020 h 1226382"/>
                <a:gd name="connsiteX38" fmla="*/ 887789 w 2095824"/>
                <a:gd name="connsiteY38" fmla="*/ 136889 h 1226382"/>
                <a:gd name="connsiteX39" fmla="*/ 896571 w 2095824"/>
                <a:gd name="connsiteY39" fmla="*/ 96850 h 1226382"/>
                <a:gd name="connsiteX40" fmla="*/ 897929 w 2095824"/>
                <a:gd name="connsiteY40" fmla="*/ 68374 h 1226382"/>
                <a:gd name="connsiteX41" fmla="*/ 918028 w 2095824"/>
                <a:gd name="connsiteY41" fmla="*/ 21066 h 1226382"/>
                <a:gd name="connsiteX42" fmla="*/ 960471 w 2095824"/>
                <a:gd name="connsiteY42" fmla="*/ 476197 h 1226382"/>
                <a:gd name="connsiteX43" fmla="*/ 1007655 w 2095824"/>
                <a:gd name="connsiteY43" fmla="*/ 950501 h 1226382"/>
                <a:gd name="connsiteX44" fmla="*/ 1087844 w 2095824"/>
                <a:gd name="connsiteY44" fmla="*/ 1134108 h 1226382"/>
                <a:gd name="connsiteX45" fmla="*/ 1389728 w 2095824"/>
                <a:gd name="connsiteY45" fmla="*/ 1153222 h 1226382"/>
                <a:gd name="connsiteX46" fmla="*/ 1798133 w 2095824"/>
                <a:gd name="connsiteY46" fmla="*/ 1081945 h 1226382"/>
                <a:gd name="connsiteX47" fmla="*/ 1793392 w 2095824"/>
                <a:gd name="connsiteY47" fmla="*/ 628023 h 1226382"/>
                <a:gd name="connsiteX48" fmla="*/ 1814291 w 2095824"/>
                <a:gd name="connsiteY48" fmla="*/ 189358 h 1226382"/>
                <a:gd name="connsiteX49" fmla="*/ 1867257 w 2095824"/>
                <a:gd name="connsiteY49" fmla="*/ 653 h 122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095824" h="1226382">
                  <a:moveTo>
                    <a:pt x="1867257" y="653"/>
                  </a:moveTo>
                  <a:cubicBezTo>
                    <a:pt x="1870742" y="-2334"/>
                    <a:pt x="1871061" y="4729"/>
                    <a:pt x="1865848" y="25903"/>
                  </a:cubicBezTo>
                  <a:cubicBezTo>
                    <a:pt x="1844949" y="110538"/>
                    <a:pt x="1855077" y="265415"/>
                    <a:pt x="1861061" y="363120"/>
                  </a:cubicBezTo>
                  <a:lnTo>
                    <a:pt x="1860871" y="364266"/>
                  </a:lnTo>
                  <a:lnTo>
                    <a:pt x="1880694" y="432299"/>
                  </a:lnTo>
                  <a:cubicBezTo>
                    <a:pt x="1918853" y="549694"/>
                    <a:pt x="1969133" y="674196"/>
                    <a:pt x="1987090" y="709135"/>
                  </a:cubicBezTo>
                  <a:cubicBezTo>
                    <a:pt x="1998709" y="731739"/>
                    <a:pt x="1997926" y="764410"/>
                    <a:pt x="1994044" y="800927"/>
                  </a:cubicBezTo>
                  <a:lnTo>
                    <a:pt x="1988322" y="794831"/>
                  </a:lnTo>
                  <a:lnTo>
                    <a:pt x="1987559" y="809441"/>
                  </a:lnTo>
                  <a:cubicBezTo>
                    <a:pt x="1983368" y="847298"/>
                    <a:pt x="1976184" y="889037"/>
                    <a:pt x="1976184" y="927867"/>
                  </a:cubicBezTo>
                  <a:cubicBezTo>
                    <a:pt x="1976184" y="1005528"/>
                    <a:pt x="1957036" y="1191878"/>
                    <a:pt x="2000133" y="1191878"/>
                  </a:cubicBezTo>
                  <a:cubicBezTo>
                    <a:pt x="2037046" y="1191878"/>
                    <a:pt x="2059912" y="1217547"/>
                    <a:pt x="2095824" y="1224892"/>
                  </a:cubicBezTo>
                  <a:lnTo>
                    <a:pt x="2095779" y="1226382"/>
                  </a:lnTo>
                  <a:lnTo>
                    <a:pt x="1935178" y="1222278"/>
                  </a:lnTo>
                  <a:cubicBezTo>
                    <a:pt x="1935178" y="1222278"/>
                    <a:pt x="1956795" y="799234"/>
                    <a:pt x="1944252" y="748078"/>
                  </a:cubicBezTo>
                  <a:lnTo>
                    <a:pt x="1941431" y="706777"/>
                  </a:lnTo>
                  <a:lnTo>
                    <a:pt x="1902694" y="605947"/>
                  </a:lnTo>
                  <a:cubicBezTo>
                    <a:pt x="1887749" y="563974"/>
                    <a:pt x="1872543" y="519030"/>
                    <a:pt x="1857697" y="475064"/>
                  </a:cubicBezTo>
                  <a:lnTo>
                    <a:pt x="1847713" y="445930"/>
                  </a:lnTo>
                  <a:lnTo>
                    <a:pt x="1842057" y="514497"/>
                  </a:lnTo>
                  <a:cubicBezTo>
                    <a:pt x="1831622" y="693526"/>
                    <a:pt x="1845594" y="927111"/>
                    <a:pt x="1864605" y="1088623"/>
                  </a:cubicBezTo>
                  <a:cubicBezTo>
                    <a:pt x="1870268" y="1136526"/>
                    <a:pt x="1721350" y="1184831"/>
                    <a:pt x="1402342" y="1178095"/>
                  </a:cubicBezTo>
                  <a:cubicBezTo>
                    <a:pt x="1083287" y="1184831"/>
                    <a:pt x="934416" y="1136526"/>
                    <a:pt x="940032" y="1088623"/>
                  </a:cubicBezTo>
                  <a:cubicBezTo>
                    <a:pt x="973912" y="801151"/>
                    <a:pt x="921895" y="466813"/>
                    <a:pt x="892388" y="234670"/>
                  </a:cubicBezTo>
                  <a:lnTo>
                    <a:pt x="893230" y="215306"/>
                  </a:lnTo>
                  <a:lnTo>
                    <a:pt x="889639" y="217465"/>
                  </a:lnTo>
                  <a:cubicBezTo>
                    <a:pt x="782792" y="271808"/>
                    <a:pt x="464853" y="388487"/>
                    <a:pt x="318998" y="437938"/>
                  </a:cubicBezTo>
                  <a:lnTo>
                    <a:pt x="283562" y="449575"/>
                  </a:lnTo>
                  <a:lnTo>
                    <a:pt x="281545" y="451559"/>
                  </a:lnTo>
                  <a:cubicBezTo>
                    <a:pt x="239547" y="475790"/>
                    <a:pt x="178076" y="468187"/>
                    <a:pt x="140936" y="388507"/>
                  </a:cubicBezTo>
                  <a:cubicBezTo>
                    <a:pt x="110503" y="323152"/>
                    <a:pt x="11420" y="96521"/>
                    <a:pt x="0" y="70378"/>
                  </a:cubicBezTo>
                  <a:cubicBezTo>
                    <a:pt x="0" y="70378"/>
                    <a:pt x="190" y="70182"/>
                    <a:pt x="190" y="70182"/>
                  </a:cubicBezTo>
                  <a:cubicBezTo>
                    <a:pt x="40933" y="136255"/>
                    <a:pt x="116603" y="273122"/>
                    <a:pt x="168262" y="353347"/>
                  </a:cubicBezTo>
                  <a:lnTo>
                    <a:pt x="183729" y="376200"/>
                  </a:lnTo>
                  <a:lnTo>
                    <a:pt x="183786" y="375368"/>
                  </a:lnTo>
                  <a:cubicBezTo>
                    <a:pt x="193767" y="389831"/>
                    <a:pt x="202302" y="400870"/>
                    <a:pt x="208669" y="407080"/>
                  </a:cubicBezTo>
                  <a:cubicBezTo>
                    <a:pt x="247491" y="444854"/>
                    <a:pt x="360034" y="407080"/>
                    <a:pt x="468688" y="363032"/>
                  </a:cubicBezTo>
                  <a:cubicBezTo>
                    <a:pt x="577341" y="318983"/>
                    <a:pt x="802427" y="237181"/>
                    <a:pt x="845104" y="212020"/>
                  </a:cubicBezTo>
                  <a:cubicBezTo>
                    <a:pt x="866442" y="199429"/>
                    <a:pt x="879056" y="169535"/>
                    <a:pt x="887789" y="136889"/>
                  </a:cubicBezTo>
                  <a:lnTo>
                    <a:pt x="896571" y="96850"/>
                  </a:lnTo>
                  <a:lnTo>
                    <a:pt x="897929" y="68374"/>
                  </a:lnTo>
                  <a:cubicBezTo>
                    <a:pt x="902104" y="23538"/>
                    <a:pt x="911296" y="-9808"/>
                    <a:pt x="918028" y="21066"/>
                  </a:cubicBezTo>
                  <a:cubicBezTo>
                    <a:pt x="918028" y="112899"/>
                    <a:pt x="946339" y="338535"/>
                    <a:pt x="960471" y="476197"/>
                  </a:cubicBezTo>
                  <a:cubicBezTo>
                    <a:pt x="974649" y="613917"/>
                    <a:pt x="1017091" y="839611"/>
                    <a:pt x="1007655" y="950501"/>
                  </a:cubicBezTo>
                  <a:cubicBezTo>
                    <a:pt x="998218" y="1061448"/>
                    <a:pt x="1007655" y="1107335"/>
                    <a:pt x="1087844" y="1134108"/>
                  </a:cubicBezTo>
                  <a:cubicBezTo>
                    <a:pt x="1168033" y="1160880"/>
                    <a:pt x="1304844" y="1153222"/>
                    <a:pt x="1389728" y="1153222"/>
                  </a:cubicBezTo>
                  <a:cubicBezTo>
                    <a:pt x="1474659" y="1153222"/>
                    <a:pt x="1774518" y="1158462"/>
                    <a:pt x="1798133" y="1081945"/>
                  </a:cubicBezTo>
                  <a:cubicBezTo>
                    <a:pt x="1821703" y="1005485"/>
                    <a:pt x="1798133" y="761885"/>
                    <a:pt x="1793392" y="628023"/>
                  </a:cubicBezTo>
                  <a:cubicBezTo>
                    <a:pt x="1788697" y="494161"/>
                    <a:pt x="1809596" y="296448"/>
                    <a:pt x="1814291" y="189358"/>
                  </a:cubicBezTo>
                  <a:cubicBezTo>
                    <a:pt x="1817847" y="109041"/>
                    <a:pt x="1856800" y="9616"/>
                    <a:pt x="1867257" y="653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5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485482" y="1664215"/>
            <a:ext cx="1130648" cy="2687292"/>
            <a:chOff x="6178655" y="1417059"/>
            <a:chExt cx="1938330" cy="4606967"/>
          </a:xfrm>
        </p:grpSpPr>
        <p:sp>
          <p:nvSpPr>
            <p:cNvPr id="157" name="Shape 40"/>
            <p:cNvSpPr/>
            <p:nvPr/>
          </p:nvSpPr>
          <p:spPr>
            <a:xfrm>
              <a:off x="6449393" y="5828864"/>
              <a:ext cx="576486" cy="191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2" h="19101" extrusionOk="0">
                  <a:moveTo>
                    <a:pt x="8432" y="3931"/>
                  </a:moveTo>
                  <a:cubicBezTo>
                    <a:pt x="6770" y="6675"/>
                    <a:pt x="1556" y="12557"/>
                    <a:pt x="468" y="13602"/>
                  </a:cubicBezTo>
                  <a:cubicBezTo>
                    <a:pt x="-621" y="14647"/>
                    <a:pt x="9" y="18829"/>
                    <a:pt x="4306" y="19091"/>
                  </a:cubicBezTo>
                  <a:cubicBezTo>
                    <a:pt x="7061" y="19257"/>
                    <a:pt x="12663" y="17332"/>
                    <a:pt x="16481" y="13897"/>
                  </a:cubicBezTo>
                  <a:cubicBezTo>
                    <a:pt x="18621" y="11973"/>
                    <a:pt x="20200" y="9573"/>
                    <a:pt x="20406" y="6806"/>
                  </a:cubicBezTo>
                  <a:cubicBezTo>
                    <a:pt x="20979" y="-906"/>
                    <a:pt x="12041" y="-2343"/>
                    <a:pt x="8432" y="393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58" name="Shape 41"/>
            <p:cNvSpPr/>
            <p:nvPr/>
          </p:nvSpPr>
          <p:spPr>
            <a:xfrm>
              <a:off x="7191378" y="5828864"/>
              <a:ext cx="576477" cy="191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3" h="19100" extrusionOk="0">
                  <a:moveTo>
                    <a:pt x="12002" y="3930"/>
                  </a:moveTo>
                  <a:cubicBezTo>
                    <a:pt x="13663" y="6675"/>
                    <a:pt x="18877" y="12556"/>
                    <a:pt x="19965" y="13601"/>
                  </a:cubicBezTo>
                  <a:cubicBezTo>
                    <a:pt x="21054" y="14646"/>
                    <a:pt x="20424" y="18828"/>
                    <a:pt x="16127" y="19090"/>
                  </a:cubicBezTo>
                  <a:cubicBezTo>
                    <a:pt x="13373" y="19257"/>
                    <a:pt x="7771" y="17332"/>
                    <a:pt x="3952" y="13896"/>
                  </a:cubicBezTo>
                  <a:cubicBezTo>
                    <a:pt x="1812" y="11972"/>
                    <a:pt x="233" y="9575"/>
                    <a:pt x="27" y="6806"/>
                  </a:cubicBezTo>
                  <a:cubicBezTo>
                    <a:pt x="-546" y="-906"/>
                    <a:pt x="8392" y="-2343"/>
                    <a:pt x="12002" y="393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59" name="Shape 42"/>
            <p:cNvSpPr/>
            <p:nvPr/>
          </p:nvSpPr>
          <p:spPr>
            <a:xfrm>
              <a:off x="6589767" y="3953847"/>
              <a:ext cx="924325" cy="1938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600" extrusionOk="0">
                  <a:moveTo>
                    <a:pt x="603" y="0"/>
                  </a:moveTo>
                  <a:cubicBezTo>
                    <a:pt x="-86" y="2174"/>
                    <a:pt x="-430" y="6484"/>
                    <a:pt x="947" y="10560"/>
                  </a:cubicBezTo>
                  <a:cubicBezTo>
                    <a:pt x="2325" y="14635"/>
                    <a:pt x="3013" y="16890"/>
                    <a:pt x="3013" y="18475"/>
                  </a:cubicBezTo>
                  <a:cubicBezTo>
                    <a:pt x="3013" y="20060"/>
                    <a:pt x="2325" y="21238"/>
                    <a:pt x="2325" y="21238"/>
                  </a:cubicBezTo>
                  <a:cubicBezTo>
                    <a:pt x="2325" y="21238"/>
                    <a:pt x="3128" y="21555"/>
                    <a:pt x="5883" y="21555"/>
                  </a:cubicBezTo>
                  <a:cubicBezTo>
                    <a:pt x="8637" y="21555"/>
                    <a:pt x="10015" y="21600"/>
                    <a:pt x="10015" y="21600"/>
                  </a:cubicBezTo>
                  <a:cubicBezTo>
                    <a:pt x="10015" y="21600"/>
                    <a:pt x="9671" y="20423"/>
                    <a:pt x="9555" y="18656"/>
                  </a:cubicBezTo>
                  <a:cubicBezTo>
                    <a:pt x="9441" y="16890"/>
                    <a:pt x="8523" y="13141"/>
                    <a:pt x="8637" y="10424"/>
                  </a:cubicBezTo>
                  <a:cubicBezTo>
                    <a:pt x="8752" y="7707"/>
                    <a:pt x="8318" y="5558"/>
                    <a:pt x="9198" y="5581"/>
                  </a:cubicBezTo>
                  <a:cubicBezTo>
                    <a:pt x="9691" y="5594"/>
                    <a:pt x="10316" y="5594"/>
                    <a:pt x="10810" y="5581"/>
                  </a:cubicBezTo>
                  <a:cubicBezTo>
                    <a:pt x="11685" y="5558"/>
                    <a:pt x="11632" y="7707"/>
                    <a:pt x="12227" y="10424"/>
                  </a:cubicBezTo>
                  <a:cubicBezTo>
                    <a:pt x="12823" y="13141"/>
                    <a:pt x="13284" y="16890"/>
                    <a:pt x="13482" y="18656"/>
                  </a:cubicBezTo>
                  <a:cubicBezTo>
                    <a:pt x="13680" y="20423"/>
                    <a:pt x="13544" y="21600"/>
                    <a:pt x="13544" y="21600"/>
                  </a:cubicBezTo>
                  <a:cubicBezTo>
                    <a:pt x="13544" y="21600"/>
                    <a:pt x="14913" y="21555"/>
                    <a:pt x="17668" y="21555"/>
                  </a:cubicBezTo>
                  <a:cubicBezTo>
                    <a:pt x="20423" y="21555"/>
                    <a:pt x="21170" y="21238"/>
                    <a:pt x="21170" y="21238"/>
                  </a:cubicBezTo>
                  <a:cubicBezTo>
                    <a:pt x="21170" y="21238"/>
                    <a:pt x="20273" y="20060"/>
                    <a:pt x="19992" y="18475"/>
                  </a:cubicBezTo>
                  <a:cubicBezTo>
                    <a:pt x="19712" y="16890"/>
                    <a:pt x="19286" y="14635"/>
                    <a:pt x="19941" y="10560"/>
                  </a:cubicBezTo>
                  <a:cubicBezTo>
                    <a:pt x="20597" y="6484"/>
                    <a:pt x="19820" y="2174"/>
                    <a:pt x="18746" y="0"/>
                  </a:cubicBezTo>
                  <a:cubicBezTo>
                    <a:pt x="17982" y="151"/>
                    <a:pt x="1357" y="144"/>
                    <a:pt x="603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6589774" y="4214545"/>
              <a:ext cx="894873" cy="1673953"/>
            </a:xfrm>
            <a:custGeom>
              <a:avLst/>
              <a:gdLst>
                <a:gd name="connsiteX0" fmla="*/ 450919 w 894873"/>
                <a:gd name="connsiteY0" fmla="*/ 212498 h 1673953"/>
                <a:gd name="connsiteX1" fmla="*/ 556396 w 894873"/>
                <a:gd name="connsiteY1" fmla="*/ 353277 h 1673953"/>
                <a:gd name="connsiteX2" fmla="*/ 621358 w 894873"/>
                <a:gd name="connsiteY2" fmla="*/ 1133686 h 1673953"/>
                <a:gd name="connsiteX3" fmla="*/ 656789 w 894873"/>
                <a:gd name="connsiteY3" fmla="*/ 1594792 h 1673953"/>
                <a:gd name="connsiteX4" fmla="*/ 894873 w 894873"/>
                <a:gd name="connsiteY4" fmla="*/ 1656385 h 1673953"/>
                <a:gd name="connsiteX5" fmla="*/ 775586 w 894873"/>
                <a:gd name="connsiteY5" fmla="*/ 1669894 h 1673953"/>
                <a:gd name="connsiteX6" fmla="*/ 595536 w 894873"/>
                <a:gd name="connsiteY6" fmla="*/ 1673953 h 1673953"/>
                <a:gd name="connsiteX7" fmla="*/ 592831 w 894873"/>
                <a:gd name="connsiteY7" fmla="*/ 1409874 h 1673953"/>
                <a:gd name="connsiteX8" fmla="*/ 538039 w 894873"/>
                <a:gd name="connsiteY8" fmla="*/ 671180 h 1673953"/>
                <a:gd name="connsiteX9" fmla="*/ 476133 w 894873"/>
                <a:gd name="connsiteY9" fmla="*/ 236740 h 1673953"/>
                <a:gd name="connsiteX10" fmla="*/ 405760 w 894873"/>
                <a:gd name="connsiteY10" fmla="*/ 236740 h 1673953"/>
                <a:gd name="connsiteX11" fmla="*/ 395077 w 894873"/>
                <a:gd name="connsiteY11" fmla="*/ 242899 h 1673953"/>
                <a:gd name="connsiteX12" fmla="*/ 391041 w 894873"/>
                <a:gd name="connsiteY12" fmla="*/ 223932 h 1673953"/>
                <a:gd name="connsiteX13" fmla="*/ 450919 w 894873"/>
                <a:gd name="connsiteY13" fmla="*/ 212498 h 1673953"/>
                <a:gd name="connsiteX14" fmla="*/ 2792 w 894873"/>
                <a:gd name="connsiteY14" fmla="*/ 0 h 1673953"/>
                <a:gd name="connsiteX15" fmla="*/ 2985 w 894873"/>
                <a:gd name="connsiteY15" fmla="*/ 232 h 1673953"/>
                <a:gd name="connsiteX16" fmla="*/ 156529 w 894873"/>
                <a:gd name="connsiteY16" fmla="*/ 1154169 h 1673953"/>
                <a:gd name="connsiteX17" fmla="*/ 174251 w 894873"/>
                <a:gd name="connsiteY17" fmla="*/ 1567392 h 1673953"/>
                <a:gd name="connsiteX18" fmla="*/ 314752 w 894873"/>
                <a:gd name="connsiteY18" fmla="*/ 1666781 h 1673953"/>
                <a:gd name="connsiteX19" fmla="*/ 256834 w 894873"/>
                <a:gd name="connsiteY19" fmla="*/ 1666473 h 1673953"/>
                <a:gd name="connsiteX20" fmla="*/ 101469 w 894873"/>
                <a:gd name="connsiteY20" fmla="*/ 1637998 h 1673953"/>
                <a:gd name="connsiteX21" fmla="*/ 131553 w 894873"/>
                <a:gd name="connsiteY21" fmla="*/ 1390142 h 1673953"/>
                <a:gd name="connsiteX22" fmla="*/ 41330 w 894873"/>
                <a:gd name="connsiteY22" fmla="*/ 679908 h 1673953"/>
                <a:gd name="connsiteX23" fmla="*/ 2792 w 894873"/>
                <a:gd name="connsiteY23" fmla="*/ 0 h 167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4873" h="1673953">
                  <a:moveTo>
                    <a:pt x="450919" y="212498"/>
                  </a:moveTo>
                  <a:cubicBezTo>
                    <a:pt x="504342" y="204207"/>
                    <a:pt x="538675" y="216793"/>
                    <a:pt x="556396" y="353277"/>
                  </a:cubicBezTo>
                  <a:cubicBezTo>
                    <a:pt x="580025" y="535186"/>
                    <a:pt x="621358" y="956537"/>
                    <a:pt x="621358" y="1133686"/>
                  </a:cubicBezTo>
                  <a:cubicBezTo>
                    <a:pt x="621358" y="1310905"/>
                    <a:pt x="662691" y="1532570"/>
                    <a:pt x="656789" y="1594792"/>
                  </a:cubicBezTo>
                  <a:cubicBezTo>
                    <a:pt x="651145" y="1654285"/>
                    <a:pt x="742534" y="1683122"/>
                    <a:pt x="894873" y="1656385"/>
                  </a:cubicBezTo>
                  <a:cubicBezTo>
                    <a:pt x="871478" y="1663244"/>
                    <a:pt x="833807" y="1669894"/>
                    <a:pt x="775586" y="1669894"/>
                  </a:cubicBezTo>
                  <a:cubicBezTo>
                    <a:pt x="655320" y="1669894"/>
                    <a:pt x="595536" y="1673953"/>
                    <a:pt x="595536" y="1673953"/>
                  </a:cubicBezTo>
                  <a:cubicBezTo>
                    <a:pt x="595536" y="1673953"/>
                    <a:pt x="601461" y="1568335"/>
                    <a:pt x="592831" y="1409874"/>
                  </a:cubicBezTo>
                  <a:cubicBezTo>
                    <a:pt x="584177" y="1251412"/>
                    <a:pt x="564047" y="914961"/>
                    <a:pt x="538039" y="671180"/>
                  </a:cubicBezTo>
                  <a:cubicBezTo>
                    <a:pt x="512031" y="427398"/>
                    <a:pt x="514363" y="234640"/>
                    <a:pt x="476133" y="236740"/>
                  </a:cubicBezTo>
                  <a:cubicBezTo>
                    <a:pt x="454603" y="237860"/>
                    <a:pt x="427312" y="237860"/>
                    <a:pt x="405760" y="236740"/>
                  </a:cubicBezTo>
                  <a:cubicBezTo>
                    <a:pt x="401538" y="236460"/>
                    <a:pt x="398016" y="238630"/>
                    <a:pt x="395077" y="242899"/>
                  </a:cubicBezTo>
                  <a:cubicBezTo>
                    <a:pt x="393747" y="236320"/>
                    <a:pt x="392394" y="229951"/>
                    <a:pt x="391041" y="223932"/>
                  </a:cubicBezTo>
                  <a:cubicBezTo>
                    <a:pt x="413183" y="220345"/>
                    <a:pt x="433112" y="215261"/>
                    <a:pt x="450919" y="212498"/>
                  </a:cubicBezTo>
                  <a:close/>
                  <a:moveTo>
                    <a:pt x="2792" y="0"/>
                  </a:moveTo>
                  <a:cubicBezTo>
                    <a:pt x="2792" y="0"/>
                    <a:pt x="2985" y="232"/>
                    <a:pt x="2985" y="232"/>
                  </a:cubicBezTo>
                  <a:cubicBezTo>
                    <a:pt x="44336" y="301873"/>
                    <a:pt x="156529" y="943506"/>
                    <a:pt x="156529" y="1154169"/>
                  </a:cubicBezTo>
                  <a:cubicBezTo>
                    <a:pt x="156529" y="1364909"/>
                    <a:pt x="197865" y="1495550"/>
                    <a:pt x="174251" y="1567392"/>
                  </a:cubicBezTo>
                  <a:cubicBezTo>
                    <a:pt x="157151" y="1619401"/>
                    <a:pt x="217423" y="1651271"/>
                    <a:pt x="314752" y="1666781"/>
                  </a:cubicBezTo>
                  <a:cubicBezTo>
                    <a:pt x="297312" y="1666550"/>
                    <a:pt x="278006" y="1666473"/>
                    <a:pt x="256834" y="1666473"/>
                  </a:cubicBezTo>
                  <a:cubicBezTo>
                    <a:pt x="136557" y="1666473"/>
                    <a:pt x="101469" y="1637998"/>
                    <a:pt x="101469" y="1637998"/>
                  </a:cubicBezTo>
                  <a:cubicBezTo>
                    <a:pt x="101469" y="1637998"/>
                    <a:pt x="131553" y="1532358"/>
                    <a:pt x="131553" y="1390142"/>
                  </a:cubicBezTo>
                  <a:cubicBezTo>
                    <a:pt x="131553" y="1247925"/>
                    <a:pt x="101469" y="1045597"/>
                    <a:pt x="41330" y="679908"/>
                  </a:cubicBezTo>
                  <a:cubicBezTo>
                    <a:pt x="2333" y="442778"/>
                    <a:pt x="-5040" y="196850"/>
                    <a:pt x="2792" y="0"/>
                  </a:cubicBezTo>
                  <a:close/>
                </a:path>
              </a:pathLst>
            </a:custGeom>
            <a:solidFill>
              <a:srgbClr val="010101">
                <a:alpha val="25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61" name="Shape 37"/>
            <p:cNvSpPr/>
            <p:nvPr/>
          </p:nvSpPr>
          <p:spPr>
            <a:xfrm>
              <a:off x="6720117" y="2349555"/>
              <a:ext cx="617522" cy="870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02" h="21539" extrusionOk="0">
                  <a:moveTo>
                    <a:pt x="19104" y="15087"/>
                  </a:moveTo>
                  <a:cubicBezTo>
                    <a:pt x="17180" y="14796"/>
                    <a:pt x="14019" y="13931"/>
                    <a:pt x="14019" y="11499"/>
                  </a:cubicBezTo>
                  <a:lnTo>
                    <a:pt x="14019" y="0"/>
                  </a:lnTo>
                  <a:lnTo>
                    <a:pt x="5283" y="0"/>
                  </a:lnTo>
                  <a:lnTo>
                    <a:pt x="5283" y="11501"/>
                  </a:lnTo>
                  <a:cubicBezTo>
                    <a:pt x="5281" y="13932"/>
                    <a:pt x="2122" y="14797"/>
                    <a:pt x="198" y="15087"/>
                  </a:cubicBezTo>
                  <a:cubicBezTo>
                    <a:pt x="-1149" y="15290"/>
                    <a:pt x="4697" y="18536"/>
                    <a:pt x="8332" y="20344"/>
                  </a:cubicBezTo>
                  <a:cubicBezTo>
                    <a:pt x="8283" y="21018"/>
                    <a:pt x="8252" y="21458"/>
                    <a:pt x="8252" y="21525"/>
                  </a:cubicBezTo>
                  <a:cubicBezTo>
                    <a:pt x="8252" y="21600"/>
                    <a:pt x="8803" y="21379"/>
                    <a:pt x="9651" y="20982"/>
                  </a:cubicBezTo>
                  <a:cubicBezTo>
                    <a:pt x="10499" y="21379"/>
                    <a:pt x="11050" y="21600"/>
                    <a:pt x="11050" y="21525"/>
                  </a:cubicBezTo>
                  <a:cubicBezTo>
                    <a:pt x="11050" y="21458"/>
                    <a:pt x="11019" y="21018"/>
                    <a:pt x="10970" y="20344"/>
                  </a:cubicBezTo>
                  <a:cubicBezTo>
                    <a:pt x="14605" y="18536"/>
                    <a:pt x="20451" y="15290"/>
                    <a:pt x="19104" y="15087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62" name="Shape 38"/>
            <p:cNvSpPr/>
            <p:nvPr/>
          </p:nvSpPr>
          <p:spPr>
            <a:xfrm>
              <a:off x="6890573" y="2600225"/>
              <a:ext cx="279490" cy="248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1714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63" name="Shape 39"/>
            <p:cNvSpPr/>
            <p:nvPr/>
          </p:nvSpPr>
          <p:spPr>
            <a:xfrm>
              <a:off x="6429338" y="1467194"/>
              <a:ext cx="1201260" cy="1272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600" extrusionOk="0">
                  <a:moveTo>
                    <a:pt x="20175" y="10150"/>
                  </a:moveTo>
                  <a:cubicBezTo>
                    <a:pt x="20062" y="10122"/>
                    <a:pt x="19946" y="10113"/>
                    <a:pt x="19829" y="10119"/>
                  </a:cubicBezTo>
                  <a:cubicBezTo>
                    <a:pt x="19865" y="9082"/>
                    <a:pt x="19841" y="8137"/>
                    <a:pt x="19756" y="7436"/>
                  </a:cubicBezTo>
                  <a:cubicBezTo>
                    <a:pt x="19441" y="4839"/>
                    <a:pt x="16295" y="0"/>
                    <a:pt x="10570" y="0"/>
                  </a:cubicBezTo>
                  <a:cubicBezTo>
                    <a:pt x="4845" y="0"/>
                    <a:pt x="1699" y="4839"/>
                    <a:pt x="1384" y="7436"/>
                  </a:cubicBezTo>
                  <a:cubicBezTo>
                    <a:pt x="1299" y="8137"/>
                    <a:pt x="1275" y="9082"/>
                    <a:pt x="1311" y="10119"/>
                  </a:cubicBezTo>
                  <a:cubicBezTo>
                    <a:pt x="1194" y="10113"/>
                    <a:pt x="1078" y="10122"/>
                    <a:pt x="965" y="10150"/>
                  </a:cubicBezTo>
                  <a:cubicBezTo>
                    <a:pt x="134" y="10360"/>
                    <a:pt x="-230" y="11466"/>
                    <a:pt x="153" y="12619"/>
                  </a:cubicBezTo>
                  <a:cubicBezTo>
                    <a:pt x="446" y="13505"/>
                    <a:pt x="1094" y="14159"/>
                    <a:pt x="1755" y="14321"/>
                  </a:cubicBezTo>
                  <a:cubicBezTo>
                    <a:pt x="2023" y="15753"/>
                    <a:pt x="2407" y="16985"/>
                    <a:pt x="2906" y="17607"/>
                  </a:cubicBezTo>
                  <a:cubicBezTo>
                    <a:pt x="4229" y="19255"/>
                    <a:pt x="8997" y="21600"/>
                    <a:pt x="10696" y="21600"/>
                  </a:cubicBezTo>
                  <a:cubicBezTo>
                    <a:pt x="12395" y="21600"/>
                    <a:pt x="16912" y="19255"/>
                    <a:pt x="18234" y="17607"/>
                  </a:cubicBezTo>
                  <a:cubicBezTo>
                    <a:pt x="18733" y="16985"/>
                    <a:pt x="19117" y="15753"/>
                    <a:pt x="19385" y="14321"/>
                  </a:cubicBezTo>
                  <a:cubicBezTo>
                    <a:pt x="20046" y="14159"/>
                    <a:pt x="20694" y="13505"/>
                    <a:pt x="20987" y="12619"/>
                  </a:cubicBezTo>
                  <a:cubicBezTo>
                    <a:pt x="21370" y="11466"/>
                    <a:pt x="21006" y="10360"/>
                    <a:pt x="20175" y="1015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64" name="Shape 44"/>
            <p:cNvSpPr/>
            <p:nvPr/>
          </p:nvSpPr>
          <p:spPr>
            <a:xfrm>
              <a:off x="6309017" y="3201834"/>
              <a:ext cx="317848" cy="612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74" h="21394" extrusionOk="0">
                  <a:moveTo>
                    <a:pt x="1601" y="21394"/>
                  </a:moveTo>
                  <a:cubicBezTo>
                    <a:pt x="6460" y="17487"/>
                    <a:pt x="14527" y="7547"/>
                    <a:pt x="18398" y="4404"/>
                  </a:cubicBezTo>
                  <a:cubicBezTo>
                    <a:pt x="19717" y="3334"/>
                    <a:pt x="19988" y="1824"/>
                    <a:pt x="19628" y="278"/>
                  </a:cubicBezTo>
                  <a:cubicBezTo>
                    <a:pt x="17162" y="-206"/>
                    <a:pt x="14807" y="-82"/>
                    <a:pt x="12640" y="838"/>
                  </a:cubicBezTo>
                  <a:cubicBezTo>
                    <a:pt x="12640" y="5300"/>
                    <a:pt x="10265" y="11520"/>
                    <a:pt x="6999" y="14494"/>
                  </a:cubicBezTo>
                  <a:cubicBezTo>
                    <a:pt x="3733" y="17469"/>
                    <a:pt x="-1612" y="19632"/>
                    <a:pt x="467" y="20714"/>
                  </a:cubicBezTo>
                  <a:cubicBezTo>
                    <a:pt x="741" y="20856"/>
                    <a:pt x="1129" y="21091"/>
                    <a:pt x="1601" y="21394"/>
                  </a:cubicBezTo>
                  <a:close/>
                </a:path>
              </a:pathLst>
            </a:custGeom>
            <a:solidFill>
              <a:srgbClr val="9EB3C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65" name="Shape 45"/>
            <p:cNvSpPr/>
            <p:nvPr/>
          </p:nvSpPr>
          <p:spPr>
            <a:xfrm>
              <a:off x="6499527" y="2911057"/>
              <a:ext cx="1050813" cy="134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6" h="21502" extrusionOk="0">
                  <a:moveTo>
                    <a:pt x="421" y="1798"/>
                  </a:moveTo>
                  <a:cubicBezTo>
                    <a:pt x="-1162" y="2507"/>
                    <a:pt x="2305" y="12337"/>
                    <a:pt x="1237" y="20057"/>
                  </a:cubicBezTo>
                  <a:cubicBezTo>
                    <a:pt x="1131" y="20825"/>
                    <a:pt x="3934" y="21600"/>
                    <a:pt x="9941" y="21492"/>
                  </a:cubicBezTo>
                  <a:cubicBezTo>
                    <a:pt x="15949" y="21600"/>
                    <a:pt x="18752" y="20825"/>
                    <a:pt x="18646" y="20057"/>
                  </a:cubicBezTo>
                  <a:cubicBezTo>
                    <a:pt x="18237" y="17097"/>
                    <a:pt x="17951" y="12627"/>
                    <a:pt x="18335" y="9679"/>
                  </a:cubicBezTo>
                  <a:cubicBezTo>
                    <a:pt x="18952" y="4940"/>
                    <a:pt x="20438" y="2235"/>
                    <a:pt x="19462" y="1798"/>
                  </a:cubicBezTo>
                  <a:cubicBezTo>
                    <a:pt x="17955" y="1123"/>
                    <a:pt x="15705" y="435"/>
                    <a:pt x="13565" y="0"/>
                  </a:cubicBezTo>
                  <a:cubicBezTo>
                    <a:pt x="12856" y="570"/>
                    <a:pt x="11499" y="956"/>
                    <a:pt x="9941" y="956"/>
                  </a:cubicBezTo>
                  <a:cubicBezTo>
                    <a:pt x="8384" y="956"/>
                    <a:pt x="7027" y="570"/>
                    <a:pt x="6318" y="0"/>
                  </a:cubicBezTo>
                  <a:cubicBezTo>
                    <a:pt x="4179" y="435"/>
                    <a:pt x="1928" y="1123"/>
                    <a:pt x="421" y="1798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66" name="Shape 46"/>
            <p:cNvSpPr/>
            <p:nvPr/>
          </p:nvSpPr>
          <p:spPr>
            <a:xfrm>
              <a:off x="7010895" y="2971218"/>
              <a:ext cx="20736" cy="1280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cubicBezTo>
                    <a:pt x="18015" y="21599"/>
                    <a:pt x="14429" y="21598"/>
                    <a:pt x="10794" y="21597"/>
                  </a:cubicBezTo>
                  <a:cubicBezTo>
                    <a:pt x="7171" y="21598"/>
                    <a:pt x="3585" y="21599"/>
                    <a:pt x="0" y="21600"/>
                  </a:cubicBezTo>
                  <a:lnTo>
                    <a:pt x="0" y="0"/>
                  </a:lnTo>
                  <a:cubicBezTo>
                    <a:pt x="3585" y="1"/>
                    <a:pt x="7171" y="2"/>
                    <a:pt x="10794" y="2"/>
                  </a:cubicBezTo>
                  <a:cubicBezTo>
                    <a:pt x="14429" y="2"/>
                    <a:pt x="18027" y="1"/>
                    <a:pt x="21600" y="0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67" name="Shape 48"/>
            <p:cNvSpPr/>
            <p:nvPr/>
          </p:nvSpPr>
          <p:spPr>
            <a:xfrm>
              <a:off x="7863176" y="4495296"/>
              <a:ext cx="239963" cy="636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9" y="0"/>
                  </a:moveTo>
                  <a:lnTo>
                    <a:pt x="16841" y="0"/>
                  </a:lnTo>
                  <a:cubicBezTo>
                    <a:pt x="19458" y="0"/>
                    <a:pt x="21600" y="655"/>
                    <a:pt x="21600" y="1455"/>
                  </a:cubicBezTo>
                  <a:lnTo>
                    <a:pt x="21600" y="20145"/>
                  </a:lnTo>
                  <a:cubicBezTo>
                    <a:pt x="21600" y="20945"/>
                    <a:pt x="19458" y="21600"/>
                    <a:pt x="16841" y="21600"/>
                  </a:cubicBezTo>
                  <a:lnTo>
                    <a:pt x="4759" y="21600"/>
                  </a:lnTo>
                  <a:cubicBezTo>
                    <a:pt x="2141" y="21600"/>
                    <a:pt x="0" y="20945"/>
                    <a:pt x="0" y="20145"/>
                  </a:cubicBezTo>
                  <a:lnTo>
                    <a:pt x="0" y="1455"/>
                  </a:lnTo>
                  <a:cubicBezTo>
                    <a:pt x="0" y="655"/>
                    <a:pt x="2141" y="0"/>
                    <a:pt x="4759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68" name="Shape 49"/>
            <p:cNvSpPr/>
            <p:nvPr/>
          </p:nvSpPr>
          <p:spPr>
            <a:xfrm>
              <a:off x="7321727" y="4495296"/>
              <a:ext cx="764042" cy="851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12"/>
                  </a:moveTo>
                  <a:lnTo>
                    <a:pt x="16577" y="0"/>
                  </a:lnTo>
                  <a:lnTo>
                    <a:pt x="21233" y="3766"/>
                  </a:lnTo>
                  <a:lnTo>
                    <a:pt x="21600" y="15848"/>
                  </a:lnTo>
                  <a:lnTo>
                    <a:pt x="5229" y="21600"/>
                  </a:lnTo>
                  <a:cubicBezTo>
                    <a:pt x="5229" y="21600"/>
                    <a:pt x="1633" y="14164"/>
                    <a:pt x="0" y="5312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69" name="Shape 50"/>
            <p:cNvSpPr/>
            <p:nvPr/>
          </p:nvSpPr>
          <p:spPr>
            <a:xfrm>
              <a:off x="7291646" y="4695833"/>
              <a:ext cx="239975" cy="652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9" y="0"/>
                  </a:moveTo>
                  <a:lnTo>
                    <a:pt x="16841" y="0"/>
                  </a:lnTo>
                  <a:cubicBezTo>
                    <a:pt x="19459" y="0"/>
                    <a:pt x="21600" y="638"/>
                    <a:pt x="21600" y="1418"/>
                  </a:cubicBezTo>
                  <a:lnTo>
                    <a:pt x="21600" y="20182"/>
                  </a:lnTo>
                  <a:cubicBezTo>
                    <a:pt x="21600" y="20962"/>
                    <a:pt x="19459" y="21600"/>
                    <a:pt x="16841" y="21600"/>
                  </a:cubicBezTo>
                  <a:lnTo>
                    <a:pt x="4759" y="21600"/>
                  </a:lnTo>
                  <a:cubicBezTo>
                    <a:pt x="2141" y="21600"/>
                    <a:pt x="0" y="20962"/>
                    <a:pt x="0" y="20182"/>
                  </a:cubicBezTo>
                  <a:lnTo>
                    <a:pt x="0" y="1418"/>
                  </a:lnTo>
                  <a:cubicBezTo>
                    <a:pt x="0" y="638"/>
                    <a:pt x="2141" y="0"/>
                    <a:pt x="4759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0" name="Shape 51"/>
            <p:cNvSpPr/>
            <p:nvPr/>
          </p:nvSpPr>
          <p:spPr>
            <a:xfrm>
              <a:off x="7321727" y="4725913"/>
              <a:ext cx="178577" cy="60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5" y="0"/>
                  </a:moveTo>
                  <a:lnTo>
                    <a:pt x="18515" y="0"/>
                  </a:lnTo>
                  <a:cubicBezTo>
                    <a:pt x="20212" y="0"/>
                    <a:pt x="21600" y="333"/>
                    <a:pt x="21600" y="739"/>
                  </a:cubicBezTo>
                  <a:lnTo>
                    <a:pt x="21600" y="20861"/>
                  </a:lnTo>
                  <a:cubicBezTo>
                    <a:pt x="21600" y="21267"/>
                    <a:pt x="20212" y="21600"/>
                    <a:pt x="18515" y="21600"/>
                  </a:cubicBezTo>
                  <a:lnTo>
                    <a:pt x="3085" y="21600"/>
                  </a:lnTo>
                  <a:cubicBezTo>
                    <a:pt x="1389" y="21600"/>
                    <a:pt x="0" y="21267"/>
                    <a:pt x="0" y="20861"/>
                  </a:cubicBezTo>
                  <a:lnTo>
                    <a:pt x="0" y="739"/>
                  </a:lnTo>
                  <a:cubicBezTo>
                    <a:pt x="0" y="333"/>
                    <a:pt x="1389" y="0"/>
                    <a:pt x="3085" y="0"/>
                  </a:cubicBez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1" name="Shape 52"/>
            <p:cNvSpPr/>
            <p:nvPr/>
          </p:nvSpPr>
          <p:spPr>
            <a:xfrm>
              <a:off x="7642585" y="4435135"/>
              <a:ext cx="249985" cy="122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097" extrusionOk="0">
                  <a:moveTo>
                    <a:pt x="21147" y="15711"/>
                  </a:moveTo>
                  <a:cubicBezTo>
                    <a:pt x="21147" y="18688"/>
                    <a:pt x="19687" y="21097"/>
                    <a:pt x="17886" y="21097"/>
                  </a:cubicBezTo>
                  <a:cubicBezTo>
                    <a:pt x="16085" y="21097"/>
                    <a:pt x="14625" y="18688"/>
                    <a:pt x="14625" y="15711"/>
                  </a:cubicBezTo>
                  <a:lnTo>
                    <a:pt x="14625" y="12586"/>
                  </a:lnTo>
                  <a:lnTo>
                    <a:pt x="4624" y="20345"/>
                  </a:lnTo>
                  <a:cubicBezTo>
                    <a:pt x="2999" y="21600"/>
                    <a:pt x="1066" y="20443"/>
                    <a:pt x="306" y="17756"/>
                  </a:cubicBezTo>
                  <a:cubicBezTo>
                    <a:pt x="-453" y="15073"/>
                    <a:pt x="248" y="11881"/>
                    <a:pt x="1873" y="10625"/>
                  </a:cubicBezTo>
                  <a:lnTo>
                    <a:pt x="13080" y="1930"/>
                  </a:lnTo>
                  <a:cubicBezTo>
                    <a:pt x="13133" y="1881"/>
                    <a:pt x="13189" y="1838"/>
                    <a:pt x="13244" y="1794"/>
                  </a:cubicBezTo>
                  <a:lnTo>
                    <a:pt x="13475" y="1613"/>
                  </a:lnTo>
                  <a:cubicBezTo>
                    <a:pt x="14514" y="798"/>
                    <a:pt x="15535" y="0"/>
                    <a:pt x="16793" y="0"/>
                  </a:cubicBezTo>
                  <a:cubicBezTo>
                    <a:pt x="19389" y="0"/>
                    <a:pt x="21147" y="2067"/>
                    <a:pt x="21147" y="8634"/>
                  </a:cubicBezTo>
                  <a:cubicBezTo>
                    <a:pt x="21147" y="8634"/>
                    <a:pt x="21147" y="15711"/>
                    <a:pt x="21147" y="15711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2" name="Shape 53"/>
            <p:cNvSpPr/>
            <p:nvPr/>
          </p:nvSpPr>
          <p:spPr>
            <a:xfrm>
              <a:off x="7582424" y="4324840"/>
              <a:ext cx="252387" cy="278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7" h="20215" extrusionOk="0">
                  <a:moveTo>
                    <a:pt x="12789" y="13"/>
                  </a:moveTo>
                  <a:cubicBezTo>
                    <a:pt x="13321" y="2631"/>
                    <a:pt x="14225" y="3231"/>
                    <a:pt x="16695" y="6015"/>
                  </a:cubicBezTo>
                  <a:cubicBezTo>
                    <a:pt x="19166" y="8800"/>
                    <a:pt x="19609" y="14451"/>
                    <a:pt x="14364" y="17998"/>
                  </a:cubicBezTo>
                  <a:cubicBezTo>
                    <a:pt x="9117" y="21543"/>
                    <a:pt x="2881" y="19955"/>
                    <a:pt x="2072" y="19204"/>
                  </a:cubicBezTo>
                  <a:cubicBezTo>
                    <a:pt x="-1819" y="15582"/>
                    <a:pt x="10867" y="16659"/>
                    <a:pt x="11076" y="16421"/>
                  </a:cubicBezTo>
                  <a:cubicBezTo>
                    <a:pt x="12514" y="14770"/>
                    <a:pt x="5787" y="6078"/>
                    <a:pt x="5980" y="9346"/>
                  </a:cubicBezTo>
                  <a:cubicBezTo>
                    <a:pt x="6176" y="12614"/>
                    <a:pt x="4881" y="16539"/>
                    <a:pt x="1445" y="17044"/>
                  </a:cubicBezTo>
                  <a:cubicBezTo>
                    <a:pt x="-1991" y="17547"/>
                    <a:pt x="1970" y="12132"/>
                    <a:pt x="550" y="9484"/>
                  </a:cubicBezTo>
                  <a:cubicBezTo>
                    <a:pt x="-869" y="6836"/>
                    <a:pt x="954" y="2832"/>
                    <a:pt x="3765" y="1980"/>
                  </a:cubicBezTo>
                  <a:cubicBezTo>
                    <a:pt x="4242" y="1836"/>
                    <a:pt x="4569" y="1448"/>
                    <a:pt x="4774" y="860"/>
                  </a:cubicBezTo>
                  <a:cubicBezTo>
                    <a:pt x="8076" y="142"/>
                    <a:pt x="10537" y="-57"/>
                    <a:pt x="12789" y="13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3" name="Shape 55"/>
            <p:cNvSpPr/>
            <p:nvPr/>
          </p:nvSpPr>
          <p:spPr>
            <a:xfrm>
              <a:off x="7562371" y="4478667"/>
              <a:ext cx="202058" cy="17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2" h="21086" extrusionOk="0">
                  <a:moveTo>
                    <a:pt x="8028" y="17382"/>
                  </a:moveTo>
                  <a:cubicBezTo>
                    <a:pt x="8028" y="19429"/>
                    <a:pt x="6230" y="21086"/>
                    <a:pt x="4014" y="21086"/>
                  </a:cubicBezTo>
                  <a:cubicBezTo>
                    <a:pt x="1797" y="21086"/>
                    <a:pt x="0" y="19429"/>
                    <a:pt x="0" y="17382"/>
                  </a:cubicBezTo>
                  <a:lnTo>
                    <a:pt x="0" y="12514"/>
                  </a:lnTo>
                  <a:cubicBezTo>
                    <a:pt x="0" y="6929"/>
                    <a:pt x="3085" y="5606"/>
                    <a:pt x="6271" y="4239"/>
                  </a:cubicBezTo>
                  <a:lnTo>
                    <a:pt x="6342" y="4209"/>
                  </a:lnTo>
                  <a:lnTo>
                    <a:pt x="15357" y="340"/>
                  </a:lnTo>
                  <a:cubicBezTo>
                    <a:pt x="17365" y="-514"/>
                    <a:pt x="19746" y="296"/>
                    <a:pt x="20672" y="2149"/>
                  </a:cubicBezTo>
                  <a:cubicBezTo>
                    <a:pt x="21600" y="4002"/>
                    <a:pt x="20722" y="6198"/>
                    <a:pt x="18714" y="7054"/>
                  </a:cubicBezTo>
                  <a:lnTo>
                    <a:pt x="9698" y="10921"/>
                  </a:lnTo>
                  <a:lnTo>
                    <a:pt x="9626" y="10951"/>
                  </a:lnTo>
                  <a:cubicBezTo>
                    <a:pt x="8815" y="11300"/>
                    <a:pt x="8028" y="11638"/>
                    <a:pt x="8028" y="12514"/>
                  </a:cubicBezTo>
                  <a:cubicBezTo>
                    <a:pt x="8028" y="12514"/>
                    <a:pt x="8028" y="17382"/>
                    <a:pt x="8028" y="17382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4" name="Shape 56"/>
            <p:cNvSpPr/>
            <p:nvPr/>
          </p:nvSpPr>
          <p:spPr>
            <a:xfrm>
              <a:off x="7538537" y="4583654"/>
              <a:ext cx="551212" cy="596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0" extrusionOk="0">
                  <a:moveTo>
                    <a:pt x="2299" y="6042"/>
                  </a:moveTo>
                  <a:lnTo>
                    <a:pt x="19300" y="148"/>
                  </a:lnTo>
                  <a:cubicBezTo>
                    <a:pt x="20566" y="-290"/>
                    <a:pt x="21600" y="276"/>
                    <a:pt x="21600" y="1407"/>
                  </a:cubicBezTo>
                  <a:lnTo>
                    <a:pt x="21600" y="12125"/>
                  </a:lnTo>
                  <a:cubicBezTo>
                    <a:pt x="21600" y="13256"/>
                    <a:pt x="20566" y="14540"/>
                    <a:pt x="19300" y="14978"/>
                  </a:cubicBezTo>
                  <a:lnTo>
                    <a:pt x="2299" y="20872"/>
                  </a:lnTo>
                  <a:cubicBezTo>
                    <a:pt x="1034" y="21310"/>
                    <a:pt x="0" y="20744"/>
                    <a:pt x="0" y="19613"/>
                  </a:cubicBezTo>
                  <a:lnTo>
                    <a:pt x="0" y="8894"/>
                  </a:lnTo>
                  <a:cubicBezTo>
                    <a:pt x="0" y="7764"/>
                    <a:pt x="1034" y="6480"/>
                    <a:pt x="2299" y="6042"/>
                  </a:cubicBezTo>
                  <a:close/>
                </a:path>
              </a:pathLst>
            </a:custGeom>
            <a:solidFill>
              <a:srgbClr val="010101">
                <a:alpha val="14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5" name="Shape 57"/>
            <p:cNvSpPr/>
            <p:nvPr/>
          </p:nvSpPr>
          <p:spPr>
            <a:xfrm>
              <a:off x="7539633" y="4581904"/>
              <a:ext cx="577352" cy="554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0977" extrusionOk="0">
                  <a:moveTo>
                    <a:pt x="2182" y="6482"/>
                  </a:moveTo>
                  <a:lnTo>
                    <a:pt x="18252" y="158"/>
                  </a:lnTo>
                  <a:cubicBezTo>
                    <a:pt x="19448" y="-312"/>
                    <a:pt x="20309" y="299"/>
                    <a:pt x="20425" y="1509"/>
                  </a:cubicBezTo>
                  <a:lnTo>
                    <a:pt x="21377" y="11434"/>
                  </a:lnTo>
                  <a:cubicBezTo>
                    <a:pt x="21493" y="12643"/>
                    <a:pt x="20399" y="14024"/>
                    <a:pt x="19203" y="14494"/>
                  </a:cubicBezTo>
                  <a:lnTo>
                    <a:pt x="3134" y="20818"/>
                  </a:lnTo>
                  <a:cubicBezTo>
                    <a:pt x="1939" y="21288"/>
                    <a:pt x="1076" y="20676"/>
                    <a:pt x="960" y="19467"/>
                  </a:cubicBezTo>
                  <a:lnTo>
                    <a:pt x="9" y="9542"/>
                  </a:lnTo>
                  <a:cubicBezTo>
                    <a:pt x="-107" y="8333"/>
                    <a:pt x="987" y="6952"/>
                    <a:pt x="2182" y="6482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6" name="Shape 58"/>
            <p:cNvSpPr/>
            <p:nvPr/>
          </p:nvSpPr>
          <p:spPr>
            <a:xfrm>
              <a:off x="7823068" y="4986611"/>
              <a:ext cx="62244" cy="132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4" extrusionOk="0">
                  <a:moveTo>
                    <a:pt x="4857" y="2380"/>
                  </a:moveTo>
                  <a:lnTo>
                    <a:pt x="16747" y="174"/>
                  </a:lnTo>
                  <a:cubicBezTo>
                    <a:pt x="19416" y="-323"/>
                    <a:pt x="21600" y="282"/>
                    <a:pt x="21600" y="1516"/>
                  </a:cubicBezTo>
                  <a:lnTo>
                    <a:pt x="21600" y="15428"/>
                  </a:lnTo>
                  <a:cubicBezTo>
                    <a:pt x="21600" y="16662"/>
                    <a:pt x="19416" y="18079"/>
                    <a:pt x="16747" y="18574"/>
                  </a:cubicBezTo>
                  <a:lnTo>
                    <a:pt x="4857" y="20780"/>
                  </a:lnTo>
                  <a:cubicBezTo>
                    <a:pt x="2184" y="21277"/>
                    <a:pt x="0" y="20672"/>
                    <a:pt x="0" y="19438"/>
                  </a:cubicBezTo>
                  <a:lnTo>
                    <a:pt x="0" y="5526"/>
                  </a:lnTo>
                  <a:cubicBezTo>
                    <a:pt x="0" y="4290"/>
                    <a:pt x="2184" y="2875"/>
                    <a:pt x="4857" y="238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7" name="Shape 60"/>
            <p:cNvSpPr/>
            <p:nvPr/>
          </p:nvSpPr>
          <p:spPr>
            <a:xfrm>
              <a:off x="7171324" y="2028696"/>
              <a:ext cx="127031" cy="176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48" y="21600"/>
                    <a:pt x="21600" y="16749"/>
                    <a:pt x="21600" y="10799"/>
                  </a:cubicBezTo>
                  <a:cubicBezTo>
                    <a:pt x="21600" y="4850"/>
                    <a:pt x="16748" y="0"/>
                    <a:pt x="10800" y="0"/>
                  </a:cubicBezTo>
                  <a:cubicBezTo>
                    <a:pt x="4852" y="0"/>
                    <a:pt x="0" y="4850"/>
                    <a:pt x="0" y="10799"/>
                  </a:cubicBezTo>
                  <a:cubicBezTo>
                    <a:pt x="0" y="16749"/>
                    <a:pt x="4852" y="21600"/>
                    <a:pt x="10800" y="21600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8" name="Shape 61"/>
            <p:cNvSpPr/>
            <p:nvPr/>
          </p:nvSpPr>
          <p:spPr>
            <a:xfrm>
              <a:off x="7241512" y="2068803"/>
              <a:ext cx="28303" cy="54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47" y="21600"/>
                    <a:pt x="21600" y="16747"/>
                    <a:pt x="21600" y="10800"/>
                  </a:cubicBezTo>
                  <a:cubicBezTo>
                    <a:pt x="21600" y="4853"/>
                    <a:pt x="16747" y="0"/>
                    <a:pt x="10800" y="0"/>
                  </a:cubicBezTo>
                  <a:cubicBezTo>
                    <a:pt x="4853" y="0"/>
                    <a:pt x="0" y="4853"/>
                    <a:pt x="0" y="10800"/>
                  </a:cubicBezTo>
                  <a:cubicBezTo>
                    <a:pt x="0" y="16747"/>
                    <a:pt x="4853" y="21600"/>
                    <a:pt x="10800" y="21600"/>
                  </a:cubicBezTo>
                  <a:close/>
                </a:path>
              </a:pathLst>
            </a:custGeom>
            <a:solidFill>
              <a:srgbClr val="FEFEFE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9" name="Shape 62"/>
            <p:cNvSpPr/>
            <p:nvPr/>
          </p:nvSpPr>
          <p:spPr>
            <a:xfrm>
              <a:off x="6760224" y="2028696"/>
              <a:ext cx="127031" cy="176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48" y="21600"/>
                    <a:pt x="21600" y="16749"/>
                    <a:pt x="21600" y="10799"/>
                  </a:cubicBezTo>
                  <a:cubicBezTo>
                    <a:pt x="21600" y="4850"/>
                    <a:pt x="16748" y="0"/>
                    <a:pt x="10800" y="0"/>
                  </a:cubicBezTo>
                  <a:cubicBezTo>
                    <a:pt x="4852" y="0"/>
                    <a:pt x="0" y="4850"/>
                    <a:pt x="0" y="10799"/>
                  </a:cubicBezTo>
                  <a:cubicBezTo>
                    <a:pt x="0" y="16749"/>
                    <a:pt x="4852" y="21600"/>
                    <a:pt x="10800" y="21600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0" name="Shape 63"/>
            <p:cNvSpPr/>
            <p:nvPr/>
          </p:nvSpPr>
          <p:spPr>
            <a:xfrm>
              <a:off x="6830412" y="2068803"/>
              <a:ext cx="28303" cy="54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47" y="21600"/>
                    <a:pt x="21600" y="16747"/>
                    <a:pt x="21600" y="10800"/>
                  </a:cubicBezTo>
                  <a:cubicBezTo>
                    <a:pt x="21600" y="4853"/>
                    <a:pt x="16747" y="0"/>
                    <a:pt x="10800" y="0"/>
                  </a:cubicBezTo>
                  <a:cubicBezTo>
                    <a:pt x="4853" y="0"/>
                    <a:pt x="0" y="4853"/>
                    <a:pt x="0" y="10800"/>
                  </a:cubicBezTo>
                  <a:cubicBezTo>
                    <a:pt x="0" y="16747"/>
                    <a:pt x="4853" y="21600"/>
                    <a:pt x="10800" y="21600"/>
                  </a:cubicBezTo>
                  <a:close/>
                </a:path>
              </a:pathLst>
            </a:custGeom>
            <a:solidFill>
              <a:srgbClr val="FEFEFE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1" name="Freeform 180"/>
            <p:cNvSpPr/>
            <p:nvPr/>
          </p:nvSpPr>
          <p:spPr>
            <a:xfrm>
              <a:off x="6760224" y="2870950"/>
              <a:ext cx="531264" cy="179680"/>
            </a:xfrm>
            <a:custGeom>
              <a:avLst/>
              <a:gdLst>
                <a:gd name="connsiteX0" fmla="*/ 117015 w 531264"/>
                <a:gd name="connsiteY0" fmla="*/ 0 h 179680"/>
                <a:gd name="connsiteX1" fmla="*/ 265627 w 531264"/>
                <a:gd name="connsiteY1" fmla="*/ 96127 h 179680"/>
                <a:gd name="connsiteX2" fmla="*/ 414257 w 531264"/>
                <a:gd name="connsiteY2" fmla="*/ 0 h 179680"/>
                <a:gd name="connsiteX3" fmla="*/ 531264 w 531264"/>
                <a:gd name="connsiteY3" fmla="*/ 60576 h 179680"/>
                <a:gd name="connsiteX4" fmla="*/ 395117 w 531264"/>
                <a:gd name="connsiteY4" fmla="*/ 179680 h 179680"/>
                <a:gd name="connsiteX5" fmla="*/ 265930 w 531264"/>
                <a:gd name="connsiteY5" fmla="*/ 102443 h 179680"/>
                <a:gd name="connsiteX6" fmla="*/ 151736 w 531264"/>
                <a:gd name="connsiteY6" fmla="*/ 179680 h 179680"/>
                <a:gd name="connsiteX7" fmla="*/ 0 w 531264"/>
                <a:gd name="connsiteY7" fmla="*/ 60576 h 179680"/>
                <a:gd name="connsiteX8" fmla="*/ 117015 w 531264"/>
                <a:gd name="connsiteY8" fmla="*/ 0 h 17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264" h="179680">
                  <a:moveTo>
                    <a:pt x="117015" y="0"/>
                  </a:moveTo>
                  <a:lnTo>
                    <a:pt x="265627" y="96127"/>
                  </a:lnTo>
                  <a:lnTo>
                    <a:pt x="414257" y="0"/>
                  </a:lnTo>
                  <a:cubicBezTo>
                    <a:pt x="414257" y="0"/>
                    <a:pt x="531264" y="60576"/>
                    <a:pt x="531264" y="60576"/>
                  </a:cubicBezTo>
                  <a:lnTo>
                    <a:pt x="395117" y="179680"/>
                  </a:lnTo>
                  <a:lnTo>
                    <a:pt x="265930" y="102443"/>
                  </a:lnTo>
                  <a:lnTo>
                    <a:pt x="151736" y="179680"/>
                  </a:lnTo>
                  <a:lnTo>
                    <a:pt x="0" y="60576"/>
                  </a:lnTo>
                  <a:cubicBezTo>
                    <a:pt x="0" y="60576"/>
                    <a:pt x="117015" y="0"/>
                    <a:pt x="117015" y="0"/>
                  </a:cubicBezTo>
                  <a:close/>
                </a:path>
              </a:pathLst>
            </a:custGeom>
            <a:solidFill>
              <a:srgbClr val="010101">
                <a:alpha val="25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2" name="Shape 66"/>
            <p:cNvSpPr/>
            <p:nvPr/>
          </p:nvSpPr>
          <p:spPr>
            <a:xfrm>
              <a:off x="6890573" y="2971218"/>
              <a:ext cx="255874" cy="1100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44" y="960"/>
                  </a:moveTo>
                  <a:lnTo>
                    <a:pt x="7849" y="2786"/>
                  </a:lnTo>
                  <a:cubicBezTo>
                    <a:pt x="3097" y="8530"/>
                    <a:pt x="1176" y="13633"/>
                    <a:pt x="0" y="19425"/>
                  </a:cubicBezTo>
                  <a:lnTo>
                    <a:pt x="11674" y="21600"/>
                  </a:lnTo>
                  <a:lnTo>
                    <a:pt x="21600" y="19072"/>
                  </a:lnTo>
                  <a:cubicBezTo>
                    <a:pt x="17899" y="13516"/>
                    <a:pt x="17408" y="8458"/>
                    <a:pt x="15912" y="2869"/>
                  </a:cubicBezTo>
                  <a:lnTo>
                    <a:pt x="21380" y="897"/>
                  </a:lnTo>
                  <a:lnTo>
                    <a:pt x="17014" y="0"/>
                  </a:lnTo>
                  <a:lnTo>
                    <a:pt x="7068" y="95"/>
                  </a:lnTo>
                  <a:cubicBezTo>
                    <a:pt x="7068" y="95"/>
                    <a:pt x="2344" y="960"/>
                    <a:pt x="2344" y="96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3" name="Shape 67"/>
            <p:cNvSpPr/>
            <p:nvPr/>
          </p:nvSpPr>
          <p:spPr>
            <a:xfrm>
              <a:off x="6469446" y="1417059"/>
              <a:ext cx="1128791" cy="899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19179" extrusionOk="0">
                  <a:moveTo>
                    <a:pt x="907" y="17062"/>
                  </a:moveTo>
                  <a:cubicBezTo>
                    <a:pt x="495" y="14554"/>
                    <a:pt x="-591" y="6651"/>
                    <a:pt x="416" y="6072"/>
                  </a:cubicBezTo>
                  <a:cubicBezTo>
                    <a:pt x="1423" y="5494"/>
                    <a:pt x="2430" y="5205"/>
                    <a:pt x="1758" y="4241"/>
                  </a:cubicBezTo>
                  <a:cubicBezTo>
                    <a:pt x="1087" y="3277"/>
                    <a:pt x="2933" y="0"/>
                    <a:pt x="6289" y="0"/>
                  </a:cubicBezTo>
                  <a:cubicBezTo>
                    <a:pt x="9646" y="0"/>
                    <a:pt x="14596" y="2024"/>
                    <a:pt x="16862" y="2699"/>
                  </a:cubicBezTo>
                  <a:cubicBezTo>
                    <a:pt x="19127" y="3373"/>
                    <a:pt x="18995" y="3181"/>
                    <a:pt x="19666" y="2795"/>
                  </a:cubicBezTo>
                  <a:cubicBezTo>
                    <a:pt x="20338" y="2410"/>
                    <a:pt x="18660" y="5301"/>
                    <a:pt x="19834" y="5301"/>
                  </a:cubicBezTo>
                  <a:cubicBezTo>
                    <a:pt x="21009" y="5301"/>
                    <a:pt x="19942" y="9804"/>
                    <a:pt x="19423" y="14267"/>
                  </a:cubicBezTo>
                  <a:cubicBezTo>
                    <a:pt x="18904" y="18729"/>
                    <a:pt x="18388" y="21600"/>
                    <a:pt x="18025" y="15273"/>
                  </a:cubicBezTo>
                  <a:cubicBezTo>
                    <a:pt x="17677" y="9215"/>
                    <a:pt x="17084" y="6849"/>
                    <a:pt x="14749" y="8400"/>
                  </a:cubicBezTo>
                  <a:cubicBezTo>
                    <a:pt x="11800" y="10358"/>
                    <a:pt x="10450" y="10419"/>
                    <a:pt x="6022" y="8330"/>
                  </a:cubicBezTo>
                  <a:cubicBezTo>
                    <a:pt x="2225" y="6539"/>
                    <a:pt x="2201" y="13653"/>
                    <a:pt x="1946" y="17096"/>
                  </a:cubicBezTo>
                  <a:cubicBezTo>
                    <a:pt x="1690" y="20539"/>
                    <a:pt x="1247" y="19129"/>
                    <a:pt x="907" y="1706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4" name="Shape 68"/>
            <p:cNvSpPr/>
            <p:nvPr/>
          </p:nvSpPr>
          <p:spPr>
            <a:xfrm>
              <a:off x="7702746" y="4435135"/>
              <a:ext cx="88896" cy="117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07" y="21132"/>
                  </a:moveTo>
                  <a:cubicBezTo>
                    <a:pt x="6696" y="21123"/>
                    <a:pt x="7239" y="21098"/>
                    <a:pt x="7313" y="21035"/>
                  </a:cubicBezTo>
                  <a:cubicBezTo>
                    <a:pt x="9766" y="18881"/>
                    <a:pt x="5068" y="12011"/>
                    <a:pt x="0" y="6962"/>
                  </a:cubicBezTo>
                  <a:lnTo>
                    <a:pt x="11664" y="0"/>
                  </a:lnTo>
                  <a:lnTo>
                    <a:pt x="21600" y="17389"/>
                  </a:lnTo>
                  <a:lnTo>
                    <a:pt x="6145" y="21600"/>
                  </a:lnTo>
                  <a:cubicBezTo>
                    <a:pt x="6145" y="21600"/>
                    <a:pt x="5807" y="21132"/>
                    <a:pt x="5807" y="21132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5" name="Shape 72"/>
            <p:cNvSpPr/>
            <p:nvPr/>
          </p:nvSpPr>
          <p:spPr>
            <a:xfrm>
              <a:off x="6519580" y="3071486"/>
              <a:ext cx="978172" cy="118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0380" extrusionOk="0">
                  <a:moveTo>
                    <a:pt x="0" y="4111"/>
                  </a:moveTo>
                  <a:cubicBezTo>
                    <a:pt x="639" y="8112"/>
                    <a:pt x="1766" y="13873"/>
                    <a:pt x="1033" y="18826"/>
                  </a:cubicBezTo>
                  <a:cubicBezTo>
                    <a:pt x="910" y="19651"/>
                    <a:pt x="4137" y="20484"/>
                    <a:pt x="11050" y="20368"/>
                  </a:cubicBezTo>
                  <a:cubicBezTo>
                    <a:pt x="17964" y="20484"/>
                    <a:pt x="21190" y="19651"/>
                    <a:pt x="21068" y="18826"/>
                  </a:cubicBezTo>
                  <a:cubicBezTo>
                    <a:pt x="20597" y="15646"/>
                    <a:pt x="20269" y="10843"/>
                    <a:pt x="20710" y="7676"/>
                  </a:cubicBezTo>
                  <a:cubicBezTo>
                    <a:pt x="20773" y="7223"/>
                    <a:pt x="20844" y="6788"/>
                    <a:pt x="20920" y="6371"/>
                  </a:cubicBezTo>
                  <a:cubicBezTo>
                    <a:pt x="20791" y="4687"/>
                    <a:pt x="20695" y="1802"/>
                    <a:pt x="21094" y="514"/>
                  </a:cubicBezTo>
                  <a:cubicBezTo>
                    <a:pt x="21600" y="-1116"/>
                    <a:pt x="20080" y="1486"/>
                    <a:pt x="19978" y="3331"/>
                  </a:cubicBezTo>
                  <a:cubicBezTo>
                    <a:pt x="19876" y="5176"/>
                    <a:pt x="19773" y="8538"/>
                    <a:pt x="19875" y="10844"/>
                  </a:cubicBezTo>
                  <a:cubicBezTo>
                    <a:pt x="19977" y="13151"/>
                    <a:pt x="20489" y="17303"/>
                    <a:pt x="19978" y="18621"/>
                  </a:cubicBezTo>
                  <a:cubicBezTo>
                    <a:pt x="19467" y="19939"/>
                    <a:pt x="12618" y="19939"/>
                    <a:pt x="10778" y="19939"/>
                  </a:cubicBezTo>
                  <a:cubicBezTo>
                    <a:pt x="8938" y="19939"/>
                    <a:pt x="5973" y="20071"/>
                    <a:pt x="4235" y="19610"/>
                  </a:cubicBezTo>
                  <a:cubicBezTo>
                    <a:pt x="2498" y="19148"/>
                    <a:pt x="2293" y="18358"/>
                    <a:pt x="2498" y="16446"/>
                  </a:cubicBezTo>
                  <a:cubicBezTo>
                    <a:pt x="2702" y="14535"/>
                    <a:pt x="1782" y="10647"/>
                    <a:pt x="1475" y="8274"/>
                  </a:cubicBezTo>
                  <a:cubicBezTo>
                    <a:pt x="1169" y="5901"/>
                    <a:pt x="555" y="2013"/>
                    <a:pt x="555" y="431"/>
                  </a:cubicBezTo>
                  <a:cubicBezTo>
                    <a:pt x="361" y="-278"/>
                    <a:pt x="72" y="980"/>
                    <a:pt x="72" y="2051"/>
                  </a:cubicBezTo>
                  <a:cubicBezTo>
                    <a:pt x="72" y="2533"/>
                    <a:pt x="72" y="3315"/>
                    <a:pt x="0" y="4111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6760224" y="2870950"/>
              <a:ext cx="531264" cy="152831"/>
            </a:xfrm>
            <a:custGeom>
              <a:avLst/>
              <a:gdLst>
                <a:gd name="connsiteX0" fmla="*/ 117015 w 531264"/>
                <a:gd name="connsiteY0" fmla="*/ 0 h 152831"/>
                <a:gd name="connsiteX1" fmla="*/ 265627 w 531264"/>
                <a:gd name="connsiteY1" fmla="*/ 96131 h 152831"/>
                <a:gd name="connsiteX2" fmla="*/ 414257 w 531264"/>
                <a:gd name="connsiteY2" fmla="*/ 0 h 152831"/>
                <a:gd name="connsiteX3" fmla="*/ 531264 w 531264"/>
                <a:gd name="connsiteY3" fmla="*/ 60574 h 152831"/>
                <a:gd name="connsiteX4" fmla="*/ 387326 w 531264"/>
                <a:gd name="connsiteY4" fmla="*/ 152831 h 152831"/>
                <a:gd name="connsiteX5" fmla="*/ 265627 w 531264"/>
                <a:gd name="connsiteY5" fmla="*/ 101402 h 152831"/>
                <a:gd name="connsiteX6" fmla="*/ 143945 w 531264"/>
                <a:gd name="connsiteY6" fmla="*/ 152831 h 152831"/>
                <a:gd name="connsiteX7" fmla="*/ 0 w 531264"/>
                <a:gd name="connsiteY7" fmla="*/ 60574 h 152831"/>
                <a:gd name="connsiteX8" fmla="*/ 117015 w 531264"/>
                <a:gd name="connsiteY8" fmla="*/ 0 h 15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264" h="152831">
                  <a:moveTo>
                    <a:pt x="117015" y="0"/>
                  </a:moveTo>
                  <a:lnTo>
                    <a:pt x="265627" y="96131"/>
                  </a:lnTo>
                  <a:lnTo>
                    <a:pt x="414257" y="0"/>
                  </a:lnTo>
                  <a:cubicBezTo>
                    <a:pt x="414257" y="0"/>
                    <a:pt x="531264" y="60574"/>
                    <a:pt x="531264" y="60574"/>
                  </a:cubicBezTo>
                  <a:lnTo>
                    <a:pt x="387326" y="152831"/>
                  </a:lnTo>
                  <a:lnTo>
                    <a:pt x="265627" y="101402"/>
                  </a:lnTo>
                  <a:lnTo>
                    <a:pt x="143945" y="152831"/>
                  </a:lnTo>
                  <a:lnTo>
                    <a:pt x="0" y="60574"/>
                  </a:lnTo>
                  <a:cubicBezTo>
                    <a:pt x="0" y="60574"/>
                    <a:pt x="117015" y="0"/>
                    <a:pt x="117015" y="0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7" name="Shape 75"/>
            <p:cNvSpPr/>
            <p:nvPr/>
          </p:nvSpPr>
          <p:spPr>
            <a:xfrm>
              <a:off x="6519580" y="4144357"/>
              <a:ext cx="405509" cy="448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3" h="19936" extrusionOk="0">
                  <a:moveTo>
                    <a:pt x="637" y="2368"/>
                  </a:moveTo>
                  <a:cubicBezTo>
                    <a:pt x="2599" y="3987"/>
                    <a:pt x="4187" y="6746"/>
                    <a:pt x="3866" y="9168"/>
                  </a:cubicBezTo>
                  <a:cubicBezTo>
                    <a:pt x="3546" y="11589"/>
                    <a:pt x="6423" y="15472"/>
                    <a:pt x="7695" y="17012"/>
                  </a:cubicBezTo>
                  <a:cubicBezTo>
                    <a:pt x="8966" y="18553"/>
                    <a:pt x="10763" y="18987"/>
                    <a:pt x="10893" y="18475"/>
                  </a:cubicBezTo>
                  <a:cubicBezTo>
                    <a:pt x="11898" y="20310"/>
                    <a:pt x="14549" y="20368"/>
                    <a:pt x="14251" y="18921"/>
                  </a:cubicBezTo>
                  <a:cubicBezTo>
                    <a:pt x="15803" y="19890"/>
                    <a:pt x="18153" y="19681"/>
                    <a:pt x="16489" y="17714"/>
                  </a:cubicBezTo>
                  <a:cubicBezTo>
                    <a:pt x="19529" y="18265"/>
                    <a:pt x="17490" y="15568"/>
                    <a:pt x="16688" y="14788"/>
                  </a:cubicBezTo>
                  <a:cubicBezTo>
                    <a:pt x="15087" y="13228"/>
                    <a:pt x="11842" y="9151"/>
                    <a:pt x="12827" y="8283"/>
                  </a:cubicBezTo>
                  <a:cubicBezTo>
                    <a:pt x="14956" y="6405"/>
                    <a:pt x="17678" y="10640"/>
                    <a:pt x="18962" y="9978"/>
                  </a:cubicBezTo>
                  <a:cubicBezTo>
                    <a:pt x="20247" y="9315"/>
                    <a:pt x="18526" y="7573"/>
                    <a:pt x="17004" y="6225"/>
                  </a:cubicBezTo>
                  <a:cubicBezTo>
                    <a:pt x="15482" y="4877"/>
                    <a:pt x="14416" y="3421"/>
                    <a:pt x="11978" y="3285"/>
                  </a:cubicBezTo>
                  <a:cubicBezTo>
                    <a:pt x="9540" y="3149"/>
                    <a:pt x="6448" y="3201"/>
                    <a:pt x="4097" y="984"/>
                  </a:cubicBezTo>
                  <a:cubicBezTo>
                    <a:pt x="1745" y="-1232"/>
                    <a:pt x="-1353" y="764"/>
                    <a:pt x="637" y="236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8" name="Shape 76"/>
            <p:cNvSpPr/>
            <p:nvPr/>
          </p:nvSpPr>
          <p:spPr>
            <a:xfrm>
              <a:off x="6647047" y="4351950"/>
              <a:ext cx="306922" cy="308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42" y="0"/>
                  </a:moveTo>
                  <a:lnTo>
                    <a:pt x="0" y="10364"/>
                  </a:lnTo>
                  <a:lnTo>
                    <a:pt x="11471" y="21600"/>
                  </a:lnTo>
                  <a:lnTo>
                    <a:pt x="21600" y="12763"/>
                  </a:lnTo>
                  <a:cubicBezTo>
                    <a:pt x="21600" y="12763"/>
                    <a:pt x="14442" y="0"/>
                    <a:pt x="14442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9" name="Shape 81"/>
            <p:cNvSpPr/>
            <p:nvPr/>
          </p:nvSpPr>
          <p:spPr>
            <a:xfrm>
              <a:off x="6446091" y="5895751"/>
              <a:ext cx="576371" cy="12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339" extrusionOk="0">
                  <a:moveTo>
                    <a:pt x="117" y="13195"/>
                  </a:moveTo>
                  <a:cubicBezTo>
                    <a:pt x="-381" y="15765"/>
                    <a:pt x="645" y="20948"/>
                    <a:pt x="4473" y="21323"/>
                  </a:cubicBezTo>
                  <a:cubicBezTo>
                    <a:pt x="7334" y="21600"/>
                    <a:pt x="13153" y="18389"/>
                    <a:pt x="17119" y="12657"/>
                  </a:cubicBezTo>
                  <a:cubicBezTo>
                    <a:pt x="19341" y="9448"/>
                    <a:pt x="20982" y="5444"/>
                    <a:pt x="21196" y="828"/>
                  </a:cubicBezTo>
                  <a:cubicBezTo>
                    <a:pt x="21209" y="548"/>
                    <a:pt x="21215" y="272"/>
                    <a:pt x="21219" y="0"/>
                  </a:cubicBezTo>
                  <a:cubicBezTo>
                    <a:pt x="14446" y="13411"/>
                    <a:pt x="4817" y="16262"/>
                    <a:pt x="117" y="13195"/>
                  </a:cubicBezTo>
                  <a:close/>
                </a:path>
              </a:pathLst>
            </a:custGeom>
            <a:solidFill>
              <a:srgbClr val="010101">
                <a:alpha val="34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90" name="Shape 82"/>
            <p:cNvSpPr/>
            <p:nvPr/>
          </p:nvSpPr>
          <p:spPr>
            <a:xfrm>
              <a:off x="7198104" y="5895751"/>
              <a:ext cx="576375" cy="12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339" extrusionOk="0">
                  <a:moveTo>
                    <a:pt x="21102" y="13195"/>
                  </a:moveTo>
                  <a:cubicBezTo>
                    <a:pt x="21600" y="15765"/>
                    <a:pt x="20573" y="20948"/>
                    <a:pt x="16746" y="21323"/>
                  </a:cubicBezTo>
                  <a:cubicBezTo>
                    <a:pt x="13885" y="21600"/>
                    <a:pt x="8066" y="18389"/>
                    <a:pt x="4100" y="12657"/>
                  </a:cubicBezTo>
                  <a:cubicBezTo>
                    <a:pt x="1878" y="9448"/>
                    <a:pt x="237" y="5444"/>
                    <a:pt x="24" y="828"/>
                  </a:cubicBezTo>
                  <a:cubicBezTo>
                    <a:pt x="11" y="548"/>
                    <a:pt x="4" y="272"/>
                    <a:pt x="0" y="0"/>
                  </a:cubicBezTo>
                  <a:cubicBezTo>
                    <a:pt x="6773" y="13411"/>
                    <a:pt x="16402" y="16262"/>
                    <a:pt x="21102" y="13195"/>
                  </a:cubicBezTo>
                  <a:close/>
                </a:path>
              </a:pathLst>
            </a:custGeom>
            <a:solidFill>
              <a:srgbClr val="010101">
                <a:alpha val="34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91" name="Shape 85"/>
            <p:cNvSpPr/>
            <p:nvPr/>
          </p:nvSpPr>
          <p:spPr>
            <a:xfrm>
              <a:off x="6860493" y="2489930"/>
              <a:ext cx="346560" cy="60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010101">
                <a:alpha val="2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92" name="Shape 86"/>
            <p:cNvSpPr/>
            <p:nvPr/>
          </p:nvSpPr>
          <p:spPr>
            <a:xfrm>
              <a:off x="6950734" y="2239259"/>
              <a:ext cx="189855" cy="104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010101">
                <a:alpha val="2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93" name="Freeform 192"/>
            <p:cNvSpPr/>
            <p:nvPr/>
          </p:nvSpPr>
          <p:spPr>
            <a:xfrm>
              <a:off x="6178655" y="3021372"/>
              <a:ext cx="1588188" cy="1323389"/>
            </a:xfrm>
            <a:custGeom>
              <a:avLst/>
              <a:gdLst>
                <a:gd name="connsiteX0" fmla="*/ 346033 w 1588188"/>
                <a:gd name="connsiteY0" fmla="*/ 11403 h 1323389"/>
                <a:gd name="connsiteX1" fmla="*/ 423885 w 1588188"/>
                <a:gd name="connsiteY1" fmla="*/ 314629 h 1323389"/>
                <a:gd name="connsiteX2" fmla="*/ 192095 w 1588188"/>
                <a:gd name="connsiteY2" fmla="*/ 740218 h 1323389"/>
                <a:gd name="connsiteX3" fmla="*/ 182086 w 1588188"/>
                <a:gd name="connsiteY3" fmla="*/ 756202 h 1323389"/>
                <a:gd name="connsiteX4" fmla="*/ 207273 w 1588188"/>
                <a:gd name="connsiteY4" fmla="*/ 785789 h 1323389"/>
                <a:gd name="connsiteX5" fmla="*/ 472397 w 1588188"/>
                <a:gd name="connsiteY5" fmla="*/ 1164940 h 1323389"/>
                <a:gd name="connsiteX6" fmla="*/ 335635 w 1588188"/>
                <a:gd name="connsiteY6" fmla="*/ 1233326 h 1323389"/>
                <a:gd name="connsiteX7" fmla="*/ 35339 w 1588188"/>
                <a:gd name="connsiteY7" fmla="*/ 846780 h 1323389"/>
                <a:gd name="connsiteX8" fmla="*/ 2701 w 1588188"/>
                <a:gd name="connsiteY8" fmla="*/ 799819 h 1323389"/>
                <a:gd name="connsiteX9" fmla="*/ 3189 w 1588188"/>
                <a:gd name="connsiteY9" fmla="*/ 791619 h 1323389"/>
                <a:gd name="connsiteX10" fmla="*/ 2149 w 1588188"/>
                <a:gd name="connsiteY10" fmla="*/ 789771 h 1323389"/>
                <a:gd name="connsiteX11" fmla="*/ 7889 w 1588188"/>
                <a:gd name="connsiteY11" fmla="*/ 741524 h 1323389"/>
                <a:gd name="connsiteX12" fmla="*/ 322752 w 1588188"/>
                <a:gd name="connsiteY12" fmla="*/ 15178 h 1323389"/>
                <a:gd name="connsiteX13" fmla="*/ 346033 w 1588188"/>
                <a:gd name="connsiteY13" fmla="*/ 11403 h 1323389"/>
                <a:gd name="connsiteX14" fmla="*/ 1340815 w 1588188"/>
                <a:gd name="connsiteY14" fmla="*/ 611 h 1323389"/>
                <a:gd name="connsiteX15" fmla="*/ 1363276 w 1588188"/>
                <a:gd name="connsiteY15" fmla="*/ 6850 h 1323389"/>
                <a:gd name="connsiteX16" fmla="*/ 1557202 w 1588188"/>
                <a:gd name="connsiteY16" fmla="*/ 760536 h 1323389"/>
                <a:gd name="connsiteX17" fmla="*/ 1560876 w 1588188"/>
                <a:gd name="connsiteY17" fmla="*/ 784349 h 1323389"/>
                <a:gd name="connsiteX18" fmla="*/ 1560585 w 1588188"/>
                <a:gd name="connsiteY18" fmla="*/ 785578 h 1323389"/>
                <a:gd name="connsiteX19" fmla="*/ 1565976 w 1588188"/>
                <a:gd name="connsiteY19" fmla="*/ 807062 h 1323389"/>
                <a:gd name="connsiteX20" fmla="*/ 1588188 w 1588188"/>
                <a:gd name="connsiteY20" fmla="*/ 1321019 h 1323389"/>
                <a:gd name="connsiteX21" fmla="*/ 1427530 w 1588188"/>
                <a:gd name="connsiteY21" fmla="*/ 1323389 h 1323389"/>
                <a:gd name="connsiteX22" fmla="*/ 1414005 w 1588188"/>
                <a:gd name="connsiteY22" fmla="*/ 862906 h 1323389"/>
                <a:gd name="connsiteX23" fmla="*/ 1416885 w 1588188"/>
                <a:gd name="connsiteY23" fmla="*/ 827173 h 1323389"/>
                <a:gd name="connsiteX24" fmla="*/ 1401347 w 1588188"/>
                <a:gd name="connsiteY24" fmla="*/ 800823 h 1323389"/>
                <a:gd name="connsiteX25" fmla="*/ 1214305 w 1588188"/>
                <a:gd name="connsiteY25" fmla="*/ 292890 h 1323389"/>
                <a:gd name="connsiteX26" fmla="*/ 1340815 w 1588188"/>
                <a:gd name="connsiteY26" fmla="*/ 611 h 132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88188" h="1323389">
                  <a:moveTo>
                    <a:pt x="346033" y="11403"/>
                  </a:moveTo>
                  <a:cubicBezTo>
                    <a:pt x="404662" y="29836"/>
                    <a:pt x="485591" y="225441"/>
                    <a:pt x="423885" y="314629"/>
                  </a:cubicBezTo>
                  <a:cubicBezTo>
                    <a:pt x="370994" y="391108"/>
                    <a:pt x="269358" y="608149"/>
                    <a:pt x="192095" y="740218"/>
                  </a:cubicBezTo>
                  <a:lnTo>
                    <a:pt x="182086" y="756202"/>
                  </a:lnTo>
                  <a:lnTo>
                    <a:pt x="207273" y="785789"/>
                  </a:lnTo>
                  <a:cubicBezTo>
                    <a:pt x="291195" y="892481"/>
                    <a:pt x="472397" y="1164940"/>
                    <a:pt x="472397" y="1164940"/>
                  </a:cubicBezTo>
                  <a:lnTo>
                    <a:pt x="335635" y="1233326"/>
                  </a:lnTo>
                  <a:cubicBezTo>
                    <a:pt x="335635" y="1233326"/>
                    <a:pt x="108231" y="903745"/>
                    <a:pt x="35339" y="846780"/>
                  </a:cubicBezTo>
                  <a:cubicBezTo>
                    <a:pt x="17722" y="833016"/>
                    <a:pt x="7249" y="816589"/>
                    <a:pt x="2701" y="799819"/>
                  </a:cubicBezTo>
                  <a:lnTo>
                    <a:pt x="3189" y="791619"/>
                  </a:lnTo>
                  <a:lnTo>
                    <a:pt x="2149" y="789771"/>
                  </a:lnTo>
                  <a:cubicBezTo>
                    <a:pt x="-1802" y="773029"/>
                    <a:pt x="-541" y="755811"/>
                    <a:pt x="7889" y="741524"/>
                  </a:cubicBezTo>
                  <a:cubicBezTo>
                    <a:pt x="41632" y="684332"/>
                    <a:pt x="265237" y="59871"/>
                    <a:pt x="322752" y="15178"/>
                  </a:cubicBezTo>
                  <a:cubicBezTo>
                    <a:pt x="329736" y="9753"/>
                    <a:pt x="337657" y="8770"/>
                    <a:pt x="346033" y="11403"/>
                  </a:cubicBezTo>
                  <a:close/>
                  <a:moveTo>
                    <a:pt x="1340815" y="611"/>
                  </a:moveTo>
                  <a:cubicBezTo>
                    <a:pt x="1349545" y="-1101"/>
                    <a:pt x="1357236" y="722"/>
                    <a:pt x="1363276" y="6850"/>
                  </a:cubicBezTo>
                  <a:cubicBezTo>
                    <a:pt x="1413017" y="57294"/>
                    <a:pt x="1533071" y="700251"/>
                    <a:pt x="1557202" y="760536"/>
                  </a:cubicBezTo>
                  <a:cubicBezTo>
                    <a:pt x="1560218" y="768071"/>
                    <a:pt x="1561339" y="776141"/>
                    <a:pt x="1560876" y="784349"/>
                  </a:cubicBezTo>
                  <a:lnTo>
                    <a:pt x="1560585" y="785578"/>
                  </a:lnTo>
                  <a:lnTo>
                    <a:pt x="1565976" y="807062"/>
                  </a:lnTo>
                  <a:cubicBezTo>
                    <a:pt x="1571441" y="889007"/>
                    <a:pt x="1588188" y="1321019"/>
                    <a:pt x="1588188" y="1321019"/>
                  </a:cubicBezTo>
                  <a:lnTo>
                    <a:pt x="1427530" y="1323389"/>
                  </a:lnTo>
                  <a:cubicBezTo>
                    <a:pt x="1427530" y="1323389"/>
                    <a:pt x="1417721" y="955257"/>
                    <a:pt x="1414005" y="862906"/>
                  </a:cubicBezTo>
                  <a:lnTo>
                    <a:pt x="1416885" y="827173"/>
                  </a:lnTo>
                  <a:lnTo>
                    <a:pt x="1401347" y="800823"/>
                  </a:lnTo>
                  <a:cubicBezTo>
                    <a:pt x="1342230" y="679700"/>
                    <a:pt x="1260962" y="387876"/>
                    <a:pt x="1214305" y="292890"/>
                  </a:cubicBezTo>
                  <a:cubicBezTo>
                    <a:pt x="1167648" y="197865"/>
                    <a:pt x="1279701" y="12600"/>
                    <a:pt x="1340815" y="611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49493" y="2599321"/>
            <a:ext cx="1742354" cy="1979306"/>
            <a:chOff x="1033853" y="2279065"/>
            <a:chExt cx="3609586" cy="4100470"/>
          </a:xfrm>
        </p:grpSpPr>
        <p:sp>
          <p:nvSpPr>
            <p:cNvPr id="27" name="Freeform 26"/>
            <p:cNvSpPr/>
            <p:nvPr/>
          </p:nvSpPr>
          <p:spPr>
            <a:xfrm>
              <a:off x="1725934" y="3680715"/>
              <a:ext cx="1096269" cy="1333710"/>
            </a:xfrm>
            <a:custGeom>
              <a:avLst/>
              <a:gdLst>
                <a:gd name="connsiteX0" fmla="*/ 1060906 w 1096269"/>
                <a:gd name="connsiteY0" fmla="*/ 368791 h 1333710"/>
                <a:gd name="connsiteX1" fmla="*/ 924504 w 1096269"/>
                <a:gd name="connsiteY1" fmla="*/ 333428 h 1333710"/>
                <a:gd name="connsiteX2" fmla="*/ 500141 w 1096269"/>
                <a:gd name="connsiteY2" fmla="*/ 651699 h 1333710"/>
                <a:gd name="connsiteX3" fmla="*/ 904296 w 1096269"/>
                <a:gd name="connsiteY3" fmla="*/ 1020491 h 1333710"/>
                <a:gd name="connsiteX4" fmla="*/ 1096269 w 1096269"/>
                <a:gd name="connsiteY4" fmla="*/ 1025542 h 1333710"/>
                <a:gd name="connsiteX5" fmla="*/ 767894 w 1096269"/>
                <a:gd name="connsiteY5" fmla="*/ 1333710 h 1333710"/>
                <a:gd name="connsiteX6" fmla="*/ 282908 w 1096269"/>
                <a:gd name="connsiteY6" fmla="*/ 1136685 h 1333710"/>
                <a:gd name="connsiteX7" fmla="*/ 0 w 1096269"/>
                <a:gd name="connsiteY7" fmla="*/ 550661 h 1333710"/>
                <a:gd name="connsiteX8" fmla="*/ 459726 w 1096269"/>
                <a:gd name="connsiteY8" fmla="*/ 45467 h 1333710"/>
                <a:gd name="connsiteX9" fmla="*/ 929555 w 1096269"/>
                <a:gd name="connsiteY9" fmla="*/ 0 h 1333710"/>
                <a:gd name="connsiteX10" fmla="*/ 1035646 w 1096269"/>
                <a:gd name="connsiteY10" fmla="*/ 222285 h 1333710"/>
                <a:gd name="connsiteX11" fmla="*/ 1060906 w 1096269"/>
                <a:gd name="connsiteY11" fmla="*/ 368791 h 133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6269" h="1333710">
                  <a:moveTo>
                    <a:pt x="1060906" y="368791"/>
                  </a:moveTo>
                  <a:lnTo>
                    <a:pt x="924504" y="333428"/>
                  </a:lnTo>
                  <a:lnTo>
                    <a:pt x="500141" y="651699"/>
                  </a:lnTo>
                  <a:lnTo>
                    <a:pt x="904296" y="1020491"/>
                  </a:lnTo>
                  <a:lnTo>
                    <a:pt x="1096269" y="1025542"/>
                  </a:lnTo>
                  <a:lnTo>
                    <a:pt x="767894" y="1333710"/>
                  </a:lnTo>
                  <a:lnTo>
                    <a:pt x="282908" y="1136685"/>
                  </a:lnTo>
                  <a:lnTo>
                    <a:pt x="0" y="550661"/>
                  </a:lnTo>
                  <a:lnTo>
                    <a:pt x="459726" y="45467"/>
                  </a:lnTo>
                  <a:lnTo>
                    <a:pt x="929555" y="0"/>
                  </a:lnTo>
                  <a:lnTo>
                    <a:pt x="1035646" y="222285"/>
                  </a:lnTo>
                  <a:lnTo>
                    <a:pt x="1060906" y="36879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hape 50"/>
            <p:cNvSpPr/>
            <p:nvPr/>
          </p:nvSpPr>
          <p:spPr>
            <a:xfrm>
              <a:off x="2077500" y="3845423"/>
              <a:ext cx="677004" cy="986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3" h="20931" extrusionOk="0">
                  <a:moveTo>
                    <a:pt x="15399" y="10866"/>
                  </a:moveTo>
                  <a:cubicBezTo>
                    <a:pt x="15887" y="7908"/>
                    <a:pt x="18016" y="5458"/>
                    <a:pt x="20783" y="4254"/>
                  </a:cubicBezTo>
                  <a:cubicBezTo>
                    <a:pt x="19101" y="1914"/>
                    <a:pt x="16335" y="301"/>
                    <a:pt x="12996" y="37"/>
                  </a:cubicBezTo>
                  <a:cubicBezTo>
                    <a:pt x="6843" y="-448"/>
                    <a:pt x="1085" y="3827"/>
                    <a:pt x="134" y="9586"/>
                  </a:cubicBezTo>
                  <a:cubicBezTo>
                    <a:pt x="-817" y="15346"/>
                    <a:pt x="3399" y="20407"/>
                    <a:pt x="9551" y="20893"/>
                  </a:cubicBezTo>
                  <a:cubicBezTo>
                    <a:pt x="12840" y="21152"/>
                    <a:pt x="16015" y="20050"/>
                    <a:pt x="18405" y="18090"/>
                  </a:cubicBezTo>
                  <a:cubicBezTo>
                    <a:pt x="16153" y="16478"/>
                    <a:pt x="14916" y="13788"/>
                    <a:pt x="15399" y="10866"/>
                  </a:cubicBezTo>
                  <a:close/>
                </a:path>
              </a:pathLst>
            </a:custGeom>
            <a:gradFill>
              <a:gsLst>
                <a:gs pos="53000">
                  <a:schemeClr val="bg2">
                    <a:lumMod val="20000"/>
                    <a:lumOff val="80000"/>
                  </a:schemeClr>
                </a:gs>
                <a:gs pos="23000">
                  <a:schemeClr val="bg2">
                    <a:lumMod val="60000"/>
                    <a:lumOff val="40000"/>
                  </a:schemeClr>
                </a:gs>
                <a:gs pos="77000">
                  <a:schemeClr val="bg2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9" name="Shape 46"/>
            <p:cNvSpPr/>
            <p:nvPr/>
          </p:nvSpPr>
          <p:spPr>
            <a:xfrm>
              <a:off x="2593431" y="2588845"/>
              <a:ext cx="551880" cy="198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0629"/>
                  </a:lnTo>
                  <a:lnTo>
                    <a:pt x="17403" y="21600"/>
                  </a:lnTo>
                  <a:lnTo>
                    <a:pt x="1605" y="10971"/>
                  </a:lnTo>
                  <a:cubicBezTo>
                    <a:pt x="1605" y="1097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" name="Shape 47"/>
            <p:cNvSpPr/>
            <p:nvPr/>
          </p:nvSpPr>
          <p:spPr>
            <a:xfrm>
              <a:off x="3020712" y="5344811"/>
              <a:ext cx="939773" cy="61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40" y="0"/>
                  </a:moveTo>
                  <a:lnTo>
                    <a:pt x="21600" y="6943"/>
                  </a:lnTo>
                  <a:cubicBezTo>
                    <a:pt x="21600" y="6943"/>
                    <a:pt x="13699" y="18625"/>
                    <a:pt x="10293" y="21600"/>
                  </a:cubicBezTo>
                  <a:cubicBezTo>
                    <a:pt x="5509" y="21490"/>
                    <a:pt x="0" y="18184"/>
                    <a:pt x="0" y="18184"/>
                  </a:cubicBezTo>
                  <a:cubicBezTo>
                    <a:pt x="0" y="18184"/>
                    <a:pt x="9640" y="0"/>
                    <a:pt x="9640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1" name="Shape 48"/>
            <p:cNvSpPr/>
            <p:nvPr/>
          </p:nvSpPr>
          <p:spPr>
            <a:xfrm>
              <a:off x="3682999" y="4148423"/>
              <a:ext cx="671717" cy="851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46" y="2080"/>
                  </a:moveTo>
                  <a:lnTo>
                    <a:pt x="5375" y="0"/>
                  </a:lnTo>
                  <a:lnTo>
                    <a:pt x="21600" y="2560"/>
                  </a:lnTo>
                  <a:cubicBezTo>
                    <a:pt x="21194" y="9280"/>
                    <a:pt x="18862" y="21600"/>
                    <a:pt x="18862" y="21600"/>
                  </a:cubicBezTo>
                  <a:lnTo>
                    <a:pt x="0" y="18000"/>
                  </a:lnTo>
                  <a:cubicBezTo>
                    <a:pt x="0" y="18000"/>
                    <a:pt x="3346" y="2080"/>
                    <a:pt x="3346" y="208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" name="Shape 49"/>
            <p:cNvSpPr/>
            <p:nvPr/>
          </p:nvSpPr>
          <p:spPr>
            <a:xfrm>
              <a:off x="3437312" y="3005444"/>
              <a:ext cx="761069" cy="63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" y="4005"/>
                  </a:moveTo>
                  <a:lnTo>
                    <a:pt x="0" y="0"/>
                  </a:lnTo>
                  <a:lnTo>
                    <a:pt x="15156" y="6151"/>
                  </a:lnTo>
                  <a:lnTo>
                    <a:pt x="21600" y="18739"/>
                  </a:lnTo>
                  <a:lnTo>
                    <a:pt x="6444" y="21600"/>
                  </a:lnTo>
                  <a:cubicBezTo>
                    <a:pt x="6444" y="21600"/>
                    <a:pt x="119" y="4005"/>
                    <a:pt x="119" y="4005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" name="Shape 51"/>
            <p:cNvSpPr/>
            <p:nvPr/>
          </p:nvSpPr>
          <p:spPr>
            <a:xfrm>
              <a:off x="3437312" y="2717029"/>
              <a:ext cx="702201" cy="475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881"/>
                  </a:moveTo>
                  <a:lnTo>
                    <a:pt x="5691" y="0"/>
                  </a:lnTo>
                  <a:lnTo>
                    <a:pt x="0" y="13381"/>
                  </a:lnTo>
                  <a:lnTo>
                    <a:pt x="16426" y="21600"/>
                  </a:lnTo>
                  <a:cubicBezTo>
                    <a:pt x="16426" y="21600"/>
                    <a:pt x="21600" y="6881"/>
                    <a:pt x="21600" y="6881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4" name="Shape 52"/>
            <p:cNvSpPr/>
            <p:nvPr/>
          </p:nvSpPr>
          <p:spPr>
            <a:xfrm>
              <a:off x="4056870" y="3475454"/>
              <a:ext cx="586569" cy="696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13" y="3225"/>
                  </a:moveTo>
                  <a:lnTo>
                    <a:pt x="21600" y="21600"/>
                  </a:lnTo>
                  <a:lnTo>
                    <a:pt x="2787" y="18375"/>
                  </a:lnTo>
                  <a:lnTo>
                    <a:pt x="0" y="0"/>
                  </a:lnTo>
                  <a:cubicBezTo>
                    <a:pt x="0" y="0"/>
                    <a:pt x="18813" y="3225"/>
                    <a:pt x="18813" y="3225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5" name="Shape 53"/>
            <p:cNvSpPr/>
            <p:nvPr/>
          </p:nvSpPr>
          <p:spPr>
            <a:xfrm>
              <a:off x="3848859" y="4062966"/>
              <a:ext cx="792605" cy="188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946"/>
                  </a:moveTo>
                  <a:lnTo>
                    <a:pt x="7677" y="0"/>
                  </a:lnTo>
                  <a:lnTo>
                    <a:pt x="0" y="10016"/>
                  </a:lnTo>
                  <a:lnTo>
                    <a:pt x="13751" y="21600"/>
                  </a:lnTo>
                  <a:cubicBezTo>
                    <a:pt x="13751" y="21600"/>
                    <a:pt x="21600" y="11946"/>
                    <a:pt x="21600" y="11946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6" name="Shape 54"/>
            <p:cNvSpPr/>
            <p:nvPr/>
          </p:nvSpPr>
          <p:spPr>
            <a:xfrm>
              <a:off x="3752721" y="4858489"/>
              <a:ext cx="773682" cy="199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7" y="2046"/>
                  </a:moveTo>
                  <a:lnTo>
                    <a:pt x="21600" y="21600"/>
                  </a:lnTo>
                  <a:lnTo>
                    <a:pt x="7513" y="19554"/>
                  </a:lnTo>
                  <a:lnTo>
                    <a:pt x="0" y="0"/>
                  </a:lnTo>
                  <a:cubicBezTo>
                    <a:pt x="0" y="0"/>
                    <a:pt x="14087" y="2046"/>
                    <a:pt x="14087" y="2046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" name="Shape 55"/>
            <p:cNvSpPr/>
            <p:nvPr/>
          </p:nvSpPr>
          <p:spPr>
            <a:xfrm>
              <a:off x="3768455" y="5035032"/>
              <a:ext cx="761069" cy="549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80" y="0"/>
                  </a:moveTo>
                  <a:lnTo>
                    <a:pt x="21600" y="743"/>
                  </a:lnTo>
                  <a:lnTo>
                    <a:pt x="15126" y="21600"/>
                  </a:lnTo>
                  <a:lnTo>
                    <a:pt x="0" y="20650"/>
                  </a:lnTo>
                  <a:lnTo>
                    <a:pt x="7280" y="0"/>
                  </a:lnTo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" name="Shape 56"/>
            <p:cNvSpPr/>
            <p:nvPr/>
          </p:nvSpPr>
          <p:spPr>
            <a:xfrm>
              <a:off x="3095487" y="5814821"/>
              <a:ext cx="633874" cy="37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1" y="0"/>
                  </a:moveTo>
                  <a:lnTo>
                    <a:pt x="21600" y="19227"/>
                  </a:lnTo>
                  <a:lnTo>
                    <a:pt x="3439" y="21600"/>
                  </a:lnTo>
                  <a:lnTo>
                    <a:pt x="0" y="2373"/>
                  </a:lnTo>
                  <a:cubicBezTo>
                    <a:pt x="0" y="2373"/>
                    <a:pt x="18161" y="0"/>
                    <a:pt x="18161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9" name="Shape 57"/>
            <p:cNvSpPr/>
            <p:nvPr/>
          </p:nvSpPr>
          <p:spPr>
            <a:xfrm>
              <a:off x="2753661" y="6140912"/>
              <a:ext cx="974462" cy="238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9786" y="3711"/>
                  </a:lnTo>
                  <a:lnTo>
                    <a:pt x="0" y="21600"/>
                  </a:lnTo>
                  <a:lnTo>
                    <a:pt x="10765" y="21029"/>
                  </a:lnTo>
                  <a:cubicBezTo>
                    <a:pt x="10765" y="21029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0" name="Shape 58"/>
            <p:cNvSpPr/>
            <p:nvPr/>
          </p:nvSpPr>
          <p:spPr>
            <a:xfrm>
              <a:off x="2075063" y="5959318"/>
              <a:ext cx="668564" cy="38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0" y="2797"/>
                  </a:moveTo>
                  <a:lnTo>
                    <a:pt x="3260" y="4225"/>
                  </a:lnTo>
                  <a:lnTo>
                    <a:pt x="0" y="21124"/>
                  </a:lnTo>
                  <a:lnTo>
                    <a:pt x="18034" y="21600"/>
                  </a:lnTo>
                  <a:lnTo>
                    <a:pt x="21600" y="9104"/>
                  </a:lnTo>
                  <a:lnTo>
                    <a:pt x="15487" y="0"/>
                  </a:lnTo>
                  <a:cubicBezTo>
                    <a:pt x="15487" y="0"/>
                    <a:pt x="7200" y="2797"/>
                    <a:pt x="7200" y="279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1" name="Shape 59"/>
            <p:cNvSpPr/>
            <p:nvPr/>
          </p:nvSpPr>
          <p:spPr>
            <a:xfrm>
              <a:off x="1279540" y="5440950"/>
              <a:ext cx="371074" cy="177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894"/>
                  </a:moveTo>
                  <a:lnTo>
                    <a:pt x="11259" y="0"/>
                  </a:lnTo>
                  <a:lnTo>
                    <a:pt x="14686" y="1534"/>
                  </a:lnTo>
                  <a:lnTo>
                    <a:pt x="21600" y="21600"/>
                  </a:lnTo>
                  <a:cubicBezTo>
                    <a:pt x="21600" y="21600"/>
                    <a:pt x="0" y="17894"/>
                    <a:pt x="0" y="1789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2" name="Shape 60"/>
            <p:cNvSpPr/>
            <p:nvPr/>
          </p:nvSpPr>
          <p:spPr>
            <a:xfrm>
              <a:off x="1087263" y="3822331"/>
              <a:ext cx="288029" cy="121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35" y="12662"/>
                  </a:moveTo>
                  <a:lnTo>
                    <a:pt x="0" y="21600"/>
                  </a:lnTo>
                  <a:lnTo>
                    <a:pt x="21600" y="0"/>
                  </a:lnTo>
                  <a:cubicBezTo>
                    <a:pt x="21600" y="0"/>
                    <a:pt x="19235" y="12662"/>
                    <a:pt x="19235" y="1266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3" name="Shape 61"/>
            <p:cNvSpPr/>
            <p:nvPr/>
          </p:nvSpPr>
          <p:spPr>
            <a:xfrm>
              <a:off x="1664093" y="2786173"/>
              <a:ext cx="395252" cy="239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8043" y="18568"/>
                  </a:lnTo>
                  <a:lnTo>
                    <a:pt x="10800" y="21600"/>
                  </a:lnTo>
                  <a:lnTo>
                    <a:pt x="21600" y="8242"/>
                  </a:lnTo>
                  <a:cubicBezTo>
                    <a:pt x="21600" y="824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4" name="Shape 62"/>
            <p:cNvSpPr/>
            <p:nvPr/>
          </p:nvSpPr>
          <p:spPr>
            <a:xfrm>
              <a:off x="2614795" y="2279065"/>
              <a:ext cx="543470" cy="469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6" y="15463"/>
                  </a:moveTo>
                  <a:lnTo>
                    <a:pt x="0" y="0"/>
                  </a:lnTo>
                  <a:lnTo>
                    <a:pt x="21224" y="7393"/>
                  </a:lnTo>
                  <a:lnTo>
                    <a:pt x="21600" y="21600"/>
                  </a:lnTo>
                  <a:cubicBezTo>
                    <a:pt x="21600" y="21600"/>
                    <a:pt x="11322" y="15656"/>
                    <a:pt x="836" y="15463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5" name="Shape 63"/>
            <p:cNvSpPr/>
            <p:nvPr/>
          </p:nvSpPr>
          <p:spPr>
            <a:xfrm>
              <a:off x="1033853" y="2279065"/>
              <a:ext cx="3103139" cy="4099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74" y="11024"/>
                  </a:moveTo>
                  <a:cubicBezTo>
                    <a:pt x="12055" y="12478"/>
                    <a:pt x="10728" y="13557"/>
                    <a:pt x="9310" y="13435"/>
                  </a:cubicBezTo>
                  <a:cubicBezTo>
                    <a:pt x="7892" y="13312"/>
                    <a:pt x="6920" y="12034"/>
                    <a:pt x="7139" y="10580"/>
                  </a:cubicBezTo>
                  <a:cubicBezTo>
                    <a:pt x="7358" y="9126"/>
                    <a:pt x="8686" y="8047"/>
                    <a:pt x="10104" y="8169"/>
                  </a:cubicBezTo>
                  <a:cubicBezTo>
                    <a:pt x="11522" y="8292"/>
                    <a:pt x="12494" y="9570"/>
                    <a:pt x="12274" y="11024"/>
                  </a:cubicBezTo>
                  <a:close/>
                  <a:moveTo>
                    <a:pt x="18852" y="13326"/>
                  </a:moveTo>
                  <a:cubicBezTo>
                    <a:pt x="19043" y="12781"/>
                    <a:pt x="19186" y="12214"/>
                    <a:pt x="19275" y="11629"/>
                  </a:cubicBezTo>
                  <a:cubicBezTo>
                    <a:pt x="19352" y="11116"/>
                    <a:pt x="19384" y="10609"/>
                    <a:pt x="19375" y="10113"/>
                  </a:cubicBezTo>
                  <a:lnTo>
                    <a:pt x="19639" y="9853"/>
                  </a:lnTo>
                  <a:lnTo>
                    <a:pt x="21600" y="9393"/>
                  </a:lnTo>
                  <a:lnTo>
                    <a:pt x="21073" y="6270"/>
                  </a:lnTo>
                  <a:lnTo>
                    <a:pt x="18819" y="6779"/>
                  </a:lnTo>
                  <a:lnTo>
                    <a:pt x="18608" y="6724"/>
                  </a:lnTo>
                  <a:cubicBezTo>
                    <a:pt x="18167" y="5765"/>
                    <a:pt x="17549" y="4905"/>
                    <a:pt x="16787" y="4188"/>
                  </a:cubicBezTo>
                  <a:lnTo>
                    <a:pt x="16771" y="3833"/>
                  </a:lnTo>
                  <a:lnTo>
                    <a:pt x="18059" y="2282"/>
                  </a:lnTo>
                  <a:lnTo>
                    <a:pt x="15629" y="753"/>
                  </a:lnTo>
                  <a:lnTo>
                    <a:pt x="14224" y="2415"/>
                  </a:lnTo>
                  <a:lnTo>
                    <a:pt x="14006" y="2470"/>
                  </a:lnTo>
                  <a:cubicBezTo>
                    <a:pt x="13311" y="2214"/>
                    <a:pt x="12565" y="2044"/>
                    <a:pt x="11779" y="1976"/>
                  </a:cubicBezTo>
                  <a:cubicBezTo>
                    <a:pt x="11649" y="1965"/>
                    <a:pt x="11518" y="1957"/>
                    <a:pt x="11388" y="1952"/>
                  </a:cubicBezTo>
                  <a:lnTo>
                    <a:pt x="11151" y="1772"/>
                  </a:lnTo>
                  <a:lnTo>
                    <a:pt x="11005" y="0"/>
                  </a:lnTo>
                  <a:lnTo>
                    <a:pt x="8137" y="510"/>
                  </a:lnTo>
                  <a:lnTo>
                    <a:pt x="8166" y="2193"/>
                  </a:lnTo>
                  <a:lnTo>
                    <a:pt x="7826" y="2519"/>
                  </a:lnTo>
                  <a:cubicBezTo>
                    <a:pt x="6995" y="2826"/>
                    <a:pt x="6210" y="3249"/>
                    <a:pt x="5494" y="3769"/>
                  </a:cubicBezTo>
                  <a:lnTo>
                    <a:pt x="5444" y="3744"/>
                  </a:lnTo>
                  <a:lnTo>
                    <a:pt x="4420" y="2658"/>
                  </a:lnTo>
                  <a:lnTo>
                    <a:pt x="2224" y="4674"/>
                  </a:lnTo>
                  <a:lnTo>
                    <a:pt x="3161" y="5760"/>
                  </a:lnTo>
                  <a:lnTo>
                    <a:pt x="3206" y="6102"/>
                  </a:lnTo>
                  <a:cubicBezTo>
                    <a:pt x="2694" y="6836"/>
                    <a:pt x="2280" y="7646"/>
                    <a:pt x="1988" y="8511"/>
                  </a:cubicBezTo>
                  <a:lnTo>
                    <a:pt x="380" y="8751"/>
                  </a:lnTo>
                  <a:lnTo>
                    <a:pt x="0" y="11963"/>
                  </a:lnTo>
                  <a:lnTo>
                    <a:pt x="1544" y="12321"/>
                  </a:lnTo>
                  <a:cubicBezTo>
                    <a:pt x="1604" y="12926"/>
                    <a:pt x="1727" y="13512"/>
                    <a:pt x="1907" y="14072"/>
                  </a:cubicBezTo>
                  <a:lnTo>
                    <a:pt x="1756" y="14289"/>
                  </a:lnTo>
                  <a:lnTo>
                    <a:pt x="527" y="15264"/>
                  </a:lnTo>
                  <a:lnTo>
                    <a:pt x="1756" y="17435"/>
                  </a:lnTo>
                  <a:lnTo>
                    <a:pt x="3102" y="16660"/>
                  </a:lnTo>
                  <a:lnTo>
                    <a:pt x="3309" y="16693"/>
                  </a:lnTo>
                  <a:cubicBezTo>
                    <a:pt x="3818" y="17332"/>
                    <a:pt x="4422" y="17893"/>
                    <a:pt x="5106" y="18356"/>
                  </a:cubicBezTo>
                  <a:lnTo>
                    <a:pt x="5268" y="18698"/>
                  </a:lnTo>
                  <a:lnTo>
                    <a:pt x="4741" y="20293"/>
                  </a:lnTo>
                  <a:lnTo>
                    <a:pt x="7259" y="21356"/>
                  </a:lnTo>
                  <a:lnTo>
                    <a:pt x="7961" y="19783"/>
                  </a:lnTo>
                  <a:lnTo>
                    <a:pt x="8556" y="19690"/>
                  </a:lnTo>
                  <a:cubicBezTo>
                    <a:pt x="8735" y="19717"/>
                    <a:pt x="8916" y="19739"/>
                    <a:pt x="9099" y="19754"/>
                  </a:cubicBezTo>
                  <a:cubicBezTo>
                    <a:pt x="9647" y="19802"/>
                    <a:pt x="10190" y="19798"/>
                    <a:pt x="10725" y="19746"/>
                  </a:cubicBezTo>
                  <a:lnTo>
                    <a:pt x="11444" y="19938"/>
                  </a:lnTo>
                  <a:lnTo>
                    <a:pt x="12000" y="21600"/>
                  </a:lnTo>
                  <a:lnTo>
                    <a:pt x="15073" y="20559"/>
                  </a:lnTo>
                  <a:lnTo>
                    <a:pt x="14371" y="18809"/>
                  </a:lnTo>
                  <a:lnTo>
                    <a:pt x="14499" y="18534"/>
                  </a:lnTo>
                  <a:cubicBezTo>
                    <a:pt x="15438" y="17996"/>
                    <a:pt x="16287" y="17301"/>
                    <a:pt x="17004" y="16482"/>
                  </a:cubicBezTo>
                  <a:lnTo>
                    <a:pt x="17327" y="16482"/>
                  </a:lnTo>
                  <a:lnTo>
                    <a:pt x="19024" y="17302"/>
                  </a:lnTo>
                  <a:lnTo>
                    <a:pt x="20810" y="14533"/>
                  </a:lnTo>
                  <a:lnTo>
                    <a:pt x="18937" y="13580"/>
                  </a:lnTo>
                  <a:cubicBezTo>
                    <a:pt x="18937" y="13580"/>
                    <a:pt x="18852" y="13326"/>
                    <a:pt x="18852" y="13326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lumMod val="40000"/>
                    <a:lumOff val="60000"/>
                  </a:schemeClr>
                </a:gs>
                <a:gs pos="93000">
                  <a:srgbClr val="FEFEFE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6" name="Shape 64"/>
            <p:cNvSpPr/>
            <p:nvPr/>
          </p:nvSpPr>
          <p:spPr>
            <a:xfrm>
              <a:off x="1418406" y="2941351"/>
              <a:ext cx="2129099" cy="2802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3" h="20697" extrusionOk="0">
                  <a:moveTo>
                    <a:pt x="13014" y="10610"/>
                  </a:moveTo>
                  <a:cubicBezTo>
                    <a:pt x="12716" y="12649"/>
                    <a:pt x="10910" y="14162"/>
                    <a:pt x="8981" y="13990"/>
                  </a:cubicBezTo>
                  <a:cubicBezTo>
                    <a:pt x="7051" y="13818"/>
                    <a:pt x="5729" y="12027"/>
                    <a:pt x="6027" y="9988"/>
                  </a:cubicBezTo>
                  <a:cubicBezTo>
                    <a:pt x="6326" y="7950"/>
                    <a:pt x="8132" y="6436"/>
                    <a:pt x="10061" y="6608"/>
                  </a:cubicBezTo>
                  <a:cubicBezTo>
                    <a:pt x="11990" y="6780"/>
                    <a:pt x="13313" y="8571"/>
                    <a:pt x="13014" y="10610"/>
                  </a:cubicBezTo>
                  <a:close/>
                  <a:moveTo>
                    <a:pt x="11591" y="39"/>
                  </a:moveTo>
                  <a:cubicBezTo>
                    <a:pt x="6086" y="-451"/>
                    <a:pt x="948" y="3768"/>
                    <a:pt x="115" y="9462"/>
                  </a:cubicBezTo>
                  <a:cubicBezTo>
                    <a:pt x="-718" y="15156"/>
                    <a:pt x="3069" y="20169"/>
                    <a:pt x="8573" y="20659"/>
                  </a:cubicBezTo>
                  <a:cubicBezTo>
                    <a:pt x="14078" y="21149"/>
                    <a:pt x="19216" y="16930"/>
                    <a:pt x="20049" y="11236"/>
                  </a:cubicBezTo>
                  <a:cubicBezTo>
                    <a:pt x="20882" y="5542"/>
                    <a:pt x="17095" y="529"/>
                    <a:pt x="11591" y="39"/>
                  </a:cubicBezTo>
                  <a:close/>
                </a:path>
              </a:pathLst>
            </a:custGeom>
            <a:solidFill>
              <a:srgbClr val="FEFEFE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7" name="Shape 65"/>
            <p:cNvSpPr/>
            <p:nvPr/>
          </p:nvSpPr>
          <p:spPr>
            <a:xfrm>
              <a:off x="1461134" y="2984080"/>
              <a:ext cx="2034007" cy="2717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7" h="20710" extrusionOk="0">
                  <a:moveTo>
                    <a:pt x="13178" y="10628"/>
                  </a:moveTo>
                  <a:cubicBezTo>
                    <a:pt x="12866" y="12731"/>
                    <a:pt x="10978" y="14293"/>
                    <a:pt x="8960" y="14115"/>
                  </a:cubicBezTo>
                  <a:cubicBezTo>
                    <a:pt x="6942" y="13938"/>
                    <a:pt x="5559" y="12089"/>
                    <a:pt x="5871" y="9986"/>
                  </a:cubicBezTo>
                  <a:cubicBezTo>
                    <a:pt x="6183" y="7883"/>
                    <a:pt x="8071" y="6321"/>
                    <a:pt x="10089" y="6498"/>
                  </a:cubicBezTo>
                  <a:cubicBezTo>
                    <a:pt x="12107" y="6676"/>
                    <a:pt x="13490" y="8524"/>
                    <a:pt x="13178" y="10628"/>
                  </a:cubicBezTo>
                  <a:close/>
                  <a:moveTo>
                    <a:pt x="11603" y="38"/>
                  </a:moveTo>
                  <a:cubicBezTo>
                    <a:pt x="6105" y="-445"/>
                    <a:pt x="963" y="3783"/>
                    <a:pt x="118" y="9481"/>
                  </a:cubicBezTo>
                  <a:cubicBezTo>
                    <a:pt x="-727" y="15179"/>
                    <a:pt x="3045" y="20189"/>
                    <a:pt x="8543" y="20672"/>
                  </a:cubicBezTo>
                  <a:cubicBezTo>
                    <a:pt x="14041" y="21155"/>
                    <a:pt x="19183" y="16927"/>
                    <a:pt x="20028" y="11229"/>
                  </a:cubicBezTo>
                  <a:cubicBezTo>
                    <a:pt x="20873" y="5531"/>
                    <a:pt x="17101" y="521"/>
                    <a:pt x="11603" y="38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93000">
                  <a:schemeClr val="bg2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8" name="Shape 66"/>
            <p:cNvSpPr/>
            <p:nvPr/>
          </p:nvSpPr>
          <p:spPr>
            <a:xfrm>
              <a:off x="3277081" y="2428614"/>
              <a:ext cx="866189" cy="441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2163" y="6377"/>
                  </a:lnTo>
                  <a:lnTo>
                    <a:pt x="0" y="0"/>
                  </a:lnTo>
                  <a:lnTo>
                    <a:pt x="8703" y="14194"/>
                  </a:lnTo>
                  <a:cubicBezTo>
                    <a:pt x="8703" y="14194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308" name="TextBox 307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Pictorial 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Loren opium dolor sit amen example text line.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7877960" y="2642095"/>
            <a:ext cx="2884618" cy="50783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first . Creepiest god air fish land.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Darkness.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9221106" y="2112961"/>
            <a:ext cx="1541471" cy="45140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000" b="1" dirty="0"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were example text hath.</a:t>
            </a:r>
            <a:endParaRPr lang="en-US" sz="1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7808312" y="1970349"/>
            <a:ext cx="1388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83%</a:t>
            </a:r>
            <a:endParaRPr lang="en-US" sz="40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1032928" y="5346148"/>
            <a:ext cx="514885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500" dirty="0">
                <a:solidFill>
                  <a:schemeClr val="tx2"/>
                </a:solidFill>
                <a:latin typeface="FontAwesome" pitchFamily="2" charset="0"/>
              </a:rPr>
              <a:t></a:t>
            </a:r>
            <a:endParaRPr lang="en-US" sz="4500" dirty="0">
              <a:solidFill>
                <a:schemeClr val="tx2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2861234" y="5346148"/>
            <a:ext cx="596637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500" dirty="0">
                <a:solidFill>
                  <a:schemeClr val="accent4"/>
                </a:solidFill>
                <a:latin typeface="FontAwesome" pitchFamily="2" charset="0"/>
              </a:rPr>
              <a:t></a:t>
            </a:r>
            <a:endParaRPr lang="en-US" sz="4500" dirty="0">
              <a:solidFill>
                <a:schemeClr val="accent4"/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526938" y="5366204"/>
            <a:ext cx="846623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44%</a:t>
            </a:r>
            <a:endParaRPr lang="en-US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514783" y="5698846"/>
            <a:ext cx="920479" cy="37446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Heist 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male air bring is Signs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.</a:t>
            </a:r>
            <a:endParaRPr lang="en-US" sz="8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3381160" y="5366204"/>
            <a:ext cx="846623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Montserrat" charset="0"/>
                <a:ea typeface="Montserrat" charset="0"/>
                <a:cs typeface="Montserrat" charset="0"/>
              </a:rPr>
              <a:t>18%</a:t>
            </a:r>
            <a:endParaRPr lang="en-US" dirty="0">
              <a:solidFill>
                <a:schemeClr val="accent4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3369005" y="5698846"/>
            <a:ext cx="913830" cy="37446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Heist 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male air bring is Signs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.</a:t>
            </a:r>
            <a:endParaRPr lang="en-US" sz="8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 flipV="1">
            <a:off x="2626369" y="5490061"/>
            <a:ext cx="0" cy="56248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ounded Rectangle 320"/>
          <p:cNvSpPr/>
          <p:nvPr/>
        </p:nvSpPr>
        <p:spPr>
          <a:xfrm>
            <a:off x="864407" y="5235510"/>
            <a:ext cx="3498111" cy="1014820"/>
          </a:xfrm>
          <a:prstGeom prst="roundRect">
            <a:avLst>
              <a:gd name="adj" fmla="val 7934"/>
            </a:avLst>
          </a:prstGeom>
          <a:noFill/>
          <a:ln w="2540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TextBox 321"/>
          <p:cNvSpPr txBox="1"/>
          <p:nvPr/>
        </p:nvSpPr>
        <p:spPr>
          <a:xfrm>
            <a:off x="832462" y="3847840"/>
            <a:ext cx="1708118" cy="71558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first . Creepiest god air fish land.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Darkness.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055982" y="3285079"/>
            <a:ext cx="1484599" cy="45140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000" b="1" dirty="0"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were example text hath.</a:t>
            </a:r>
            <a:endParaRPr lang="en-US" sz="1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1152161" y="2603793"/>
            <a:ext cx="13884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5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17%</a:t>
            </a:r>
            <a:endParaRPr lang="en-US" sz="35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26" name="Oval 325"/>
          <p:cNvSpPr/>
          <p:nvPr/>
        </p:nvSpPr>
        <p:spPr>
          <a:xfrm>
            <a:off x="9278981" y="3946202"/>
            <a:ext cx="333642" cy="333642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9278981" y="4484295"/>
            <a:ext cx="333642" cy="33364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9278981" y="5033964"/>
            <a:ext cx="333642" cy="333642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9278981" y="5606595"/>
            <a:ext cx="333642" cy="333642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extBox 329"/>
          <p:cNvSpPr txBox="1"/>
          <p:nvPr/>
        </p:nvSpPr>
        <p:spPr>
          <a:xfrm>
            <a:off x="9707273" y="3820923"/>
            <a:ext cx="1693510" cy="59247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god air fish land. Darkness. Air saying fruitful were.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9707273" y="4440296"/>
            <a:ext cx="1693510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god air fish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land air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fruitful.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9707273" y="4999870"/>
            <a:ext cx="1693510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Darkness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. Air saying fruitful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 example text.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9707273" y="5542276"/>
            <a:ext cx="1693510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god air </a:t>
            </a:r>
            <a:r>
              <a:rPr lang="en-US" sz="90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fish </a:t>
            </a:r>
            <a:r>
              <a:rPr lang="en-US" sz="90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land air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fruitful.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9247595" y="3964135"/>
            <a:ext cx="385348" cy="24622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01</a:t>
            </a:r>
            <a:endParaRPr lang="en-US" sz="1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9247595" y="4512388"/>
            <a:ext cx="385348" cy="24622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02</a:t>
            </a:r>
            <a:endParaRPr lang="en-US" sz="1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9247595" y="5062057"/>
            <a:ext cx="385348" cy="24622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03</a:t>
            </a:r>
            <a:endParaRPr lang="en-US" sz="1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9247595" y="5634688"/>
            <a:ext cx="385348" cy="24622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04</a:t>
            </a:r>
            <a:endParaRPr lang="en-US" sz="1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6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1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/>
      <p:bldP spid="312" grpId="0"/>
      <p:bldP spid="313" grpId="0"/>
      <p:bldP spid="314" grpId="0"/>
      <p:bldP spid="315" grpId="0"/>
      <p:bldP spid="316" grpId="0"/>
      <p:bldP spid="317" grpId="0"/>
      <p:bldP spid="318" grpId="0"/>
      <p:bldP spid="319" grpId="0"/>
      <p:bldP spid="321" grpId="0" bldLvl="0" animBg="1"/>
      <p:bldP spid="322" grpId="0"/>
      <p:bldP spid="323" grpId="0"/>
      <p:bldP spid="324" grpId="0"/>
      <p:bldP spid="326" grpId="0" bldLvl="0" animBg="1"/>
      <p:bldP spid="327" grpId="0" bldLvl="0" animBg="1"/>
      <p:bldP spid="328" grpId="0" bldLvl="0" animBg="1"/>
      <p:bldP spid="329" grpId="0" bldLvl="0" animBg="1"/>
      <p:bldP spid="330" grpId="0"/>
      <p:bldP spid="331" grpId="0"/>
      <p:bldP spid="332" grpId="0"/>
      <p:bldP spid="333" grpId="0"/>
      <p:bldP spid="334" grpId="0"/>
      <p:bldP spid="335" grpId="0"/>
      <p:bldP spid="336" grpId="0"/>
      <p:bldP spid="3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>
          <a:xfrm rot="16200000">
            <a:off x="2270947" y="2438143"/>
            <a:ext cx="2563886" cy="25638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16200000">
            <a:off x="7192478" y="2541879"/>
            <a:ext cx="2998328" cy="299832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544262" y="6514090"/>
            <a:ext cx="2998268" cy="203846"/>
          </a:xfrm>
        </p:spPr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321969" y="1586693"/>
            <a:ext cx="2414500" cy="4630322"/>
            <a:chOff x="2829706" y="1397005"/>
            <a:chExt cx="2414500" cy="4630322"/>
          </a:xfrm>
        </p:grpSpPr>
        <p:sp>
          <p:nvSpPr>
            <p:cNvPr id="4" name="Shape 6"/>
            <p:cNvSpPr/>
            <p:nvPr/>
          </p:nvSpPr>
          <p:spPr>
            <a:xfrm>
              <a:off x="4143222" y="2349555"/>
              <a:ext cx="617519" cy="870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02" h="21539" extrusionOk="0">
                  <a:moveTo>
                    <a:pt x="19105" y="15087"/>
                  </a:moveTo>
                  <a:cubicBezTo>
                    <a:pt x="17180" y="14796"/>
                    <a:pt x="14019" y="13931"/>
                    <a:pt x="14019" y="11499"/>
                  </a:cubicBezTo>
                  <a:cubicBezTo>
                    <a:pt x="14019" y="11499"/>
                    <a:pt x="14019" y="11499"/>
                    <a:pt x="14019" y="11499"/>
                  </a:cubicBezTo>
                  <a:lnTo>
                    <a:pt x="14019" y="0"/>
                  </a:lnTo>
                  <a:lnTo>
                    <a:pt x="5283" y="0"/>
                  </a:lnTo>
                  <a:lnTo>
                    <a:pt x="5283" y="11499"/>
                  </a:lnTo>
                  <a:cubicBezTo>
                    <a:pt x="5283" y="13931"/>
                    <a:pt x="2122" y="14796"/>
                    <a:pt x="197" y="15087"/>
                  </a:cubicBezTo>
                  <a:cubicBezTo>
                    <a:pt x="-1149" y="15290"/>
                    <a:pt x="4697" y="18536"/>
                    <a:pt x="8332" y="20344"/>
                  </a:cubicBezTo>
                  <a:cubicBezTo>
                    <a:pt x="8283" y="21018"/>
                    <a:pt x="8252" y="21458"/>
                    <a:pt x="8252" y="21525"/>
                  </a:cubicBezTo>
                  <a:cubicBezTo>
                    <a:pt x="8252" y="21600"/>
                    <a:pt x="8802" y="21379"/>
                    <a:pt x="9651" y="20982"/>
                  </a:cubicBezTo>
                  <a:cubicBezTo>
                    <a:pt x="10499" y="21379"/>
                    <a:pt x="11050" y="21600"/>
                    <a:pt x="11050" y="21525"/>
                  </a:cubicBezTo>
                  <a:cubicBezTo>
                    <a:pt x="11050" y="21458"/>
                    <a:pt x="11019" y="21018"/>
                    <a:pt x="10970" y="20344"/>
                  </a:cubicBezTo>
                  <a:cubicBezTo>
                    <a:pt x="14605" y="18536"/>
                    <a:pt x="20451" y="15290"/>
                    <a:pt x="19105" y="15087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" name="Shape 7"/>
            <p:cNvSpPr/>
            <p:nvPr/>
          </p:nvSpPr>
          <p:spPr>
            <a:xfrm>
              <a:off x="4313678" y="2600225"/>
              <a:ext cx="279490" cy="248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1714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" name="Shape 8"/>
            <p:cNvSpPr/>
            <p:nvPr/>
          </p:nvSpPr>
          <p:spPr>
            <a:xfrm>
              <a:off x="3912604" y="1497274"/>
              <a:ext cx="1129503" cy="12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600" extrusionOk="0">
                  <a:moveTo>
                    <a:pt x="20175" y="10150"/>
                  </a:moveTo>
                  <a:cubicBezTo>
                    <a:pt x="20062" y="10122"/>
                    <a:pt x="19946" y="10113"/>
                    <a:pt x="19829" y="10119"/>
                  </a:cubicBezTo>
                  <a:cubicBezTo>
                    <a:pt x="19865" y="9082"/>
                    <a:pt x="19841" y="8137"/>
                    <a:pt x="19756" y="7436"/>
                  </a:cubicBezTo>
                  <a:cubicBezTo>
                    <a:pt x="19441" y="4839"/>
                    <a:pt x="16295" y="0"/>
                    <a:pt x="10570" y="0"/>
                  </a:cubicBezTo>
                  <a:cubicBezTo>
                    <a:pt x="4845" y="0"/>
                    <a:pt x="1699" y="4839"/>
                    <a:pt x="1384" y="7436"/>
                  </a:cubicBezTo>
                  <a:cubicBezTo>
                    <a:pt x="1299" y="8137"/>
                    <a:pt x="1275" y="9082"/>
                    <a:pt x="1311" y="10119"/>
                  </a:cubicBezTo>
                  <a:cubicBezTo>
                    <a:pt x="1194" y="10113"/>
                    <a:pt x="1078" y="10122"/>
                    <a:pt x="965" y="10150"/>
                  </a:cubicBezTo>
                  <a:cubicBezTo>
                    <a:pt x="134" y="10360"/>
                    <a:pt x="-230" y="11466"/>
                    <a:pt x="153" y="12619"/>
                  </a:cubicBezTo>
                  <a:cubicBezTo>
                    <a:pt x="446" y="13505"/>
                    <a:pt x="1094" y="14159"/>
                    <a:pt x="1755" y="14321"/>
                  </a:cubicBezTo>
                  <a:cubicBezTo>
                    <a:pt x="2023" y="15753"/>
                    <a:pt x="2407" y="16985"/>
                    <a:pt x="2906" y="17607"/>
                  </a:cubicBezTo>
                  <a:cubicBezTo>
                    <a:pt x="4229" y="19255"/>
                    <a:pt x="8997" y="21600"/>
                    <a:pt x="10696" y="21600"/>
                  </a:cubicBezTo>
                  <a:cubicBezTo>
                    <a:pt x="12395" y="21600"/>
                    <a:pt x="16912" y="19255"/>
                    <a:pt x="18234" y="17607"/>
                  </a:cubicBezTo>
                  <a:cubicBezTo>
                    <a:pt x="18733" y="16985"/>
                    <a:pt x="19117" y="15753"/>
                    <a:pt x="19385" y="14321"/>
                  </a:cubicBezTo>
                  <a:cubicBezTo>
                    <a:pt x="20046" y="14159"/>
                    <a:pt x="20694" y="13505"/>
                    <a:pt x="20987" y="12619"/>
                  </a:cubicBezTo>
                  <a:cubicBezTo>
                    <a:pt x="21370" y="11466"/>
                    <a:pt x="21006" y="10360"/>
                    <a:pt x="20175" y="1015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" name="Shape 9"/>
            <p:cNvSpPr/>
            <p:nvPr/>
          </p:nvSpPr>
          <p:spPr>
            <a:xfrm>
              <a:off x="4393892" y="2179098"/>
              <a:ext cx="144312" cy="266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94" h="18995" extrusionOk="0">
                  <a:moveTo>
                    <a:pt x="5355" y="649"/>
                  </a:moveTo>
                  <a:cubicBezTo>
                    <a:pt x="5355" y="4200"/>
                    <a:pt x="4666" y="6654"/>
                    <a:pt x="3560" y="9732"/>
                  </a:cubicBezTo>
                  <a:cubicBezTo>
                    <a:pt x="2454" y="12810"/>
                    <a:pt x="-643" y="15738"/>
                    <a:pt x="4887" y="16921"/>
                  </a:cubicBezTo>
                  <a:cubicBezTo>
                    <a:pt x="10417" y="18105"/>
                    <a:pt x="13182" y="18105"/>
                    <a:pt x="16868" y="16448"/>
                  </a:cubicBezTo>
                  <a:cubicBezTo>
                    <a:pt x="20554" y="14790"/>
                    <a:pt x="20001" y="16566"/>
                    <a:pt x="17421" y="17632"/>
                  </a:cubicBezTo>
                  <a:cubicBezTo>
                    <a:pt x="14840" y="18697"/>
                    <a:pt x="8389" y="19763"/>
                    <a:pt x="3966" y="18224"/>
                  </a:cubicBezTo>
                  <a:cubicBezTo>
                    <a:pt x="-459" y="16685"/>
                    <a:pt x="-1046" y="18019"/>
                    <a:pt x="1533" y="10560"/>
                  </a:cubicBezTo>
                  <a:cubicBezTo>
                    <a:pt x="4114" y="3102"/>
                    <a:pt x="4803" y="-1837"/>
                    <a:pt x="5355" y="649"/>
                  </a:cubicBezTo>
                  <a:close/>
                </a:path>
              </a:pathLst>
            </a:custGeom>
            <a:solidFill>
              <a:srgbClr val="010101">
                <a:alpha val="4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" name="Shape 10"/>
            <p:cNvSpPr/>
            <p:nvPr/>
          </p:nvSpPr>
          <p:spPr>
            <a:xfrm>
              <a:off x="4273570" y="2459850"/>
              <a:ext cx="396931" cy="69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18530" extrusionOk="0">
                  <a:moveTo>
                    <a:pt x="997" y="544"/>
                  </a:moveTo>
                  <a:cubicBezTo>
                    <a:pt x="2139" y="1861"/>
                    <a:pt x="2317" y="9623"/>
                    <a:pt x="6065" y="12930"/>
                  </a:cubicBezTo>
                  <a:cubicBezTo>
                    <a:pt x="9814" y="16238"/>
                    <a:pt x="14541" y="14975"/>
                    <a:pt x="16165" y="10831"/>
                  </a:cubicBezTo>
                  <a:cubicBezTo>
                    <a:pt x="17790" y="6690"/>
                    <a:pt x="17751" y="4416"/>
                    <a:pt x="19330" y="2928"/>
                  </a:cubicBezTo>
                  <a:cubicBezTo>
                    <a:pt x="20909" y="1444"/>
                    <a:pt x="21163" y="9259"/>
                    <a:pt x="19055" y="9897"/>
                  </a:cubicBezTo>
                  <a:cubicBezTo>
                    <a:pt x="16947" y="10532"/>
                    <a:pt x="17683" y="12886"/>
                    <a:pt x="16158" y="15760"/>
                  </a:cubicBezTo>
                  <a:cubicBezTo>
                    <a:pt x="14633" y="18636"/>
                    <a:pt x="7891" y="19704"/>
                    <a:pt x="5920" y="16857"/>
                  </a:cubicBezTo>
                  <a:cubicBezTo>
                    <a:pt x="3950" y="14008"/>
                    <a:pt x="2324" y="9177"/>
                    <a:pt x="1043" y="6856"/>
                  </a:cubicBezTo>
                  <a:cubicBezTo>
                    <a:pt x="-237" y="4535"/>
                    <a:pt x="-437" y="-1896"/>
                    <a:pt x="997" y="544"/>
                  </a:cubicBezTo>
                  <a:close/>
                </a:path>
              </a:pathLst>
            </a:custGeom>
            <a:solidFill>
              <a:srgbClr val="010101">
                <a:alpha val="4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" name="Shape 11"/>
            <p:cNvSpPr/>
            <p:nvPr/>
          </p:nvSpPr>
          <p:spPr>
            <a:xfrm>
              <a:off x="3872496" y="5828864"/>
              <a:ext cx="576483" cy="191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2" h="19101" extrusionOk="0">
                  <a:moveTo>
                    <a:pt x="8432" y="3931"/>
                  </a:moveTo>
                  <a:cubicBezTo>
                    <a:pt x="6770" y="6675"/>
                    <a:pt x="1556" y="12557"/>
                    <a:pt x="467" y="13602"/>
                  </a:cubicBezTo>
                  <a:cubicBezTo>
                    <a:pt x="-621" y="14647"/>
                    <a:pt x="10" y="18829"/>
                    <a:pt x="4306" y="19091"/>
                  </a:cubicBezTo>
                  <a:cubicBezTo>
                    <a:pt x="7061" y="19257"/>
                    <a:pt x="12663" y="17332"/>
                    <a:pt x="16482" y="13897"/>
                  </a:cubicBezTo>
                  <a:cubicBezTo>
                    <a:pt x="18621" y="11973"/>
                    <a:pt x="20201" y="9573"/>
                    <a:pt x="20406" y="6806"/>
                  </a:cubicBezTo>
                  <a:cubicBezTo>
                    <a:pt x="20979" y="-906"/>
                    <a:pt x="12041" y="-2343"/>
                    <a:pt x="8432" y="3931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0" name="Shape 12"/>
            <p:cNvSpPr/>
            <p:nvPr/>
          </p:nvSpPr>
          <p:spPr>
            <a:xfrm>
              <a:off x="4614483" y="5828864"/>
              <a:ext cx="576484" cy="191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3" h="19100" extrusionOk="0">
                  <a:moveTo>
                    <a:pt x="12002" y="3930"/>
                  </a:moveTo>
                  <a:cubicBezTo>
                    <a:pt x="13663" y="6675"/>
                    <a:pt x="18877" y="12556"/>
                    <a:pt x="19965" y="13601"/>
                  </a:cubicBezTo>
                  <a:cubicBezTo>
                    <a:pt x="21054" y="14646"/>
                    <a:pt x="20424" y="18828"/>
                    <a:pt x="16127" y="19090"/>
                  </a:cubicBezTo>
                  <a:cubicBezTo>
                    <a:pt x="13373" y="19257"/>
                    <a:pt x="7770" y="17332"/>
                    <a:pt x="3952" y="13896"/>
                  </a:cubicBezTo>
                  <a:cubicBezTo>
                    <a:pt x="1812" y="11972"/>
                    <a:pt x="232" y="9575"/>
                    <a:pt x="27" y="6806"/>
                  </a:cubicBezTo>
                  <a:cubicBezTo>
                    <a:pt x="-546" y="-906"/>
                    <a:pt x="8392" y="-2343"/>
                    <a:pt x="12002" y="393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1" name="Shape 13"/>
            <p:cNvSpPr/>
            <p:nvPr/>
          </p:nvSpPr>
          <p:spPr>
            <a:xfrm>
              <a:off x="4022900" y="3953847"/>
              <a:ext cx="924324" cy="1938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600" extrusionOk="0">
                  <a:moveTo>
                    <a:pt x="603" y="0"/>
                  </a:moveTo>
                  <a:cubicBezTo>
                    <a:pt x="-86" y="2174"/>
                    <a:pt x="-430" y="6484"/>
                    <a:pt x="947" y="10560"/>
                  </a:cubicBezTo>
                  <a:cubicBezTo>
                    <a:pt x="2325" y="14635"/>
                    <a:pt x="3013" y="16890"/>
                    <a:pt x="3013" y="18475"/>
                  </a:cubicBezTo>
                  <a:cubicBezTo>
                    <a:pt x="3013" y="20060"/>
                    <a:pt x="2325" y="21238"/>
                    <a:pt x="2325" y="21238"/>
                  </a:cubicBezTo>
                  <a:cubicBezTo>
                    <a:pt x="2325" y="21238"/>
                    <a:pt x="3128" y="21555"/>
                    <a:pt x="5883" y="21555"/>
                  </a:cubicBezTo>
                  <a:cubicBezTo>
                    <a:pt x="8637" y="21555"/>
                    <a:pt x="10015" y="21600"/>
                    <a:pt x="10015" y="21600"/>
                  </a:cubicBezTo>
                  <a:cubicBezTo>
                    <a:pt x="10015" y="21600"/>
                    <a:pt x="9671" y="20423"/>
                    <a:pt x="9556" y="18656"/>
                  </a:cubicBezTo>
                  <a:cubicBezTo>
                    <a:pt x="9441" y="16890"/>
                    <a:pt x="8523" y="13141"/>
                    <a:pt x="8637" y="10424"/>
                  </a:cubicBezTo>
                  <a:cubicBezTo>
                    <a:pt x="8752" y="7707"/>
                    <a:pt x="8318" y="5558"/>
                    <a:pt x="9198" y="5581"/>
                  </a:cubicBezTo>
                  <a:cubicBezTo>
                    <a:pt x="9691" y="5594"/>
                    <a:pt x="10316" y="5594"/>
                    <a:pt x="10810" y="5581"/>
                  </a:cubicBezTo>
                  <a:cubicBezTo>
                    <a:pt x="11685" y="5558"/>
                    <a:pt x="11632" y="7707"/>
                    <a:pt x="12227" y="10424"/>
                  </a:cubicBezTo>
                  <a:cubicBezTo>
                    <a:pt x="12823" y="13141"/>
                    <a:pt x="13284" y="16890"/>
                    <a:pt x="13482" y="18656"/>
                  </a:cubicBezTo>
                  <a:cubicBezTo>
                    <a:pt x="13680" y="20423"/>
                    <a:pt x="13544" y="21600"/>
                    <a:pt x="13544" y="21600"/>
                  </a:cubicBezTo>
                  <a:cubicBezTo>
                    <a:pt x="13544" y="21600"/>
                    <a:pt x="14913" y="21555"/>
                    <a:pt x="17668" y="21555"/>
                  </a:cubicBezTo>
                  <a:cubicBezTo>
                    <a:pt x="20423" y="21555"/>
                    <a:pt x="21170" y="21238"/>
                    <a:pt x="21170" y="21238"/>
                  </a:cubicBezTo>
                  <a:cubicBezTo>
                    <a:pt x="21170" y="21238"/>
                    <a:pt x="20273" y="20060"/>
                    <a:pt x="19992" y="18475"/>
                  </a:cubicBezTo>
                  <a:cubicBezTo>
                    <a:pt x="19712" y="16890"/>
                    <a:pt x="19286" y="14635"/>
                    <a:pt x="19942" y="10560"/>
                  </a:cubicBezTo>
                  <a:cubicBezTo>
                    <a:pt x="20597" y="6484"/>
                    <a:pt x="19820" y="2174"/>
                    <a:pt x="18746" y="0"/>
                  </a:cubicBezTo>
                  <a:cubicBezTo>
                    <a:pt x="17982" y="151"/>
                    <a:pt x="1357" y="144"/>
                    <a:pt x="603" y="0"/>
                  </a:cubicBezTo>
                  <a:close/>
                </a:path>
              </a:pathLst>
            </a:custGeom>
            <a:gradFill>
              <a:gsLst>
                <a:gs pos="58000">
                  <a:schemeClr val="tx2">
                    <a:lumMod val="50000"/>
                  </a:schemeClr>
                </a:gs>
                <a:gs pos="100000">
                  <a:srgbClr val="010101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2" name="Shape 16"/>
            <p:cNvSpPr/>
            <p:nvPr/>
          </p:nvSpPr>
          <p:spPr>
            <a:xfrm>
              <a:off x="2829706" y="2710520"/>
              <a:ext cx="388124" cy="468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0" h="19706" extrusionOk="0">
                  <a:moveTo>
                    <a:pt x="13662" y="18549"/>
                  </a:moveTo>
                  <a:cubicBezTo>
                    <a:pt x="12937" y="16532"/>
                    <a:pt x="10630" y="14129"/>
                    <a:pt x="7558" y="13028"/>
                  </a:cubicBezTo>
                  <a:cubicBezTo>
                    <a:pt x="4487" y="11927"/>
                    <a:pt x="1630" y="8166"/>
                    <a:pt x="577" y="6599"/>
                  </a:cubicBezTo>
                  <a:cubicBezTo>
                    <a:pt x="-476" y="5031"/>
                    <a:pt x="105" y="3743"/>
                    <a:pt x="793" y="3938"/>
                  </a:cubicBezTo>
                  <a:cubicBezTo>
                    <a:pt x="-773" y="2370"/>
                    <a:pt x="777" y="781"/>
                    <a:pt x="2313" y="1727"/>
                  </a:cubicBezTo>
                  <a:cubicBezTo>
                    <a:pt x="2111" y="298"/>
                    <a:pt x="3794" y="-972"/>
                    <a:pt x="5115" y="1054"/>
                  </a:cubicBezTo>
                  <a:cubicBezTo>
                    <a:pt x="6316" y="-1027"/>
                    <a:pt x="8275" y="1609"/>
                    <a:pt x="8712" y="2495"/>
                  </a:cubicBezTo>
                  <a:cubicBezTo>
                    <a:pt x="9586" y="4268"/>
                    <a:pt x="12448" y="8347"/>
                    <a:pt x="14082" y="8230"/>
                  </a:cubicBezTo>
                  <a:cubicBezTo>
                    <a:pt x="17612" y="7979"/>
                    <a:pt x="14244" y="4123"/>
                    <a:pt x="15816" y="3721"/>
                  </a:cubicBezTo>
                  <a:cubicBezTo>
                    <a:pt x="17386" y="3318"/>
                    <a:pt x="18405" y="5259"/>
                    <a:pt x="19077" y="6871"/>
                  </a:cubicBezTo>
                  <a:cubicBezTo>
                    <a:pt x="19749" y="8483"/>
                    <a:pt x="20827" y="9886"/>
                    <a:pt x="19500" y="11392"/>
                  </a:cubicBezTo>
                  <a:cubicBezTo>
                    <a:pt x="18172" y="12898"/>
                    <a:pt x="16222" y="14688"/>
                    <a:pt x="17419" y="17252"/>
                  </a:cubicBezTo>
                  <a:cubicBezTo>
                    <a:pt x="18616" y="19815"/>
                    <a:pt x="14352" y="20573"/>
                    <a:pt x="13662" y="1854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3" name="Shape 18"/>
            <p:cNvSpPr/>
            <p:nvPr/>
          </p:nvSpPr>
          <p:spPr>
            <a:xfrm>
              <a:off x="2839734" y="2730574"/>
              <a:ext cx="324068" cy="232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0989" extrusionOk="0">
                  <a:moveTo>
                    <a:pt x="0" y="7310"/>
                  </a:moveTo>
                  <a:cubicBezTo>
                    <a:pt x="135" y="7197"/>
                    <a:pt x="285" y="7170"/>
                    <a:pt x="440" y="7245"/>
                  </a:cubicBezTo>
                  <a:cubicBezTo>
                    <a:pt x="297" y="7003"/>
                    <a:pt x="177" y="6758"/>
                    <a:pt x="74" y="6518"/>
                  </a:cubicBezTo>
                  <a:cubicBezTo>
                    <a:pt x="3264" y="11366"/>
                    <a:pt x="5304" y="17366"/>
                    <a:pt x="5738" y="18116"/>
                  </a:cubicBezTo>
                  <a:cubicBezTo>
                    <a:pt x="6196" y="18904"/>
                    <a:pt x="7604" y="17736"/>
                    <a:pt x="7106" y="16633"/>
                  </a:cubicBezTo>
                  <a:cubicBezTo>
                    <a:pt x="6607" y="15531"/>
                    <a:pt x="3823" y="8098"/>
                    <a:pt x="2605" y="4886"/>
                  </a:cubicBezTo>
                  <a:cubicBezTo>
                    <a:pt x="2160" y="3712"/>
                    <a:pt x="1838" y="2797"/>
                    <a:pt x="1568" y="1950"/>
                  </a:cubicBezTo>
                  <a:cubicBezTo>
                    <a:pt x="1823" y="2037"/>
                    <a:pt x="2088" y="2212"/>
                    <a:pt x="2353" y="2491"/>
                  </a:cubicBezTo>
                  <a:lnTo>
                    <a:pt x="2340" y="2284"/>
                  </a:lnTo>
                  <a:lnTo>
                    <a:pt x="2356" y="2342"/>
                  </a:lnTo>
                  <a:cubicBezTo>
                    <a:pt x="3582" y="6863"/>
                    <a:pt x="6987" y="14748"/>
                    <a:pt x="7771" y="16460"/>
                  </a:cubicBezTo>
                  <a:cubicBezTo>
                    <a:pt x="8555" y="18172"/>
                    <a:pt x="9827" y="17283"/>
                    <a:pt x="10339" y="16364"/>
                  </a:cubicBezTo>
                  <a:cubicBezTo>
                    <a:pt x="10850" y="15443"/>
                    <a:pt x="10035" y="13930"/>
                    <a:pt x="9008" y="11126"/>
                  </a:cubicBezTo>
                  <a:cubicBezTo>
                    <a:pt x="7979" y="8321"/>
                    <a:pt x="6372" y="2986"/>
                    <a:pt x="5797" y="1113"/>
                  </a:cubicBezTo>
                  <a:cubicBezTo>
                    <a:pt x="5664" y="679"/>
                    <a:pt x="5533" y="321"/>
                    <a:pt x="5402" y="0"/>
                  </a:cubicBezTo>
                  <a:cubicBezTo>
                    <a:pt x="5563" y="289"/>
                    <a:pt x="5723" y="635"/>
                    <a:pt x="5879" y="1046"/>
                  </a:cubicBezTo>
                  <a:cubicBezTo>
                    <a:pt x="5930" y="893"/>
                    <a:pt x="5983" y="754"/>
                    <a:pt x="6036" y="624"/>
                  </a:cubicBezTo>
                  <a:lnTo>
                    <a:pt x="6088" y="783"/>
                  </a:lnTo>
                  <a:cubicBezTo>
                    <a:pt x="6826" y="3118"/>
                    <a:pt x="10570" y="13894"/>
                    <a:pt x="11317" y="15148"/>
                  </a:cubicBezTo>
                  <a:cubicBezTo>
                    <a:pt x="12064" y="16404"/>
                    <a:pt x="14513" y="16018"/>
                    <a:pt x="15451" y="15287"/>
                  </a:cubicBezTo>
                  <a:lnTo>
                    <a:pt x="15466" y="15274"/>
                  </a:lnTo>
                  <a:cubicBezTo>
                    <a:pt x="16085" y="16067"/>
                    <a:pt x="16669" y="16530"/>
                    <a:pt x="17166" y="16470"/>
                  </a:cubicBezTo>
                  <a:cubicBezTo>
                    <a:pt x="18720" y="16281"/>
                    <a:pt x="19212" y="15144"/>
                    <a:pt x="19279" y="13709"/>
                  </a:cubicBezTo>
                  <a:cubicBezTo>
                    <a:pt x="19330" y="18409"/>
                    <a:pt x="21600" y="21600"/>
                    <a:pt x="21078" y="20891"/>
                  </a:cubicBezTo>
                  <a:cubicBezTo>
                    <a:pt x="17288" y="15740"/>
                    <a:pt x="12223" y="17219"/>
                    <a:pt x="10551" y="17664"/>
                  </a:cubicBezTo>
                  <a:cubicBezTo>
                    <a:pt x="8314" y="18261"/>
                    <a:pt x="6370" y="19257"/>
                    <a:pt x="4434" y="20037"/>
                  </a:cubicBezTo>
                  <a:cubicBezTo>
                    <a:pt x="2497" y="20818"/>
                    <a:pt x="5341" y="19172"/>
                    <a:pt x="5252" y="18354"/>
                  </a:cubicBezTo>
                  <a:cubicBezTo>
                    <a:pt x="5163" y="17534"/>
                    <a:pt x="4440" y="16218"/>
                    <a:pt x="3452" y="13648"/>
                  </a:cubicBezTo>
                  <a:cubicBezTo>
                    <a:pt x="2547" y="11297"/>
                    <a:pt x="1488" y="9490"/>
                    <a:pt x="0" y="7310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" name="Shape 20"/>
            <p:cNvSpPr/>
            <p:nvPr/>
          </p:nvSpPr>
          <p:spPr>
            <a:xfrm>
              <a:off x="4945367" y="4204517"/>
              <a:ext cx="298839" cy="50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0140" extrusionOk="0">
                  <a:moveTo>
                    <a:pt x="12491" y="1489"/>
                  </a:moveTo>
                  <a:cubicBezTo>
                    <a:pt x="12037" y="3438"/>
                    <a:pt x="13357" y="6058"/>
                    <a:pt x="16554" y="7672"/>
                  </a:cubicBezTo>
                  <a:cubicBezTo>
                    <a:pt x="19752" y="9287"/>
                    <a:pt x="20842" y="13231"/>
                    <a:pt x="21120" y="14847"/>
                  </a:cubicBezTo>
                  <a:cubicBezTo>
                    <a:pt x="21398" y="16462"/>
                    <a:pt x="19763" y="17493"/>
                    <a:pt x="19012" y="17176"/>
                  </a:cubicBezTo>
                  <a:cubicBezTo>
                    <a:pt x="19950" y="18898"/>
                    <a:pt x="16860" y="19997"/>
                    <a:pt x="15532" y="18837"/>
                  </a:cubicBezTo>
                  <a:cubicBezTo>
                    <a:pt x="14811" y="20154"/>
                    <a:pt x="11769" y="20940"/>
                    <a:pt x="11463" y="18861"/>
                  </a:cubicBezTo>
                  <a:cubicBezTo>
                    <a:pt x="8484" y="20471"/>
                    <a:pt x="7775" y="17716"/>
                    <a:pt x="7822" y="16834"/>
                  </a:cubicBezTo>
                  <a:cubicBezTo>
                    <a:pt x="7915" y="15073"/>
                    <a:pt x="6845" y="10590"/>
                    <a:pt x="4737" y="10241"/>
                  </a:cubicBezTo>
                  <a:cubicBezTo>
                    <a:pt x="2343" y="9845"/>
                    <a:pt x="5189" y="14561"/>
                    <a:pt x="2889" y="14596"/>
                  </a:cubicBezTo>
                  <a:cubicBezTo>
                    <a:pt x="589" y="14632"/>
                    <a:pt x="-202" y="12374"/>
                    <a:pt x="42" y="10796"/>
                  </a:cubicBezTo>
                  <a:cubicBezTo>
                    <a:pt x="287" y="9219"/>
                    <a:pt x="-137" y="7745"/>
                    <a:pt x="2609" y="6675"/>
                  </a:cubicBezTo>
                  <a:cubicBezTo>
                    <a:pt x="5354" y="5604"/>
                    <a:pt x="6540" y="4408"/>
                    <a:pt x="6762" y="1874"/>
                  </a:cubicBezTo>
                  <a:cubicBezTo>
                    <a:pt x="6984" y="-660"/>
                    <a:pt x="12995" y="-459"/>
                    <a:pt x="12491" y="14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5" name="Shape 23"/>
            <p:cNvSpPr/>
            <p:nvPr/>
          </p:nvSpPr>
          <p:spPr>
            <a:xfrm>
              <a:off x="4614483" y="2138991"/>
              <a:ext cx="90293" cy="130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49" y="21600"/>
                    <a:pt x="21600" y="16749"/>
                    <a:pt x="21600" y="10799"/>
                  </a:cubicBezTo>
                  <a:cubicBezTo>
                    <a:pt x="21600" y="4850"/>
                    <a:pt x="16749" y="0"/>
                    <a:pt x="10800" y="0"/>
                  </a:cubicBezTo>
                  <a:cubicBezTo>
                    <a:pt x="4851" y="0"/>
                    <a:pt x="0" y="4850"/>
                    <a:pt x="0" y="10799"/>
                  </a:cubicBezTo>
                  <a:cubicBezTo>
                    <a:pt x="0" y="16749"/>
                    <a:pt x="4851" y="21600"/>
                    <a:pt x="10800" y="21600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6" name="Shape 24"/>
            <p:cNvSpPr/>
            <p:nvPr/>
          </p:nvSpPr>
          <p:spPr>
            <a:xfrm>
              <a:off x="4654590" y="2159045"/>
              <a:ext cx="32477" cy="46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49" y="21600"/>
                    <a:pt x="21600" y="16747"/>
                    <a:pt x="21600" y="10800"/>
                  </a:cubicBezTo>
                  <a:cubicBezTo>
                    <a:pt x="21600" y="4853"/>
                    <a:pt x="16749" y="0"/>
                    <a:pt x="10800" y="0"/>
                  </a:cubicBezTo>
                  <a:cubicBezTo>
                    <a:pt x="4851" y="0"/>
                    <a:pt x="0" y="4853"/>
                    <a:pt x="0" y="10800"/>
                  </a:cubicBezTo>
                  <a:cubicBezTo>
                    <a:pt x="0" y="16747"/>
                    <a:pt x="4851" y="21600"/>
                    <a:pt x="10800" y="216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" name="Shape 25"/>
            <p:cNvSpPr/>
            <p:nvPr/>
          </p:nvSpPr>
          <p:spPr>
            <a:xfrm>
              <a:off x="4574375" y="2068803"/>
              <a:ext cx="192454" cy="48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80" h="19405" extrusionOk="0">
                  <a:moveTo>
                    <a:pt x="2702" y="19343"/>
                  </a:moveTo>
                  <a:cubicBezTo>
                    <a:pt x="6479" y="17911"/>
                    <a:pt x="11254" y="13398"/>
                    <a:pt x="15271" y="16640"/>
                  </a:cubicBezTo>
                  <a:cubicBezTo>
                    <a:pt x="19288" y="19878"/>
                    <a:pt x="20418" y="14900"/>
                    <a:pt x="15660" y="7461"/>
                  </a:cubicBezTo>
                  <a:cubicBezTo>
                    <a:pt x="11513" y="981"/>
                    <a:pt x="7356" y="-986"/>
                    <a:pt x="2831" y="439"/>
                  </a:cubicBezTo>
                  <a:cubicBezTo>
                    <a:pt x="-1182" y="1703"/>
                    <a:pt x="-656" y="20614"/>
                    <a:pt x="2702" y="19343"/>
                  </a:cubicBezTo>
                  <a:close/>
                </a:path>
              </a:pathLst>
            </a:custGeom>
            <a:solidFill>
              <a:srgbClr val="010101">
                <a:alpha val="4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" name="Shape 26"/>
            <p:cNvSpPr/>
            <p:nvPr/>
          </p:nvSpPr>
          <p:spPr>
            <a:xfrm>
              <a:off x="4243490" y="2138991"/>
              <a:ext cx="90301" cy="130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48" y="21600"/>
                    <a:pt x="21600" y="16749"/>
                    <a:pt x="21600" y="10799"/>
                  </a:cubicBezTo>
                  <a:cubicBezTo>
                    <a:pt x="21600" y="4850"/>
                    <a:pt x="16748" y="0"/>
                    <a:pt x="10800" y="0"/>
                  </a:cubicBezTo>
                  <a:cubicBezTo>
                    <a:pt x="4853" y="0"/>
                    <a:pt x="0" y="4850"/>
                    <a:pt x="0" y="10799"/>
                  </a:cubicBezTo>
                  <a:cubicBezTo>
                    <a:pt x="0" y="16749"/>
                    <a:pt x="4853" y="21600"/>
                    <a:pt x="10800" y="21600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9" name="Shape 27"/>
            <p:cNvSpPr/>
            <p:nvPr/>
          </p:nvSpPr>
          <p:spPr>
            <a:xfrm>
              <a:off x="4183328" y="2068803"/>
              <a:ext cx="192457" cy="48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80" h="19405" extrusionOk="0">
                  <a:moveTo>
                    <a:pt x="16079" y="19343"/>
                  </a:moveTo>
                  <a:cubicBezTo>
                    <a:pt x="12302" y="17911"/>
                    <a:pt x="7527" y="13398"/>
                    <a:pt x="3510" y="16640"/>
                  </a:cubicBezTo>
                  <a:cubicBezTo>
                    <a:pt x="-507" y="19878"/>
                    <a:pt x="-1637" y="14900"/>
                    <a:pt x="3121" y="7461"/>
                  </a:cubicBezTo>
                  <a:cubicBezTo>
                    <a:pt x="7268" y="981"/>
                    <a:pt x="11426" y="-986"/>
                    <a:pt x="15950" y="439"/>
                  </a:cubicBezTo>
                  <a:cubicBezTo>
                    <a:pt x="19963" y="1703"/>
                    <a:pt x="19437" y="20614"/>
                    <a:pt x="16079" y="19343"/>
                  </a:cubicBezTo>
                  <a:close/>
                </a:path>
              </a:pathLst>
            </a:custGeom>
            <a:solidFill>
              <a:srgbClr val="010101">
                <a:alpha val="4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022908" y="4214545"/>
              <a:ext cx="884843" cy="1673953"/>
            </a:xfrm>
            <a:custGeom>
              <a:avLst/>
              <a:gdLst>
                <a:gd name="connsiteX0" fmla="*/ 440899 w 884843"/>
                <a:gd name="connsiteY0" fmla="*/ 212498 h 1673953"/>
                <a:gd name="connsiteX1" fmla="*/ 546366 w 884843"/>
                <a:gd name="connsiteY1" fmla="*/ 353277 h 1673953"/>
                <a:gd name="connsiteX2" fmla="*/ 611328 w 884843"/>
                <a:gd name="connsiteY2" fmla="*/ 1133686 h 1673953"/>
                <a:gd name="connsiteX3" fmla="*/ 646759 w 884843"/>
                <a:gd name="connsiteY3" fmla="*/ 1594792 h 1673953"/>
                <a:gd name="connsiteX4" fmla="*/ 884843 w 884843"/>
                <a:gd name="connsiteY4" fmla="*/ 1656385 h 1673953"/>
                <a:gd name="connsiteX5" fmla="*/ 765580 w 884843"/>
                <a:gd name="connsiteY5" fmla="*/ 1669894 h 1673953"/>
                <a:gd name="connsiteX6" fmla="*/ 585506 w 884843"/>
                <a:gd name="connsiteY6" fmla="*/ 1673953 h 1673953"/>
                <a:gd name="connsiteX7" fmla="*/ 582801 w 884843"/>
                <a:gd name="connsiteY7" fmla="*/ 1409874 h 1673953"/>
                <a:gd name="connsiteX8" fmla="*/ 528009 w 884843"/>
                <a:gd name="connsiteY8" fmla="*/ 671180 h 1673953"/>
                <a:gd name="connsiteX9" fmla="*/ 466126 w 884843"/>
                <a:gd name="connsiteY9" fmla="*/ 236740 h 1673953"/>
                <a:gd name="connsiteX10" fmla="*/ 395730 w 884843"/>
                <a:gd name="connsiteY10" fmla="*/ 236740 h 1673953"/>
                <a:gd name="connsiteX11" fmla="*/ 385047 w 884843"/>
                <a:gd name="connsiteY11" fmla="*/ 242899 h 1673953"/>
                <a:gd name="connsiteX12" fmla="*/ 381011 w 884843"/>
                <a:gd name="connsiteY12" fmla="*/ 223932 h 1673953"/>
                <a:gd name="connsiteX13" fmla="*/ 440899 w 884843"/>
                <a:gd name="connsiteY13" fmla="*/ 212498 h 1673953"/>
                <a:gd name="connsiteX14" fmla="*/ 2789 w 884843"/>
                <a:gd name="connsiteY14" fmla="*/ 0 h 1673953"/>
                <a:gd name="connsiteX15" fmla="*/ 2982 w 884843"/>
                <a:gd name="connsiteY15" fmla="*/ 231 h 1673953"/>
                <a:gd name="connsiteX16" fmla="*/ 156529 w 884843"/>
                <a:gd name="connsiteY16" fmla="*/ 1154169 h 1673953"/>
                <a:gd name="connsiteX17" fmla="*/ 174251 w 884843"/>
                <a:gd name="connsiteY17" fmla="*/ 1567392 h 1673953"/>
                <a:gd name="connsiteX18" fmla="*/ 314755 w 884843"/>
                <a:gd name="connsiteY18" fmla="*/ 1666781 h 1673953"/>
                <a:gd name="connsiteX19" fmla="*/ 256836 w 884843"/>
                <a:gd name="connsiteY19" fmla="*/ 1666473 h 1673953"/>
                <a:gd name="connsiteX20" fmla="*/ 101482 w 884843"/>
                <a:gd name="connsiteY20" fmla="*/ 1637998 h 1673953"/>
                <a:gd name="connsiteX21" fmla="*/ 131537 w 884843"/>
                <a:gd name="connsiteY21" fmla="*/ 1390142 h 1673953"/>
                <a:gd name="connsiteX22" fmla="*/ 41343 w 884843"/>
                <a:gd name="connsiteY22" fmla="*/ 679908 h 1673953"/>
                <a:gd name="connsiteX23" fmla="*/ 2789 w 884843"/>
                <a:gd name="connsiteY23" fmla="*/ 0 h 167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84843" h="1673953">
                  <a:moveTo>
                    <a:pt x="440899" y="212498"/>
                  </a:moveTo>
                  <a:cubicBezTo>
                    <a:pt x="494325" y="204207"/>
                    <a:pt x="528645" y="216793"/>
                    <a:pt x="546366" y="353277"/>
                  </a:cubicBezTo>
                  <a:cubicBezTo>
                    <a:pt x="569995" y="535186"/>
                    <a:pt x="611328" y="956537"/>
                    <a:pt x="611328" y="1133686"/>
                  </a:cubicBezTo>
                  <a:cubicBezTo>
                    <a:pt x="611328" y="1310905"/>
                    <a:pt x="652684" y="1532570"/>
                    <a:pt x="646759" y="1594792"/>
                  </a:cubicBezTo>
                  <a:cubicBezTo>
                    <a:pt x="641115" y="1654285"/>
                    <a:pt x="732504" y="1683122"/>
                    <a:pt x="884843" y="1656385"/>
                  </a:cubicBezTo>
                  <a:cubicBezTo>
                    <a:pt x="861448" y="1663244"/>
                    <a:pt x="823777" y="1669894"/>
                    <a:pt x="765580" y="1669894"/>
                  </a:cubicBezTo>
                  <a:cubicBezTo>
                    <a:pt x="645290" y="1669894"/>
                    <a:pt x="585506" y="1673953"/>
                    <a:pt x="585506" y="1673953"/>
                  </a:cubicBezTo>
                  <a:cubicBezTo>
                    <a:pt x="585506" y="1673953"/>
                    <a:pt x="591431" y="1568335"/>
                    <a:pt x="582801" y="1409874"/>
                  </a:cubicBezTo>
                  <a:cubicBezTo>
                    <a:pt x="574147" y="1251412"/>
                    <a:pt x="554017" y="914961"/>
                    <a:pt x="528009" y="671180"/>
                  </a:cubicBezTo>
                  <a:cubicBezTo>
                    <a:pt x="502001" y="427398"/>
                    <a:pt x="504333" y="234640"/>
                    <a:pt x="466126" y="236740"/>
                  </a:cubicBezTo>
                  <a:cubicBezTo>
                    <a:pt x="444573" y="237860"/>
                    <a:pt x="417282" y="237860"/>
                    <a:pt x="395730" y="236740"/>
                  </a:cubicBezTo>
                  <a:cubicBezTo>
                    <a:pt x="391508" y="236460"/>
                    <a:pt x="387986" y="238630"/>
                    <a:pt x="385047" y="242899"/>
                  </a:cubicBezTo>
                  <a:cubicBezTo>
                    <a:pt x="383717" y="236320"/>
                    <a:pt x="382387" y="229951"/>
                    <a:pt x="381011" y="223932"/>
                  </a:cubicBezTo>
                  <a:cubicBezTo>
                    <a:pt x="403159" y="220345"/>
                    <a:pt x="423091" y="215261"/>
                    <a:pt x="440899" y="212498"/>
                  </a:cubicBezTo>
                  <a:close/>
                  <a:moveTo>
                    <a:pt x="2789" y="0"/>
                  </a:moveTo>
                  <a:cubicBezTo>
                    <a:pt x="2789" y="0"/>
                    <a:pt x="2982" y="231"/>
                    <a:pt x="2982" y="231"/>
                  </a:cubicBezTo>
                  <a:cubicBezTo>
                    <a:pt x="44318" y="301873"/>
                    <a:pt x="156529" y="943506"/>
                    <a:pt x="156529" y="1154169"/>
                  </a:cubicBezTo>
                  <a:cubicBezTo>
                    <a:pt x="156529" y="1364909"/>
                    <a:pt x="197866" y="1495550"/>
                    <a:pt x="174251" y="1567392"/>
                  </a:cubicBezTo>
                  <a:cubicBezTo>
                    <a:pt x="157151" y="1619401"/>
                    <a:pt x="217424" y="1651271"/>
                    <a:pt x="314755" y="1666781"/>
                  </a:cubicBezTo>
                  <a:cubicBezTo>
                    <a:pt x="297299" y="1666550"/>
                    <a:pt x="278008" y="1666473"/>
                    <a:pt x="256836" y="1666473"/>
                  </a:cubicBezTo>
                  <a:cubicBezTo>
                    <a:pt x="136556" y="1666473"/>
                    <a:pt x="101482" y="1637998"/>
                    <a:pt x="101482" y="1637998"/>
                  </a:cubicBezTo>
                  <a:cubicBezTo>
                    <a:pt x="101482" y="1637998"/>
                    <a:pt x="131537" y="1532358"/>
                    <a:pt x="131537" y="1390142"/>
                  </a:cubicBezTo>
                  <a:cubicBezTo>
                    <a:pt x="131537" y="1247925"/>
                    <a:pt x="101482" y="1045597"/>
                    <a:pt x="41343" y="679908"/>
                  </a:cubicBezTo>
                  <a:cubicBezTo>
                    <a:pt x="2345" y="442778"/>
                    <a:pt x="-5043" y="196850"/>
                    <a:pt x="2789" y="0"/>
                  </a:cubicBezTo>
                  <a:close/>
                </a:path>
              </a:pathLst>
            </a:custGeom>
            <a:solidFill>
              <a:srgbClr val="010101">
                <a:alpha val="20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1" name="Shape 35"/>
            <p:cNvSpPr/>
            <p:nvPr/>
          </p:nvSpPr>
          <p:spPr>
            <a:xfrm>
              <a:off x="3872497" y="5899052"/>
              <a:ext cx="576370" cy="12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339" extrusionOk="0">
                  <a:moveTo>
                    <a:pt x="117" y="13195"/>
                  </a:moveTo>
                  <a:cubicBezTo>
                    <a:pt x="-381" y="15765"/>
                    <a:pt x="645" y="20948"/>
                    <a:pt x="4473" y="21323"/>
                  </a:cubicBezTo>
                  <a:cubicBezTo>
                    <a:pt x="7334" y="21600"/>
                    <a:pt x="13153" y="18389"/>
                    <a:pt x="17119" y="12657"/>
                  </a:cubicBezTo>
                  <a:cubicBezTo>
                    <a:pt x="19341" y="9448"/>
                    <a:pt x="20982" y="5444"/>
                    <a:pt x="21196" y="828"/>
                  </a:cubicBezTo>
                  <a:cubicBezTo>
                    <a:pt x="21209" y="548"/>
                    <a:pt x="21215" y="272"/>
                    <a:pt x="21219" y="0"/>
                  </a:cubicBezTo>
                  <a:cubicBezTo>
                    <a:pt x="14446" y="13411"/>
                    <a:pt x="4817" y="16262"/>
                    <a:pt x="117" y="13195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2" name="Shape 36"/>
            <p:cNvSpPr/>
            <p:nvPr/>
          </p:nvSpPr>
          <p:spPr>
            <a:xfrm>
              <a:off x="4624509" y="5899052"/>
              <a:ext cx="576376" cy="12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339" extrusionOk="0">
                  <a:moveTo>
                    <a:pt x="21102" y="13195"/>
                  </a:moveTo>
                  <a:cubicBezTo>
                    <a:pt x="21600" y="15765"/>
                    <a:pt x="20573" y="20948"/>
                    <a:pt x="16746" y="21323"/>
                  </a:cubicBezTo>
                  <a:cubicBezTo>
                    <a:pt x="13885" y="21600"/>
                    <a:pt x="8066" y="18389"/>
                    <a:pt x="4100" y="12657"/>
                  </a:cubicBezTo>
                  <a:cubicBezTo>
                    <a:pt x="1878" y="9448"/>
                    <a:pt x="237" y="5444"/>
                    <a:pt x="23" y="828"/>
                  </a:cubicBezTo>
                  <a:cubicBezTo>
                    <a:pt x="10" y="548"/>
                    <a:pt x="4" y="272"/>
                    <a:pt x="0" y="0"/>
                  </a:cubicBezTo>
                  <a:cubicBezTo>
                    <a:pt x="6773" y="13411"/>
                    <a:pt x="16402" y="16262"/>
                    <a:pt x="21102" y="13195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3" name="Shape 83"/>
            <p:cNvSpPr/>
            <p:nvPr/>
          </p:nvSpPr>
          <p:spPr>
            <a:xfrm>
              <a:off x="3912604" y="1397005"/>
              <a:ext cx="1277656" cy="94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20921" extrusionOk="0">
                  <a:moveTo>
                    <a:pt x="217" y="6669"/>
                  </a:moveTo>
                  <a:cubicBezTo>
                    <a:pt x="958" y="3640"/>
                    <a:pt x="2442" y="2283"/>
                    <a:pt x="2071" y="3432"/>
                  </a:cubicBezTo>
                  <a:cubicBezTo>
                    <a:pt x="1998" y="3655"/>
                    <a:pt x="2001" y="3855"/>
                    <a:pt x="2064" y="4016"/>
                  </a:cubicBezTo>
                  <a:cubicBezTo>
                    <a:pt x="3193" y="2601"/>
                    <a:pt x="5154" y="1746"/>
                    <a:pt x="6900" y="1240"/>
                  </a:cubicBezTo>
                  <a:cubicBezTo>
                    <a:pt x="7995" y="356"/>
                    <a:pt x="9138" y="-61"/>
                    <a:pt x="10962" y="7"/>
                  </a:cubicBezTo>
                  <a:cubicBezTo>
                    <a:pt x="13744" y="112"/>
                    <a:pt x="14771" y="716"/>
                    <a:pt x="13010" y="821"/>
                  </a:cubicBezTo>
                  <a:cubicBezTo>
                    <a:pt x="12888" y="828"/>
                    <a:pt x="12781" y="838"/>
                    <a:pt x="12685" y="850"/>
                  </a:cubicBezTo>
                  <a:cubicBezTo>
                    <a:pt x="13750" y="1042"/>
                    <a:pt x="15070" y="1343"/>
                    <a:pt x="16337" y="1805"/>
                  </a:cubicBezTo>
                  <a:cubicBezTo>
                    <a:pt x="16586" y="1896"/>
                    <a:pt x="16814" y="2001"/>
                    <a:pt x="17024" y="2117"/>
                  </a:cubicBezTo>
                  <a:cubicBezTo>
                    <a:pt x="17999" y="2391"/>
                    <a:pt x="18671" y="2823"/>
                    <a:pt x="19592" y="3536"/>
                  </a:cubicBezTo>
                  <a:cubicBezTo>
                    <a:pt x="21075" y="4684"/>
                    <a:pt x="20797" y="5102"/>
                    <a:pt x="19314" y="4267"/>
                  </a:cubicBezTo>
                  <a:cubicBezTo>
                    <a:pt x="19112" y="4153"/>
                    <a:pt x="18928" y="4065"/>
                    <a:pt x="18763" y="3999"/>
                  </a:cubicBezTo>
                  <a:cubicBezTo>
                    <a:pt x="18917" y="4355"/>
                    <a:pt x="19008" y="4714"/>
                    <a:pt x="19047" y="5053"/>
                  </a:cubicBezTo>
                  <a:cubicBezTo>
                    <a:pt x="19916" y="5998"/>
                    <a:pt x="20688" y="7729"/>
                    <a:pt x="19775" y="6787"/>
                  </a:cubicBezTo>
                  <a:cubicBezTo>
                    <a:pt x="18663" y="5638"/>
                    <a:pt x="18510" y="7484"/>
                    <a:pt x="18208" y="8956"/>
                  </a:cubicBezTo>
                  <a:cubicBezTo>
                    <a:pt x="17988" y="10026"/>
                    <a:pt x="17182" y="10428"/>
                    <a:pt x="17182" y="12934"/>
                  </a:cubicBezTo>
                  <a:cubicBezTo>
                    <a:pt x="17182" y="15440"/>
                    <a:pt x="17211" y="21539"/>
                    <a:pt x="16625" y="20870"/>
                  </a:cubicBezTo>
                  <a:cubicBezTo>
                    <a:pt x="17216" y="15448"/>
                    <a:pt x="17001" y="10944"/>
                    <a:pt x="15683" y="9693"/>
                  </a:cubicBezTo>
                  <a:cubicBezTo>
                    <a:pt x="14752" y="8810"/>
                    <a:pt x="11123" y="9114"/>
                    <a:pt x="10289" y="9845"/>
                  </a:cubicBezTo>
                  <a:cubicBezTo>
                    <a:pt x="9454" y="10576"/>
                    <a:pt x="8991" y="10576"/>
                    <a:pt x="8249" y="9950"/>
                  </a:cubicBezTo>
                  <a:cubicBezTo>
                    <a:pt x="7508" y="9323"/>
                    <a:pt x="4727" y="9010"/>
                    <a:pt x="3336" y="9532"/>
                  </a:cubicBezTo>
                  <a:cubicBezTo>
                    <a:pt x="1945" y="10054"/>
                    <a:pt x="1380" y="14117"/>
                    <a:pt x="1473" y="16414"/>
                  </a:cubicBezTo>
                  <a:cubicBezTo>
                    <a:pt x="1566" y="18711"/>
                    <a:pt x="1560" y="18264"/>
                    <a:pt x="1819" y="20278"/>
                  </a:cubicBezTo>
                  <a:cubicBezTo>
                    <a:pt x="1533" y="20941"/>
                    <a:pt x="1051" y="16484"/>
                    <a:pt x="958" y="14291"/>
                  </a:cubicBezTo>
                  <a:cubicBezTo>
                    <a:pt x="865" y="12099"/>
                    <a:pt x="-525" y="9697"/>
                    <a:pt x="217" y="666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4" name="Shape 84"/>
            <p:cNvSpPr/>
            <p:nvPr/>
          </p:nvSpPr>
          <p:spPr>
            <a:xfrm>
              <a:off x="4253517" y="2159045"/>
              <a:ext cx="32477" cy="46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49" y="21600"/>
                    <a:pt x="21600" y="16747"/>
                    <a:pt x="21600" y="10800"/>
                  </a:cubicBezTo>
                  <a:cubicBezTo>
                    <a:pt x="21600" y="4853"/>
                    <a:pt x="16749" y="0"/>
                    <a:pt x="10800" y="0"/>
                  </a:cubicBezTo>
                  <a:cubicBezTo>
                    <a:pt x="4851" y="0"/>
                    <a:pt x="0" y="4853"/>
                    <a:pt x="0" y="10800"/>
                  </a:cubicBezTo>
                  <a:cubicBezTo>
                    <a:pt x="0" y="16747"/>
                    <a:pt x="4851" y="21600"/>
                    <a:pt x="10800" y="216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050297" y="2911057"/>
              <a:ext cx="2113665" cy="1388865"/>
            </a:xfrm>
            <a:custGeom>
              <a:avLst/>
              <a:gdLst>
                <a:gd name="connsiteX0" fmla="*/ 1207913 w 2113665"/>
                <a:gd name="connsiteY0" fmla="*/ 0 h 1388865"/>
                <a:gd name="connsiteX1" fmla="*/ 1400327 w 2113665"/>
                <a:gd name="connsiteY1" fmla="*/ 59611 h 1388865"/>
                <a:gd name="connsiteX2" fmla="*/ 1592742 w 2113665"/>
                <a:gd name="connsiteY2" fmla="*/ 0 h 1388865"/>
                <a:gd name="connsiteX3" fmla="*/ 1905988 w 2113665"/>
                <a:gd name="connsiteY3" fmla="*/ 112113 h 1388865"/>
                <a:gd name="connsiteX4" fmla="*/ 1908228 w 2113665"/>
                <a:gd name="connsiteY4" fmla="*/ 115474 h 1388865"/>
                <a:gd name="connsiteX5" fmla="*/ 1914197 w 2113665"/>
                <a:gd name="connsiteY5" fmla="*/ 117120 h 1388865"/>
                <a:gd name="connsiteX6" fmla="*/ 2109844 w 2113665"/>
                <a:gd name="connsiteY6" fmla="*/ 870551 h 1388865"/>
                <a:gd name="connsiteX7" fmla="*/ 2107800 w 2113665"/>
                <a:gd name="connsiteY7" fmla="*/ 918994 h 1388865"/>
                <a:gd name="connsiteX8" fmla="*/ 2107183 w 2113665"/>
                <a:gd name="connsiteY8" fmla="*/ 919794 h 1388865"/>
                <a:gd name="connsiteX9" fmla="*/ 2107243 w 2113665"/>
                <a:gd name="connsiteY9" fmla="*/ 957518 h 1388865"/>
                <a:gd name="connsiteX10" fmla="*/ 2095777 w 2113665"/>
                <a:gd name="connsiteY10" fmla="*/ 1388865 h 1388865"/>
                <a:gd name="connsiteX11" fmla="*/ 1935178 w 2113665"/>
                <a:gd name="connsiteY11" fmla="*/ 1384752 h 1388865"/>
                <a:gd name="connsiteX12" fmla="*/ 1944248 w 2113665"/>
                <a:gd name="connsiteY12" fmla="*/ 910557 h 1388865"/>
                <a:gd name="connsiteX13" fmla="*/ 1941819 w 2113665"/>
                <a:gd name="connsiteY13" fmla="*/ 882900 h 1388865"/>
                <a:gd name="connsiteX14" fmla="*/ 1927414 w 2113665"/>
                <a:gd name="connsiteY14" fmla="*/ 849816 h 1388865"/>
                <a:gd name="connsiteX15" fmla="*/ 1869835 w 2113665"/>
                <a:gd name="connsiteY15" fmla="*/ 690347 h 1388865"/>
                <a:gd name="connsiteX16" fmla="*/ 1847533 w 2113665"/>
                <a:gd name="connsiteY16" fmla="*/ 624464 h 1388865"/>
                <a:gd name="connsiteX17" fmla="*/ 1847251 w 2113665"/>
                <a:gd name="connsiteY17" fmla="*/ 627226 h 1388865"/>
                <a:gd name="connsiteX18" fmla="*/ 1862635 w 2113665"/>
                <a:gd name="connsiteY18" fmla="*/ 1250637 h 1388865"/>
                <a:gd name="connsiteX19" fmla="*/ 1400327 w 2113665"/>
                <a:gd name="connsiteY19" fmla="*/ 1340116 h 1388865"/>
                <a:gd name="connsiteX20" fmla="*/ 938019 w 2113665"/>
                <a:gd name="connsiteY20" fmla="*/ 1250637 h 1388865"/>
                <a:gd name="connsiteX21" fmla="*/ 906105 w 2113665"/>
                <a:gd name="connsiteY21" fmla="*/ 517438 h 1388865"/>
                <a:gd name="connsiteX22" fmla="*/ 888491 w 2113665"/>
                <a:gd name="connsiteY22" fmla="*/ 380950 h 1388865"/>
                <a:gd name="connsiteX23" fmla="*/ 832015 w 2113665"/>
                <a:gd name="connsiteY23" fmla="*/ 407166 h 1388865"/>
                <a:gd name="connsiteX24" fmla="*/ 268138 w 2113665"/>
                <a:gd name="connsiteY24" fmla="*/ 617614 h 1388865"/>
                <a:gd name="connsiteX25" fmla="*/ 208913 w 2113665"/>
                <a:gd name="connsiteY25" fmla="*/ 616088 h 1388865"/>
                <a:gd name="connsiteX26" fmla="*/ 196337 w 2113665"/>
                <a:gd name="connsiteY26" fmla="*/ 604832 h 1388865"/>
                <a:gd name="connsiteX27" fmla="*/ 172448 w 2113665"/>
                <a:gd name="connsiteY27" fmla="*/ 588629 h 1388865"/>
                <a:gd name="connsiteX28" fmla="*/ 142032 w 2113665"/>
                <a:gd name="connsiteY28" fmla="*/ 543075 h 1388865"/>
                <a:gd name="connsiteX29" fmla="*/ 0 w 2113665"/>
                <a:gd name="connsiteY29" fmla="*/ 222445 h 1388865"/>
                <a:gd name="connsiteX30" fmla="*/ 144724 w 2113665"/>
                <a:gd name="connsiteY30" fmla="*/ 170456 h 1388865"/>
                <a:gd name="connsiteX31" fmla="*/ 268177 w 2113665"/>
                <a:gd name="connsiteY31" fmla="*/ 408648 h 1388865"/>
                <a:gd name="connsiteX32" fmla="*/ 290588 w 2113665"/>
                <a:gd name="connsiteY32" fmla="*/ 448860 h 1388865"/>
                <a:gd name="connsiteX33" fmla="*/ 330930 w 2113665"/>
                <a:gd name="connsiteY33" fmla="*/ 425765 h 1388865"/>
                <a:gd name="connsiteX34" fmla="*/ 876790 w 2113665"/>
                <a:gd name="connsiteY34" fmla="*/ 122023 h 1388865"/>
                <a:gd name="connsiteX35" fmla="*/ 892639 w 2113665"/>
                <a:gd name="connsiteY35" fmla="*/ 114465 h 1388865"/>
                <a:gd name="connsiteX36" fmla="*/ 894666 w 2113665"/>
                <a:gd name="connsiteY36" fmla="*/ 112113 h 1388865"/>
                <a:gd name="connsiteX37" fmla="*/ 1207913 w 2113665"/>
                <a:gd name="connsiteY37" fmla="*/ 0 h 138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13665" h="1388865">
                  <a:moveTo>
                    <a:pt x="1207913" y="0"/>
                  </a:moveTo>
                  <a:cubicBezTo>
                    <a:pt x="1245533" y="35542"/>
                    <a:pt x="1317607" y="59611"/>
                    <a:pt x="1400327" y="59611"/>
                  </a:cubicBezTo>
                  <a:cubicBezTo>
                    <a:pt x="1483048" y="59611"/>
                    <a:pt x="1555121" y="35542"/>
                    <a:pt x="1592742" y="0"/>
                  </a:cubicBezTo>
                  <a:cubicBezTo>
                    <a:pt x="1706367" y="27124"/>
                    <a:pt x="1825889" y="70024"/>
                    <a:pt x="1905988" y="112113"/>
                  </a:cubicBezTo>
                  <a:lnTo>
                    <a:pt x="1908228" y="115474"/>
                  </a:lnTo>
                  <a:lnTo>
                    <a:pt x="1914197" y="117120"/>
                  </a:lnTo>
                  <a:cubicBezTo>
                    <a:pt x="1964051" y="167505"/>
                    <a:pt x="2085591" y="810283"/>
                    <a:pt x="2109844" y="870551"/>
                  </a:cubicBezTo>
                  <a:cubicBezTo>
                    <a:pt x="2115912" y="885607"/>
                    <a:pt x="2114402" y="902812"/>
                    <a:pt x="2107800" y="918994"/>
                  </a:cubicBezTo>
                  <a:lnTo>
                    <a:pt x="2107183" y="919794"/>
                  </a:lnTo>
                  <a:lnTo>
                    <a:pt x="2107243" y="957518"/>
                  </a:lnTo>
                  <a:cubicBezTo>
                    <a:pt x="2105994" y="1087746"/>
                    <a:pt x="2095777" y="1388865"/>
                    <a:pt x="2095777" y="1388865"/>
                  </a:cubicBezTo>
                  <a:lnTo>
                    <a:pt x="1935178" y="1384752"/>
                  </a:lnTo>
                  <a:cubicBezTo>
                    <a:pt x="1935178" y="1384752"/>
                    <a:pt x="1956788" y="961717"/>
                    <a:pt x="1944248" y="910557"/>
                  </a:cubicBezTo>
                  <a:lnTo>
                    <a:pt x="1941819" y="882900"/>
                  </a:lnTo>
                  <a:lnTo>
                    <a:pt x="1927414" y="849816"/>
                  </a:lnTo>
                  <a:cubicBezTo>
                    <a:pt x="1908942" y="803454"/>
                    <a:pt x="1889301" y="747440"/>
                    <a:pt x="1869835" y="690347"/>
                  </a:cubicBezTo>
                  <a:lnTo>
                    <a:pt x="1847533" y="624464"/>
                  </a:lnTo>
                  <a:lnTo>
                    <a:pt x="1847251" y="627226"/>
                  </a:lnTo>
                  <a:cubicBezTo>
                    <a:pt x="1833994" y="786676"/>
                    <a:pt x="1832758" y="990932"/>
                    <a:pt x="1862635" y="1250637"/>
                  </a:cubicBezTo>
                  <a:cubicBezTo>
                    <a:pt x="1868150" y="1298525"/>
                    <a:pt x="1719362" y="1346850"/>
                    <a:pt x="1400327" y="1340116"/>
                  </a:cubicBezTo>
                  <a:cubicBezTo>
                    <a:pt x="1081293" y="1346850"/>
                    <a:pt x="932395" y="1298525"/>
                    <a:pt x="938019" y="1250637"/>
                  </a:cubicBezTo>
                  <a:cubicBezTo>
                    <a:pt x="966385" y="1009950"/>
                    <a:pt x="934539" y="736372"/>
                    <a:pt x="906105" y="517438"/>
                  </a:cubicBezTo>
                  <a:lnTo>
                    <a:pt x="888491" y="380950"/>
                  </a:lnTo>
                  <a:lnTo>
                    <a:pt x="832015" y="407166"/>
                  </a:lnTo>
                  <a:cubicBezTo>
                    <a:pt x="672698" y="476682"/>
                    <a:pt x="357025" y="590013"/>
                    <a:pt x="268138" y="617614"/>
                  </a:cubicBezTo>
                  <a:cubicBezTo>
                    <a:pt x="242751" y="625500"/>
                    <a:pt x="223108" y="623741"/>
                    <a:pt x="208913" y="616088"/>
                  </a:cubicBezTo>
                  <a:lnTo>
                    <a:pt x="196337" y="604832"/>
                  </a:lnTo>
                  <a:lnTo>
                    <a:pt x="172448" y="588629"/>
                  </a:lnTo>
                  <a:cubicBezTo>
                    <a:pt x="161307" y="577243"/>
                    <a:pt x="150964" y="562245"/>
                    <a:pt x="142032" y="543075"/>
                  </a:cubicBezTo>
                  <a:cubicBezTo>
                    <a:pt x="109707" y="473675"/>
                    <a:pt x="0" y="222445"/>
                    <a:pt x="0" y="222445"/>
                  </a:cubicBezTo>
                  <a:lnTo>
                    <a:pt x="144724" y="170456"/>
                  </a:lnTo>
                  <a:cubicBezTo>
                    <a:pt x="144724" y="170456"/>
                    <a:pt x="213802" y="308814"/>
                    <a:pt x="268177" y="408648"/>
                  </a:cubicBezTo>
                  <a:lnTo>
                    <a:pt x="290588" y="448860"/>
                  </a:lnTo>
                  <a:lnTo>
                    <a:pt x="330930" y="425765"/>
                  </a:lnTo>
                  <a:cubicBezTo>
                    <a:pt x="495525" y="331801"/>
                    <a:pt x="785952" y="167529"/>
                    <a:pt x="876790" y="122023"/>
                  </a:cubicBezTo>
                  <a:lnTo>
                    <a:pt x="892639" y="114465"/>
                  </a:lnTo>
                  <a:lnTo>
                    <a:pt x="894666" y="112113"/>
                  </a:lnTo>
                  <a:cubicBezTo>
                    <a:pt x="974766" y="70024"/>
                    <a:pt x="1094288" y="27124"/>
                    <a:pt x="1207913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050296" y="3071492"/>
              <a:ext cx="2095824" cy="1226382"/>
            </a:xfrm>
            <a:custGeom>
              <a:avLst/>
              <a:gdLst>
                <a:gd name="connsiteX0" fmla="*/ 1867257 w 2095824"/>
                <a:gd name="connsiteY0" fmla="*/ 653 h 1226382"/>
                <a:gd name="connsiteX1" fmla="*/ 1865848 w 2095824"/>
                <a:gd name="connsiteY1" fmla="*/ 25903 h 1226382"/>
                <a:gd name="connsiteX2" fmla="*/ 1861061 w 2095824"/>
                <a:gd name="connsiteY2" fmla="*/ 363120 h 1226382"/>
                <a:gd name="connsiteX3" fmla="*/ 1860871 w 2095824"/>
                <a:gd name="connsiteY3" fmla="*/ 364266 h 1226382"/>
                <a:gd name="connsiteX4" fmla="*/ 1880694 w 2095824"/>
                <a:gd name="connsiteY4" fmla="*/ 432299 h 1226382"/>
                <a:gd name="connsiteX5" fmla="*/ 1987090 w 2095824"/>
                <a:gd name="connsiteY5" fmla="*/ 709135 h 1226382"/>
                <a:gd name="connsiteX6" fmla="*/ 1994044 w 2095824"/>
                <a:gd name="connsiteY6" fmla="*/ 800927 h 1226382"/>
                <a:gd name="connsiteX7" fmla="*/ 1988322 w 2095824"/>
                <a:gd name="connsiteY7" fmla="*/ 794831 h 1226382"/>
                <a:gd name="connsiteX8" fmla="*/ 1987559 w 2095824"/>
                <a:gd name="connsiteY8" fmla="*/ 809441 h 1226382"/>
                <a:gd name="connsiteX9" fmla="*/ 1976184 w 2095824"/>
                <a:gd name="connsiteY9" fmla="*/ 927867 h 1226382"/>
                <a:gd name="connsiteX10" fmla="*/ 2000133 w 2095824"/>
                <a:gd name="connsiteY10" fmla="*/ 1191878 h 1226382"/>
                <a:gd name="connsiteX11" fmla="*/ 2095824 w 2095824"/>
                <a:gd name="connsiteY11" fmla="*/ 1224892 h 1226382"/>
                <a:gd name="connsiteX12" fmla="*/ 2095779 w 2095824"/>
                <a:gd name="connsiteY12" fmla="*/ 1226382 h 1226382"/>
                <a:gd name="connsiteX13" fmla="*/ 1935178 w 2095824"/>
                <a:gd name="connsiteY13" fmla="*/ 1222278 h 1226382"/>
                <a:gd name="connsiteX14" fmla="*/ 1944252 w 2095824"/>
                <a:gd name="connsiteY14" fmla="*/ 748078 h 1226382"/>
                <a:gd name="connsiteX15" fmla="*/ 1941431 w 2095824"/>
                <a:gd name="connsiteY15" fmla="*/ 706777 h 1226382"/>
                <a:gd name="connsiteX16" fmla="*/ 1902694 w 2095824"/>
                <a:gd name="connsiteY16" fmla="*/ 605947 h 1226382"/>
                <a:gd name="connsiteX17" fmla="*/ 1857697 w 2095824"/>
                <a:gd name="connsiteY17" fmla="*/ 475064 h 1226382"/>
                <a:gd name="connsiteX18" fmla="*/ 1847713 w 2095824"/>
                <a:gd name="connsiteY18" fmla="*/ 445930 h 1226382"/>
                <a:gd name="connsiteX19" fmla="*/ 1842057 w 2095824"/>
                <a:gd name="connsiteY19" fmla="*/ 514497 h 1226382"/>
                <a:gd name="connsiteX20" fmla="*/ 1864605 w 2095824"/>
                <a:gd name="connsiteY20" fmla="*/ 1088623 h 1226382"/>
                <a:gd name="connsiteX21" fmla="*/ 1402342 w 2095824"/>
                <a:gd name="connsiteY21" fmla="*/ 1178095 h 1226382"/>
                <a:gd name="connsiteX22" fmla="*/ 940032 w 2095824"/>
                <a:gd name="connsiteY22" fmla="*/ 1088623 h 1226382"/>
                <a:gd name="connsiteX23" fmla="*/ 892388 w 2095824"/>
                <a:gd name="connsiteY23" fmla="*/ 234670 h 1226382"/>
                <a:gd name="connsiteX24" fmla="*/ 893230 w 2095824"/>
                <a:gd name="connsiteY24" fmla="*/ 215306 h 1226382"/>
                <a:gd name="connsiteX25" fmla="*/ 889639 w 2095824"/>
                <a:gd name="connsiteY25" fmla="*/ 217465 h 1226382"/>
                <a:gd name="connsiteX26" fmla="*/ 318998 w 2095824"/>
                <a:gd name="connsiteY26" fmla="*/ 437938 h 1226382"/>
                <a:gd name="connsiteX27" fmla="*/ 283562 w 2095824"/>
                <a:gd name="connsiteY27" fmla="*/ 449575 h 1226382"/>
                <a:gd name="connsiteX28" fmla="*/ 281545 w 2095824"/>
                <a:gd name="connsiteY28" fmla="*/ 451559 h 1226382"/>
                <a:gd name="connsiteX29" fmla="*/ 140936 w 2095824"/>
                <a:gd name="connsiteY29" fmla="*/ 388507 h 1226382"/>
                <a:gd name="connsiteX30" fmla="*/ 0 w 2095824"/>
                <a:gd name="connsiteY30" fmla="*/ 70378 h 1226382"/>
                <a:gd name="connsiteX31" fmla="*/ 190 w 2095824"/>
                <a:gd name="connsiteY31" fmla="*/ 70182 h 1226382"/>
                <a:gd name="connsiteX32" fmla="*/ 168262 w 2095824"/>
                <a:gd name="connsiteY32" fmla="*/ 353347 h 1226382"/>
                <a:gd name="connsiteX33" fmla="*/ 183729 w 2095824"/>
                <a:gd name="connsiteY33" fmla="*/ 376200 h 1226382"/>
                <a:gd name="connsiteX34" fmla="*/ 183786 w 2095824"/>
                <a:gd name="connsiteY34" fmla="*/ 375368 h 1226382"/>
                <a:gd name="connsiteX35" fmla="*/ 208669 w 2095824"/>
                <a:gd name="connsiteY35" fmla="*/ 407080 h 1226382"/>
                <a:gd name="connsiteX36" fmla="*/ 468688 w 2095824"/>
                <a:gd name="connsiteY36" fmla="*/ 363032 h 1226382"/>
                <a:gd name="connsiteX37" fmla="*/ 845104 w 2095824"/>
                <a:gd name="connsiteY37" fmla="*/ 212020 h 1226382"/>
                <a:gd name="connsiteX38" fmla="*/ 887789 w 2095824"/>
                <a:gd name="connsiteY38" fmla="*/ 136889 h 1226382"/>
                <a:gd name="connsiteX39" fmla="*/ 896571 w 2095824"/>
                <a:gd name="connsiteY39" fmla="*/ 96850 h 1226382"/>
                <a:gd name="connsiteX40" fmla="*/ 897929 w 2095824"/>
                <a:gd name="connsiteY40" fmla="*/ 68374 h 1226382"/>
                <a:gd name="connsiteX41" fmla="*/ 918028 w 2095824"/>
                <a:gd name="connsiteY41" fmla="*/ 21066 h 1226382"/>
                <a:gd name="connsiteX42" fmla="*/ 960471 w 2095824"/>
                <a:gd name="connsiteY42" fmla="*/ 476197 h 1226382"/>
                <a:gd name="connsiteX43" fmla="*/ 1007655 w 2095824"/>
                <a:gd name="connsiteY43" fmla="*/ 950501 h 1226382"/>
                <a:gd name="connsiteX44" fmla="*/ 1087844 w 2095824"/>
                <a:gd name="connsiteY44" fmla="*/ 1134108 h 1226382"/>
                <a:gd name="connsiteX45" fmla="*/ 1389728 w 2095824"/>
                <a:gd name="connsiteY45" fmla="*/ 1153222 h 1226382"/>
                <a:gd name="connsiteX46" fmla="*/ 1798133 w 2095824"/>
                <a:gd name="connsiteY46" fmla="*/ 1081945 h 1226382"/>
                <a:gd name="connsiteX47" fmla="*/ 1793392 w 2095824"/>
                <a:gd name="connsiteY47" fmla="*/ 628023 h 1226382"/>
                <a:gd name="connsiteX48" fmla="*/ 1814291 w 2095824"/>
                <a:gd name="connsiteY48" fmla="*/ 189358 h 1226382"/>
                <a:gd name="connsiteX49" fmla="*/ 1867257 w 2095824"/>
                <a:gd name="connsiteY49" fmla="*/ 653 h 122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095824" h="1226382">
                  <a:moveTo>
                    <a:pt x="1867257" y="653"/>
                  </a:moveTo>
                  <a:cubicBezTo>
                    <a:pt x="1870742" y="-2334"/>
                    <a:pt x="1871061" y="4729"/>
                    <a:pt x="1865848" y="25903"/>
                  </a:cubicBezTo>
                  <a:cubicBezTo>
                    <a:pt x="1844949" y="110538"/>
                    <a:pt x="1855077" y="265415"/>
                    <a:pt x="1861061" y="363120"/>
                  </a:cubicBezTo>
                  <a:lnTo>
                    <a:pt x="1860871" y="364266"/>
                  </a:lnTo>
                  <a:lnTo>
                    <a:pt x="1880694" y="432299"/>
                  </a:lnTo>
                  <a:cubicBezTo>
                    <a:pt x="1918853" y="549694"/>
                    <a:pt x="1969133" y="674196"/>
                    <a:pt x="1987090" y="709135"/>
                  </a:cubicBezTo>
                  <a:cubicBezTo>
                    <a:pt x="1998709" y="731739"/>
                    <a:pt x="1997926" y="764410"/>
                    <a:pt x="1994044" y="800927"/>
                  </a:cubicBezTo>
                  <a:lnTo>
                    <a:pt x="1988322" y="794831"/>
                  </a:lnTo>
                  <a:lnTo>
                    <a:pt x="1987559" y="809441"/>
                  </a:lnTo>
                  <a:cubicBezTo>
                    <a:pt x="1983368" y="847298"/>
                    <a:pt x="1976184" y="889037"/>
                    <a:pt x="1976184" y="927867"/>
                  </a:cubicBezTo>
                  <a:cubicBezTo>
                    <a:pt x="1976184" y="1005528"/>
                    <a:pt x="1957036" y="1191878"/>
                    <a:pt x="2000133" y="1191878"/>
                  </a:cubicBezTo>
                  <a:cubicBezTo>
                    <a:pt x="2037046" y="1191878"/>
                    <a:pt x="2059912" y="1217547"/>
                    <a:pt x="2095824" y="1224892"/>
                  </a:cubicBezTo>
                  <a:lnTo>
                    <a:pt x="2095779" y="1226382"/>
                  </a:lnTo>
                  <a:lnTo>
                    <a:pt x="1935178" y="1222278"/>
                  </a:lnTo>
                  <a:cubicBezTo>
                    <a:pt x="1935178" y="1222278"/>
                    <a:pt x="1956795" y="799234"/>
                    <a:pt x="1944252" y="748078"/>
                  </a:cubicBezTo>
                  <a:lnTo>
                    <a:pt x="1941431" y="706777"/>
                  </a:lnTo>
                  <a:lnTo>
                    <a:pt x="1902694" y="605947"/>
                  </a:lnTo>
                  <a:cubicBezTo>
                    <a:pt x="1887749" y="563974"/>
                    <a:pt x="1872543" y="519030"/>
                    <a:pt x="1857697" y="475064"/>
                  </a:cubicBezTo>
                  <a:lnTo>
                    <a:pt x="1847713" y="445930"/>
                  </a:lnTo>
                  <a:lnTo>
                    <a:pt x="1842057" y="514497"/>
                  </a:lnTo>
                  <a:cubicBezTo>
                    <a:pt x="1831622" y="693526"/>
                    <a:pt x="1845594" y="927111"/>
                    <a:pt x="1864605" y="1088623"/>
                  </a:cubicBezTo>
                  <a:cubicBezTo>
                    <a:pt x="1870268" y="1136526"/>
                    <a:pt x="1721350" y="1184831"/>
                    <a:pt x="1402342" y="1178095"/>
                  </a:cubicBezTo>
                  <a:cubicBezTo>
                    <a:pt x="1083287" y="1184831"/>
                    <a:pt x="934416" y="1136526"/>
                    <a:pt x="940032" y="1088623"/>
                  </a:cubicBezTo>
                  <a:cubicBezTo>
                    <a:pt x="973912" y="801151"/>
                    <a:pt x="921895" y="466813"/>
                    <a:pt x="892388" y="234670"/>
                  </a:cubicBezTo>
                  <a:lnTo>
                    <a:pt x="893230" y="215306"/>
                  </a:lnTo>
                  <a:lnTo>
                    <a:pt x="889639" y="217465"/>
                  </a:lnTo>
                  <a:cubicBezTo>
                    <a:pt x="782792" y="271808"/>
                    <a:pt x="464853" y="388487"/>
                    <a:pt x="318998" y="437938"/>
                  </a:cubicBezTo>
                  <a:lnTo>
                    <a:pt x="283562" y="449575"/>
                  </a:lnTo>
                  <a:lnTo>
                    <a:pt x="281545" y="451559"/>
                  </a:lnTo>
                  <a:cubicBezTo>
                    <a:pt x="239547" y="475790"/>
                    <a:pt x="178076" y="468187"/>
                    <a:pt x="140936" y="388507"/>
                  </a:cubicBezTo>
                  <a:cubicBezTo>
                    <a:pt x="110503" y="323152"/>
                    <a:pt x="11420" y="96521"/>
                    <a:pt x="0" y="70378"/>
                  </a:cubicBezTo>
                  <a:cubicBezTo>
                    <a:pt x="0" y="70378"/>
                    <a:pt x="190" y="70182"/>
                    <a:pt x="190" y="70182"/>
                  </a:cubicBezTo>
                  <a:cubicBezTo>
                    <a:pt x="40933" y="136255"/>
                    <a:pt x="116603" y="273122"/>
                    <a:pt x="168262" y="353347"/>
                  </a:cubicBezTo>
                  <a:lnTo>
                    <a:pt x="183729" y="376200"/>
                  </a:lnTo>
                  <a:lnTo>
                    <a:pt x="183786" y="375368"/>
                  </a:lnTo>
                  <a:cubicBezTo>
                    <a:pt x="193767" y="389831"/>
                    <a:pt x="202302" y="400870"/>
                    <a:pt x="208669" y="407080"/>
                  </a:cubicBezTo>
                  <a:cubicBezTo>
                    <a:pt x="247491" y="444854"/>
                    <a:pt x="360034" y="407080"/>
                    <a:pt x="468688" y="363032"/>
                  </a:cubicBezTo>
                  <a:cubicBezTo>
                    <a:pt x="577341" y="318983"/>
                    <a:pt x="802427" y="237181"/>
                    <a:pt x="845104" y="212020"/>
                  </a:cubicBezTo>
                  <a:cubicBezTo>
                    <a:pt x="866442" y="199429"/>
                    <a:pt x="879056" y="169535"/>
                    <a:pt x="887789" y="136889"/>
                  </a:cubicBezTo>
                  <a:lnTo>
                    <a:pt x="896571" y="96850"/>
                  </a:lnTo>
                  <a:lnTo>
                    <a:pt x="897929" y="68374"/>
                  </a:lnTo>
                  <a:cubicBezTo>
                    <a:pt x="902104" y="23538"/>
                    <a:pt x="911296" y="-9808"/>
                    <a:pt x="918028" y="21066"/>
                  </a:cubicBezTo>
                  <a:cubicBezTo>
                    <a:pt x="918028" y="112899"/>
                    <a:pt x="946339" y="338535"/>
                    <a:pt x="960471" y="476197"/>
                  </a:cubicBezTo>
                  <a:cubicBezTo>
                    <a:pt x="974649" y="613917"/>
                    <a:pt x="1017091" y="839611"/>
                    <a:pt x="1007655" y="950501"/>
                  </a:cubicBezTo>
                  <a:cubicBezTo>
                    <a:pt x="998218" y="1061448"/>
                    <a:pt x="1007655" y="1107335"/>
                    <a:pt x="1087844" y="1134108"/>
                  </a:cubicBezTo>
                  <a:cubicBezTo>
                    <a:pt x="1168033" y="1160880"/>
                    <a:pt x="1304844" y="1153222"/>
                    <a:pt x="1389728" y="1153222"/>
                  </a:cubicBezTo>
                  <a:cubicBezTo>
                    <a:pt x="1474659" y="1153222"/>
                    <a:pt x="1774518" y="1158462"/>
                    <a:pt x="1798133" y="1081945"/>
                  </a:cubicBezTo>
                  <a:cubicBezTo>
                    <a:pt x="1821703" y="1005485"/>
                    <a:pt x="1798133" y="761885"/>
                    <a:pt x="1793392" y="628023"/>
                  </a:cubicBezTo>
                  <a:cubicBezTo>
                    <a:pt x="1788697" y="494161"/>
                    <a:pt x="1809596" y="296448"/>
                    <a:pt x="1814291" y="189358"/>
                  </a:cubicBezTo>
                  <a:cubicBezTo>
                    <a:pt x="1817847" y="109041"/>
                    <a:pt x="1856800" y="9616"/>
                    <a:pt x="1867257" y="653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5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01022" y="1606747"/>
            <a:ext cx="1938330" cy="4606967"/>
            <a:chOff x="6178655" y="1417059"/>
            <a:chExt cx="1938330" cy="4606967"/>
          </a:xfrm>
        </p:grpSpPr>
        <p:sp>
          <p:nvSpPr>
            <p:cNvPr id="28" name="Shape 40"/>
            <p:cNvSpPr/>
            <p:nvPr/>
          </p:nvSpPr>
          <p:spPr>
            <a:xfrm>
              <a:off x="6449393" y="5828864"/>
              <a:ext cx="576486" cy="191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2" h="19101" extrusionOk="0">
                  <a:moveTo>
                    <a:pt x="8432" y="3931"/>
                  </a:moveTo>
                  <a:cubicBezTo>
                    <a:pt x="6770" y="6675"/>
                    <a:pt x="1556" y="12557"/>
                    <a:pt x="468" y="13602"/>
                  </a:cubicBezTo>
                  <a:cubicBezTo>
                    <a:pt x="-621" y="14647"/>
                    <a:pt x="9" y="18829"/>
                    <a:pt x="4306" y="19091"/>
                  </a:cubicBezTo>
                  <a:cubicBezTo>
                    <a:pt x="7061" y="19257"/>
                    <a:pt x="12663" y="17332"/>
                    <a:pt x="16481" y="13897"/>
                  </a:cubicBezTo>
                  <a:cubicBezTo>
                    <a:pt x="18621" y="11973"/>
                    <a:pt x="20200" y="9573"/>
                    <a:pt x="20406" y="6806"/>
                  </a:cubicBezTo>
                  <a:cubicBezTo>
                    <a:pt x="20979" y="-906"/>
                    <a:pt x="12041" y="-2343"/>
                    <a:pt x="8432" y="393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9" name="Shape 41"/>
            <p:cNvSpPr/>
            <p:nvPr/>
          </p:nvSpPr>
          <p:spPr>
            <a:xfrm>
              <a:off x="7191378" y="5828864"/>
              <a:ext cx="576477" cy="191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3" h="19100" extrusionOk="0">
                  <a:moveTo>
                    <a:pt x="12002" y="3930"/>
                  </a:moveTo>
                  <a:cubicBezTo>
                    <a:pt x="13663" y="6675"/>
                    <a:pt x="18877" y="12556"/>
                    <a:pt x="19965" y="13601"/>
                  </a:cubicBezTo>
                  <a:cubicBezTo>
                    <a:pt x="21054" y="14646"/>
                    <a:pt x="20424" y="18828"/>
                    <a:pt x="16127" y="19090"/>
                  </a:cubicBezTo>
                  <a:cubicBezTo>
                    <a:pt x="13373" y="19257"/>
                    <a:pt x="7771" y="17332"/>
                    <a:pt x="3952" y="13896"/>
                  </a:cubicBezTo>
                  <a:cubicBezTo>
                    <a:pt x="1812" y="11972"/>
                    <a:pt x="233" y="9575"/>
                    <a:pt x="27" y="6806"/>
                  </a:cubicBezTo>
                  <a:cubicBezTo>
                    <a:pt x="-546" y="-906"/>
                    <a:pt x="8392" y="-2343"/>
                    <a:pt x="12002" y="393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" name="Shape 42"/>
            <p:cNvSpPr/>
            <p:nvPr/>
          </p:nvSpPr>
          <p:spPr>
            <a:xfrm>
              <a:off x="6589767" y="3953847"/>
              <a:ext cx="924325" cy="1938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600" extrusionOk="0">
                  <a:moveTo>
                    <a:pt x="603" y="0"/>
                  </a:moveTo>
                  <a:cubicBezTo>
                    <a:pt x="-86" y="2174"/>
                    <a:pt x="-430" y="6484"/>
                    <a:pt x="947" y="10560"/>
                  </a:cubicBezTo>
                  <a:cubicBezTo>
                    <a:pt x="2325" y="14635"/>
                    <a:pt x="3013" y="16890"/>
                    <a:pt x="3013" y="18475"/>
                  </a:cubicBezTo>
                  <a:cubicBezTo>
                    <a:pt x="3013" y="20060"/>
                    <a:pt x="2325" y="21238"/>
                    <a:pt x="2325" y="21238"/>
                  </a:cubicBezTo>
                  <a:cubicBezTo>
                    <a:pt x="2325" y="21238"/>
                    <a:pt x="3128" y="21555"/>
                    <a:pt x="5883" y="21555"/>
                  </a:cubicBezTo>
                  <a:cubicBezTo>
                    <a:pt x="8637" y="21555"/>
                    <a:pt x="10015" y="21600"/>
                    <a:pt x="10015" y="21600"/>
                  </a:cubicBezTo>
                  <a:cubicBezTo>
                    <a:pt x="10015" y="21600"/>
                    <a:pt x="9671" y="20423"/>
                    <a:pt x="9555" y="18656"/>
                  </a:cubicBezTo>
                  <a:cubicBezTo>
                    <a:pt x="9441" y="16890"/>
                    <a:pt x="8523" y="13141"/>
                    <a:pt x="8637" y="10424"/>
                  </a:cubicBezTo>
                  <a:cubicBezTo>
                    <a:pt x="8752" y="7707"/>
                    <a:pt x="8318" y="5558"/>
                    <a:pt x="9198" y="5581"/>
                  </a:cubicBezTo>
                  <a:cubicBezTo>
                    <a:pt x="9691" y="5594"/>
                    <a:pt x="10316" y="5594"/>
                    <a:pt x="10810" y="5581"/>
                  </a:cubicBezTo>
                  <a:cubicBezTo>
                    <a:pt x="11685" y="5558"/>
                    <a:pt x="11632" y="7707"/>
                    <a:pt x="12227" y="10424"/>
                  </a:cubicBezTo>
                  <a:cubicBezTo>
                    <a:pt x="12823" y="13141"/>
                    <a:pt x="13284" y="16890"/>
                    <a:pt x="13482" y="18656"/>
                  </a:cubicBezTo>
                  <a:cubicBezTo>
                    <a:pt x="13680" y="20423"/>
                    <a:pt x="13544" y="21600"/>
                    <a:pt x="13544" y="21600"/>
                  </a:cubicBezTo>
                  <a:cubicBezTo>
                    <a:pt x="13544" y="21600"/>
                    <a:pt x="14913" y="21555"/>
                    <a:pt x="17668" y="21555"/>
                  </a:cubicBezTo>
                  <a:cubicBezTo>
                    <a:pt x="20423" y="21555"/>
                    <a:pt x="21170" y="21238"/>
                    <a:pt x="21170" y="21238"/>
                  </a:cubicBezTo>
                  <a:cubicBezTo>
                    <a:pt x="21170" y="21238"/>
                    <a:pt x="20273" y="20060"/>
                    <a:pt x="19992" y="18475"/>
                  </a:cubicBezTo>
                  <a:cubicBezTo>
                    <a:pt x="19712" y="16890"/>
                    <a:pt x="19286" y="14635"/>
                    <a:pt x="19941" y="10560"/>
                  </a:cubicBezTo>
                  <a:cubicBezTo>
                    <a:pt x="20597" y="6484"/>
                    <a:pt x="19820" y="2174"/>
                    <a:pt x="18746" y="0"/>
                  </a:cubicBezTo>
                  <a:cubicBezTo>
                    <a:pt x="17982" y="151"/>
                    <a:pt x="1357" y="144"/>
                    <a:pt x="603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6589774" y="4214545"/>
              <a:ext cx="894873" cy="1673953"/>
            </a:xfrm>
            <a:custGeom>
              <a:avLst/>
              <a:gdLst>
                <a:gd name="connsiteX0" fmla="*/ 450919 w 894873"/>
                <a:gd name="connsiteY0" fmla="*/ 212498 h 1673953"/>
                <a:gd name="connsiteX1" fmla="*/ 556396 w 894873"/>
                <a:gd name="connsiteY1" fmla="*/ 353277 h 1673953"/>
                <a:gd name="connsiteX2" fmla="*/ 621358 w 894873"/>
                <a:gd name="connsiteY2" fmla="*/ 1133686 h 1673953"/>
                <a:gd name="connsiteX3" fmla="*/ 656789 w 894873"/>
                <a:gd name="connsiteY3" fmla="*/ 1594792 h 1673953"/>
                <a:gd name="connsiteX4" fmla="*/ 894873 w 894873"/>
                <a:gd name="connsiteY4" fmla="*/ 1656385 h 1673953"/>
                <a:gd name="connsiteX5" fmla="*/ 775586 w 894873"/>
                <a:gd name="connsiteY5" fmla="*/ 1669894 h 1673953"/>
                <a:gd name="connsiteX6" fmla="*/ 595536 w 894873"/>
                <a:gd name="connsiteY6" fmla="*/ 1673953 h 1673953"/>
                <a:gd name="connsiteX7" fmla="*/ 592831 w 894873"/>
                <a:gd name="connsiteY7" fmla="*/ 1409874 h 1673953"/>
                <a:gd name="connsiteX8" fmla="*/ 538039 w 894873"/>
                <a:gd name="connsiteY8" fmla="*/ 671180 h 1673953"/>
                <a:gd name="connsiteX9" fmla="*/ 476133 w 894873"/>
                <a:gd name="connsiteY9" fmla="*/ 236740 h 1673953"/>
                <a:gd name="connsiteX10" fmla="*/ 405760 w 894873"/>
                <a:gd name="connsiteY10" fmla="*/ 236740 h 1673953"/>
                <a:gd name="connsiteX11" fmla="*/ 395077 w 894873"/>
                <a:gd name="connsiteY11" fmla="*/ 242899 h 1673953"/>
                <a:gd name="connsiteX12" fmla="*/ 391041 w 894873"/>
                <a:gd name="connsiteY12" fmla="*/ 223932 h 1673953"/>
                <a:gd name="connsiteX13" fmla="*/ 450919 w 894873"/>
                <a:gd name="connsiteY13" fmla="*/ 212498 h 1673953"/>
                <a:gd name="connsiteX14" fmla="*/ 2792 w 894873"/>
                <a:gd name="connsiteY14" fmla="*/ 0 h 1673953"/>
                <a:gd name="connsiteX15" fmla="*/ 2985 w 894873"/>
                <a:gd name="connsiteY15" fmla="*/ 232 h 1673953"/>
                <a:gd name="connsiteX16" fmla="*/ 156529 w 894873"/>
                <a:gd name="connsiteY16" fmla="*/ 1154169 h 1673953"/>
                <a:gd name="connsiteX17" fmla="*/ 174251 w 894873"/>
                <a:gd name="connsiteY17" fmla="*/ 1567392 h 1673953"/>
                <a:gd name="connsiteX18" fmla="*/ 314752 w 894873"/>
                <a:gd name="connsiteY18" fmla="*/ 1666781 h 1673953"/>
                <a:gd name="connsiteX19" fmla="*/ 256834 w 894873"/>
                <a:gd name="connsiteY19" fmla="*/ 1666473 h 1673953"/>
                <a:gd name="connsiteX20" fmla="*/ 101469 w 894873"/>
                <a:gd name="connsiteY20" fmla="*/ 1637998 h 1673953"/>
                <a:gd name="connsiteX21" fmla="*/ 131553 w 894873"/>
                <a:gd name="connsiteY21" fmla="*/ 1390142 h 1673953"/>
                <a:gd name="connsiteX22" fmla="*/ 41330 w 894873"/>
                <a:gd name="connsiteY22" fmla="*/ 679908 h 1673953"/>
                <a:gd name="connsiteX23" fmla="*/ 2792 w 894873"/>
                <a:gd name="connsiteY23" fmla="*/ 0 h 167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4873" h="1673953">
                  <a:moveTo>
                    <a:pt x="450919" y="212498"/>
                  </a:moveTo>
                  <a:cubicBezTo>
                    <a:pt x="504342" y="204207"/>
                    <a:pt x="538675" y="216793"/>
                    <a:pt x="556396" y="353277"/>
                  </a:cubicBezTo>
                  <a:cubicBezTo>
                    <a:pt x="580025" y="535186"/>
                    <a:pt x="621358" y="956537"/>
                    <a:pt x="621358" y="1133686"/>
                  </a:cubicBezTo>
                  <a:cubicBezTo>
                    <a:pt x="621358" y="1310905"/>
                    <a:pt x="662691" y="1532570"/>
                    <a:pt x="656789" y="1594792"/>
                  </a:cubicBezTo>
                  <a:cubicBezTo>
                    <a:pt x="651145" y="1654285"/>
                    <a:pt x="742534" y="1683122"/>
                    <a:pt x="894873" y="1656385"/>
                  </a:cubicBezTo>
                  <a:cubicBezTo>
                    <a:pt x="871478" y="1663244"/>
                    <a:pt x="833807" y="1669894"/>
                    <a:pt x="775586" y="1669894"/>
                  </a:cubicBezTo>
                  <a:cubicBezTo>
                    <a:pt x="655320" y="1669894"/>
                    <a:pt x="595536" y="1673953"/>
                    <a:pt x="595536" y="1673953"/>
                  </a:cubicBezTo>
                  <a:cubicBezTo>
                    <a:pt x="595536" y="1673953"/>
                    <a:pt x="601461" y="1568335"/>
                    <a:pt x="592831" y="1409874"/>
                  </a:cubicBezTo>
                  <a:cubicBezTo>
                    <a:pt x="584177" y="1251412"/>
                    <a:pt x="564047" y="914961"/>
                    <a:pt x="538039" y="671180"/>
                  </a:cubicBezTo>
                  <a:cubicBezTo>
                    <a:pt x="512031" y="427398"/>
                    <a:pt x="514363" y="234640"/>
                    <a:pt x="476133" y="236740"/>
                  </a:cubicBezTo>
                  <a:cubicBezTo>
                    <a:pt x="454603" y="237860"/>
                    <a:pt x="427312" y="237860"/>
                    <a:pt x="405760" y="236740"/>
                  </a:cubicBezTo>
                  <a:cubicBezTo>
                    <a:pt x="401538" y="236460"/>
                    <a:pt x="398016" y="238630"/>
                    <a:pt x="395077" y="242899"/>
                  </a:cubicBezTo>
                  <a:cubicBezTo>
                    <a:pt x="393747" y="236320"/>
                    <a:pt x="392394" y="229951"/>
                    <a:pt x="391041" y="223932"/>
                  </a:cubicBezTo>
                  <a:cubicBezTo>
                    <a:pt x="413183" y="220345"/>
                    <a:pt x="433112" y="215261"/>
                    <a:pt x="450919" y="212498"/>
                  </a:cubicBezTo>
                  <a:close/>
                  <a:moveTo>
                    <a:pt x="2792" y="0"/>
                  </a:moveTo>
                  <a:cubicBezTo>
                    <a:pt x="2792" y="0"/>
                    <a:pt x="2985" y="232"/>
                    <a:pt x="2985" y="232"/>
                  </a:cubicBezTo>
                  <a:cubicBezTo>
                    <a:pt x="44336" y="301873"/>
                    <a:pt x="156529" y="943506"/>
                    <a:pt x="156529" y="1154169"/>
                  </a:cubicBezTo>
                  <a:cubicBezTo>
                    <a:pt x="156529" y="1364909"/>
                    <a:pt x="197865" y="1495550"/>
                    <a:pt x="174251" y="1567392"/>
                  </a:cubicBezTo>
                  <a:cubicBezTo>
                    <a:pt x="157151" y="1619401"/>
                    <a:pt x="217423" y="1651271"/>
                    <a:pt x="314752" y="1666781"/>
                  </a:cubicBezTo>
                  <a:cubicBezTo>
                    <a:pt x="297312" y="1666550"/>
                    <a:pt x="278006" y="1666473"/>
                    <a:pt x="256834" y="1666473"/>
                  </a:cubicBezTo>
                  <a:cubicBezTo>
                    <a:pt x="136557" y="1666473"/>
                    <a:pt x="101469" y="1637998"/>
                    <a:pt x="101469" y="1637998"/>
                  </a:cubicBezTo>
                  <a:cubicBezTo>
                    <a:pt x="101469" y="1637998"/>
                    <a:pt x="131553" y="1532358"/>
                    <a:pt x="131553" y="1390142"/>
                  </a:cubicBezTo>
                  <a:cubicBezTo>
                    <a:pt x="131553" y="1247925"/>
                    <a:pt x="101469" y="1045597"/>
                    <a:pt x="41330" y="679908"/>
                  </a:cubicBezTo>
                  <a:cubicBezTo>
                    <a:pt x="2333" y="442778"/>
                    <a:pt x="-5040" y="196850"/>
                    <a:pt x="2792" y="0"/>
                  </a:cubicBezTo>
                  <a:close/>
                </a:path>
              </a:pathLst>
            </a:custGeom>
            <a:solidFill>
              <a:srgbClr val="010101">
                <a:alpha val="25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" name="Shape 37"/>
            <p:cNvSpPr/>
            <p:nvPr/>
          </p:nvSpPr>
          <p:spPr>
            <a:xfrm>
              <a:off x="6720117" y="2349555"/>
              <a:ext cx="617522" cy="870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02" h="21539" extrusionOk="0">
                  <a:moveTo>
                    <a:pt x="19104" y="15087"/>
                  </a:moveTo>
                  <a:cubicBezTo>
                    <a:pt x="17180" y="14796"/>
                    <a:pt x="14019" y="13931"/>
                    <a:pt x="14019" y="11499"/>
                  </a:cubicBezTo>
                  <a:lnTo>
                    <a:pt x="14019" y="0"/>
                  </a:lnTo>
                  <a:lnTo>
                    <a:pt x="5283" y="0"/>
                  </a:lnTo>
                  <a:lnTo>
                    <a:pt x="5283" y="11501"/>
                  </a:lnTo>
                  <a:cubicBezTo>
                    <a:pt x="5281" y="13932"/>
                    <a:pt x="2122" y="14797"/>
                    <a:pt x="198" y="15087"/>
                  </a:cubicBezTo>
                  <a:cubicBezTo>
                    <a:pt x="-1149" y="15290"/>
                    <a:pt x="4697" y="18536"/>
                    <a:pt x="8332" y="20344"/>
                  </a:cubicBezTo>
                  <a:cubicBezTo>
                    <a:pt x="8283" y="21018"/>
                    <a:pt x="8252" y="21458"/>
                    <a:pt x="8252" y="21525"/>
                  </a:cubicBezTo>
                  <a:cubicBezTo>
                    <a:pt x="8252" y="21600"/>
                    <a:pt x="8803" y="21379"/>
                    <a:pt x="9651" y="20982"/>
                  </a:cubicBezTo>
                  <a:cubicBezTo>
                    <a:pt x="10499" y="21379"/>
                    <a:pt x="11050" y="21600"/>
                    <a:pt x="11050" y="21525"/>
                  </a:cubicBezTo>
                  <a:cubicBezTo>
                    <a:pt x="11050" y="21458"/>
                    <a:pt x="11019" y="21018"/>
                    <a:pt x="10970" y="20344"/>
                  </a:cubicBezTo>
                  <a:cubicBezTo>
                    <a:pt x="14605" y="18536"/>
                    <a:pt x="20451" y="15290"/>
                    <a:pt x="19104" y="15087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" name="Shape 38"/>
            <p:cNvSpPr/>
            <p:nvPr/>
          </p:nvSpPr>
          <p:spPr>
            <a:xfrm>
              <a:off x="6890573" y="2600225"/>
              <a:ext cx="279490" cy="248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1714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4" name="Shape 39"/>
            <p:cNvSpPr/>
            <p:nvPr/>
          </p:nvSpPr>
          <p:spPr>
            <a:xfrm>
              <a:off x="6429338" y="1467194"/>
              <a:ext cx="1201260" cy="1272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600" extrusionOk="0">
                  <a:moveTo>
                    <a:pt x="20175" y="10150"/>
                  </a:moveTo>
                  <a:cubicBezTo>
                    <a:pt x="20062" y="10122"/>
                    <a:pt x="19946" y="10113"/>
                    <a:pt x="19829" y="10119"/>
                  </a:cubicBezTo>
                  <a:cubicBezTo>
                    <a:pt x="19865" y="9082"/>
                    <a:pt x="19841" y="8137"/>
                    <a:pt x="19756" y="7436"/>
                  </a:cubicBezTo>
                  <a:cubicBezTo>
                    <a:pt x="19441" y="4839"/>
                    <a:pt x="16295" y="0"/>
                    <a:pt x="10570" y="0"/>
                  </a:cubicBezTo>
                  <a:cubicBezTo>
                    <a:pt x="4845" y="0"/>
                    <a:pt x="1699" y="4839"/>
                    <a:pt x="1384" y="7436"/>
                  </a:cubicBezTo>
                  <a:cubicBezTo>
                    <a:pt x="1299" y="8137"/>
                    <a:pt x="1275" y="9082"/>
                    <a:pt x="1311" y="10119"/>
                  </a:cubicBezTo>
                  <a:cubicBezTo>
                    <a:pt x="1194" y="10113"/>
                    <a:pt x="1078" y="10122"/>
                    <a:pt x="965" y="10150"/>
                  </a:cubicBezTo>
                  <a:cubicBezTo>
                    <a:pt x="134" y="10360"/>
                    <a:pt x="-230" y="11466"/>
                    <a:pt x="153" y="12619"/>
                  </a:cubicBezTo>
                  <a:cubicBezTo>
                    <a:pt x="446" y="13505"/>
                    <a:pt x="1094" y="14159"/>
                    <a:pt x="1755" y="14321"/>
                  </a:cubicBezTo>
                  <a:cubicBezTo>
                    <a:pt x="2023" y="15753"/>
                    <a:pt x="2407" y="16985"/>
                    <a:pt x="2906" y="17607"/>
                  </a:cubicBezTo>
                  <a:cubicBezTo>
                    <a:pt x="4229" y="19255"/>
                    <a:pt x="8997" y="21600"/>
                    <a:pt x="10696" y="21600"/>
                  </a:cubicBezTo>
                  <a:cubicBezTo>
                    <a:pt x="12395" y="21600"/>
                    <a:pt x="16912" y="19255"/>
                    <a:pt x="18234" y="17607"/>
                  </a:cubicBezTo>
                  <a:cubicBezTo>
                    <a:pt x="18733" y="16985"/>
                    <a:pt x="19117" y="15753"/>
                    <a:pt x="19385" y="14321"/>
                  </a:cubicBezTo>
                  <a:cubicBezTo>
                    <a:pt x="20046" y="14159"/>
                    <a:pt x="20694" y="13505"/>
                    <a:pt x="20987" y="12619"/>
                  </a:cubicBezTo>
                  <a:cubicBezTo>
                    <a:pt x="21370" y="11466"/>
                    <a:pt x="21006" y="10360"/>
                    <a:pt x="20175" y="1015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5" name="Shape 44"/>
            <p:cNvSpPr/>
            <p:nvPr/>
          </p:nvSpPr>
          <p:spPr>
            <a:xfrm>
              <a:off x="6309017" y="3201834"/>
              <a:ext cx="317848" cy="612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74" h="21394" extrusionOk="0">
                  <a:moveTo>
                    <a:pt x="1601" y="21394"/>
                  </a:moveTo>
                  <a:cubicBezTo>
                    <a:pt x="6460" y="17487"/>
                    <a:pt x="14527" y="7547"/>
                    <a:pt x="18398" y="4404"/>
                  </a:cubicBezTo>
                  <a:cubicBezTo>
                    <a:pt x="19717" y="3334"/>
                    <a:pt x="19988" y="1824"/>
                    <a:pt x="19628" y="278"/>
                  </a:cubicBezTo>
                  <a:cubicBezTo>
                    <a:pt x="17162" y="-206"/>
                    <a:pt x="14807" y="-82"/>
                    <a:pt x="12640" y="838"/>
                  </a:cubicBezTo>
                  <a:cubicBezTo>
                    <a:pt x="12640" y="5300"/>
                    <a:pt x="10265" y="11520"/>
                    <a:pt x="6999" y="14494"/>
                  </a:cubicBezTo>
                  <a:cubicBezTo>
                    <a:pt x="3733" y="17469"/>
                    <a:pt x="-1612" y="19632"/>
                    <a:pt x="467" y="20714"/>
                  </a:cubicBezTo>
                  <a:cubicBezTo>
                    <a:pt x="741" y="20856"/>
                    <a:pt x="1129" y="21091"/>
                    <a:pt x="1601" y="21394"/>
                  </a:cubicBezTo>
                  <a:close/>
                </a:path>
              </a:pathLst>
            </a:custGeom>
            <a:solidFill>
              <a:srgbClr val="9EB3C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6" name="Shape 45"/>
            <p:cNvSpPr/>
            <p:nvPr/>
          </p:nvSpPr>
          <p:spPr>
            <a:xfrm>
              <a:off x="6499527" y="2911057"/>
              <a:ext cx="1050813" cy="134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6" h="21502" extrusionOk="0">
                  <a:moveTo>
                    <a:pt x="421" y="1798"/>
                  </a:moveTo>
                  <a:cubicBezTo>
                    <a:pt x="-1162" y="2507"/>
                    <a:pt x="2305" y="12337"/>
                    <a:pt x="1237" y="20057"/>
                  </a:cubicBezTo>
                  <a:cubicBezTo>
                    <a:pt x="1131" y="20825"/>
                    <a:pt x="3934" y="21600"/>
                    <a:pt x="9941" y="21492"/>
                  </a:cubicBezTo>
                  <a:cubicBezTo>
                    <a:pt x="15949" y="21600"/>
                    <a:pt x="18752" y="20825"/>
                    <a:pt x="18646" y="20057"/>
                  </a:cubicBezTo>
                  <a:cubicBezTo>
                    <a:pt x="18237" y="17097"/>
                    <a:pt x="17951" y="12627"/>
                    <a:pt x="18335" y="9679"/>
                  </a:cubicBezTo>
                  <a:cubicBezTo>
                    <a:pt x="18952" y="4940"/>
                    <a:pt x="20438" y="2235"/>
                    <a:pt x="19462" y="1798"/>
                  </a:cubicBezTo>
                  <a:cubicBezTo>
                    <a:pt x="17955" y="1123"/>
                    <a:pt x="15705" y="435"/>
                    <a:pt x="13565" y="0"/>
                  </a:cubicBezTo>
                  <a:cubicBezTo>
                    <a:pt x="12856" y="570"/>
                    <a:pt x="11499" y="956"/>
                    <a:pt x="9941" y="956"/>
                  </a:cubicBezTo>
                  <a:cubicBezTo>
                    <a:pt x="8384" y="956"/>
                    <a:pt x="7027" y="570"/>
                    <a:pt x="6318" y="0"/>
                  </a:cubicBezTo>
                  <a:cubicBezTo>
                    <a:pt x="4179" y="435"/>
                    <a:pt x="1928" y="1123"/>
                    <a:pt x="421" y="1798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" name="Shape 46"/>
            <p:cNvSpPr/>
            <p:nvPr/>
          </p:nvSpPr>
          <p:spPr>
            <a:xfrm>
              <a:off x="7010895" y="2971218"/>
              <a:ext cx="20736" cy="1280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cubicBezTo>
                    <a:pt x="18015" y="21599"/>
                    <a:pt x="14429" y="21598"/>
                    <a:pt x="10794" y="21597"/>
                  </a:cubicBezTo>
                  <a:cubicBezTo>
                    <a:pt x="7171" y="21598"/>
                    <a:pt x="3585" y="21599"/>
                    <a:pt x="0" y="21600"/>
                  </a:cubicBezTo>
                  <a:lnTo>
                    <a:pt x="0" y="0"/>
                  </a:lnTo>
                  <a:cubicBezTo>
                    <a:pt x="3585" y="1"/>
                    <a:pt x="7171" y="2"/>
                    <a:pt x="10794" y="2"/>
                  </a:cubicBezTo>
                  <a:cubicBezTo>
                    <a:pt x="14429" y="2"/>
                    <a:pt x="18027" y="1"/>
                    <a:pt x="21600" y="0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" name="Shape 48"/>
            <p:cNvSpPr/>
            <p:nvPr/>
          </p:nvSpPr>
          <p:spPr>
            <a:xfrm>
              <a:off x="7863176" y="4495296"/>
              <a:ext cx="239963" cy="636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9" y="0"/>
                  </a:moveTo>
                  <a:lnTo>
                    <a:pt x="16841" y="0"/>
                  </a:lnTo>
                  <a:cubicBezTo>
                    <a:pt x="19458" y="0"/>
                    <a:pt x="21600" y="655"/>
                    <a:pt x="21600" y="1455"/>
                  </a:cubicBezTo>
                  <a:lnTo>
                    <a:pt x="21600" y="20145"/>
                  </a:lnTo>
                  <a:cubicBezTo>
                    <a:pt x="21600" y="20945"/>
                    <a:pt x="19458" y="21600"/>
                    <a:pt x="16841" y="21600"/>
                  </a:cubicBezTo>
                  <a:lnTo>
                    <a:pt x="4759" y="21600"/>
                  </a:lnTo>
                  <a:cubicBezTo>
                    <a:pt x="2141" y="21600"/>
                    <a:pt x="0" y="20945"/>
                    <a:pt x="0" y="20145"/>
                  </a:cubicBezTo>
                  <a:lnTo>
                    <a:pt x="0" y="1455"/>
                  </a:lnTo>
                  <a:cubicBezTo>
                    <a:pt x="0" y="655"/>
                    <a:pt x="2141" y="0"/>
                    <a:pt x="4759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9" name="Shape 49"/>
            <p:cNvSpPr/>
            <p:nvPr/>
          </p:nvSpPr>
          <p:spPr>
            <a:xfrm>
              <a:off x="7321727" y="4495296"/>
              <a:ext cx="764042" cy="851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12"/>
                  </a:moveTo>
                  <a:lnTo>
                    <a:pt x="16577" y="0"/>
                  </a:lnTo>
                  <a:lnTo>
                    <a:pt x="21233" y="3766"/>
                  </a:lnTo>
                  <a:lnTo>
                    <a:pt x="21600" y="15848"/>
                  </a:lnTo>
                  <a:lnTo>
                    <a:pt x="5229" y="21600"/>
                  </a:lnTo>
                  <a:cubicBezTo>
                    <a:pt x="5229" y="21600"/>
                    <a:pt x="1633" y="14164"/>
                    <a:pt x="0" y="5312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0" name="Shape 50"/>
            <p:cNvSpPr/>
            <p:nvPr/>
          </p:nvSpPr>
          <p:spPr>
            <a:xfrm>
              <a:off x="7291646" y="4695833"/>
              <a:ext cx="239975" cy="652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9" y="0"/>
                  </a:moveTo>
                  <a:lnTo>
                    <a:pt x="16841" y="0"/>
                  </a:lnTo>
                  <a:cubicBezTo>
                    <a:pt x="19459" y="0"/>
                    <a:pt x="21600" y="638"/>
                    <a:pt x="21600" y="1418"/>
                  </a:cubicBezTo>
                  <a:lnTo>
                    <a:pt x="21600" y="20182"/>
                  </a:lnTo>
                  <a:cubicBezTo>
                    <a:pt x="21600" y="20962"/>
                    <a:pt x="19459" y="21600"/>
                    <a:pt x="16841" y="21600"/>
                  </a:cubicBezTo>
                  <a:lnTo>
                    <a:pt x="4759" y="21600"/>
                  </a:lnTo>
                  <a:cubicBezTo>
                    <a:pt x="2141" y="21600"/>
                    <a:pt x="0" y="20962"/>
                    <a:pt x="0" y="20182"/>
                  </a:cubicBezTo>
                  <a:lnTo>
                    <a:pt x="0" y="1418"/>
                  </a:lnTo>
                  <a:cubicBezTo>
                    <a:pt x="0" y="638"/>
                    <a:pt x="2141" y="0"/>
                    <a:pt x="4759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1" name="Shape 51"/>
            <p:cNvSpPr/>
            <p:nvPr/>
          </p:nvSpPr>
          <p:spPr>
            <a:xfrm>
              <a:off x="7321727" y="4725913"/>
              <a:ext cx="178577" cy="60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5" y="0"/>
                  </a:moveTo>
                  <a:lnTo>
                    <a:pt x="18515" y="0"/>
                  </a:lnTo>
                  <a:cubicBezTo>
                    <a:pt x="20212" y="0"/>
                    <a:pt x="21600" y="333"/>
                    <a:pt x="21600" y="739"/>
                  </a:cubicBezTo>
                  <a:lnTo>
                    <a:pt x="21600" y="20861"/>
                  </a:lnTo>
                  <a:cubicBezTo>
                    <a:pt x="21600" y="21267"/>
                    <a:pt x="20212" y="21600"/>
                    <a:pt x="18515" y="21600"/>
                  </a:cubicBezTo>
                  <a:lnTo>
                    <a:pt x="3085" y="21600"/>
                  </a:lnTo>
                  <a:cubicBezTo>
                    <a:pt x="1389" y="21600"/>
                    <a:pt x="0" y="21267"/>
                    <a:pt x="0" y="20861"/>
                  </a:cubicBezTo>
                  <a:lnTo>
                    <a:pt x="0" y="739"/>
                  </a:lnTo>
                  <a:cubicBezTo>
                    <a:pt x="0" y="333"/>
                    <a:pt x="1389" y="0"/>
                    <a:pt x="3085" y="0"/>
                  </a:cubicBez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2" name="Shape 52"/>
            <p:cNvSpPr/>
            <p:nvPr/>
          </p:nvSpPr>
          <p:spPr>
            <a:xfrm>
              <a:off x="7642585" y="4435135"/>
              <a:ext cx="249985" cy="122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097" extrusionOk="0">
                  <a:moveTo>
                    <a:pt x="21147" y="15711"/>
                  </a:moveTo>
                  <a:cubicBezTo>
                    <a:pt x="21147" y="18688"/>
                    <a:pt x="19687" y="21097"/>
                    <a:pt x="17886" y="21097"/>
                  </a:cubicBezTo>
                  <a:cubicBezTo>
                    <a:pt x="16085" y="21097"/>
                    <a:pt x="14625" y="18688"/>
                    <a:pt x="14625" y="15711"/>
                  </a:cubicBezTo>
                  <a:lnTo>
                    <a:pt x="14625" y="12586"/>
                  </a:lnTo>
                  <a:lnTo>
                    <a:pt x="4624" y="20345"/>
                  </a:lnTo>
                  <a:cubicBezTo>
                    <a:pt x="2999" y="21600"/>
                    <a:pt x="1066" y="20443"/>
                    <a:pt x="306" y="17756"/>
                  </a:cubicBezTo>
                  <a:cubicBezTo>
                    <a:pt x="-453" y="15073"/>
                    <a:pt x="248" y="11881"/>
                    <a:pt x="1873" y="10625"/>
                  </a:cubicBezTo>
                  <a:lnTo>
                    <a:pt x="13080" y="1930"/>
                  </a:lnTo>
                  <a:cubicBezTo>
                    <a:pt x="13133" y="1881"/>
                    <a:pt x="13189" y="1838"/>
                    <a:pt x="13244" y="1794"/>
                  </a:cubicBezTo>
                  <a:lnTo>
                    <a:pt x="13475" y="1613"/>
                  </a:lnTo>
                  <a:cubicBezTo>
                    <a:pt x="14514" y="798"/>
                    <a:pt x="15535" y="0"/>
                    <a:pt x="16793" y="0"/>
                  </a:cubicBezTo>
                  <a:cubicBezTo>
                    <a:pt x="19389" y="0"/>
                    <a:pt x="21147" y="2067"/>
                    <a:pt x="21147" y="8634"/>
                  </a:cubicBezTo>
                  <a:cubicBezTo>
                    <a:pt x="21147" y="8634"/>
                    <a:pt x="21147" y="15711"/>
                    <a:pt x="21147" y="15711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3" name="Shape 53"/>
            <p:cNvSpPr/>
            <p:nvPr/>
          </p:nvSpPr>
          <p:spPr>
            <a:xfrm>
              <a:off x="7582424" y="4324840"/>
              <a:ext cx="252387" cy="278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7" h="20215" extrusionOk="0">
                  <a:moveTo>
                    <a:pt x="12789" y="13"/>
                  </a:moveTo>
                  <a:cubicBezTo>
                    <a:pt x="13321" y="2631"/>
                    <a:pt x="14225" y="3231"/>
                    <a:pt x="16695" y="6015"/>
                  </a:cubicBezTo>
                  <a:cubicBezTo>
                    <a:pt x="19166" y="8800"/>
                    <a:pt x="19609" y="14451"/>
                    <a:pt x="14364" y="17998"/>
                  </a:cubicBezTo>
                  <a:cubicBezTo>
                    <a:pt x="9117" y="21543"/>
                    <a:pt x="2881" y="19955"/>
                    <a:pt x="2072" y="19204"/>
                  </a:cubicBezTo>
                  <a:cubicBezTo>
                    <a:pt x="-1819" y="15582"/>
                    <a:pt x="10867" y="16659"/>
                    <a:pt x="11076" y="16421"/>
                  </a:cubicBezTo>
                  <a:cubicBezTo>
                    <a:pt x="12514" y="14770"/>
                    <a:pt x="5787" y="6078"/>
                    <a:pt x="5980" y="9346"/>
                  </a:cubicBezTo>
                  <a:cubicBezTo>
                    <a:pt x="6176" y="12614"/>
                    <a:pt x="4881" y="16539"/>
                    <a:pt x="1445" y="17044"/>
                  </a:cubicBezTo>
                  <a:cubicBezTo>
                    <a:pt x="-1991" y="17547"/>
                    <a:pt x="1970" y="12132"/>
                    <a:pt x="550" y="9484"/>
                  </a:cubicBezTo>
                  <a:cubicBezTo>
                    <a:pt x="-869" y="6836"/>
                    <a:pt x="954" y="2832"/>
                    <a:pt x="3765" y="1980"/>
                  </a:cubicBezTo>
                  <a:cubicBezTo>
                    <a:pt x="4242" y="1836"/>
                    <a:pt x="4569" y="1448"/>
                    <a:pt x="4774" y="860"/>
                  </a:cubicBezTo>
                  <a:cubicBezTo>
                    <a:pt x="8076" y="142"/>
                    <a:pt x="10537" y="-57"/>
                    <a:pt x="12789" y="13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4" name="Shape 55"/>
            <p:cNvSpPr/>
            <p:nvPr/>
          </p:nvSpPr>
          <p:spPr>
            <a:xfrm>
              <a:off x="7562371" y="4478667"/>
              <a:ext cx="202058" cy="17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2" h="21086" extrusionOk="0">
                  <a:moveTo>
                    <a:pt x="8028" y="17382"/>
                  </a:moveTo>
                  <a:cubicBezTo>
                    <a:pt x="8028" y="19429"/>
                    <a:pt x="6230" y="21086"/>
                    <a:pt x="4014" y="21086"/>
                  </a:cubicBezTo>
                  <a:cubicBezTo>
                    <a:pt x="1797" y="21086"/>
                    <a:pt x="0" y="19429"/>
                    <a:pt x="0" y="17382"/>
                  </a:cubicBezTo>
                  <a:lnTo>
                    <a:pt x="0" y="12514"/>
                  </a:lnTo>
                  <a:cubicBezTo>
                    <a:pt x="0" y="6929"/>
                    <a:pt x="3085" y="5606"/>
                    <a:pt x="6271" y="4239"/>
                  </a:cubicBezTo>
                  <a:lnTo>
                    <a:pt x="6342" y="4209"/>
                  </a:lnTo>
                  <a:lnTo>
                    <a:pt x="15357" y="340"/>
                  </a:lnTo>
                  <a:cubicBezTo>
                    <a:pt x="17365" y="-514"/>
                    <a:pt x="19746" y="296"/>
                    <a:pt x="20672" y="2149"/>
                  </a:cubicBezTo>
                  <a:cubicBezTo>
                    <a:pt x="21600" y="4002"/>
                    <a:pt x="20722" y="6198"/>
                    <a:pt x="18714" y="7054"/>
                  </a:cubicBezTo>
                  <a:lnTo>
                    <a:pt x="9698" y="10921"/>
                  </a:lnTo>
                  <a:lnTo>
                    <a:pt x="9626" y="10951"/>
                  </a:lnTo>
                  <a:cubicBezTo>
                    <a:pt x="8815" y="11300"/>
                    <a:pt x="8028" y="11638"/>
                    <a:pt x="8028" y="12514"/>
                  </a:cubicBezTo>
                  <a:cubicBezTo>
                    <a:pt x="8028" y="12514"/>
                    <a:pt x="8028" y="17382"/>
                    <a:pt x="8028" y="17382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5" name="Shape 56"/>
            <p:cNvSpPr/>
            <p:nvPr/>
          </p:nvSpPr>
          <p:spPr>
            <a:xfrm>
              <a:off x="7538537" y="4583654"/>
              <a:ext cx="551212" cy="596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0" extrusionOk="0">
                  <a:moveTo>
                    <a:pt x="2299" y="6042"/>
                  </a:moveTo>
                  <a:lnTo>
                    <a:pt x="19300" y="148"/>
                  </a:lnTo>
                  <a:cubicBezTo>
                    <a:pt x="20566" y="-290"/>
                    <a:pt x="21600" y="276"/>
                    <a:pt x="21600" y="1407"/>
                  </a:cubicBezTo>
                  <a:lnTo>
                    <a:pt x="21600" y="12125"/>
                  </a:lnTo>
                  <a:cubicBezTo>
                    <a:pt x="21600" y="13256"/>
                    <a:pt x="20566" y="14540"/>
                    <a:pt x="19300" y="14978"/>
                  </a:cubicBezTo>
                  <a:lnTo>
                    <a:pt x="2299" y="20872"/>
                  </a:lnTo>
                  <a:cubicBezTo>
                    <a:pt x="1034" y="21310"/>
                    <a:pt x="0" y="20744"/>
                    <a:pt x="0" y="19613"/>
                  </a:cubicBezTo>
                  <a:lnTo>
                    <a:pt x="0" y="8894"/>
                  </a:lnTo>
                  <a:cubicBezTo>
                    <a:pt x="0" y="7764"/>
                    <a:pt x="1034" y="6480"/>
                    <a:pt x="2299" y="6042"/>
                  </a:cubicBezTo>
                  <a:close/>
                </a:path>
              </a:pathLst>
            </a:custGeom>
            <a:solidFill>
              <a:srgbClr val="010101">
                <a:alpha val="14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6" name="Shape 57"/>
            <p:cNvSpPr/>
            <p:nvPr/>
          </p:nvSpPr>
          <p:spPr>
            <a:xfrm>
              <a:off x="7539633" y="4581904"/>
              <a:ext cx="577352" cy="554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0977" extrusionOk="0">
                  <a:moveTo>
                    <a:pt x="2182" y="6482"/>
                  </a:moveTo>
                  <a:lnTo>
                    <a:pt x="18252" y="158"/>
                  </a:lnTo>
                  <a:cubicBezTo>
                    <a:pt x="19448" y="-312"/>
                    <a:pt x="20309" y="299"/>
                    <a:pt x="20425" y="1509"/>
                  </a:cubicBezTo>
                  <a:lnTo>
                    <a:pt x="21377" y="11434"/>
                  </a:lnTo>
                  <a:cubicBezTo>
                    <a:pt x="21493" y="12643"/>
                    <a:pt x="20399" y="14024"/>
                    <a:pt x="19203" y="14494"/>
                  </a:cubicBezTo>
                  <a:lnTo>
                    <a:pt x="3134" y="20818"/>
                  </a:lnTo>
                  <a:cubicBezTo>
                    <a:pt x="1939" y="21288"/>
                    <a:pt x="1076" y="20676"/>
                    <a:pt x="960" y="19467"/>
                  </a:cubicBezTo>
                  <a:lnTo>
                    <a:pt x="9" y="9542"/>
                  </a:lnTo>
                  <a:cubicBezTo>
                    <a:pt x="-107" y="8333"/>
                    <a:pt x="987" y="6952"/>
                    <a:pt x="2182" y="6482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7" name="Shape 58"/>
            <p:cNvSpPr/>
            <p:nvPr/>
          </p:nvSpPr>
          <p:spPr>
            <a:xfrm>
              <a:off x="7823068" y="4986611"/>
              <a:ext cx="62244" cy="132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4" extrusionOk="0">
                  <a:moveTo>
                    <a:pt x="4857" y="2380"/>
                  </a:moveTo>
                  <a:lnTo>
                    <a:pt x="16747" y="174"/>
                  </a:lnTo>
                  <a:cubicBezTo>
                    <a:pt x="19416" y="-323"/>
                    <a:pt x="21600" y="282"/>
                    <a:pt x="21600" y="1516"/>
                  </a:cubicBezTo>
                  <a:lnTo>
                    <a:pt x="21600" y="15428"/>
                  </a:lnTo>
                  <a:cubicBezTo>
                    <a:pt x="21600" y="16662"/>
                    <a:pt x="19416" y="18079"/>
                    <a:pt x="16747" y="18574"/>
                  </a:cubicBezTo>
                  <a:lnTo>
                    <a:pt x="4857" y="20780"/>
                  </a:lnTo>
                  <a:cubicBezTo>
                    <a:pt x="2184" y="21277"/>
                    <a:pt x="0" y="20672"/>
                    <a:pt x="0" y="19438"/>
                  </a:cubicBezTo>
                  <a:lnTo>
                    <a:pt x="0" y="5526"/>
                  </a:lnTo>
                  <a:cubicBezTo>
                    <a:pt x="0" y="4290"/>
                    <a:pt x="2184" y="2875"/>
                    <a:pt x="4857" y="238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8" name="Shape 60"/>
            <p:cNvSpPr/>
            <p:nvPr/>
          </p:nvSpPr>
          <p:spPr>
            <a:xfrm>
              <a:off x="7171324" y="2028696"/>
              <a:ext cx="127031" cy="176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48" y="21600"/>
                    <a:pt x="21600" y="16749"/>
                    <a:pt x="21600" y="10799"/>
                  </a:cubicBezTo>
                  <a:cubicBezTo>
                    <a:pt x="21600" y="4850"/>
                    <a:pt x="16748" y="0"/>
                    <a:pt x="10800" y="0"/>
                  </a:cubicBezTo>
                  <a:cubicBezTo>
                    <a:pt x="4852" y="0"/>
                    <a:pt x="0" y="4850"/>
                    <a:pt x="0" y="10799"/>
                  </a:cubicBezTo>
                  <a:cubicBezTo>
                    <a:pt x="0" y="16749"/>
                    <a:pt x="4852" y="21600"/>
                    <a:pt x="10800" y="21600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9" name="Shape 61"/>
            <p:cNvSpPr/>
            <p:nvPr/>
          </p:nvSpPr>
          <p:spPr>
            <a:xfrm>
              <a:off x="7241512" y="2068803"/>
              <a:ext cx="28303" cy="54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47" y="21600"/>
                    <a:pt x="21600" y="16747"/>
                    <a:pt x="21600" y="10800"/>
                  </a:cubicBezTo>
                  <a:cubicBezTo>
                    <a:pt x="21600" y="4853"/>
                    <a:pt x="16747" y="0"/>
                    <a:pt x="10800" y="0"/>
                  </a:cubicBezTo>
                  <a:cubicBezTo>
                    <a:pt x="4853" y="0"/>
                    <a:pt x="0" y="4853"/>
                    <a:pt x="0" y="10800"/>
                  </a:cubicBezTo>
                  <a:cubicBezTo>
                    <a:pt x="0" y="16747"/>
                    <a:pt x="4853" y="21600"/>
                    <a:pt x="10800" y="21600"/>
                  </a:cubicBezTo>
                  <a:close/>
                </a:path>
              </a:pathLst>
            </a:custGeom>
            <a:solidFill>
              <a:srgbClr val="FEFEFE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0" name="Shape 62"/>
            <p:cNvSpPr/>
            <p:nvPr/>
          </p:nvSpPr>
          <p:spPr>
            <a:xfrm>
              <a:off x="6760224" y="2028696"/>
              <a:ext cx="127031" cy="176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48" y="21600"/>
                    <a:pt x="21600" y="16749"/>
                    <a:pt x="21600" y="10799"/>
                  </a:cubicBezTo>
                  <a:cubicBezTo>
                    <a:pt x="21600" y="4850"/>
                    <a:pt x="16748" y="0"/>
                    <a:pt x="10800" y="0"/>
                  </a:cubicBezTo>
                  <a:cubicBezTo>
                    <a:pt x="4852" y="0"/>
                    <a:pt x="0" y="4850"/>
                    <a:pt x="0" y="10799"/>
                  </a:cubicBezTo>
                  <a:cubicBezTo>
                    <a:pt x="0" y="16749"/>
                    <a:pt x="4852" y="21600"/>
                    <a:pt x="10800" y="21600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1" name="Shape 63"/>
            <p:cNvSpPr/>
            <p:nvPr/>
          </p:nvSpPr>
          <p:spPr>
            <a:xfrm>
              <a:off x="6830412" y="2068803"/>
              <a:ext cx="28303" cy="54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47" y="21600"/>
                    <a:pt x="21600" y="16747"/>
                    <a:pt x="21600" y="10800"/>
                  </a:cubicBezTo>
                  <a:cubicBezTo>
                    <a:pt x="21600" y="4853"/>
                    <a:pt x="16747" y="0"/>
                    <a:pt x="10800" y="0"/>
                  </a:cubicBezTo>
                  <a:cubicBezTo>
                    <a:pt x="4853" y="0"/>
                    <a:pt x="0" y="4853"/>
                    <a:pt x="0" y="10800"/>
                  </a:cubicBezTo>
                  <a:cubicBezTo>
                    <a:pt x="0" y="16747"/>
                    <a:pt x="4853" y="21600"/>
                    <a:pt x="10800" y="21600"/>
                  </a:cubicBezTo>
                  <a:close/>
                </a:path>
              </a:pathLst>
            </a:custGeom>
            <a:solidFill>
              <a:srgbClr val="FEFEFE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6760224" y="2870950"/>
              <a:ext cx="531264" cy="179680"/>
            </a:xfrm>
            <a:custGeom>
              <a:avLst/>
              <a:gdLst>
                <a:gd name="connsiteX0" fmla="*/ 117015 w 531264"/>
                <a:gd name="connsiteY0" fmla="*/ 0 h 179680"/>
                <a:gd name="connsiteX1" fmla="*/ 265627 w 531264"/>
                <a:gd name="connsiteY1" fmla="*/ 96127 h 179680"/>
                <a:gd name="connsiteX2" fmla="*/ 414257 w 531264"/>
                <a:gd name="connsiteY2" fmla="*/ 0 h 179680"/>
                <a:gd name="connsiteX3" fmla="*/ 531264 w 531264"/>
                <a:gd name="connsiteY3" fmla="*/ 60576 h 179680"/>
                <a:gd name="connsiteX4" fmla="*/ 395117 w 531264"/>
                <a:gd name="connsiteY4" fmla="*/ 179680 h 179680"/>
                <a:gd name="connsiteX5" fmla="*/ 265930 w 531264"/>
                <a:gd name="connsiteY5" fmla="*/ 102443 h 179680"/>
                <a:gd name="connsiteX6" fmla="*/ 151736 w 531264"/>
                <a:gd name="connsiteY6" fmla="*/ 179680 h 179680"/>
                <a:gd name="connsiteX7" fmla="*/ 0 w 531264"/>
                <a:gd name="connsiteY7" fmla="*/ 60576 h 179680"/>
                <a:gd name="connsiteX8" fmla="*/ 117015 w 531264"/>
                <a:gd name="connsiteY8" fmla="*/ 0 h 17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264" h="179680">
                  <a:moveTo>
                    <a:pt x="117015" y="0"/>
                  </a:moveTo>
                  <a:lnTo>
                    <a:pt x="265627" y="96127"/>
                  </a:lnTo>
                  <a:lnTo>
                    <a:pt x="414257" y="0"/>
                  </a:lnTo>
                  <a:cubicBezTo>
                    <a:pt x="414257" y="0"/>
                    <a:pt x="531264" y="60576"/>
                    <a:pt x="531264" y="60576"/>
                  </a:cubicBezTo>
                  <a:lnTo>
                    <a:pt x="395117" y="179680"/>
                  </a:lnTo>
                  <a:lnTo>
                    <a:pt x="265930" y="102443"/>
                  </a:lnTo>
                  <a:lnTo>
                    <a:pt x="151736" y="179680"/>
                  </a:lnTo>
                  <a:lnTo>
                    <a:pt x="0" y="60576"/>
                  </a:lnTo>
                  <a:cubicBezTo>
                    <a:pt x="0" y="60576"/>
                    <a:pt x="117015" y="0"/>
                    <a:pt x="117015" y="0"/>
                  </a:cubicBezTo>
                  <a:close/>
                </a:path>
              </a:pathLst>
            </a:custGeom>
            <a:solidFill>
              <a:srgbClr val="010101">
                <a:alpha val="25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3" name="Shape 66"/>
            <p:cNvSpPr/>
            <p:nvPr/>
          </p:nvSpPr>
          <p:spPr>
            <a:xfrm>
              <a:off x="6890573" y="2971218"/>
              <a:ext cx="255874" cy="1100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44" y="960"/>
                  </a:moveTo>
                  <a:lnTo>
                    <a:pt x="7849" y="2786"/>
                  </a:lnTo>
                  <a:cubicBezTo>
                    <a:pt x="3097" y="8530"/>
                    <a:pt x="1176" y="13633"/>
                    <a:pt x="0" y="19425"/>
                  </a:cubicBezTo>
                  <a:lnTo>
                    <a:pt x="11674" y="21600"/>
                  </a:lnTo>
                  <a:lnTo>
                    <a:pt x="21600" y="19072"/>
                  </a:lnTo>
                  <a:cubicBezTo>
                    <a:pt x="17899" y="13516"/>
                    <a:pt x="17408" y="8458"/>
                    <a:pt x="15912" y="2869"/>
                  </a:cubicBezTo>
                  <a:lnTo>
                    <a:pt x="21380" y="897"/>
                  </a:lnTo>
                  <a:lnTo>
                    <a:pt x="17014" y="0"/>
                  </a:lnTo>
                  <a:lnTo>
                    <a:pt x="7068" y="95"/>
                  </a:lnTo>
                  <a:cubicBezTo>
                    <a:pt x="7068" y="95"/>
                    <a:pt x="2344" y="960"/>
                    <a:pt x="2344" y="96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4" name="Shape 67"/>
            <p:cNvSpPr/>
            <p:nvPr/>
          </p:nvSpPr>
          <p:spPr>
            <a:xfrm>
              <a:off x="6469446" y="1417059"/>
              <a:ext cx="1128791" cy="899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19179" extrusionOk="0">
                  <a:moveTo>
                    <a:pt x="907" y="17062"/>
                  </a:moveTo>
                  <a:cubicBezTo>
                    <a:pt x="495" y="14554"/>
                    <a:pt x="-591" y="6651"/>
                    <a:pt x="416" y="6072"/>
                  </a:cubicBezTo>
                  <a:cubicBezTo>
                    <a:pt x="1423" y="5494"/>
                    <a:pt x="2430" y="5205"/>
                    <a:pt x="1758" y="4241"/>
                  </a:cubicBezTo>
                  <a:cubicBezTo>
                    <a:pt x="1087" y="3277"/>
                    <a:pt x="2933" y="0"/>
                    <a:pt x="6289" y="0"/>
                  </a:cubicBezTo>
                  <a:cubicBezTo>
                    <a:pt x="9646" y="0"/>
                    <a:pt x="14596" y="2024"/>
                    <a:pt x="16862" y="2699"/>
                  </a:cubicBezTo>
                  <a:cubicBezTo>
                    <a:pt x="19127" y="3373"/>
                    <a:pt x="18995" y="3181"/>
                    <a:pt x="19666" y="2795"/>
                  </a:cubicBezTo>
                  <a:cubicBezTo>
                    <a:pt x="20338" y="2410"/>
                    <a:pt x="18660" y="5301"/>
                    <a:pt x="19834" y="5301"/>
                  </a:cubicBezTo>
                  <a:cubicBezTo>
                    <a:pt x="21009" y="5301"/>
                    <a:pt x="19942" y="9804"/>
                    <a:pt x="19423" y="14267"/>
                  </a:cubicBezTo>
                  <a:cubicBezTo>
                    <a:pt x="18904" y="18729"/>
                    <a:pt x="18388" y="21600"/>
                    <a:pt x="18025" y="15273"/>
                  </a:cubicBezTo>
                  <a:cubicBezTo>
                    <a:pt x="17677" y="9215"/>
                    <a:pt x="17084" y="6849"/>
                    <a:pt x="14749" y="8400"/>
                  </a:cubicBezTo>
                  <a:cubicBezTo>
                    <a:pt x="11800" y="10358"/>
                    <a:pt x="10450" y="10419"/>
                    <a:pt x="6022" y="8330"/>
                  </a:cubicBezTo>
                  <a:cubicBezTo>
                    <a:pt x="2225" y="6539"/>
                    <a:pt x="2201" y="13653"/>
                    <a:pt x="1946" y="17096"/>
                  </a:cubicBezTo>
                  <a:cubicBezTo>
                    <a:pt x="1690" y="20539"/>
                    <a:pt x="1247" y="19129"/>
                    <a:pt x="907" y="1706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5" name="Shape 68"/>
            <p:cNvSpPr/>
            <p:nvPr/>
          </p:nvSpPr>
          <p:spPr>
            <a:xfrm>
              <a:off x="7702746" y="4435135"/>
              <a:ext cx="88896" cy="117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07" y="21132"/>
                  </a:moveTo>
                  <a:cubicBezTo>
                    <a:pt x="6696" y="21123"/>
                    <a:pt x="7239" y="21098"/>
                    <a:pt x="7313" y="21035"/>
                  </a:cubicBezTo>
                  <a:cubicBezTo>
                    <a:pt x="9766" y="18881"/>
                    <a:pt x="5068" y="12011"/>
                    <a:pt x="0" y="6962"/>
                  </a:cubicBezTo>
                  <a:lnTo>
                    <a:pt x="11664" y="0"/>
                  </a:lnTo>
                  <a:lnTo>
                    <a:pt x="21600" y="17389"/>
                  </a:lnTo>
                  <a:lnTo>
                    <a:pt x="6145" y="21600"/>
                  </a:lnTo>
                  <a:cubicBezTo>
                    <a:pt x="6145" y="21600"/>
                    <a:pt x="5807" y="21132"/>
                    <a:pt x="5807" y="21132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6" name="Shape 72"/>
            <p:cNvSpPr/>
            <p:nvPr/>
          </p:nvSpPr>
          <p:spPr>
            <a:xfrm>
              <a:off x="6519580" y="3071486"/>
              <a:ext cx="978172" cy="118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0380" extrusionOk="0">
                  <a:moveTo>
                    <a:pt x="0" y="4111"/>
                  </a:moveTo>
                  <a:cubicBezTo>
                    <a:pt x="639" y="8112"/>
                    <a:pt x="1766" y="13873"/>
                    <a:pt x="1033" y="18826"/>
                  </a:cubicBezTo>
                  <a:cubicBezTo>
                    <a:pt x="910" y="19651"/>
                    <a:pt x="4137" y="20484"/>
                    <a:pt x="11050" y="20368"/>
                  </a:cubicBezTo>
                  <a:cubicBezTo>
                    <a:pt x="17964" y="20484"/>
                    <a:pt x="21190" y="19651"/>
                    <a:pt x="21068" y="18826"/>
                  </a:cubicBezTo>
                  <a:cubicBezTo>
                    <a:pt x="20597" y="15646"/>
                    <a:pt x="20269" y="10843"/>
                    <a:pt x="20710" y="7676"/>
                  </a:cubicBezTo>
                  <a:cubicBezTo>
                    <a:pt x="20773" y="7223"/>
                    <a:pt x="20844" y="6788"/>
                    <a:pt x="20920" y="6371"/>
                  </a:cubicBezTo>
                  <a:cubicBezTo>
                    <a:pt x="20791" y="4687"/>
                    <a:pt x="20695" y="1802"/>
                    <a:pt x="21094" y="514"/>
                  </a:cubicBezTo>
                  <a:cubicBezTo>
                    <a:pt x="21600" y="-1116"/>
                    <a:pt x="20080" y="1486"/>
                    <a:pt x="19978" y="3331"/>
                  </a:cubicBezTo>
                  <a:cubicBezTo>
                    <a:pt x="19876" y="5176"/>
                    <a:pt x="19773" y="8538"/>
                    <a:pt x="19875" y="10844"/>
                  </a:cubicBezTo>
                  <a:cubicBezTo>
                    <a:pt x="19977" y="13151"/>
                    <a:pt x="20489" y="17303"/>
                    <a:pt x="19978" y="18621"/>
                  </a:cubicBezTo>
                  <a:cubicBezTo>
                    <a:pt x="19467" y="19939"/>
                    <a:pt x="12618" y="19939"/>
                    <a:pt x="10778" y="19939"/>
                  </a:cubicBezTo>
                  <a:cubicBezTo>
                    <a:pt x="8938" y="19939"/>
                    <a:pt x="5973" y="20071"/>
                    <a:pt x="4235" y="19610"/>
                  </a:cubicBezTo>
                  <a:cubicBezTo>
                    <a:pt x="2498" y="19148"/>
                    <a:pt x="2293" y="18358"/>
                    <a:pt x="2498" y="16446"/>
                  </a:cubicBezTo>
                  <a:cubicBezTo>
                    <a:pt x="2702" y="14535"/>
                    <a:pt x="1782" y="10647"/>
                    <a:pt x="1475" y="8274"/>
                  </a:cubicBezTo>
                  <a:cubicBezTo>
                    <a:pt x="1169" y="5901"/>
                    <a:pt x="555" y="2013"/>
                    <a:pt x="555" y="431"/>
                  </a:cubicBezTo>
                  <a:cubicBezTo>
                    <a:pt x="361" y="-278"/>
                    <a:pt x="72" y="980"/>
                    <a:pt x="72" y="2051"/>
                  </a:cubicBezTo>
                  <a:cubicBezTo>
                    <a:pt x="72" y="2533"/>
                    <a:pt x="72" y="3315"/>
                    <a:pt x="0" y="4111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6760224" y="2870950"/>
              <a:ext cx="531264" cy="152831"/>
            </a:xfrm>
            <a:custGeom>
              <a:avLst/>
              <a:gdLst>
                <a:gd name="connsiteX0" fmla="*/ 117015 w 531264"/>
                <a:gd name="connsiteY0" fmla="*/ 0 h 152831"/>
                <a:gd name="connsiteX1" fmla="*/ 265627 w 531264"/>
                <a:gd name="connsiteY1" fmla="*/ 96131 h 152831"/>
                <a:gd name="connsiteX2" fmla="*/ 414257 w 531264"/>
                <a:gd name="connsiteY2" fmla="*/ 0 h 152831"/>
                <a:gd name="connsiteX3" fmla="*/ 531264 w 531264"/>
                <a:gd name="connsiteY3" fmla="*/ 60574 h 152831"/>
                <a:gd name="connsiteX4" fmla="*/ 387326 w 531264"/>
                <a:gd name="connsiteY4" fmla="*/ 152831 h 152831"/>
                <a:gd name="connsiteX5" fmla="*/ 265627 w 531264"/>
                <a:gd name="connsiteY5" fmla="*/ 101402 h 152831"/>
                <a:gd name="connsiteX6" fmla="*/ 143945 w 531264"/>
                <a:gd name="connsiteY6" fmla="*/ 152831 h 152831"/>
                <a:gd name="connsiteX7" fmla="*/ 0 w 531264"/>
                <a:gd name="connsiteY7" fmla="*/ 60574 h 152831"/>
                <a:gd name="connsiteX8" fmla="*/ 117015 w 531264"/>
                <a:gd name="connsiteY8" fmla="*/ 0 h 15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264" h="152831">
                  <a:moveTo>
                    <a:pt x="117015" y="0"/>
                  </a:moveTo>
                  <a:lnTo>
                    <a:pt x="265627" y="96131"/>
                  </a:lnTo>
                  <a:lnTo>
                    <a:pt x="414257" y="0"/>
                  </a:lnTo>
                  <a:cubicBezTo>
                    <a:pt x="414257" y="0"/>
                    <a:pt x="531264" y="60574"/>
                    <a:pt x="531264" y="60574"/>
                  </a:cubicBezTo>
                  <a:lnTo>
                    <a:pt x="387326" y="152831"/>
                  </a:lnTo>
                  <a:lnTo>
                    <a:pt x="265627" y="101402"/>
                  </a:lnTo>
                  <a:lnTo>
                    <a:pt x="143945" y="152831"/>
                  </a:lnTo>
                  <a:lnTo>
                    <a:pt x="0" y="60574"/>
                  </a:lnTo>
                  <a:cubicBezTo>
                    <a:pt x="0" y="60574"/>
                    <a:pt x="117015" y="0"/>
                    <a:pt x="117015" y="0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8" name="Shape 75"/>
            <p:cNvSpPr/>
            <p:nvPr/>
          </p:nvSpPr>
          <p:spPr>
            <a:xfrm>
              <a:off x="6519580" y="4144357"/>
              <a:ext cx="405509" cy="448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3" h="19936" extrusionOk="0">
                  <a:moveTo>
                    <a:pt x="637" y="2368"/>
                  </a:moveTo>
                  <a:cubicBezTo>
                    <a:pt x="2599" y="3987"/>
                    <a:pt x="4187" y="6746"/>
                    <a:pt x="3866" y="9168"/>
                  </a:cubicBezTo>
                  <a:cubicBezTo>
                    <a:pt x="3546" y="11589"/>
                    <a:pt x="6423" y="15472"/>
                    <a:pt x="7695" y="17012"/>
                  </a:cubicBezTo>
                  <a:cubicBezTo>
                    <a:pt x="8966" y="18553"/>
                    <a:pt x="10763" y="18987"/>
                    <a:pt x="10893" y="18475"/>
                  </a:cubicBezTo>
                  <a:cubicBezTo>
                    <a:pt x="11898" y="20310"/>
                    <a:pt x="14549" y="20368"/>
                    <a:pt x="14251" y="18921"/>
                  </a:cubicBezTo>
                  <a:cubicBezTo>
                    <a:pt x="15803" y="19890"/>
                    <a:pt x="18153" y="19681"/>
                    <a:pt x="16489" y="17714"/>
                  </a:cubicBezTo>
                  <a:cubicBezTo>
                    <a:pt x="19529" y="18265"/>
                    <a:pt x="17490" y="15568"/>
                    <a:pt x="16688" y="14788"/>
                  </a:cubicBezTo>
                  <a:cubicBezTo>
                    <a:pt x="15087" y="13228"/>
                    <a:pt x="11842" y="9151"/>
                    <a:pt x="12827" y="8283"/>
                  </a:cubicBezTo>
                  <a:cubicBezTo>
                    <a:pt x="14956" y="6405"/>
                    <a:pt x="17678" y="10640"/>
                    <a:pt x="18962" y="9978"/>
                  </a:cubicBezTo>
                  <a:cubicBezTo>
                    <a:pt x="20247" y="9315"/>
                    <a:pt x="18526" y="7573"/>
                    <a:pt x="17004" y="6225"/>
                  </a:cubicBezTo>
                  <a:cubicBezTo>
                    <a:pt x="15482" y="4877"/>
                    <a:pt x="14416" y="3421"/>
                    <a:pt x="11978" y="3285"/>
                  </a:cubicBezTo>
                  <a:cubicBezTo>
                    <a:pt x="9540" y="3149"/>
                    <a:pt x="6448" y="3201"/>
                    <a:pt x="4097" y="984"/>
                  </a:cubicBezTo>
                  <a:cubicBezTo>
                    <a:pt x="1745" y="-1232"/>
                    <a:pt x="-1353" y="764"/>
                    <a:pt x="637" y="236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9" name="Shape 76"/>
            <p:cNvSpPr/>
            <p:nvPr/>
          </p:nvSpPr>
          <p:spPr>
            <a:xfrm>
              <a:off x="6647047" y="4351950"/>
              <a:ext cx="306922" cy="308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42" y="0"/>
                  </a:moveTo>
                  <a:lnTo>
                    <a:pt x="0" y="10364"/>
                  </a:lnTo>
                  <a:lnTo>
                    <a:pt x="11471" y="21600"/>
                  </a:lnTo>
                  <a:lnTo>
                    <a:pt x="21600" y="12763"/>
                  </a:lnTo>
                  <a:cubicBezTo>
                    <a:pt x="21600" y="12763"/>
                    <a:pt x="14442" y="0"/>
                    <a:pt x="14442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0" name="Shape 81"/>
            <p:cNvSpPr/>
            <p:nvPr/>
          </p:nvSpPr>
          <p:spPr>
            <a:xfrm>
              <a:off x="6446091" y="5895751"/>
              <a:ext cx="576371" cy="12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339" extrusionOk="0">
                  <a:moveTo>
                    <a:pt x="117" y="13195"/>
                  </a:moveTo>
                  <a:cubicBezTo>
                    <a:pt x="-381" y="15765"/>
                    <a:pt x="645" y="20948"/>
                    <a:pt x="4473" y="21323"/>
                  </a:cubicBezTo>
                  <a:cubicBezTo>
                    <a:pt x="7334" y="21600"/>
                    <a:pt x="13153" y="18389"/>
                    <a:pt x="17119" y="12657"/>
                  </a:cubicBezTo>
                  <a:cubicBezTo>
                    <a:pt x="19341" y="9448"/>
                    <a:pt x="20982" y="5444"/>
                    <a:pt x="21196" y="828"/>
                  </a:cubicBezTo>
                  <a:cubicBezTo>
                    <a:pt x="21209" y="548"/>
                    <a:pt x="21215" y="272"/>
                    <a:pt x="21219" y="0"/>
                  </a:cubicBezTo>
                  <a:cubicBezTo>
                    <a:pt x="14446" y="13411"/>
                    <a:pt x="4817" y="16262"/>
                    <a:pt x="117" y="13195"/>
                  </a:cubicBezTo>
                  <a:close/>
                </a:path>
              </a:pathLst>
            </a:custGeom>
            <a:solidFill>
              <a:srgbClr val="010101">
                <a:alpha val="34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1" name="Shape 82"/>
            <p:cNvSpPr/>
            <p:nvPr/>
          </p:nvSpPr>
          <p:spPr>
            <a:xfrm>
              <a:off x="7198104" y="5895751"/>
              <a:ext cx="576375" cy="12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339" extrusionOk="0">
                  <a:moveTo>
                    <a:pt x="21102" y="13195"/>
                  </a:moveTo>
                  <a:cubicBezTo>
                    <a:pt x="21600" y="15765"/>
                    <a:pt x="20573" y="20948"/>
                    <a:pt x="16746" y="21323"/>
                  </a:cubicBezTo>
                  <a:cubicBezTo>
                    <a:pt x="13885" y="21600"/>
                    <a:pt x="8066" y="18389"/>
                    <a:pt x="4100" y="12657"/>
                  </a:cubicBezTo>
                  <a:cubicBezTo>
                    <a:pt x="1878" y="9448"/>
                    <a:pt x="237" y="5444"/>
                    <a:pt x="24" y="828"/>
                  </a:cubicBezTo>
                  <a:cubicBezTo>
                    <a:pt x="11" y="548"/>
                    <a:pt x="4" y="272"/>
                    <a:pt x="0" y="0"/>
                  </a:cubicBezTo>
                  <a:cubicBezTo>
                    <a:pt x="6773" y="13411"/>
                    <a:pt x="16402" y="16262"/>
                    <a:pt x="21102" y="13195"/>
                  </a:cubicBezTo>
                  <a:close/>
                </a:path>
              </a:pathLst>
            </a:custGeom>
            <a:solidFill>
              <a:srgbClr val="010101">
                <a:alpha val="34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2" name="Shape 85"/>
            <p:cNvSpPr/>
            <p:nvPr/>
          </p:nvSpPr>
          <p:spPr>
            <a:xfrm>
              <a:off x="6860493" y="2489930"/>
              <a:ext cx="346560" cy="60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010101">
                <a:alpha val="2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3" name="Shape 86"/>
            <p:cNvSpPr/>
            <p:nvPr/>
          </p:nvSpPr>
          <p:spPr>
            <a:xfrm>
              <a:off x="6950734" y="2239259"/>
              <a:ext cx="189855" cy="104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010101">
                <a:alpha val="2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6178655" y="3021372"/>
              <a:ext cx="1588188" cy="1323389"/>
            </a:xfrm>
            <a:custGeom>
              <a:avLst/>
              <a:gdLst>
                <a:gd name="connsiteX0" fmla="*/ 346033 w 1588188"/>
                <a:gd name="connsiteY0" fmla="*/ 11403 h 1323389"/>
                <a:gd name="connsiteX1" fmla="*/ 423885 w 1588188"/>
                <a:gd name="connsiteY1" fmla="*/ 314629 h 1323389"/>
                <a:gd name="connsiteX2" fmla="*/ 192095 w 1588188"/>
                <a:gd name="connsiteY2" fmla="*/ 740218 h 1323389"/>
                <a:gd name="connsiteX3" fmla="*/ 182086 w 1588188"/>
                <a:gd name="connsiteY3" fmla="*/ 756202 h 1323389"/>
                <a:gd name="connsiteX4" fmla="*/ 207273 w 1588188"/>
                <a:gd name="connsiteY4" fmla="*/ 785789 h 1323389"/>
                <a:gd name="connsiteX5" fmla="*/ 472397 w 1588188"/>
                <a:gd name="connsiteY5" fmla="*/ 1164940 h 1323389"/>
                <a:gd name="connsiteX6" fmla="*/ 335635 w 1588188"/>
                <a:gd name="connsiteY6" fmla="*/ 1233326 h 1323389"/>
                <a:gd name="connsiteX7" fmla="*/ 35339 w 1588188"/>
                <a:gd name="connsiteY7" fmla="*/ 846780 h 1323389"/>
                <a:gd name="connsiteX8" fmla="*/ 2701 w 1588188"/>
                <a:gd name="connsiteY8" fmla="*/ 799819 h 1323389"/>
                <a:gd name="connsiteX9" fmla="*/ 3189 w 1588188"/>
                <a:gd name="connsiteY9" fmla="*/ 791619 h 1323389"/>
                <a:gd name="connsiteX10" fmla="*/ 2149 w 1588188"/>
                <a:gd name="connsiteY10" fmla="*/ 789771 h 1323389"/>
                <a:gd name="connsiteX11" fmla="*/ 7889 w 1588188"/>
                <a:gd name="connsiteY11" fmla="*/ 741524 h 1323389"/>
                <a:gd name="connsiteX12" fmla="*/ 322752 w 1588188"/>
                <a:gd name="connsiteY12" fmla="*/ 15178 h 1323389"/>
                <a:gd name="connsiteX13" fmla="*/ 346033 w 1588188"/>
                <a:gd name="connsiteY13" fmla="*/ 11403 h 1323389"/>
                <a:gd name="connsiteX14" fmla="*/ 1340815 w 1588188"/>
                <a:gd name="connsiteY14" fmla="*/ 611 h 1323389"/>
                <a:gd name="connsiteX15" fmla="*/ 1363276 w 1588188"/>
                <a:gd name="connsiteY15" fmla="*/ 6850 h 1323389"/>
                <a:gd name="connsiteX16" fmla="*/ 1557202 w 1588188"/>
                <a:gd name="connsiteY16" fmla="*/ 760536 h 1323389"/>
                <a:gd name="connsiteX17" fmla="*/ 1560876 w 1588188"/>
                <a:gd name="connsiteY17" fmla="*/ 784349 h 1323389"/>
                <a:gd name="connsiteX18" fmla="*/ 1560585 w 1588188"/>
                <a:gd name="connsiteY18" fmla="*/ 785578 h 1323389"/>
                <a:gd name="connsiteX19" fmla="*/ 1565976 w 1588188"/>
                <a:gd name="connsiteY19" fmla="*/ 807062 h 1323389"/>
                <a:gd name="connsiteX20" fmla="*/ 1588188 w 1588188"/>
                <a:gd name="connsiteY20" fmla="*/ 1321019 h 1323389"/>
                <a:gd name="connsiteX21" fmla="*/ 1427530 w 1588188"/>
                <a:gd name="connsiteY21" fmla="*/ 1323389 h 1323389"/>
                <a:gd name="connsiteX22" fmla="*/ 1414005 w 1588188"/>
                <a:gd name="connsiteY22" fmla="*/ 862906 h 1323389"/>
                <a:gd name="connsiteX23" fmla="*/ 1416885 w 1588188"/>
                <a:gd name="connsiteY23" fmla="*/ 827173 h 1323389"/>
                <a:gd name="connsiteX24" fmla="*/ 1401347 w 1588188"/>
                <a:gd name="connsiteY24" fmla="*/ 800823 h 1323389"/>
                <a:gd name="connsiteX25" fmla="*/ 1214305 w 1588188"/>
                <a:gd name="connsiteY25" fmla="*/ 292890 h 1323389"/>
                <a:gd name="connsiteX26" fmla="*/ 1340815 w 1588188"/>
                <a:gd name="connsiteY26" fmla="*/ 611 h 132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88188" h="1323389">
                  <a:moveTo>
                    <a:pt x="346033" y="11403"/>
                  </a:moveTo>
                  <a:cubicBezTo>
                    <a:pt x="404662" y="29836"/>
                    <a:pt x="485591" y="225441"/>
                    <a:pt x="423885" y="314629"/>
                  </a:cubicBezTo>
                  <a:cubicBezTo>
                    <a:pt x="370994" y="391108"/>
                    <a:pt x="269358" y="608149"/>
                    <a:pt x="192095" y="740218"/>
                  </a:cubicBezTo>
                  <a:lnTo>
                    <a:pt x="182086" y="756202"/>
                  </a:lnTo>
                  <a:lnTo>
                    <a:pt x="207273" y="785789"/>
                  </a:lnTo>
                  <a:cubicBezTo>
                    <a:pt x="291195" y="892481"/>
                    <a:pt x="472397" y="1164940"/>
                    <a:pt x="472397" y="1164940"/>
                  </a:cubicBezTo>
                  <a:lnTo>
                    <a:pt x="335635" y="1233326"/>
                  </a:lnTo>
                  <a:cubicBezTo>
                    <a:pt x="335635" y="1233326"/>
                    <a:pt x="108231" y="903745"/>
                    <a:pt x="35339" y="846780"/>
                  </a:cubicBezTo>
                  <a:cubicBezTo>
                    <a:pt x="17722" y="833016"/>
                    <a:pt x="7249" y="816589"/>
                    <a:pt x="2701" y="799819"/>
                  </a:cubicBezTo>
                  <a:lnTo>
                    <a:pt x="3189" y="791619"/>
                  </a:lnTo>
                  <a:lnTo>
                    <a:pt x="2149" y="789771"/>
                  </a:lnTo>
                  <a:cubicBezTo>
                    <a:pt x="-1802" y="773029"/>
                    <a:pt x="-541" y="755811"/>
                    <a:pt x="7889" y="741524"/>
                  </a:cubicBezTo>
                  <a:cubicBezTo>
                    <a:pt x="41632" y="684332"/>
                    <a:pt x="265237" y="59871"/>
                    <a:pt x="322752" y="15178"/>
                  </a:cubicBezTo>
                  <a:cubicBezTo>
                    <a:pt x="329736" y="9753"/>
                    <a:pt x="337657" y="8770"/>
                    <a:pt x="346033" y="11403"/>
                  </a:cubicBezTo>
                  <a:close/>
                  <a:moveTo>
                    <a:pt x="1340815" y="611"/>
                  </a:moveTo>
                  <a:cubicBezTo>
                    <a:pt x="1349545" y="-1101"/>
                    <a:pt x="1357236" y="722"/>
                    <a:pt x="1363276" y="6850"/>
                  </a:cubicBezTo>
                  <a:cubicBezTo>
                    <a:pt x="1413017" y="57294"/>
                    <a:pt x="1533071" y="700251"/>
                    <a:pt x="1557202" y="760536"/>
                  </a:cubicBezTo>
                  <a:cubicBezTo>
                    <a:pt x="1560218" y="768071"/>
                    <a:pt x="1561339" y="776141"/>
                    <a:pt x="1560876" y="784349"/>
                  </a:cubicBezTo>
                  <a:lnTo>
                    <a:pt x="1560585" y="785578"/>
                  </a:lnTo>
                  <a:lnTo>
                    <a:pt x="1565976" y="807062"/>
                  </a:lnTo>
                  <a:cubicBezTo>
                    <a:pt x="1571441" y="889007"/>
                    <a:pt x="1588188" y="1321019"/>
                    <a:pt x="1588188" y="1321019"/>
                  </a:cubicBezTo>
                  <a:lnTo>
                    <a:pt x="1427530" y="1323389"/>
                  </a:lnTo>
                  <a:cubicBezTo>
                    <a:pt x="1427530" y="1323389"/>
                    <a:pt x="1417721" y="955257"/>
                    <a:pt x="1414005" y="862906"/>
                  </a:cubicBezTo>
                  <a:lnTo>
                    <a:pt x="1416885" y="827173"/>
                  </a:lnTo>
                  <a:lnTo>
                    <a:pt x="1401347" y="800823"/>
                  </a:lnTo>
                  <a:cubicBezTo>
                    <a:pt x="1342230" y="679700"/>
                    <a:pt x="1260962" y="387876"/>
                    <a:pt x="1214305" y="292890"/>
                  </a:cubicBezTo>
                  <a:cubicBezTo>
                    <a:pt x="1167648" y="197865"/>
                    <a:pt x="1279701" y="12600"/>
                    <a:pt x="1340815" y="611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65" name="Rectangle 64"/>
          <p:cNvSpPr/>
          <p:nvPr/>
        </p:nvSpPr>
        <p:spPr>
          <a:xfrm flipV="1">
            <a:off x="0" y="5644505"/>
            <a:ext cx="12192000" cy="1237062"/>
          </a:xfrm>
          <a:prstGeom prst="rect">
            <a:avLst/>
          </a:prstGeom>
          <a:gradFill>
            <a:gsLst>
              <a:gs pos="0">
                <a:srgbClr val="010101"/>
              </a:gs>
              <a:gs pos="100000">
                <a:schemeClr val="accent1"/>
              </a:gs>
              <a:gs pos="74000">
                <a:schemeClr val="tx2"/>
              </a:gs>
              <a:gs pos="29000">
                <a:schemeClr val="tx2">
                  <a:lumMod val="5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Pictorial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Loren opium dolor sit amen example text line.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01324" y="3697685"/>
            <a:ext cx="1265780" cy="92333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FEFEFE"/>
              </a:buClr>
              <a:buSzPct val="140000"/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Also he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his</a:t>
            </a:r>
          </a:p>
          <a:p>
            <a:pPr marL="171450" indent="-171450">
              <a:lnSpc>
                <a:spcPct val="150000"/>
              </a:lnSpc>
              <a:buClr>
                <a:srgbClr val="FEFEFE"/>
              </a:buClr>
              <a:buSzPct val="140000"/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Male </a:t>
            </a: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air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bring</a:t>
            </a:r>
          </a:p>
          <a:p>
            <a:pPr marL="171450" indent="-171450">
              <a:lnSpc>
                <a:spcPct val="150000"/>
              </a:lnSpc>
              <a:buClr>
                <a:srgbClr val="FEFEFE"/>
              </a:buClr>
              <a:buSzPct val="140000"/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Creepiest god</a:t>
            </a:r>
          </a:p>
          <a:p>
            <a:pPr marL="171450" indent="-171450">
              <a:lnSpc>
                <a:spcPct val="150000"/>
              </a:lnSpc>
              <a:buClr>
                <a:srgbClr val="FEFEFE"/>
              </a:buClr>
              <a:buSzPct val="140000"/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Air </a:t>
            </a: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fish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land</a:t>
            </a:r>
          </a:p>
        </p:txBody>
      </p:sp>
      <p:sp>
        <p:nvSpPr>
          <p:cNvPr id="77" name="Oval 76"/>
          <p:cNvSpPr/>
          <p:nvPr/>
        </p:nvSpPr>
        <p:spPr>
          <a:xfrm rot="16200000">
            <a:off x="2034809" y="2751276"/>
            <a:ext cx="984938" cy="984938"/>
          </a:xfrm>
          <a:prstGeom prst="ellipse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3"/>
              </a:gs>
              <a:gs pos="57000">
                <a:schemeClr val="accent2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047771" y="2907186"/>
            <a:ext cx="1013176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3K+</a:t>
            </a:r>
            <a:endParaRPr lang="en-US" sz="3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58488" y="1667874"/>
            <a:ext cx="551754" cy="86177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5000" dirty="0">
                <a:solidFill>
                  <a:schemeClr val="tx1">
                    <a:alpha val="25000"/>
                  </a:schemeClr>
                </a:solidFill>
                <a:latin typeface="FontAwesome" pitchFamily="2" charset="0"/>
              </a:rPr>
              <a:t></a:t>
            </a:r>
            <a:endParaRPr lang="en-US" sz="5000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51229" y="1846990"/>
            <a:ext cx="1791896" cy="523220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</a:t>
            </a:r>
            <a:r>
              <a:rPr lang="en-US" sz="1400" b="1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here with</a:t>
            </a:r>
            <a:endParaRPr lang="en-US" sz="1400" b="1" dirty="0" smtClean="0">
              <a:solidFill>
                <a:schemeClr val="bg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198274" y="1744818"/>
            <a:ext cx="623889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4000" dirty="0">
                <a:solidFill>
                  <a:schemeClr val="tx1">
                    <a:alpha val="25000"/>
                  </a:schemeClr>
                </a:solidFill>
                <a:latin typeface="FontAwesome" pitchFamily="2" charset="0"/>
              </a:rPr>
              <a:t></a:t>
            </a:r>
            <a:endParaRPr lang="en-US" sz="4000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757003" y="1846990"/>
            <a:ext cx="1791896" cy="523220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</a:t>
            </a:r>
            <a:r>
              <a:rPr lang="en-US" sz="1400" b="1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here with</a:t>
            </a:r>
            <a:endParaRPr lang="en-US" sz="1400" b="1" dirty="0" smtClean="0">
              <a:solidFill>
                <a:schemeClr val="bg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94016" y="3692749"/>
            <a:ext cx="1265780" cy="92333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FEFEFE"/>
              </a:buClr>
              <a:buSzPct val="140000"/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Also he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his</a:t>
            </a:r>
          </a:p>
          <a:p>
            <a:pPr marL="171450" indent="-171450">
              <a:lnSpc>
                <a:spcPct val="150000"/>
              </a:lnSpc>
              <a:buClr>
                <a:srgbClr val="FEFEFE"/>
              </a:buClr>
              <a:buSzPct val="140000"/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Male </a:t>
            </a: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air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bring</a:t>
            </a:r>
          </a:p>
          <a:p>
            <a:pPr marL="171450" indent="-171450">
              <a:lnSpc>
                <a:spcPct val="150000"/>
              </a:lnSpc>
              <a:buClr>
                <a:srgbClr val="FEFEFE"/>
              </a:buClr>
              <a:buSzPct val="140000"/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Creepiest god</a:t>
            </a:r>
          </a:p>
          <a:p>
            <a:pPr marL="171450" indent="-171450">
              <a:lnSpc>
                <a:spcPct val="150000"/>
              </a:lnSpc>
              <a:buClr>
                <a:srgbClr val="FEFEFE"/>
              </a:buClr>
              <a:buSzPct val="140000"/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Air </a:t>
            </a: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fish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land</a:t>
            </a:r>
          </a:p>
        </p:txBody>
      </p:sp>
      <p:sp>
        <p:nvSpPr>
          <p:cNvPr id="84" name="Oval 83"/>
          <p:cNvSpPr/>
          <p:nvPr/>
        </p:nvSpPr>
        <p:spPr>
          <a:xfrm rot="16200000">
            <a:off x="8892160" y="2460830"/>
            <a:ext cx="1213374" cy="1213374"/>
          </a:xfrm>
          <a:prstGeom prst="ellips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chemeClr val="accent1"/>
              </a:gs>
              <a:gs pos="57000">
                <a:schemeClr val="tx2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989339" y="2749213"/>
            <a:ext cx="111529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80K</a:t>
            </a:r>
            <a:endParaRPr lang="en-US" sz="3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83538" y="5970082"/>
            <a:ext cx="1834569" cy="451406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 smtClean="0">
                <a:solidFill>
                  <a:srgbClr val="FEFEFE"/>
                </a:solidFill>
                <a:latin typeface="Montserrat Light" charset="0"/>
                <a:ea typeface="Montserrat Light" charset="0"/>
                <a:cs typeface="Montserrat Light" charset="0"/>
              </a:rPr>
              <a:t>Goes here with your own detailed summery.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19578" y="5822611"/>
            <a:ext cx="1142694" cy="70788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4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9%</a:t>
            </a:r>
            <a:endParaRPr lang="en-US" sz="4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79317" y="5970082"/>
            <a:ext cx="1834569" cy="451406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 smtClean="0">
                <a:solidFill>
                  <a:srgbClr val="FEFEFE"/>
                </a:solidFill>
                <a:latin typeface="Montserrat Light" charset="0"/>
                <a:ea typeface="Montserrat Light" charset="0"/>
                <a:cs typeface="Montserrat Light" charset="0"/>
              </a:rPr>
              <a:t>Goes here with your own detailed summery.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515357" y="5822611"/>
            <a:ext cx="1142694" cy="70788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4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3%</a:t>
            </a:r>
            <a:endParaRPr lang="en-US" sz="4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075096" y="5970082"/>
            <a:ext cx="1834569" cy="451406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 smtClean="0">
                <a:solidFill>
                  <a:srgbClr val="FEFEFE"/>
                </a:solidFill>
                <a:latin typeface="Montserrat Light" charset="0"/>
                <a:ea typeface="Montserrat Light" charset="0"/>
                <a:cs typeface="Montserrat Light" charset="0"/>
              </a:rPr>
              <a:t>Goes here with your own detailed summery.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11136" y="5822611"/>
            <a:ext cx="1142694" cy="70788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4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6%</a:t>
            </a:r>
            <a:endParaRPr lang="en-US" sz="4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ldLvl="0" animBg="1"/>
      <p:bldP spid="66" grpId="0" bldLvl="0" animBg="1"/>
      <p:bldP spid="75" grpId="0"/>
      <p:bldP spid="77" grpId="0" bldLvl="0" animBg="1"/>
      <p:bldP spid="76" grpId="0"/>
      <p:bldP spid="78" grpId="0"/>
      <p:bldP spid="79" grpId="0"/>
      <p:bldP spid="80" grpId="0"/>
      <p:bldP spid="81" grpId="0"/>
      <p:bldP spid="83" grpId="0"/>
      <p:bldP spid="84" grpId="0" bldLvl="0" animBg="1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4158147" y="1704855"/>
            <a:ext cx="3874220" cy="6358838"/>
            <a:chOff x="4158147" y="1704855"/>
            <a:chExt cx="3874220" cy="6358838"/>
          </a:xfrm>
        </p:grpSpPr>
        <p:sp>
          <p:nvSpPr>
            <p:cNvPr id="19" name="Shape 6"/>
            <p:cNvSpPr/>
            <p:nvPr/>
          </p:nvSpPr>
          <p:spPr>
            <a:xfrm>
              <a:off x="4471173" y="5124952"/>
              <a:ext cx="641122" cy="620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6" extrusionOk="0">
                  <a:moveTo>
                    <a:pt x="0" y="2"/>
                  </a:moveTo>
                  <a:cubicBezTo>
                    <a:pt x="3771" y="-174"/>
                    <a:pt x="21600" y="11416"/>
                    <a:pt x="21600" y="11416"/>
                  </a:cubicBezTo>
                  <a:lnTo>
                    <a:pt x="16629" y="21426"/>
                  </a:lnTo>
                  <a:cubicBezTo>
                    <a:pt x="16629" y="21426"/>
                    <a:pt x="0" y="2"/>
                    <a:pt x="0" y="2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5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0" name="Shape 7"/>
            <p:cNvSpPr/>
            <p:nvPr/>
          </p:nvSpPr>
          <p:spPr>
            <a:xfrm>
              <a:off x="4158147" y="2272939"/>
              <a:ext cx="820634" cy="107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54" h="20137" extrusionOk="0">
                  <a:moveTo>
                    <a:pt x="18874" y="7101"/>
                  </a:moveTo>
                  <a:cubicBezTo>
                    <a:pt x="11194" y="1487"/>
                    <a:pt x="5194" y="-1463"/>
                    <a:pt x="1474" y="726"/>
                  </a:cubicBezTo>
                  <a:cubicBezTo>
                    <a:pt x="-2246" y="2914"/>
                    <a:pt x="1474" y="9385"/>
                    <a:pt x="8194" y="13952"/>
                  </a:cubicBezTo>
                  <a:cubicBezTo>
                    <a:pt x="14914" y="18519"/>
                    <a:pt x="19354" y="20137"/>
                    <a:pt x="19354" y="20137"/>
                  </a:cubicBezTo>
                  <a:cubicBezTo>
                    <a:pt x="19354" y="20137"/>
                    <a:pt x="18874" y="7101"/>
                    <a:pt x="18874" y="71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1" name="Shape 8"/>
            <p:cNvSpPr/>
            <p:nvPr/>
          </p:nvSpPr>
          <p:spPr>
            <a:xfrm>
              <a:off x="4424583" y="3722025"/>
              <a:ext cx="590240" cy="651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79" y="7931"/>
                    <a:pt x="19552" y="21600"/>
                    <a:pt x="19552" y="21600"/>
                  </a:cubicBezTo>
                  <a:lnTo>
                    <a:pt x="21600" y="9956"/>
                  </a:lnTo>
                  <a:cubicBezTo>
                    <a:pt x="21600" y="995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5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2" name="Shape 9"/>
            <p:cNvSpPr/>
            <p:nvPr/>
          </p:nvSpPr>
          <p:spPr>
            <a:xfrm>
              <a:off x="4627686" y="4243843"/>
              <a:ext cx="432503" cy="401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3671"/>
                  </a:lnTo>
                  <a:lnTo>
                    <a:pt x="18042" y="21600"/>
                  </a:lnTo>
                  <a:cubicBezTo>
                    <a:pt x="18042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5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3" name="Shape 10"/>
            <p:cNvSpPr/>
            <p:nvPr/>
          </p:nvSpPr>
          <p:spPr>
            <a:xfrm>
              <a:off x="5137800" y="2870007"/>
              <a:ext cx="2894567" cy="5193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2" h="21364" extrusionOk="0">
                  <a:moveTo>
                    <a:pt x="18962" y="172"/>
                  </a:moveTo>
                  <a:cubicBezTo>
                    <a:pt x="18093" y="-236"/>
                    <a:pt x="15706" y="-48"/>
                    <a:pt x="15706" y="2181"/>
                  </a:cubicBezTo>
                  <a:cubicBezTo>
                    <a:pt x="15706" y="4411"/>
                    <a:pt x="15760" y="5792"/>
                    <a:pt x="15326" y="6451"/>
                  </a:cubicBezTo>
                  <a:cubicBezTo>
                    <a:pt x="14566" y="7142"/>
                    <a:pt x="8922" y="9371"/>
                    <a:pt x="3332" y="8837"/>
                  </a:cubicBezTo>
                  <a:cubicBezTo>
                    <a:pt x="130" y="8555"/>
                    <a:pt x="-196" y="9988"/>
                    <a:pt x="75" y="11924"/>
                  </a:cubicBezTo>
                  <a:cubicBezTo>
                    <a:pt x="75" y="13861"/>
                    <a:pt x="75" y="21364"/>
                    <a:pt x="75" y="21364"/>
                  </a:cubicBezTo>
                  <a:lnTo>
                    <a:pt x="14240" y="21364"/>
                  </a:lnTo>
                  <a:lnTo>
                    <a:pt x="14240" y="15901"/>
                  </a:lnTo>
                  <a:cubicBezTo>
                    <a:pt x="14240" y="14426"/>
                    <a:pt x="18473" y="11474"/>
                    <a:pt x="19939" y="9497"/>
                  </a:cubicBezTo>
                  <a:cubicBezTo>
                    <a:pt x="21404" y="7519"/>
                    <a:pt x="19939" y="3626"/>
                    <a:pt x="19722" y="2119"/>
                  </a:cubicBezTo>
                  <a:cubicBezTo>
                    <a:pt x="19505" y="612"/>
                    <a:pt x="19233" y="361"/>
                    <a:pt x="18962" y="17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4" name="Shape 11"/>
            <p:cNvSpPr/>
            <p:nvPr/>
          </p:nvSpPr>
          <p:spPr>
            <a:xfrm>
              <a:off x="6291358" y="2968552"/>
              <a:ext cx="1739551" cy="509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95" h="21600" extrusionOk="0">
                  <a:moveTo>
                    <a:pt x="18418" y="1755"/>
                  </a:moveTo>
                  <a:cubicBezTo>
                    <a:pt x="18183" y="706"/>
                    <a:pt x="17909" y="247"/>
                    <a:pt x="17622" y="0"/>
                  </a:cubicBezTo>
                  <a:cubicBezTo>
                    <a:pt x="16230" y="368"/>
                    <a:pt x="16108" y="1719"/>
                    <a:pt x="16681" y="3730"/>
                  </a:cubicBezTo>
                  <a:cubicBezTo>
                    <a:pt x="17289" y="5866"/>
                    <a:pt x="18157" y="8845"/>
                    <a:pt x="14857" y="10366"/>
                  </a:cubicBezTo>
                  <a:cubicBezTo>
                    <a:pt x="11556" y="11888"/>
                    <a:pt x="2611" y="12762"/>
                    <a:pt x="874" y="13992"/>
                  </a:cubicBezTo>
                  <a:cubicBezTo>
                    <a:pt x="-490" y="14958"/>
                    <a:pt x="73" y="19634"/>
                    <a:pt x="378" y="21600"/>
                  </a:cubicBezTo>
                  <a:lnTo>
                    <a:pt x="9646" y="21600"/>
                  </a:lnTo>
                  <a:lnTo>
                    <a:pt x="9646" y="15967"/>
                  </a:lnTo>
                  <a:cubicBezTo>
                    <a:pt x="9646" y="14445"/>
                    <a:pt x="16420" y="11402"/>
                    <a:pt x="18765" y="9363"/>
                  </a:cubicBezTo>
                  <a:cubicBezTo>
                    <a:pt x="21110" y="7323"/>
                    <a:pt x="18765" y="3309"/>
                    <a:pt x="18418" y="1755"/>
                  </a:cubicBezTo>
                  <a:close/>
                </a:path>
              </a:pathLst>
            </a:custGeom>
            <a:solidFill>
              <a:schemeClr val="accent4">
                <a:lumMod val="50000"/>
                <a:alpha val="1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5" name="Shape 12"/>
            <p:cNvSpPr/>
            <p:nvPr/>
          </p:nvSpPr>
          <p:spPr>
            <a:xfrm>
              <a:off x="7613022" y="2916381"/>
              <a:ext cx="298656" cy="504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4" h="20575" extrusionOk="0">
                  <a:moveTo>
                    <a:pt x="20778" y="18061"/>
                  </a:moveTo>
                  <a:cubicBezTo>
                    <a:pt x="20247" y="10273"/>
                    <a:pt x="20247" y="1238"/>
                    <a:pt x="17060" y="199"/>
                  </a:cubicBezTo>
                  <a:cubicBezTo>
                    <a:pt x="13873" y="-839"/>
                    <a:pt x="1834" y="2069"/>
                    <a:pt x="63" y="11415"/>
                  </a:cubicBezTo>
                  <a:cubicBezTo>
                    <a:pt x="-645" y="17853"/>
                    <a:pt x="4666" y="20346"/>
                    <a:pt x="10686" y="20553"/>
                  </a:cubicBezTo>
                  <a:cubicBezTo>
                    <a:pt x="16706" y="20761"/>
                    <a:pt x="20955" y="19411"/>
                    <a:pt x="20778" y="1806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6" name="Shape 13"/>
            <p:cNvSpPr/>
            <p:nvPr/>
          </p:nvSpPr>
          <p:spPr>
            <a:xfrm>
              <a:off x="4847963" y="1704855"/>
              <a:ext cx="2449724" cy="459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09" y="0"/>
                  </a:moveTo>
                  <a:lnTo>
                    <a:pt x="1791" y="0"/>
                  </a:lnTo>
                  <a:cubicBezTo>
                    <a:pt x="802" y="0"/>
                    <a:pt x="0" y="427"/>
                    <a:pt x="0" y="955"/>
                  </a:cubicBezTo>
                  <a:lnTo>
                    <a:pt x="0" y="20645"/>
                  </a:lnTo>
                  <a:cubicBezTo>
                    <a:pt x="0" y="21173"/>
                    <a:pt x="802" y="21600"/>
                    <a:pt x="1791" y="21600"/>
                  </a:cubicBezTo>
                  <a:lnTo>
                    <a:pt x="19809" y="21600"/>
                  </a:lnTo>
                  <a:cubicBezTo>
                    <a:pt x="20798" y="21600"/>
                    <a:pt x="21600" y="21173"/>
                    <a:pt x="21600" y="20645"/>
                  </a:cubicBezTo>
                  <a:lnTo>
                    <a:pt x="21600" y="955"/>
                  </a:lnTo>
                  <a:cubicBezTo>
                    <a:pt x="21600" y="427"/>
                    <a:pt x="20798" y="0"/>
                    <a:pt x="19809" y="0"/>
                  </a:cubicBezTo>
                  <a:close/>
                </a:path>
              </a:pathLst>
            </a:custGeom>
            <a:gradFill>
              <a:gsLst>
                <a:gs pos="37000">
                  <a:schemeClr val="bg2">
                    <a:lumMod val="40000"/>
                    <a:lumOff val="60000"/>
                  </a:schemeClr>
                </a:gs>
                <a:gs pos="52000">
                  <a:schemeClr val="bg2">
                    <a:lumMod val="20000"/>
                    <a:lumOff val="80000"/>
                  </a:schemeClr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7" name="Shape 14"/>
            <p:cNvSpPr/>
            <p:nvPr/>
          </p:nvSpPr>
          <p:spPr>
            <a:xfrm>
              <a:off x="4934914" y="2359891"/>
              <a:ext cx="2277314" cy="3284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8" name="Shape 15"/>
            <p:cNvSpPr/>
            <p:nvPr/>
          </p:nvSpPr>
          <p:spPr>
            <a:xfrm>
              <a:off x="4934914" y="5165530"/>
              <a:ext cx="2277314" cy="481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9" name="Shape 16"/>
            <p:cNvSpPr/>
            <p:nvPr/>
          </p:nvSpPr>
          <p:spPr>
            <a:xfrm>
              <a:off x="5717478" y="1861368"/>
              <a:ext cx="712392" cy="66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21150" y="21600"/>
                    <a:pt x="20596" y="21600"/>
                  </a:cubicBezTo>
                  <a:lnTo>
                    <a:pt x="1004" y="21600"/>
                  </a:lnTo>
                  <a:cubicBezTo>
                    <a:pt x="450" y="21600"/>
                    <a:pt x="0" y="16765"/>
                    <a:pt x="0" y="10800"/>
                  </a:cubicBezTo>
                  <a:lnTo>
                    <a:pt x="0" y="10800"/>
                  </a:lnTo>
                  <a:cubicBezTo>
                    <a:pt x="0" y="4835"/>
                    <a:pt x="450" y="0"/>
                    <a:pt x="1004" y="0"/>
                  </a:cubicBezTo>
                  <a:lnTo>
                    <a:pt x="20596" y="0"/>
                  </a:lnTo>
                  <a:cubicBezTo>
                    <a:pt x="21150" y="0"/>
                    <a:pt x="21600" y="4835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rgbClr val="FEFEFE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5873992" y="5745206"/>
              <a:ext cx="399130" cy="399130"/>
            </a:xfrm>
            <a:custGeom>
              <a:avLst/>
              <a:gdLst>
                <a:gd name="connsiteX0" fmla="*/ 154377 w 352469"/>
                <a:gd name="connsiteY0" fmla="*/ 102382 h 352469"/>
                <a:gd name="connsiteX1" fmla="*/ 202237 w 352469"/>
                <a:gd name="connsiteY1" fmla="*/ 102382 h 352469"/>
                <a:gd name="connsiteX2" fmla="*/ 249113 w 352469"/>
                <a:gd name="connsiteY2" fmla="*/ 149258 h 352469"/>
                <a:gd name="connsiteX3" fmla="*/ 249113 w 352469"/>
                <a:gd name="connsiteY3" fmla="*/ 197118 h 352469"/>
                <a:gd name="connsiteX4" fmla="*/ 202237 w 352469"/>
                <a:gd name="connsiteY4" fmla="*/ 243994 h 352469"/>
                <a:gd name="connsiteX5" fmla="*/ 154377 w 352469"/>
                <a:gd name="connsiteY5" fmla="*/ 243994 h 352469"/>
                <a:gd name="connsiteX6" fmla="*/ 107501 w 352469"/>
                <a:gd name="connsiteY6" fmla="*/ 197118 h 352469"/>
                <a:gd name="connsiteX7" fmla="*/ 107501 w 352469"/>
                <a:gd name="connsiteY7" fmla="*/ 149258 h 352469"/>
                <a:gd name="connsiteX8" fmla="*/ 154377 w 352469"/>
                <a:gd name="connsiteY8" fmla="*/ 102382 h 352469"/>
                <a:gd name="connsiteX9" fmla="*/ 144039 w 352469"/>
                <a:gd name="connsiteY9" fmla="*/ 80970 h 352469"/>
                <a:gd name="connsiteX10" fmla="*/ 80970 w 352469"/>
                <a:gd name="connsiteY10" fmla="*/ 144039 h 352469"/>
                <a:gd name="connsiteX11" fmla="*/ 80970 w 352469"/>
                <a:gd name="connsiteY11" fmla="*/ 208430 h 352469"/>
                <a:gd name="connsiteX12" fmla="*/ 144039 w 352469"/>
                <a:gd name="connsiteY12" fmla="*/ 271499 h 352469"/>
                <a:gd name="connsiteX13" fmla="*/ 208430 w 352469"/>
                <a:gd name="connsiteY13" fmla="*/ 271499 h 352469"/>
                <a:gd name="connsiteX14" fmla="*/ 271499 w 352469"/>
                <a:gd name="connsiteY14" fmla="*/ 208430 h 352469"/>
                <a:gd name="connsiteX15" fmla="*/ 271499 w 352469"/>
                <a:gd name="connsiteY15" fmla="*/ 144039 h 352469"/>
                <a:gd name="connsiteX16" fmla="*/ 208430 w 352469"/>
                <a:gd name="connsiteY16" fmla="*/ 80970 h 352469"/>
                <a:gd name="connsiteX17" fmla="*/ 176235 w 352469"/>
                <a:gd name="connsiteY17" fmla="*/ 0 h 352469"/>
                <a:gd name="connsiteX18" fmla="*/ 352469 w 352469"/>
                <a:gd name="connsiteY18" fmla="*/ 176235 h 352469"/>
                <a:gd name="connsiteX19" fmla="*/ 176235 w 352469"/>
                <a:gd name="connsiteY19" fmla="*/ 352469 h 352469"/>
                <a:gd name="connsiteX20" fmla="*/ 0 w 352469"/>
                <a:gd name="connsiteY20" fmla="*/ 176235 h 352469"/>
                <a:gd name="connsiteX21" fmla="*/ 176235 w 352469"/>
                <a:gd name="connsiteY21" fmla="*/ 0 h 352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2469" h="352469">
                  <a:moveTo>
                    <a:pt x="154377" y="102382"/>
                  </a:moveTo>
                  <a:lnTo>
                    <a:pt x="202237" y="102382"/>
                  </a:lnTo>
                  <a:cubicBezTo>
                    <a:pt x="228127" y="102382"/>
                    <a:pt x="249113" y="123368"/>
                    <a:pt x="249113" y="149258"/>
                  </a:cubicBezTo>
                  <a:lnTo>
                    <a:pt x="249113" y="197118"/>
                  </a:lnTo>
                  <a:cubicBezTo>
                    <a:pt x="249113" y="223008"/>
                    <a:pt x="228127" y="243994"/>
                    <a:pt x="202237" y="243994"/>
                  </a:cubicBezTo>
                  <a:lnTo>
                    <a:pt x="154377" y="243994"/>
                  </a:lnTo>
                  <a:cubicBezTo>
                    <a:pt x="128487" y="243994"/>
                    <a:pt x="107501" y="223008"/>
                    <a:pt x="107501" y="197118"/>
                  </a:cubicBezTo>
                  <a:lnTo>
                    <a:pt x="107501" y="149258"/>
                  </a:lnTo>
                  <a:cubicBezTo>
                    <a:pt x="107501" y="123368"/>
                    <a:pt x="128487" y="102382"/>
                    <a:pt x="154377" y="102382"/>
                  </a:cubicBezTo>
                  <a:close/>
                  <a:moveTo>
                    <a:pt x="144039" y="80970"/>
                  </a:moveTo>
                  <a:cubicBezTo>
                    <a:pt x="109217" y="80970"/>
                    <a:pt x="80970" y="109217"/>
                    <a:pt x="80970" y="144039"/>
                  </a:cubicBezTo>
                  <a:lnTo>
                    <a:pt x="80970" y="208430"/>
                  </a:lnTo>
                  <a:cubicBezTo>
                    <a:pt x="80970" y="243253"/>
                    <a:pt x="109217" y="271499"/>
                    <a:pt x="144039" y="271499"/>
                  </a:cubicBezTo>
                  <a:lnTo>
                    <a:pt x="208430" y="271499"/>
                  </a:lnTo>
                  <a:cubicBezTo>
                    <a:pt x="243253" y="271499"/>
                    <a:pt x="271499" y="243253"/>
                    <a:pt x="271499" y="208430"/>
                  </a:cubicBezTo>
                  <a:cubicBezTo>
                    <a:pt x="271499" y="208430"/>
                    <a:pt x="271499" y="144039"/>
                    <a:pt x="271499" y="144039"/>
                  </a:cubicBezTo>
                  <a:cubicBezTo>
                    <a:pt x="271499" y="109217"/>
                    <a:pt x="243253" y="80970"/>
                    <a:pt x="208430" y="80970"/>
                  </a:cubicBezTo>
                  <a:close/>
                  <a:moveTo>
                    <a:pt x="176235" y="0"/>
                  </a:moveTo>
                  <a:cubicBezTo>
                    <a:pt x="273572" y="0"/>
                    <a:pt x="352469" y="78897"/>
                    <a:pt x="352469" y="176235"/>
                  </a:cubicBezTo>
                  <a:cubicBezTo>
                    <a:pt x="352469" y="273572"/>
                    <a:pt x="273572" y="352469"/>
                    <a:pt x="176235" y="352469"/>
                  </a:cubicBezTo>
                  <a:cubicBezTo>
                    <a:pt x="78897" y="352469"/>
                    <a:pt x="0" y="273572"/>
                    <a:pt x="0" y="176235"/>
                  </a:cubicBezTo>
                  <a:cubicBezTo>
                    <a:pt x="0" y="78897"/>
                    <a:pt x="78897" y="0"/>
                    <a:pt x="176235" y="0"/>
                  </a:cubicBezTo>
                  <a:close/>
                </a:path>
              </a:pathLst>
            </a:custGeom>
            <a:gradFill>
              <a:gsLst>
                <a:gs pos="92000">
                  <a:schemeClr val="bg2">
                    <a:lumMod val="20000"/>
                    <a:lumOff val="80000"/>
                  </a:schemeClr>
                </a:gs>
                <a:gs pos="43000">
                  <a:srgbClr val="FEFEFE"/>
                </a:gs>
              </a:gsLst>
              <a:lin ang="3600000" scaled="0"/>
            </a:gra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" name="Shape 19"/>
            <p:cNvSpPr/>
            <p:nvPr/>
          </p:nvSpPr>
          <p:spPr>
            <a:xfrm>
              <a:off x="4407408" y="3310561"/>
              <a:ext cx="1006824" cy="1034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51" h="17497" extrusionOk="0">
                  <a:moveTo>
                    <a:pt x="13145" y="7686"/>
                  </a:moveTo>
                  <a:cubicBezTo>
                    <a:pt x="19880" y="14398"/>
                    <a:pt x="14295" y="20250"/>
                    <a:pt x="9285" y="16119"/>
                  </a:cubicBezTo>
                  <a:cubicBezTo>
                    <a:pt x="6247" y="13624"/>
                    <a:pt x="744" y="8116"/>
                    <a:pt x="744" y="8116"/>
                  </a:cubicBezTo>
                  <a:cubicBezTo>
                    <a:pt x="-1720" y="4416"/>
                    <a:pt x="2469" y="-1350"/>
                    <a:pt x="5590" y="285"/>
                  </a:cubicBezTo>
                  <a:cubicBezTo>
                    <a:pt x="6986" y="1146"/>
                    <a:pt x="13145" y="7686"/>
                    <a:pt x="13145" y="768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" name="Shape 20"/>
            <p:cNvSpPr/>
            <p:nvPr/>
          </p:nvSpPr>
          <p:spPr>
            <a:xfrm>
              <a:off x="4285676" y="4232249"/>
              <a:ext cx="1060604" cy="1057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82" h="16940" extrusionOk="0">
                  <a:moveTo>
                    <a:pt x="6614" y="647"/>
                  </a:moveTo>
                  <a:lnTo>
                    <a:pt x="16157" y="9124"/>
                  </a:lnTo>
                  <a:cubicBezTo>
                    <a:pt x="20494" y="13281"/>
                    <a:pt x="17111" y="20698"/>
                    <a:pt x="9911" y="14666"/>
                  </a:cubicBezTo>
                  <a:cubicBezTo>
                    <a:pt x="2711" y="8635"/>
                    <a:pt x="-1106" y="5863"/>
                    <a:pt x="282" y="3173"/>
                  </a:cubicBezTo>
                  <a:cubicBezTo>
                    <a:pt x="1670" y="484"/>
                    <a:pt x="4706" y="-902"/>
                    <a:pt x="6614" y="64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4" name="Shape 21"/>
            <p:cNvSpPr/>
            <p:nvPr/>
          </p:nvSpPr>
          <p:spPr>
            <a:xfrm>
              <a:off x="4210318" y="5124952"/>
              <a:ext cx="1154676" cy="1141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7" h="16545" extrusionOk="0">
                  <a:moveTo>
                    <a:pt x="6497" y="909"/>
                  </a:moveTo>
                  <a:lnTo>
                    <a:pt x="16875" y="9313"/>
                  </a:lnTo>
                  <a:cubicBezTo>
                    <a:pt x="21600" y="13294"/>
                    <a:pt x="18563" y="20076"/>
                    <a:pt x="11391" y="14326"/>
                  </a:cubicBezTo>
                  <a:cubicBezTo>
                    <a:pt x="4219" y="8576"/>
                    <a:pt x="0" y="6438"/>
                    <a:pt x="0" y="3931"/>
                  </a:cubicBezTo>
                  <a:cubicBezTo>
                    <a:pt x="0" y="1425"/>
                    <a:pt x="3459" y="-1524"/>
                    <a:pt x="6497" y="90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5" name="Shape 22"/>
            <p:cNvSpPr/>
            <p:nvPr/>
          </p:nvSpPr>
          <p:spPr>
            <a:xfrm>
              <a:off x="4888539" y="5739410"/>
              <a:ext cx="400413" cy="418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08" h="19044" extrusionOk="0">
                  <a:moveTo>
                    <a:pt x="195" y="6440"/>
                  </a:moveTo>
                  <a:cubicBezTo>
                    <a:pt x="-946" y="9205"/>
                    <a:pt x="3085" y="15813"/>
                    <a:pt x="8059" y="18281"/>
                  </a:cubicBezTo>
                  <a:cubicBezTo>
                    <a:pt x="13033" y="20749"/>
                    <a:pt x="20654" y="17158"/>
                    <a:pt x="15252" y="8665"/>
                  </a:cubicBezTo>
                  <a:cubicBezTo>
                    <a:pt x="9850" y="172"/>
                    <a:pt x="7503" y="-851"/>
                    <a:pt x="5057" y="487"/>
                  </a:cubicBezTo>
                  <a:cubicBezTo>
                    <a:pt x="2610" y="1825"/>
                    <a:pt x="1254" y="4625"/>
                    <a:pt x="195" y="644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6" name="Shape 23"/>
            <p:cNvSpPr/>
            <p:nvPr/>
          </p:nvSpPr>
          <p:spPr>
            <a:xfrm>
              <a:off x="4778402" y="4713380"/>
              <a:ext cx="436495" cy="41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29" h="19704" extrusionOk="0">
                  <a:moveTo>
                    <a:pt x="2209" y="2685"/>
                  </a:moveTo>
                  <a:cubicBezTo>
                    <a:pt x="5881" y="-1441"/>
                    <a:pt x="8791" y="-505"/>
                    <a:pt x="13441" y="3413"/>
                  </a:cubicBezTo>
                  <a:cubicBezTo>
                    <a:pt x="21217" y="9966"/>
                    <a:pt x="18841" y="19188"/>
                    <a:pt x="14521" y="19674"/>
                  </a:cubicBezTo>
                  <a:cubicBezTo>
                    <a:pt x="10201" y="20159"/>
                    <a:pt x="911" y="14806"/>
                    <a:pt x="49" y="8510"/>
                  </a:cubicBezTo>
                  <a:cubicBezTo>
                    <a:pt x="-383" y="5354"/>
                    <a:pt x="2209" y="2685"/>
                    <a:pt x="2209" y="268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" name="Shape 24"/>
            <p:cNvSpPr/>
            <p:nvPr/>
          </p:nvSpPr>
          <p:spPr>
            <a:xfrm>
              <a:off x="4888539" y="3762710"/>
              <a:ext cx="409455" cy="444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36" h="17330" extrusionOk="0">
                  <a:moveTo>
                    <a:pt x="8890" y="743"/>
                  </a:moveTo>
                  <a:cubicBezTo>
                    <a:pt x="8890" y="743"/>
                    <a:pt x="14180" y="4904"/>
                    <a:pt x="15062" y="5697"/>
                  </a:cubicBezTo>
                  <a:cubicBezTo>
                    <a:pt x="19470" y="10255"/>
                    <a:pt x="18809" y="19172"/>
                    <a:pt x="10213" y="16992"/>
                  </a:cubicBezTo>
                  <a:cubicBezTo>
                    <a:pt x="6686" y="15407"/>
                    <a:pt x="956" y="9858"/>
                    <a:pt x="956" y="9858"/>
                  </a:cubicBezTo>
                  <a:cubicBezTo>
                    <a:pt x="-2130" y="5300"/>
                    <a:pt x="2719" y="-2428"/>
                    <a:pt x="8890" y="743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09" name="Oval 108"/>
            <p:cNvSpPr/>
            <p:nvPr/>
          </p:nvSpPr>
          <p:spPr>
            <a:xfrm>
              <a:off x="5559652" y="1843934"/>
              <a:ext cx="100484" cy="100484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8" name="Rounded Rectangle 107"/>
          <p:cNvSpPr/>
          <p:nvPr/>
        </p:nvSpPr>
        <p:spPr>
          <a:xfrm>
            <a:off x="-173620" y="2948814"/>
            <a:ext cx="4014291" cy="1122745"/>
          </a:xfrm>
          <a:prstGeom prst="roundRect">
            <a:avLst>
              <a:gd name="adj" fmla="val 7934"/>
            </a:avLst>
          </a:prstGeom>
          <a:gradFill flip="none" rotWithShape="1">
            <a:gsLst>
              <a:gs pos="0">
                <a:schemeClr val="tx1"/>
              </a:gs>
              <a:gs pos="97000">
                <a:schemeClr val="tx1">
                  <a:lumMod val="65000"/>
                  <a:lumOff val="35000"/>
                </a:schemeClr>
              </a:gs>
            </a:gsLst>
            <a:lin ang="150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Device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Loren opium dolor sit amen example text line.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93246" y="4714227"/>
            <a:ext cx="1451524" cy="3385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800" b="1" dirty="0" smtClean="0">
                <a:solidFill>
                  <a:srgbClr val="FEFEFE"/>
                </a:solidFill>
                <a:latin typeface="Montserrat Light" charset="0"/>
                <a:ea typeface="Montserrat Light" charset="0"/>
                <a:cs typeface="Montserrat Light" charset="0"/>
              </a:rPr>
              <a:t>Example text goes here with your own</a:t>
            </a:r>
          </a:p>
        </p:txBody>
      </p:sp>
      <p:sp>
        <p:nvSpPr>
          <p:cNvPr id="42" name="Freeform 41"/>
          <p:cNvSpPr/>
          <p:nvPr/>
        </p:nvSpPr>
        <p:spPr>
          <a:xfrm>
            <a:off x="5464158" y="4327913"/>
            <a:ext cx="328136" cy="323482"/>
          </a:xfrm>
          <a:custGeom>
            <a:avLst/>
            <a:gdLst>
              <a:gd name="connsiteX0" fmla="*/ 0 w 447675"/>
              <a:gd name="connsiteY0" fmla="*/ 69850 h 441325"/>
              <a:gd name="connsiteX1" fmla="*/ 76200 w 447675"/>
              <a:gd name="connsiteY1" fmla="*/ 69850 h 441325"/>
              <a:gd name="connsiteX2" fmla="*/ 76200 w 447675"/>
              <a:gd name="connsiteY2" fmla="*/ 371475 h 441325"/>
              <a:gd name="connsiteX3" fmla="*/ 371475 w 447675"/>
              <a:gd name="connsiteY3" fmla="*/ 371475 h 441325"/>
              <a:gd name="connsiteX4" fmla="*/ 371475 w 447675"/>
              <a:gd name="connsiteY4" fmla="*/ 441325 h 441325"/>
              <a:gd name="connsiteX5" fmla="*/ 0 w 447675"/>
              <a:gd name="connsiteY5" fmla="*/ 441325 h 441325"/>
              <a:gd name="connsiteX6" fmla="*/ 76200 w 447675"/>
              <a:gd name="connsiteY6" fmla="*/ 0 h 441325"/>
              <a:gd name="connsiteX7" fmla="*/ 447675 w 447675"/>
              <a:gd name="connsiteY7" fmla="*/ 0 h 441325"/>
              <a:gd name="connsiteX8" fmla="*/ 447675 w 447675"/>
              <a:gd name="connsiteY8" fmla="*/ 371475 h 441325"/>
              <a:gd name="connsiteX9" fmla="*/ 371475 w 447675"/>
              <a:gd name="connsiteY9" fmla="*/ 371475 h 441325"/>
              <a:gd name="connsiteX10" fmla="*/ 371475 w 447675"/>
              <a:gd name="connsiteY10" fmla="*/ 292487 h 441325"/>
              <a:gd name="connsiteX11" fmla="*/ 371476 w 447675"/>
              <a:gd name="connsiteY11" fmla="*/ 292487 h 441325"/>
              <a:gd name="connsiteX12" fmla="*/ 371476 w 447675"/>
              <a:gd name="connsiteY12" fmla="*/ 73413 h 441325"/>
              <a:gd name="connsiteX13" fmla="*/ 371475 w 447675"/>
              <a:gd name="connsiteY13" fmla="*/ 73413 h 441325"/>
              <a:gd name="connsiteX14" fmla="*/ 371475 w 447675"/>
              <a:gd name="connsiteY14" fmla="*/ 72472 h 441325"/>
              <a:gd name="connsiteX15" fmla="*/ 210322 w 447675"/>
              <a:gd name="connsiteY15" fmla="*/ 72472 h 441325"/>
              <a:gd name="connsiteX16" fmla="*/ 210322 w 447675"/>
              <a:gd name="connsiteY16" fmla="*/ 233625 h 441325"/>
              <a:gd name="connsiteX17" fmla="*/ 371475 w 447675"/>
              <a:gd name="connsiteY17" fmla="*/ 233625 h 441325"/>
              <a:gd name="connsiteX18" fmla="*/ 371475 w 447675"/>
              <a:gd name="connsiteY18" fmla="*/ 291729 h 441325"/>
              <a:gd name="connsiteX19" fmla="*/ 154268 w 447675"/>
              <a:gd name="connsiteY19" fmla="*/ 291729 h 441325"/>
              <a:gd name="connsiteX20" fmla="*/ 154268 w 447675"/>
              <a:gd name="connsiteY20" fmla="*/ 69851 h 441325"/>
              <a:gd name="connsiteX21" fmla="*/ 371475 w 447675"/>
              <a:gd name="connsiteY21" fmla="*/ 69851 h 441325"/>
              <a:gd name="connsiteX22" fmla="*/ 371475 w 447675"/>
              <a:gd name="connsiteY22" fmla="*/ 69850 h 441325"/>
              <a:gd name="connsiteX23" fmla="*/ 76200 w 447675"/>
              <a:gd name="connsiteY23" fmla="*/ 69850 h 44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47675" h="441325">
                <a:moveTo>
                  <a:pt x="0" y="69850"/>
                </a:moveTo>
                <a:lnTo>
                  <a:pt x="76200" y="69850"/>
                </a:lnTo>
                <a:lnTo>
                  <a:pt x="76200" y="371475"/>
                </a:lnTo>
                <a:lnTo>
                  <a:pt x="371475" y="371475"/>
                </a:lnTo>
                <a:lnTo>
                  <a:pt x="371475" y="441325"/>
                </a:lnTo>
                <a:lnTo>
                  <a:pt x="0" y="441325"/>
                </a:lnTo>
                <a:close/>
                <a:moveTo>
                  <a:pt x="76200" y="0"/>
                </a:moveTo>
                <a:lnTo>
                  <a:pt x="447675" y="0"/>
                </a:lnTo>
                <a:lnTo>
                  <a:pt x="447675" y="371475"/>
                </a:lnTo>
                <a:lnTo>
                  <a:pt x="371475" y="371475"/>
                </a:lnTo>
                <a:lnTo>
                  <a:pt x="371475" y="292487"/>
                </a:lnTo>
                <a:lnTo>
                  <a:pt x="371476" y="292487"/>
                </a:lnTo>
                <a:lnTo>
                  <a:pt x="371476" y="73413"/>
                </a:lnTo>
                <a:lnTo>
                  <a:pt x="371475" y="73413"/>
                </a:lnTo>
                <a:lnTo>
                  <a:pt x="371475" y="72472"/>
                </a:lnTo>
                <a:lnTo>
                  <a:pt x="210322" y="72472"/>
                </a:lnTo>
                <a:lnTo>
                  <a:pt x="210322" y="233625"/>
                </a:lnTo>
                <a:lnTo>
                  <a:pt x="371475" y="233625"/>
                </a:lnTo>
                <a:lnTo>
                  <a:pt x="371475" y="291729"/>
                </a:lnTo>
                <a:lnTo>
                  <a:pt x="154268" y="291729"/>
                </a:lnTo>
                <a:lnTo>
                  <a:pt x="154268" y="69851"/>
                </a:lnTo>
                <a:lnTo>
                  <a:pt x="371475" y="69851"/>
                </a:lnTo>
                <a:lnTo>
                  <a:pt x="371475" y="69850"/>
                </a:lnTo>
                <a:lnTo>
                  <a:pt x="76200" y="6985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58653" y="4323118"/>
            <a:ext cx="1086116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r>
              <a:rPr lang="en-US" sz="1500" b="1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K</a:t>
            </a:r>
            <a:r>
              <a:rPr lang="en-US" sz="15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OMPAN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76017" y="2637124"/>
            <a:ext cx="1860742" cy="1285652"/>
            <a:chOff x="8661906" y="3285345"/>
            <a:chExt cx="2365758" cy="1634586"/>
          </a:xfrm>
        </p:grpSpPr>
        <p:sp>
          <p:nvSpPr>
            <p:cNvPr id="44" name="Oval 43"/>
            <p:cNvSpPr/>
            <p:nvPr/>
          </p:nvSpPr>
          <p:spPr>
            <a:xfrm>
              <a:off x="8892657" y="3326014"/>
              <a:ext cx="1593918" cy="1593917"/>
            </a:xfrm>
            <a:prstGeom prst="ellipse">
              <a:avLst/>
            </a:prstGeom>
            <a:gradFill>
              <a:gsLst>
                <a:gs pos="85000">
                  <a:schemeClr val="accent3"/>
                </a:gs>
                <a:gs pos="16000">
                  <a:schemeClr val="accent2"/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8989958" y="3285345"/>
              <a:ext cx="1609199" cy="1609199"/>
            </a:xfrm>
            <a:prstGeom prst="ellipse">
              <a:avLst/>
            </a:pr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9727469" y="4013163"/>
              <a:ext cx="881381" cy="88138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661906" y="3930256"/>
              <a:ext cx="646750" cy="646749"/>
            </a:xfrm>
            <a:prstGeom prst="ellipse">
              <a:avLst/>
            </a:prstGeom>
            <a:solidFill>
              <a:schemeClr val="accent1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0586017" y="3422206"/>
              <a:ext cx="157927" cy="157927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879087" y="4292630"/>
              <a:ext cx="1148577" cy="478273"/>
              <a:chOff x="4330699" y="2722064"/>
              <a:chExt cx="3679602" cy="1532206"/>
            </a:xfrm>
          </p:grpSpPr>
          <p:sp>
            <p:nvSpPr>
              <p:cNvPr id="50" name="Freeform 49"/>
              <p:cNvSpPr/>
              <p:nvPr/>
            </p:nvSpPr>
            <p:spPr>
              <a:xfrm>
                <a:off x="4330699" y="2722064"/>
                <a:ext cx="3679602" cy="1236073"/>
              </a:xfrm>
              <a:custGeom>
                <a:avLst/>
                <a:gdLst>
                  <a:gd name="connsiteX0" fmla="*/ 457162 w 3679602"/>
                  <a:gd name="connsiteY0" fmla="*/ 583961 h 1236073"/>
                  <a:gd name="connsiteX1" fmla="*/ 269023 w 3679602"/>
                  <a:gd name="connsiteY1" fmla="*/ 801624 h 1236073"/>
                  <a:gd name="connsiteX2" fmla="*/ 457162 w 3679602"/>
                  <a:gd name="connsiteY2" fmla="*/ 1020902 h 1236073"/>
                  <a:gd name="connsiteX3" fmla="*/ 643779 w 3679602"/>
                  <a:gd name="connsiteY3" fmla="*/ 801624 h 1236073"/>
                  <a:gd name="connsiteX4" fmla="*/ 457162 w 3679602"/>
                  <a:gd name="connsiteY4" fmla="*/ 583961 h 1236073"/>
                  <a:gd name="connsiteX5" fmla="*/ 2911866 w 3679602"/>
                  <a:gd name="connsiteY5" fmla="*/ 368322 h 1236073"/>
                  <a:gd name="connsiteX6" fmla="*/ 2985265 w 3679602"/>
                  <a:gd name="connsiteY6" fmla="*/ 379691 h 1236073"/>
                  <a:gd name="connsiteX7" fmla="*/ 2985265 w 3679602"/>
                  <a:gd name="connsiteY7" fmla="*/ 1217835 h 1236073"/>
                  <a:gd name="connsiteX8" fmla="*/ 2717800 w 3679602"/>
                  <a:gd name="connsiteY8" fmla="*/ 1217835 h 1236073"/>
                  <a:gd name="connsiteX9" fmla="*/ 2717800 w 3679602"/>
                  <a:gd name="connsiteY9" fmla="*/ 467152 h 1236073"/>
                  <a:gd name="connsiteX10" fmla="*/ 2911866 w 3679602"/>
                  <a:gd name="connsiteY10" fmla="*/ 368322 h 1236073"/>
                  <a:gd name="connsiteX11" fmla="*/ 1260866 w 3679602"/>
                  <a:gd name="connsiteY11" fmla="*/ 368322 h 1236073"/>
                  <a:gd name="connsiteX12" fmla="*/ 1334265 w 3679602"/>
                  <a:gd name="connsiteY12" fmla="*/ 379691 h 1236073"/>
                  <a:gd name="connsiteX13" fmla="*/ 1334265 w 3679602"/>
                  <a:gd name="connsiteY13" fmla="*/ 1217835 h 1236073"/>
                  <a:gd name="connsiteX14" fmla="*/ 1066800 w 3679602"/>
                  <a:gd name="connsiteY14" fmla="*/ 1217835 h 1236073"/>
                  <a:gd name="connsiteX15" fmla="*/ 1066800 w 3679602"/>
                  <a:gd name="connsiteY15" fmla="*/ 467152 h 1236073"/>
                  <a:gd name="connsiteX16" fmla="*/ 1260866 w 3679602"/>
                  <a:gd name="connsiteY16" fmla="*/ 368322 h 1236073"/>
                  <a:gd name="connsiteX17" fmla="*/ 3363971 w 3679602"/>
                  <a:gd name="connsiteY17" fmla="*/ 177892 h 1236073"/>
                  <a:gd name="connsiteX18" fmla="*/ 3444792 w 3679602"/>
                  <a:gd name="connsiteY18" fmla="*/ 191110 h 1236073"/>
                  <a:gd name="connsiteX19" fmla="*/ 3444792 w 3679602"/>
                  <a:gd name="connsiteY19" fmla="*/ 422776 h 1236073"/>
                  <a:gd name="connsiteX20" fmla="*/ 3664044 w 3679602"/>
                  <a:gd name="connsiteY20" fmla="*/ 422776 h 1236073"/>
                  <a:gd name="connsiteX21" fmla="*/ 3664044 w 3679602"/>
                  <a:gd name="connsiteY21" fmla="*/ 600052 h 1236073"/>
                  <a:gd name="connsiteX22" fmla="*/ 3444792 w 3679602"/>
                  <a:gd name="connsiteY22" fmla="*/ 600052 h 1236073"/>
                  <a:gd name="connsiteX23" fmla="*/ 3444792 w 3679602"/>
                  <a:gd name="connsiteY23" fmla="*/ 928183 h 1236073"/>
                  <a:gd name="connsiteX24" fmla="*/ 3522556 w 3679602"/>
                  <a:gd name="connsiteY24" fmla="*/ 1019912 h 1236073"/>
                  <a:gd name="connsiteX25" fmla="*/ 3626738 w 3679602"/>
                  <a:gd name="connsiteY25" fmla="*/ 991944 h 1236073"/>
                  <a:gd name="connsiteX26" fmla="*/ 3679602 w 3679602"/>
                  <a:gd name="connsiteY26" fmla="*/ 1178543 h 1236073"/>
                  <a:gd name="connsiteX27" fmla="*/ 3455680 w 3679602"/>
                  <a:gd name="connsiteY27" fmla="*/ 1236073 h 1236073"/>
                  <a:gd name="connsiteX28" fmla="*/ 3177317 w 3679602"/>
                  <a:gd name="connsiteY28" fmla="*/ 970159 h 1236073"/>
                  <a:gd name="connsiteX29" fmla="*/ 3177317 w 3679602"/>
                  <a:gd name="connsiteY29" fmla="*/ 600052 h 1236073"/>
                  <a:gd name="connsiteX30" fmla="*/ 3060700 w 3679602"/>
                  <a:gd name="connsiteY30" fmla="*/ 600052 h 1236073"/>
                  <a:gd name="connsiteX31" fmla="*/ 3060700 w 3679602"/>
                  <a:gd name="connsiteY31" fmla="*/ 424321 h 1236073"/>
                  <a:gd name="connsiteX32" fmla="*/ 3177317 w 3679602"/>
                  <a:gd name="connsiteY32" fmla="*/ 424321 h 1236073"/>
                  <a:gd name="connsiteX33" fmla="*/ 3177317 w 3679602"/>
                  <a:gd name="connsiteY33" fmla="*/ 288322 h 1236073"/>
                  <a:gd name="connsiteX34" fmla="*/ 3363971 w 3679602"/>
                  <a:gd name="connsiteY34" fmla="*/ 177892 h 1236073"/>
                  <a:gd name="connsiteX35" fmla="*/ 832342 w 3679602"/>
                  <a:gd name="connsiteY35" fmla="*/ 50821 h 1236073"/>
                  <a:gd name="connsiteX36" fmla="*/ 912803 w 3679602"/>
                  <a:gd name="connsiteY36" fmla="*/ 64553 h 1236073"/>
                  <a:gd name="connsiteX37" fmla="*/ 912803 w 3679602"/>
                  <a:gd name="connsiteY37" fmla="*/ 1218352 h 1236073"/>
                  <a:gd name="connsiteX38" fmla="*/ 643779 w 3679602"/>
                  <a:gd name="connsiteY38" fmla="*/ 1218352 h 1236073"/>
                  <a:gd name="connsiteX39" fmla="*/ 643779 w 3679602"/>
                  <a:gd name="connsiteY39" fmla="*/ 1107990 h 1236073"/>
                  <a:gd name="connsiteX40" fmla="*/ 391871 w 3679602"/>
                  <a:gd name="connsiteY40" fmla="*/ 1229266 h 1236073"/>
                  <a:gd name="connsiteX41" fmla="*/ 0 w 3679602"/>
                  <a:gd name="connsiteY41" fmla="*/ 795443 h 1236073"/>
                  <a:gd name="connsiteX42" fmla="*/ 385659 w 3679602"/>
                  <a:gd name="connsiteY42" fmla="*/ 369360 h 1236073"/>
                  <a:gd name="connsiteX43" fmla="*/ 643779 w 3679602"/>
                  <a:gd name="connsiteY43" fmla="*/ 490637 h 1236073"/>
                  <a:gd name="connsiteX44" fmla="*/ 643779 w 3679602"/>
                  <a:gd name="connsiteY44" fmla="*/ 167399 h 1236073"/>
                  <a:gd name="connsiteX45" fmla="*/ 832342 w 3679602"/>
                  <a:gd name="connsiteY45" fmla="*/ 50821 h 1236073"/>
                  <a:gd name="connsiteX46" fmla="*/ 2846608 w 3679602"/>
                  <a:gd name="connsiteY46" fmla="*/ 0 h 1236073"/>
                  <a:gd name="connsiteX47" fmla="*/ 2988116 w 3679602"/>
                  <a:gd name="connsiteY47" fmla="*/ 141508 h 1236073"/>
                  <a:gd name="connsiteX48" fmla="*/ 2846608 w 3679602"/>
                  <a:gd name="connsiteY48" fmla="*/ 284571 h 1236073"/>
                  <a:gd name="connsiteX49" fmla="*/ 2705100 w 3679602"/>
                  <a:gd name="connsiteY49" fmla="*/ 141508 h 1236073"/>
                  <a:gd name="connsiteX50" fmla="*/ 2846608 w 3679602"/>
                  <a:gd name="connsiteY50" fmla="*/ 0 h 1236073"/>
                  <a:gd name="connsiteX51" fmla="*/ 1208308 w 3679602"/>
                  <a:gd name="connsiteY51" fmla="*/ 0 h 1236073"/>
                  <a:gd name="connsiteX52" fmla="*/ 1349816 w 3679602"/>
                  <a:gd name="connsiteY52" fmla="*/ 141508 h 1236073"/>
                  <a:gd name="connsiteX53" fmla="*/ 1208308 w 3679602"/>
                  <a:gd name="connsiteY53" fmla="*/ 284571 h 1236073"/>
                  <a:gd name="connsiteX54" fmla="*/ 1066800 w 3679602"/>
                  <a:gd name="connsiteY54" fmla="*/ 141508 h 1236073"/>
                  <a:gd name="connsiteX55" fmla="*/ 1208308 w 3679602"/>
                  <a:gd name="connsiteY55" fmla="*/ 0 h 12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3679602" h="1236073">
                    <a:moveTo>
                      <a:pt x="457162" y="583961"/>
                    </a:moveTo>
                    <a:cubicBezTo>
                      <a:pt x="345217" y="583961"/>
                      <a:pt x="270587" y="672552"/>
                      <a:pt x="269023" y="801624"/>
                    </a:cubicBezTo>
                    <a:cubicBezTo>
                      <a:pt x="270587" y="930696"/>
                      <a:pt x="345217" y="1020902"/>
                      <a:pt x="457162" y="1020902"/>
                    </a:cubicBezTo>
                    <a:cubicBezTo>
                      <a:pt x="569149" y="1020902"/>
                      <a:pt x="643779" y="930696"/>
                      <a:pt x="643779" y="801624"/>
                    </a:cubicBezTo>
                    <a:cubicBezTo>
                      <a:pt x="643779" y="672552"/>
                      <a:pt x="569149" y="583961"/>
                      <a:pt x="457162" y="583961"/>
                    </a:cubicBezTo>
                    <a:close/>
                    <a:moveTo>
                      <a:pt x="2911866" y="368322"/>
                    </a:moveTo>
                    <a:cubicBezTo>
                      <a:pt x="2936470" y="368174"/>
                      <a:pt x="2961224" y="371882"/>
                      <a:pt x="2985265" y="379691"/>
                    </a:cubicBezTo>
                    <a:lnTo>
                      <a:pt x="2985265" y="1217835"/>
                    </a:lnTo>
                    <a:lnTo>
                      <a:pt x="2717800" y="1217835"/>
                    </a:lnTo>
                    <a:lnTo>
                      <a:pt x="2717800" y="467152"/>
                    </a:lnTo>
                    <a:cubicBezTo>
                      <a:pt x="2765591" y="403911"/>
                      <a:pt x="2838053" y="368766"/>
                      <a:pt x="2911866" y="368322"/>
                    </a:cubicBezTo>
                    <a:close/>
                    <a:moveTo>
                      <a:pt x="1260866" y="368322"/>
                    </a:moveTo>
                    <a:cubicBezTo>
                      <a:pt x="1285470" y="368174"/>
                      <a:pt x="1310224" y="371882"/>
                      <a:pt x="1334265" y="379691"/>
                    </a:cubicBezTo>
                    <a:lnTo>
                      <a:pt x="1334265" y="1217835"/>
                    </a:lnTo>
                    <a:lnTo>
                      <a:pt x="1066800" y="1217835"/>
                    </a:lnTo>
                    <a:lnTo>
                      <a:pt x="1066800" y="467152"/>
                    </a:lnTo>
                    <a:cubicBezTo>
                      <a:pt x="1114591" y="403911"/>
                      <a:pt x="1187053" y="368766"/>
                      <a:pt x="1260866" y="368322"/>
                    </a:cubicBezTo>
                    <a:close/>
                    <a:moveTo>
                      <a:pt x="3363971" y="177892"/>
                    </a:moveTo>
                    <a:cubicBezTo>
                      <a:pt x="3388579" y="178587"/>
                      <a:pt x="3415258" y="183146"/>
                      <a:pt x="3444792" y="191110"/>
                    </a:cubicBezTo>
                    <a:lnTo>
                      <a:pt x="3444792" y="422776"/>
                    </a:lnTo>
                    <a:lnTo>
                      <a:pt x="3664044" y="422776"/>
                    </a:lnTo>
                    <a:lnTo>
                      <a:pt x="3664044" y="600052"/>
                    </a:lnTo>
                    <a:lnTo>
                      <a:pt x="3444792" y="600052"/>
                    </a:lnTo>
                    <a:lnTo>
                      <a:pt x="3444792" y="928183"/>
                    </a:lnTo>
                    <a:cubicBezTo>
                      <a:pt x="3444792" y="993490"/>
                      <a:pt x="3472786" y="1021457"/>
                      <a:pt x="3522556" y="1019912"/>
                    </a:cubicBezTo>
                    <a:cubicBezTo>
                      <a:pt x="3550550" y="1019912"/>
                      <a:pt x="3586308" y="1009044"/>
                      <a:pt x="3626738" y="991944"/>
                    </a:cubicBezTo>
                    <a:lnTo>
                      <a:pt x="3679602" y="1178543"/>
                    </a:lnTo>
                    <a:cubicBezTo>
                      <a:pt x="3618973" y="1214288"/>
                      <a:pt x="3536538" y="1236073"/>
                      <a:pt x="3455680" y="1236073"/>
                    </a:cubicBezTo>
                    <a:cubicBezTo>
                      <a:pt x="3293963" y="1236073"/>
                      <a:pt x="3177317" y="1144344"/>
                      <a:pt x="3177317" y="970159"/>
                    </a:cubicBezTo>
                    <a:lnTo>
                      <a:pt x="3177317" y="600052"/>
                    </a:lnTo>
                    <a:lnTo>
                      <a:pt x="3060700" y="600052"/>
                    </a:lnTo>
                    <a:lnTo>
                      <a:pt x="3060700" y="424321"/>
                    </a:lnTo>
                    <a:lnTo>
                      <a:pt x="3177317" y="424321"/>
                    </a:lnTo>
                    <a:lnTo>
                      <a:pt x="3177317" y="288322"/>
                    </a:lnTo>
                    <a:cubicBezTo>
                      <a:pt x="3234974" y="208496"/>
                      <a:pt x="3290149" y="175808"/>
                      <a:pt x="3363971" y="177892"/>
                    </a:cubicBezTo>
                    <a:close/>
                    <a:moveTo>
                      <a:pt x="832342" y="50821"/>
                    </a:moveTo>
                    <a:cubicBezTo>
                      <a:pt x="859363" y="50605"/>
                      <a:pt x="886739" y="55046"/>
                      <a:pt x="912803" y="64553"/>
                    </a:cubicBezTo>
                    <a:cubicBezTo>
                      <a:pt x="912803" y="64553"/>
                      <a:pt x="912803" y="1218352"/>
                      <a:pt x="912803" y="1218352"/>
                    </a:cubicBezTo>
                    <a:lnTo>
                      <a:pt x="643779" y="1218352"/>
                    </a:lnTo>
                    <a:lnTo>
                      <a:pt x="643779" y="1107990"/>
                    </a:lnTo>
                    <a:cubicBezTo>
                      <a:pt x="584701" y="1185722"/>
                      <a:pt x="499168" y="1229266"/>
                      <a:pt x="391871" y="1229266"/>
                    </a:cubicBezTo>
                    <a:cubicBezTo>
                      <a:pt x="155514" y="1229266"/>
                      <a:pt x="0" y="1055091"/>
                      <a:pt x="0" y="795443"/>
                    </a:cubicBezTo>
                    <a:cubicBezTo>
                      <a:pt x="0" y="538858"/>
                      <a:pt x="153951" y="369360"/>
                      <a:pt x="385659" y="369360"/>
                    </a:cubicBezTo>
                    <a:cubicBezTo>
                      <a:pt x="496041" y="369360"/>
                      <a:pt x="584701" y="412904"/>
                      <a:pt x="643779" y="490637"/>
                    </a:cubicBezTo>
                    <a:lnTo>
                      <a:pt x="643779" y="167399"/>
                    </a:lnTo>
                    <a:cubicBezTo>
                      <a:pt x="673414" y="94023"/>
                      <a:pt x="751279" y="51468"/>
                      <a:pt x="832342" y="50821"/>
                    </a:cubicBezTo>
                    <a:close/>
                    <a:moveTo>
                      <a:pt x="2846608" y="0"/>
                    </a:moveTo>
                    <a:cubicBezTo>
                      <a:pt x="2929024" y="0"/>
                      <a:pt x="2988116" y="59088"/>
                      <a:pt x="2988116" y="141508"/>
                    </a:cubicBezTo>
                    <a:cubicBezTo>
                      <a:pt x="2988116" y="225483"/>
                      <a:pt x="2929024" y="284571"/>
                      <a:pt x="2846608" y="284571"/>
                    </a:cubicBezTo>
                    <a:cubicBezTo>
                      <a:pt x="2764193" y="284571"/>
                      <a:pt x="2705100" y="225483"/>
                      <a:pt x="2705100" y="141508"/>
                    </a:cubicBezTo>
                    <a:cubicBezTo>
                      <a:pt x="2705100" y="59088"/>
                      <a:pt x="2764193" y="0"/>
                      <a:pt x="2846608" y="0"/>
                    </a:cubicBezTo>
                    <a:close/>
                    <a:moveTo>
                      <a:pt x="1208308" y="0"/>
                    </a:moveTo>
                    <a:cubicBezTo>
                      <a:pt x="1290724" y="0"/>
                      <a:pt x="1349816" y="59088"/>
                      <a:pt x="1349816" y="141508"/>
                    </a:cubicBezTo>
                    <a:cubicBezTo>
                      <a:pt x="1349816" y="225483"/>
                      <a:pt x="1290724" y="284571"/>
                      <a:pt x="1208308" y="284571"/>
                    </a:cubicBezTo>
                    <a:cubicBezTo>
                      <a:pt x="1125893" y="284571"/>
                      <a:pt x="1066800" y="225483"/>
                      <a:pt x="1066800" y="141508"/>
                    </a:cubicBezTo>
                    <a:cubicBezTo>
                      <a:pt x="1066800" y="59088"/>
                      <a:pt x="1125893" y="0"/>
                      <a:pt x="1208308" y="0"/>
                    </a:cubicBezTo>
                    <a:close/>
                  </a:path>
                </a:pathLst>
              </a:custGeom>
              <a:gradFill>
                <a:gsLst>
                  <a:gs pos="61000">
                    <a:srgbClr val="FEFEFE"/>
                  </a:gs>
                  <a:gs pos="0">
                    <a:schemeClr val="bg2">
                      <a:lumMod val="60000"/>
                      <a:lumOff val="40000"/>
                    </a:schemeClr>
                  </a:gs>
                </a:gsLst>
                <a:lin ang="15600000" scaled="0"/>
              </a:gra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5791200" y="2734764"/>
                <a:ext cx="1124583" cy="1519506"/>
                <a:chOff x="5791200" y="2734764"/>
                <a:chExt cx="1124583" cy="1519506"/>
              </a:xfrm>
            </p:grpSpPr>
            <p:sp>
              <p:nvSpPr>
                <p:cNvPr id="52" name="Shape 12"/>
                <p:cNvSpPr/>
                <p:nvPr/>
              </p:nvSpPr>
              <p:spPr>
                <a:xfrm>
                  <a:off x="5803900" y="3318964"/>
                  <a:ext cx="1111883" cy="9353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169" y="14998"/>
                      </a:moveTo>
                      <a:cubicBezTo>
                        <a:pt x="6967" y="14998"/>
                        <a:pt x="2892" y="13391"/>
                        <a:pt x="41" y="7679"/>
                      </a:cubicBezTo>
                      <a:cubicBezTo>
                        <a:pt x="16" y="8036"/>
                        <a:pt x="0" y="8396"/>
                        <a:pt x="0" y="8761"/>
                      </a:cubicBezTo>
                      <a:cubicBezTo>
                        <a:pt x="0" y="15852"/>
                        <a:pt x="4835" y="21600"/>
                        <a:pt x="10800" y="21600"/>
                      </a:cubicBezTo>
                      <a:cubicBezTo>
                        <a:pt x="16765" y="21600"/>
                        <a:pt x="21600" y="15852"/>
                        <a:pt x="21600" y="8761"/>
                      </a:cubicBezTo>
                      <a:lnTo>
                        <a:pt x="21600" y="0"/>
                      </a:lnTo>
                      <a:cubicBezTo>
                        <a:pt x="20813" y="9372"/>
                        <a:pt x="14898" y="14998"/>
                        <a:pt x="10169" y="14998"/>
                      </a:cubicBezTo>
                      <a:close/>
                    </a:path>
                  </a:pathLst>
                </a:custGeom>
                <a:gradFill>
                  <a:gsLst>
                    <a:gs pos="88000">
                      <a:schemeClr val="accent6">
                        <a:lumMod val="75000"/>
                      </a:schemeClr>
                    </a:gs>
                    <a:gs pos="12000">
                      <a:schemeClr val="accent2"/>
                    </a:gs>
                  </a:gsLst>
                  <a:lin ang="0" scaled="0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53" name="Shape 13"/>
                <p:cNvSpPr/>
                <p:nvPr/>
              </p:nvSpPr>
              <p:spPr>
                <a:xfrm>
                  <a:off x="5880100" y="2795088"/>
                  <a:ext cx="928135" cy="895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50" h="19486" extrusionOk="0">
                      <a:moveTo>
                        <a:pt x="21336" y="12635"/>
                      </a:moveTo>
                      <a:lnTo>
                        <a:pt x="21338" y="12620"/>
                      </a:lnTo>
                      <a:cubicBezTo>
                        <a:pt x="21600" y="10850"/>
                        <a:pt x="21411" y="8995"/>
                        <a:pt x="20698" y="7203"/>
                      </a:cubicBezTo>
                      <a:cubicBezTo>
                        <a:pt x="18416" y="1467"/>
                        <a:pt x="11628" y="-1441"/>
                        <a:pt x="5537" y="709"/>
                      </a:cubicBezTo>
                      <a:cubicBezTo>
                        <a:pt x="3207" y="1531"/>
                        <a:pt x="1318" y="2975"/>
                        <a:pt x="0" y="4765"/>
                      </a:cubicBezTo>
                      <a:cubicBezTo>
                        <a:pt x="707" y="3860"/>
                        <a:pt x="1687" y="3129"/>
                        <a:pt x="2887" y="2705"/>
                      </a:cubicBezTo>
                      <a:cubicBezTo>
                        <a:pt x="6180" y="1543"/>
                        <a:pt x="9850" y="3115"/>
                        <a:pt x="11084" y="6216"/>
                      </a:cubicBezTo>
                      <a:cubicBezTo>
                        <a:pt x="11596" y="7504"/>
                        <a:pt x="11625" y="8793"/>
                        <a:pt x="11123" y="9939"/>
                      </a:cubicBezTo>
                      <a:cubicBezTo>
                        <a:pt x="11127" y="9943"/>
                        <a:pt x="11133" y="9946"/>
                        <a:pt x="11137" y="9951"/>
                      </a:cubicBezTo>
                      <a:cubicBezTo>
                        <a:pt x="11128" y="9956"/>
                        <a:pt x="11120" y="9963"/>
                        <a:pt x="11111" y="9968"/>
                      </a:cubicBezTo>
                      <a:cubicBezTo>
                        <a:pt x="8995" y="11262"/>
                        <a:pt x="8038" y="13806"/>
                        <a:pt x="8960" y="16123"/>
                      </a:cubicBezTo>
                      <a:cubicBezTo>
                        <a:pt x="10025" y="18802"/>
                        <a:pt x="13194" y="20159"/>
                        <a:pt x="16038" y="19155"/>
                      </a:cubicBezTo>
                      <a:cubicBezTo>
                        <a:pt x="19081" y="18082"/>
                        <a:pt x="21049" y="15490"/>
                        <a:pt x="21336" y="12635"/>
                      </a:cubicBezTo>
                      <a:close/>
                    </a:path>
                  </a:pathLst>
                </a:custGeom>
                <a:gradFill>
                  <a:gsLst>
                    <a:gs pos="35000">
                      <a:schemeClr val="accent1"/>
                    </a:gs>
                    <a:gs pos="69000">
                      <a:schemeClr val="accent2"/>
                    </a:gs>
                  </a:gsLst>
                  <a:lin ang="15600000" scaled="0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54" name="Shape 15"/>
                <p:cNvSpPr/>
                <p:nvPr/>
              </p:nvSpPr>
              <p:spPr>
                <a:xfrm>
                  <a:off x="6057900" y="2887164"/>
                  <a:ext cx="654677" cy="7997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07" h="20713" extrusionOk="0">
                      <a:moveTo>
                        <a:pt x="17906" y="7342"/>
                      </a:moveTo>
                      <a:cubicBezTo>
                        <a:pt x="13987" y="775"/>
                        <a:pt x="6818" y="-887"/>
                        <a:pt x="0" y="406"/>
                      </a:cubicBezTo>
                      <a:cubicBezTo>
                        <a:pt x="3811" y="-141"/>
                        <a:pt x="7660" y="1696"/>
                        <a:pt x="9067" y="4943"/>
                      </a:cubicBezTo>
                      <a:cubicBezTo>
                        <a:pt x="9731" y="6474"/>
                        <a:pt x="9768" y="8009"/>
                        <a:pt x="9118" y="9372"/>
                      </a:cubicBezTo>
                      <a:cubicBezTo>
                        <a:pt x="9124" y="9377"/>
                        <a:pt x="9130" y="9381"/>
                        <a:pt x="9136" y="9386"/>
                      </a:cubicBezTo>
                      <a:cubicBezTo>
                        <a:pt x="9125" y="9393"/>
                        <a:pt x="9114" y="9400"/>
                        <a:pt x="9102" y="9407"/>
                      </a:cubicBezTo>
                      <a:cubicBezTo>
                        <a:pt x="6361" y="10947"/>
                        <a:pt x="5120" y="13974"/>
                        <a:pt x="6315" y="16731"/>
                      </a:cubicBezTo>
                      <a:cubicBezTo>
                        <a:pt x="7320" y="19050"/>
                        <a:pt x="9767" y="20535"/>
                        <a:pt x="12445" y="20713"/>
                      </a:cubicBezTo>
                      <a:cubicBezTo>
                        <a:pt x="19050" y="20028"/>
                        <a:pt x="21600" y="13531"/>
                        <a:pt x="17906" y="7342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55" name="Shape 16"/>
                <p:cNvSpPr/>
                <p:nvPr/>
              </p:nvSpPr>
              <p:spPr>
                <a:xfrm>
                  <a:off x="6057900" y="2887164"/>
                  <a:ext cx="654677" cy="7997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07" h="20713" extrusionOk="0">
                      <a:moveTo>
                        <a:pt x="17906" y="7342"/>
                      </a:moveTo>
                      <a:cubicBezTo>
                        <a:pt x="13987" y="775"/>
                        <a:pt x="6818" y="-887"/>
                        <a:pt x="0" y="406"/>
                      </a:cubicBezTo>
                      <a:cubicBezTo>
                        <a:pt x="3811" y="-141"/>
                        <a:pt x="7660" y="1696"/>
                        <a:pt x="9067" y="4943"/>
                      </a:cubicBezTo>
                      <a:cubicBezTo>
                        <a:pt x="9731" y="6474"/>
                        <a:pt x="9768" y="8009"/>
                        <a:pt x="9118" y="9372"/>
                      </a:cubicBezTo>
                      <a:cubicBezTo>
                        <a:pt x="9124" y="9377"/>
                        <a:pt x="9130" y="9381"/>
                        <a:pt x="9136" y="9386"/>
                      </a:cubicBezTo>
                      <a:cubicBezTo>
                        <a:pt x="9125" y="9393"/>
                        <a:pt x="9114" y="9400"/>
                        <a:pt x="9102" y="9407"/>
                      </a:cubicBezTo>
                      <a:cubicBezTo>
                        <a:pt x="6361" y="10947"/>
                        <a:pt x="5120" y="13974"/>
                        <a:pt x="6315" y="16731"/>
                      </a:cubicBezTo>
                      <a:cubicBezTo>
                        <a:pt x="7320" y="19050"/>
                        <a:pt x="9767" y="20535"/>
                        <a:pt x="12445" y="20713"/>
                      </a:cubicBezTo>
                      <a:cubicBezTo>
                        <a:pt x="19050" y="20028"/>
                        <a:pt x="21600" y="13531"/>
                        <a:pt x="17906" y="7342"/>
                      </a:cubicBezTo>
                      <a:close/>
                    </a:path>
                  </a:pathLst>
                </a:custGeom>
                <a:gradFill>
                  <a:gsLst>
                    <a:gs pos="46000">
                      <a:schemeClr val="tx2"/>
                    </a:gs>
                    <a:gs pos="12000">
                      <a:schemeClr val="accent6"/>
                    </a:gs>
                    <a:gs pos="89000">
                      <a:schemeClr val="accent2"/>
                    </a:gs>
                  </a:gsLst>
                  <a:lin ang="15600000" scaled="0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grpSp>
              <p:nvGrpSpPr>
                <p:cNvPr id="56" name="Group 55"/>
                <p:cNvGrpSpPr/>
                <p:nvPr/>
              </p:nvGrpSpPr>
              <p:grpSpPr>
                <a:xfrm>
                  <a:off x="5791200" y="2899863"/>
                  <a:ext cx="674439" cy="912681"/>
                  <a:chOff x="5791200" y="2899863"/>
                  <a:chExt cx="674439" cy="912681"/>
                </a:xfrm>
              </p:grpSpPr>
              <p:sp>
                <p:nvSpPr>
                  <p:cNvPr id="60" name="Shape 14"/>
                  <p:cNvSpPr/>
                  <p:nvPr/>
                </p:nvSpPr>
                <p:spPr>
                  <a:xfrm>
                    <a:off x="5791200" y="2899863"/>
                    <a:ext cx="674439" cy="9126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725" h="19521" extrusionOk="0">
                        <a:moveTo>
                          <a:pt x="9947" y="13869"/>
                        </a:moveTo>
                        <a:cubicBezTo>
                          <a:pt x="9484" y="13010"/>
                          <a:pt x="9253" y="12129"/>
                          <a:pt x="9231" y="11261"/>
                        </a:cubicBezTo>
                        <a:lnTo>
                          <a:pt x="9233" y="11227"/>
                        </a:lnTo>
                        <a:cubicBezTo>
                          <a:pt x="9189" y="9414"/>
                          <a:pt x="10768" y="7695"/>
                          <a:pt x="13347" y="7022"/>
                        </a:cubicBezTo>
                        <a:cubicBezTo>
                          <a:pt x="13626" y="6950"/>
                          <a:pt x="13908" y="6892"/>
                          <a:pt x="14191" y="6847"/>
                        </a:cubicBezTo>
                        <a:lnTo>
                          <a:pt x="14199" y="6847"/>
                        </a:lnTo>
                        <a:cubicBezTo>
                          <a:pt x="15439" y="6606"/>
                          <a:pt x="16733" y="6872"/>
                          <a:pt x="17596" y="7484"/>
                        </a:cubicBezTo>
                        <a:cubicBezTo>
                          <a:pt x="18263" y="6358"/>
                          <a:pt x="18225" y="5091"/>
                          <a:pt x="17544" y="3826"/>
                        </a:cubicBezTo>
                        <a:cubicBezTo>
                          <a:pt x="15903" y="779"/>
                          <a:pt x="11023" y="-766"/>
                          <a:pt x="6645" y="376"/>
                        </a:cubicBezTo>
                        <a:cubicBezTo>
                          <a:pt x="5049" y="792"/>
                          <a:pt x="3746" y="1511"/>
                          <a:pt x="2806" y="2400"/>
                        </a:cubicBezTo>
                        <a:cubicBezTo>
                          <a:pt x="-24" y="5240"/>
                          <a:pt x="-875" y="8965"/>
                          <a:pt x="999" y="12446"/>
                        </a:cubicBezTo>
                        <a:cubicBezTo>
                          <a:pt x="3980" y="17983"/>
                          <a:pt x="12740" y="20834"/>
                          <a:pt x="20725" y="18932"/>
                        </a:cubicBezTo>
                        <a:cubicBezTo>
                          <a:pt x="16081" y="19009"/>
                          <a:pt x="11668" y="17067"/>
                          <a:pt x="9947" y="13869"/>
                        </a:cubicBezTo>
                        <a:close/>
                      </a:path>
                    </a:pathLst>
                  </a:custGeom>
                  <a:gradFill>
                    <a:gsLst>
                      <a:gs pos="100000">
                        <a:schemeClr val="accent5">
                          <a:lumMod val="50000"/>
                        </a:schemeClr>
                      </a:gs>
                      <a:gs pos="0">
                        <a:schemeClr val="accent5"/>
                      </a:gs>
                    </a:gsLst>
                    <a:lin ang="21594000" scaled="0"/>
                  </a:gra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 sz="1800"/>
                  </a:p>
                </p:txBody>
              </p:sp>
              <p:sp>
                <p:nvSpPr>
                  <p:cNvPr id="61" name="Shape 17"/>
                  <p:cNvSpPr/>
                  <p:nvPr/>
                </p:nvSpPr>
                <p:spPr>
                  <a:xfrm>
                    <a:off x="5918200" y="3204664"/>
                    <a:ext cx="545613" cy="6069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0687" extrusionOk="0">
                        <a:moveTo>
                          <a:pt x="7714" y="11682"/>
                        </a:moveTo>
                        <a:cubicBezTo>
                          <a:pt x="7118" y="10313"/>
                          <a:pt x="6820" y="8911"/>
                          <a:pt x="6793" y="7528"/>
                        </a:cubicBezTo>
                        <a:lnTo>
                          <a:pt x="6795" y="7473"/>
                        </a:lnTo>
                        <a:cubicBezTo>
                          <a:pt x="6738" y="4583"/>
                          <a:pt x="8772" y="1845"/>
                          <a:pt x="12095" y="773"/>
                        </a:cubicBezTo>
                        <a:cubicBezTo>
                          <a:pt x="12455" y="657"/>
                          <a:pt x="12818" y="565"/>
                          <a:pt x="13182" y="494"/>
                        </a:cubicBezTo>
                        <a:lnTo>
                          <a:pt x="13192" y="493"/>
                        </a:lnTo>
                        <a:cubicBezTo>
                          <a:pt x="14002" y="299"/>
                          <a:pt x="14829" y="312"/>
                          <a:pt x="15594" y="500"/>
                        </a:cubicBezTo>
                        <a:cubicBezTo>
                          <a:pt x="14436" y="177"/>
                          <a:pt x="13201" y="0"/>
                          <a:pt x="11918" y="0"/>
                        </a:cubicBezTo>
                        <a:cubicBezTo>
                          <a:pt x="5336" y="0"/>
                          <a:pt x="0" y="4593"/>
                          <a:pt x="0" y="10260"/>
                        </a:cubicBezTo>
                        <a:cubicBezTo>
                          <a:pt x="0" y="13126"/>
                          <a:pt x="1367" y="15717"/>
                          <a:pt x="3569" y="17578"/>
                        </a:cubicBezTo>
                        <a:cubicBezTo>
                          <a:pt x="8672" y="20624"/>
                          <a:pt x="15320" y="21600"/>
                          <a:pt x="21600" y="19750"/>
                        </a:cubicBezTo>
                        <a:cubicBezTo>
                          <a:pt x="15618" y="19872"/>
                          <a:pt x="9933" y="16778"/>
                          <a:pt x="7714" y="11682"/>
                        </a:cubicBezTo>
                        <a:close/>
                      </a:path>
                    </a:pathLst>
                  </a:custGeom>
                  <a:gradFill>
                    <a:gsLst>
                      <a:gs pos="100000">
                        <a:schemeClr val="accent4"/>
                      </a:gs>
                      <a:gs pos="0">
                        <a:schemeClr val="accent5"/>
                      </a:gs>
                    </a:gsLst>
                    <a:lin ang="4200000" scaled="0"/>
                  </a:gra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 sz="1800"/>
                  </a:p>
                </p:txBody>
              </p:sp>
              <p:sp>
                <p:nvSpPr>
                  <p:cNvPr id="62" name="Shape 18"/>
                  <p:cNvSpPr/>
                  <p:nvPr/>
                </p:nvSpPr>
                <p:spPr>
                  <a:xfrm>
                    <a:off x="5791200" y="2899864"/>
                    <a:ext cx="586189" cy="35861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379" h="19639" extrusionOk="0">
                        <a:moveTo>
                          <a:pt x="10438" y="6201"/>
                        </a:moveTo>
                        <a:cubicBezTo>
                          <a:pt x="15605" y="6201"/>
                          <a:pt x="19902" y="11775"/>
                          <a:pt x="20816" y="19136"/>
                        </a:cubicBezTo>
                        <a:cubicBezTo>
                          <a:pt x="21600" y="16260"/>
                          <a:pt x="21553" y="13026"/>
                          <a:pt x="20747" y="9797"/>
                        </a:cubicBezTo>
                        <a:cubicBezTo>
                          <a:pt x="18800" y="1994"/>
                          <a:pt x="13009" y="-1961"/>
                          <a:pt x="7812" y="963"/>
                        </a:cubicBezTo>
                        <a:cubicBezTo>
                          <a:pt x="5918" y="2029"/>
                          <a:pt x="4372" y="3870"/>
                          <a:pt x="3257" y="6147"/>
                        </a:cubicBezTo>
                        <a:cubicBezTo>
                          <a:pt x="1419" y="10123"/>
                          <a:pt x="287" y="14779"/>
                          <a:pt x="0" y="19639"/>
                        </a:cubicBezTo>
                        <a:cubicBezTo>
                          <a:pt x="776" y="12030"/>
                          <a:pt x="5154" y="6201"/>
                          <a:pt x="10438" y="6201"/>
                        </a:cubicBezTo>
                        <a:close/>
                      </a:path>
                    </a:pathLst>
                  </a:custGeom>
                  <a:gradFill>
                    <a:gsLst>
                      <a:gs pos="100000">
                        <a:schemeClr val="tx2">
                          <a:lumMod val="50000"/>
                        </a:schemeClr>
                      </a:gs>
                      <a:gs pos="0">
                        <a:schemeClr val="accent5">
                          <a:lumMod val="75000"/>
                        </a:schemeClr>
                      </a:gs>
                    </a:gsLst>
                    <a:lin ang="21594000" scaled="0"/>
                  </a:gra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 sz="1800"/>
                  </a:p>
                </p:txBody>
              </p:sp>
            </p:grpSp>
            <p:sp>
              <p:nvSpPr>
                <p:cNvPr id="57" name="Shape 19"/>
                <p:cNvSpPr/>
                <p:nvPr/>
              </p:nvSpPr>
              <p:spPr>
                <a:xfrm>
                  <a:off x="5803900" y="3318964"/>
                  <a:ext cx="1109771" cy="8197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7220" extrusionOk="0">
                      <a:moveTo>
                        <a:pt x="21556" y="8999"/>
                      </a:moveTo>
                      <a:cubicBezTo>
                        <a:pt x="21583" y="8659"/>
                        <a:pt x="21600" y="8316"/>
                        <a:pt x="21600" y="7969"/>
                      </a:cubicBezTo>
                      <a:lnTo>
                        <a:pt x="21600" y="0"/>
                      </a:lnTo>
                      <a:cubicBezTo>
                        <a:pt x="20811" y="8525"/>
                        <a:pt x="14885" y="13642"/>
                        <a:pt x="10147" y="13642"/>
                      </a:cubicBezTo>
                      <a:cubicBezTo>
                        <a:pt x="6939" y="13642"/>
                        <a:pt x="2857" y="12180"/>
                        <a:pt x="0" y="6985"/>
                      </a:cubicBezTo>
                      <a:cubicBezTo>
                        <a:pt x="4574" y="21600"/>
                        <a:pt x="20092" y="18989"/>
                        <a:pt x="21556" y="899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accent2"/>
                    </a:gs>
                  </a:gsLst>
                  <a:lin ang="0" scaled="0"/>
                  <a:tileRect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58" name="Shape 20"/>
                <p:cNvSpPr/>
                <p:nvPr/>
              </p:nvSpPr>
              <p:spPr>
                <a:xfrm>
                  <a:off x="5791200" y="2899863"/>
                  <a:ext cx="674439" cy="9126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25" h="19521" extrusionOk="0">
                      <a:moveTo>
                        <a:pt x="9947" y="13869"/>
                      </a:moveTo>
                      <a:cubicBezTo>
                        <a:pt x="9484" y="13010"/>
                        <a:pt x="9253" y="12129"/>
                        <a:pt x="9231" y="11261"/>
                      </a:cubicBezTo>
                      <a:lnTo>
                        <a:pt x="9233" y="11227"/>
                      </a:lnTo>
                      <a:cubicBezTo>
                        <a:pt x="9189" y="9414"/>
                        <a:pt x="10768" y="7695"/>
                        <a:pt x="13347" y="7022"/>
                      </a:cubicBezTo>
                      <a:cubicBezTo>
                        <a:pt x="13626" y="6950"/>
                        <a:pt x="13908" y="6892"/>
                        <a:pt x="14191" y="6847"/>
                      </a:cubicBezTo>
                      <a:lnTo>
                        <a:pt x="14199" y="6847"/>
                      </a:lnTo>
                      <a:cubicBezTo>
                        <a:pt x="15439" y="6606"/>
                        <a:pt x="16733" y="6872"/>
                        <a:pt x="17596" y="7484"/>
                      </a:cubicBezTo>
                      <a:cubicBezTo>
                        <a:pt x="18263" y="6358"/>
                        <a:pt x="18225" y="5091"/>
                        <a:pt x="17544" y="3826"/>
                      </a:cubicBezTo>
                      <a:cubicBezTo>
                        <a:pt x="15903" y="779"/>
                        <a:pt x="11023" y="-766"/>
                        <a:pt x="6645" y="376"/>
                      </a:cubicBezTo>
                      <a:cubicBezTo>
                        <a:pt x="5049" y="792"/>
                        <a:pt x="3746" y="1511"/>
                        <a:pt x="2806" y="2400"/>
                      </a:cubicBezTo>
                      <a:cubicBezTo>
                        <a:pt x="-24" y="5240"/>
                        <a:pt x="-875" y="8965"/>
                        <a:pt x="999" y="12446"/>
                      </a:cubicBezTo>
                      <a:cubicBezTo>
                        <a:pt x="3980" y="17983"/>
                        <a:pt x="12740" y="20834"/>
                        <a:pt x="20725" y="18932"/>
                      </a:cubicBezTo>
                      <a:cubicBezTo>
                        <a:pt x="16081" y="19009"/>
                        <a:pt x="11668" y="17067"/>
                        <a:pt x="9947" y="13869"/>
                      </a:cubicBezTo>
                      <a:close/>
                    </a:path>
                  </a:pathLst>
                </a:custGeom>
                <a:gradFill>
                  <a:gsLst>
                    <a:gs pos="61000">
                      <a:srgbClr val="FEFEFE">
                        <a:alpha val="0"/>
                      </a:srgbClr>
                    </a:gs>
                    <a:gs pos="0">
                      <a:srgbClr val="010101">
                        <a:alpha val="60000"/>
                      </a:srgbClr>
                    </a:gs>
                  </a:gsLst>
                  <a:lin ang="6000000" scaled="0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59" name="Shape 22"/>
                <p:cNvSpPr/>
                <p:nvPr/>
              </p:nvSpPr>
              <p:spPr>
                <a:xfrm>
                  <a:off x="6667500" y="2734764"/>
                  <a:ext cx="239665" cy="357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9691" extrusionOk="0">
                      <a:moveTo>
                        <a:pt x="21600" y="19691"/>
                      </a:moveTo>
                      <a:lnTo>
                        <a:pt x="21600" y="624"/>
                      </a:lnTo>
                      <a:cubicBezTo>
                        <a:pt x="6327" y="-1909"/>
                        <a:pt x="0" y="4091"/>
                        <a:pt x="0" y="4091"/>
                      </a:cubicBezTo>
                      <a:cubicBezTo>
                        <a:pt x="0" y="4091"/>
                        <a:pt x="12436" y="5824"/>
                        <a:pt x="21600" y="19691"/>
                      </a:cubicBezTo>
                      <a:close/>
                    </a:path>
                  </a:pathLst>
                </a:custGeom>
                <a:gradFill>
                  <a:gsLst>
                    <a:gs pos="24000">
                      <a:schemeClr val="accent2">
                        <a:lumMod val="50000"/>
                      </a:schemeClr>
                    </a:gs>
                    <a:gs pos="69000">
                      <a:schemeClr val="accent2"/>
                    </a:gs>
                  </a:gsLst>
                  <a:lin ang="18600000" scaled="0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</p:grpSp>
      <p:sp>
        <p:nvSpPr>
          <p:cNvPr id="65" name="Rectangle 64"/>
          <p:cNvSpPr/>
          <p:nvPr/>
        </p:nvSpPr>
        <p:spPr>
          <a:xfrm>
            <a:off x="5147101" y="5205437"/>
            <a:ext cx="192552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ontAwesome" pitchFamily="2" charset="0"/>
              </a:rPr>
              <a:t>                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40489" y="5311417"/>
            <a:ext cx="569387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chemeClr val="accent5"/>
                </a:solidFill>
                <a:latin typeface="FontAwesome" pitchFamily="2" charset="0"/>
              </a:rPr>
              <a:t>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40489" y="3133566"/>
            <a:ext cx="569387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chemeClr val="accent3"/>
                </a:solidFill>
                <a:latin typeface="FontAwesome" pitchFamily="2" charset="0"/>
              </a:rPr>
              <a:t></a:t>
            </a:r>
            <a:endParaRPr lang="en-US" sz="3000" dirty="0">
              <a:solidFill>
                <a:schemeClr val="accent3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81365" y="4222492"/>
            <a:ext cx="487634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chemeClr val="accent4"/>
                </a:solidFill>
                <a:latin typeface="FontAwesome" pitchFamily="2" charset="0"/>
              </a:rPr>
              <a:t>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67740" y="2044640"/>
            <a:ext cx="514885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FontAwesome" pitchFamily="2" charset="0"/>
              </a:rPr>
              <a:t>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06283" y="2355536"/>
            <a:ext cx="1712989" cy="45140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he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his male air bring is Signs.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god.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06283" y="2090360"/>
            <a:ext cx="1712989" cy="29238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300" b="1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Signs Creepiest</a:t>
            </a:r>
            <a:endParaRPr lang="en-US" sz="13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06283" y="3407096"/>
            <a:ext cx="1712989" cy="45140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he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his male air bring is Signs.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god.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06283" y="3141920"/>
            <a:ext cx="1712989" cy="29238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300" b="1" dirty="0" smtClean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Sample Creepiest</a:t>
            </a:r>
            <a:endParaRPr lang="en-US" sz="1300" b="1" dirty="0">
              <a:solidFill>
                <a:schemeClr val="accent3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606283" y="4460388"/>
            <a:ext cx="1712989" cy="45140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he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his male air bring is Signs.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god.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6283" y="4195212"/>
            <a:ext cx="1712989" cy="29238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300" b="1" dirty="0" smtClean="0">
                <a:solidFill>
                  <a:schemeClr val="accent4"/>
                </a:solidFill>
                <a:latin typeface="Montserrat" charset="0"/>
                <a:ea typeface="Montserrat" charset="0"/>
                <a:cs typeface="Montserrat" charset="0"/>
              </a:rPr>
              <a:t>Creepiest</a:t>
            </a:r>
            <a:endParaRPr lang="en-US" sz="1300" b="1" dirty="0">
              <a:solidFill>
                <a:schemeClr val="accent4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06283" y="5488901"/>
            <a:ext cx="1712989" cy="45140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he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his male air bring is Signs.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god.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06283" y="5223725"/>
            <a:ext cx="1712989" cy="29238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300" b="1" dirty="0" smtClean="0">
                <a:solidFill>
                  <a:schemeClr val="accent5"/>
                </a:solidFill>
                <a:latin typeface="Montserrat" charset="0"/>
                <a:ea typeface="Montserrat" charset="0"/>
                <a:cs typeface="Montserrat" charset="0"/>
              </a:rPr>
              <a:t>Exam Creepiest</a:t>
            </a:r>
            <a:endParaRPr lang="en-US" sz="1300" b="1" dirty="0">
              <a:solidFill>
                <a:schemeClr val="accent5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964680" y="4730120"/>
            <a:ext cx="1173906" cy="13716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964679" y="5038892"/>
            <a:ext cx="1776974" cy="13716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964680" y="5347664"/>
            <a:ext cx="1550720" cy="13716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964679" y="5656436"/>
            <a:ext cx="1334679" cy="13716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453735" y="3910018"/>
            <a:ext cx="2987749" cy="553998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811719" y="4557509"/>
            <a:ext cx="488816" cy="137473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55%</a:t>
            </a:r>
          </a:p>
          <a:p>
            <a:pPr>
              <a:lnSpc>
                <a:spcPts val="2500"/>
              </a:lnSpc>
            </a:pP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75%</a:t>
            </a:r>
          </a:p>
          <a:p>
            <a:pPr>
              <a:lnSpc>
                <a:spcPts val="2500"/>
              </a:lnSpc>
            </a:pP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65%</a:t>
            </a:r>
          </a:p>
          <a:p>
            <a:pPr>
              <a:lnSpc>
                <a:spcPts val="2500"/>
              </a:lnSpc>
            </a:pP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50%</a:t>
            </a:r>
            <a:endParaRPr lang="en-US" sz="1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442076" y="4576791"/>
            <a:ext cx="449162" cy="13747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00"/>
              </a:lnSpc>
            </a:pPr>
            <a:r>
              <a:rPr lang="en-US" sz="2100" dirty="0" smtClean="0">
                <a:solidFill>
                  <a:schemeClr val="bg2"/>
                </a:solidFill>
                <a:latin typeface="FontAwesome" pitchFamily="2" charset="0"/>
              </a:rPr>
              <a:t></a:t>
            </a:r>
          </a:p>
          <a:p>
            <a:pPr>
              <a:lnSpc>
                <a:spcPts val="2500"/>
              </a:lnSpc>
            </a:pPr>
            <a:r>
              <a:rPr lang="en-US" dirty="0" smtClean="0">
                <a:solidFill>
                  <a:schemeClr val="bg2"/>
                </a:solidFill>
                <a:latin typeface="FontAwesome" pitchFamily="2" charset="0"/>
              </a:rPr>
              <a:t></a:t>
            </a:r>
          </a:p>
          <a:p>
            <a:pPr>
              <a:lnSpc>
                <a:spcPts val="2500"/>
              </a:lnSpc>
            </a:pPr>
            <a:r>
              <a:rPr lang="en-US" dirty="0" smtClean="0">
                <a:solidFill>
                  <a:schemeClr val="bg2"/>
                </a:solidFill>
                <a:latin typeface="FontAwesome" pitchFamily="2" charset="0"/>
              </a:rPr>
              <a:t></a:t>
            </a:r>
          </a:p>
          <a:p>
            <a:pPr>
              <a:lnSpc>
                <a:spcPts val="2500"/>
              </a:lnSpc>
            </a:pPr>
            <a:r>
              <a:rPr lang="en-US" sz="2100" dirty="0">
                <a:solidFill>
                  <a:schemeClr val="bg2"/>
                </a:solidFill>
                <a:latin typeface="FontAwesome" pitchFamily="2" charset="0"/>
              </a:rPr>
              <a:t></a:t>
            </a:r>
            <a:endParaRPr lang="en-US" sz="2100" dirty="0">
              <a:solidFill>
                <a:schemeClr val="bg2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442100" y="2088824"/>
            <a:ext cx="1714773" cy="861774"/>
          </a:xfrm>
          <a:prstGeom prst="rect">
            <a:avLst/>
          </a:prstGeom>
          <a:noFill/>
        </p:spPr>
        <p:txBody>
          <a:bodyPr wrap="square" numCol="1" spcCol="457200" rtlCol="0" anchor="ctr">
            <a:spAutoFit/>
          </a:bodyPr>
          <a:lstStyle/>
          <a:p>
            <a:r>
              <a:rPr lang="en-US" sz="5000" b="1" dirty="0" smtClean="0">
                <a:solidFill>
                  <a:schemeClr val="accent1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18%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483110" y="2915030"/>
            <a:ext cx="2198203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200" dirty="0" smtClean="0">
                <a:latin typeface="Montserrat" charset="0"/>
                <a:ea typeface="Montserrat" charset="0"/>
                <a:cs typeface="Montserrat" charset="0"/>
              </a:rPr>
              <a:t>Heist </a:t>
            </a:r>
            <a:r>
              <a:rPr lang="en-US" sz="1200" dirty="0">
                <a:latin typeface="Montserrat" charset="0"/>
                <a:ea typeface="Montserrat" charset="0"/>
                <a:cs typeface="Montserrat" charset="0"/>
              </a:rPr>
              <a:t>male air bring is </a:t>
            </a:r>
            <a:r>
              <a:rPr lang="en-US" sz="1200" dirty="0" smtClean="0">
                <a:latin typeface="Montserrat" charset="0"/>
                <a:ea typeface="Montserrat" charset="0"/>
                <a:cs typeface="Montserrat" charset="0"/>
              </a:rPr>
              <a:t>sign</a:t>
            </a:r>
            <a:endParaRPr lang="en-US" sz="1200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8555080" y="3544181"/>
            <a:ext cx="255579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bldLvl="0" animBg="1"/>
      <p:bldP spid="41" grpId="0"/>
      <p:bldP spid="42" grpId="0" bldLvl="0" animBg="1"/>
      <p:bldP spid="43" grpId="0"/>
      <p:bldP spid="65" grpId="0"/>
      <p:bldP spid="69" grpId="0"/>
      <p:bldP spid="70" grpId="0"/>
      <p:bldP spid="71" grpId="0"/>
      <p:bldP spid="72" grpId="0"/>
      <p:bldP spid="73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 bldLvl="0" animBg="1"/>
      <p:bldP spid="83" grpId="0" bldLvl="0" animBg="1"/>
      <p:bldP spid="84" grpId="0" bldLvl="0" animBg="1"/>
      <p:bldP spid="85" grpId="0" bldLvl="0" animBg="1"/>
      <p:bldP spid="86" grpId="0"/>
      <p:bldP spid="87" grpId="0"/>
      <p:bldP spid="88" grpId="0"/>
      <p:bldP spid="104" grpId="0"/>
      <p:bldP spid="10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>
            <a:off x="2026824" y="1755586"/>
            <a:ext cx="5968216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037144" y="3501840"/>
            <a:ext cx="10154856" cy="1386075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9411373" y="3263521"/>
            <a:ext cx="742720" cy="2006168"/>
            <a:chOff x="1360126" y="612281"/>
            <a:chExt cx="1509921" cy="4078466"/>
          </a:xfrm>
        </p:grpSpPr>
        <p:sp>
          <p:nvSpPr>
            <p:cNvPr id="73" name="Shape 10"/>
            <p:cNvSpPr/>
            <p:nvPr/>
          </p:nvSpPr>
          <p:spPr>
            <a:xfrm>
              <a:off x="1921500" y="2750847"/>
              <a:ext cx="380310" cy="1939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3" h="21600" extrusionOk="0">
                  <a:moveTo>
                    <a:pt x="490" y="7272"/>
                  </a:moveTo>
                  <a:cubicBezTo>
                    <a:pt x="891" y="7029"/>
                    <a:pt x="2481" y="6470"/>
                    <a:pt x="2883" y="6229"/>
                  </a:cubicBezTo>
                  <a:cubicBezTo>
                    <a:pt x="2137" y="6867"/>
                    <a:pt x="9777" y="19561"/>
                    <a:pt x="10744" y="21600"/>
                  </a:cubicBezTo>
                  <a:cubicBezTo>
                    <a:pt x="12031" y="19617"/>
                    <a:pt x="16889" y="9299"/>
                    <a:pt x="16799" y="8099"/>
                  </a:cubicBezTo>
                  <a:cubicBezTo>
                    <a:pt x="17444" y="8445"/>
                    <a:pt x="18249" y="9209"/>
                    <a:pt x="19586" y="9466"/>
                  </a:cubicBezTo>
                  <a:cubicBezTo>
                    <a:pt x="20105" y="2500"/>
                    <a:pt x="18200" y="1365"/>
                    <a:pt x="16272" y="0"/>
                  </a:cubicBezTo>
                  <a:lnTo>
                    <a:pt x="5839" y="394"/>
                  </a:lnTo>
                  <a:cubicBezTo>
                    <a:pt x="3006" y="820"/>
                    <a:pt x="-1495" y="4734"/>
                    <a:pt x="490" y="727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4" name="Shape 11"/>
            <p:cNvSpPr/>
            <p:nvPr/>
          </p:nvSpPr>
          <p:spPr>
            <a:xfrm>
              <a:off x="1954915" y="2851092"/>
              <a:ext cx="331189" cy="1493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834"/>
                  </a:moveTo>
                  <a:lnTo>
                    <a:pt x="3481" y="5498"/>
                  </a:lnTo>
                  <a:cubicBezTo>
                    <a:pt x="3481" y="5498"/>
                    <a:pt x="9291" y="17074"/>
                    <a:pt x="11554" y="21600"/>
                  </a:cubicBezTo>
                  <a:cubicBezTo>
                    <a:pt x="11554" y="21600"/>
                    <a:pt x="18674" y="11184"/>
                    <a:pt x="16598" y="6854"/>
                  </a:cubicBezTo>
                  <a:lnTo>
                    <a:pt x="21600" y="9981"/>
                  </a:lnTo>
                  <a:cubicBezTo>
                    <a:pt x="21600" y="9981"/>
                    <a:pt x="20763" y="3257"/>
                    <a:pt x="19106" y="342"/>
                  </a:cubicBezTo>
                  <a:lnTo>
                    <a:pt x="6165" y="0"/>
                  </a:lnTo>
                  <a:cubicBezTo>
                    <a:pt x="6165" y="0"/>
                    <a:pt x="826" y="1484"/>
                    <a:pt x="0" y="683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5" name="Shape 12"/>
            <p:cNvSpPr/>
            <p:nvPr/>
          </p:nvSpPr>
          <p:spPr>
            <a:xfrm>
              <a:off x="2075208" y="2864458"/>
              <a:ext cx="129129" cy="1010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3" h="21600" extrusionOk="0">
                  <a:moveTo>
                    <a:pt x="8374" y="21600"/>
                  </a:moveTo>
                  <a:cubicBezTo>
                    <a:pt x="8374" y="21600"/>
                    <a:pt x="16652" y="5317"/>
                    <a:pt x="20483" y="0"/>
                  </a:cubicBezTo>
                  <a:lnTo>
                    <a:pt x="45" y="156"/>
                  </a:lnTo>
                  <a:cubicBezTo>
                    <a:pt x="45" y="156"/>
                    <a:pt x="-1117" y="14662"/>
                    <a:pt x="8374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6" name="Shape 13"/>
            <p:cNvSpPr/>
            <p:nvPr/>
          </p:nvSpPr>
          <p:spPr>
            <a:xfrm>
              <a:off x="1908134" y="2750847"/>
              <a:ext cx="435625" cy="152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150"/>
                  </a:moveTo>
                  <a:lnTo>
                    <a:pt x="21432" y="21600"/>
                  </a:lnTo>
                  <a:lnTo>
                    <a:pt x="21600" y="1452"/>
                  </a:lnTo>
                  <a:lnTo>
                    <a:pt x="168" y="0"/>
                  </a:lnTo>
                  <a:cubicBezTo>
                    <a:pt x="168" y="0"/>
                    <a:pt x="0" y="20150"/>
                    <a:pt x="0" y="2015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7" name="Shape 14"/>
            <p:cNvSpPr/>
            <p:nvPr/>
          </p:nvSpPr>
          <p:spPr>
            <a:xfrm>
              <a:off x="1360126" y="2149375"/>
              <a:ext cx="1509921" cy="1046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402" extrusionOk="0">
                  <a:moveTo>
                    <a:pt x="10971" y="4"/>
                  </a:moveTo>
                  <a:cubicBezTo>
                    <a:pt x="5054" y="-198"/>
                    <a:pt x="143" y="6551"/>
                    <a:pt x="3" y="15079"/>
                  </a:cubicBezTo>
                  <a:cubicBezTo>
                    <a:pt x="-30" y="17061"/>
                    <a:pt x="200" y="18963"/>
                    <a:pt x="644" y="20719"/>
                  </a:cubicBezTo>
                  <a:cubicBezTo>
                    <a:pt x="2297" y="15021"/>
                    <a:pt x="6244" y="11079"/>
                    <a:pt x="10786" y="11234"/>
                  </a:cubicBezTo>
                  <a:cubicBezTo>
                    <a:pt x="15328" y="11390"/>
                    <a:pt x="19140" y="15598"/>
                    <a:pt x="20603" y="21402"/>
                  </a:cubicBezTo>
                  <a:cubicBezTo>
                    <a:pt x="21104" y="19678"/>
                    <a:pt x="21397" y="17795"/>
                    <a:pt x="21430" y="15813"/>
                  </a:cubicBezTo>
                  <a:cubicBezTo>
                    <a:pt x="21570" y="7284"/>
                    <a:pt x="16888" y="206"/>
                    <a:pt x="10971" y="4"/>
                  </a:cubicBezTo>
                  <a:close/>
                </a:path>
              </a:pathLst>
            </a:custGeom>
            <a:gradFill>
              <a:gsLst>
                <a:gs pos="23000">
                  <a:srgbClr val="010101"/>
                </a:gs>
                <a:gs pos="0">
                  <a:schemeClr val="tx2">
                    <a:lumMod val="75000"/>
                  </a:schemeClr>
                </a:gs>
              </a:gsLst>
              <a:lin ang="21594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8" name="Shape 15"/>
            <p:cNvSpPr/>
            <p:nvPr/>
          </p:nvSpPr>
          <p:spPr>
            <a:xfrm>
              <a:off x="2309115" y="2176107"/>
              <a:ext cx="557978" cy="1016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600" extrusionOk="0">
                  <a:moveTo>
                    <a:pt x="0" y="11675"/>
                  </a:moveTo>
                  <a:cubicBezTo>
                    <a:pt x="8869" y="13104"/>
                    <a:pt x="15946" y="16828"/>
                    <a:pt x="19060" y="21600"/>
                  </a:cubicBezTo>
                  <a:cubicBezTo>
                    <a:pt x="20407" y="19810"/>
                    <a:pt x="21195" y="17853"/>
                    <a:pt x="21283" y="15794"/>
                  </a:cubicBezTo>
                  <a:cubicBezTo>
                    <a:pt x="21600" y="8350"/>
                    <a:pt x="12763" y="1973"/>
                    <a:pt x="498" y="0"/>
                  </a:cubicBezTo>
                  <a:cubicBezTo>
                    <a:pt x="498" y="0"/>
                    <a:pt x="0" y="11675"/>
                    <a:pt x="0" y="11675"/>
                  </a:cubicBezTo>
                  <a:close/>
                </a:path>
              </a:pathLst>
            </a:custGeom>
            <a:gradFill>
              <a:gsLst>
                <a:gs pos="41000">
                  <a:schemeClr val="tx2">
                    <a:lumMod val="50000"/>
                  </a:schemeClr>
                </a:gs>
                <a:gs pos="100000">
                  <a:schemeClr val="tx2"/>
                </a:gs>
              </a:gsLst>
              <a:lin ang="12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9" name="Shape 16"/>
            <p:cNvSpPr/>
            <p:nvPr/>
          </p:nvSpPr>
          <p:spPr>
            <a:xfrm>
              <a:off x="1667544" y="612281"/>
              <a:ext cx="933946" cy="223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600" extrusionOk="0">
                  <a:moveTo>
                    <a:pt x="16" y="12406"/>
                  </a:moveTo>
                  <a:cubicBezTo>
                    <a:pt x="-175" y="15845"/>
                    <a:pt x="1353" y="19009"/>
                    <a:pt x="4041" y="21478"/>
                  </a:cubicBezTo>
                  <a:cubicBezTo>
                    <a:pt x="5956" y="21239"/>
                    <a:pt x="7988" y="21119"/>
                    <a:pt x="10089" y="21141"/>
                  </a:cubicBezTo>
                  <a:cubicBezTo>
                    <a:pt x="12190" y="21162"/>
                    <a:pt x="14207" y="21323"/>
                    <a:pt x="16094" y="21600"/>
                  </a:cubicBezTo>
                  <a:cubicBezTo>
                    <a:pt x="19051" y="19189"/>
                    <a:pt x="20930" y="16059"/>
                    <a:pt x="21121" y="12620"/>
                  </a:cubicBezTo>
                  <a:cubicBezTo>
                    <a:pt x="21425" y="7157"/>
                    <a:pt x="17397" y="2384"/>
                    <a:pt x="11265" y="0"/>
                  </a:cubicBezTo>
                  <a:cubicBezTo>
                    <a:pt x="4874" y="2257"/>
                    <a:pt x="320" y="6943"/>
                    <a:pt x="16" y="12406"/>
                  </a:cubicBezTo>
                  <a:close/>
                </a:path>
              </a:pathLst>
            </a:custGeom>
            <a:gradFill>
              <a:gsLst>
                <a:gs pos="6000">
                  <a:schemeClr val="bg2">
                    <a:lumMod val="20000"/>
                    <a:lumOff val="80000"/>
                  </a:schemeClr>
                </a:gs>
                <a:gs pos="85000">
                  <a:schemeClr val="bg2"/>
                </a:gs>
              </a:gsLst>
              <a:lin ang="108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0" name="Shape 17"/>
            <p:cNvSpPr/>
            <p:nvPr/>
          </p:nvSpPr>
          <p:spPr>
            <a:xfrm>
              <a:off x="2302432" y="1100141"/>
              <a:ext cx="299669" cy="1741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22" h="21600" extrusionOk="0">
                  <a:moveTo>
                    <a:pt x="0" y="21322"/>
                  </a:moveTo>
                  <a:cubicBezTo>
                    <a:pt x="1490" y="21401"/>
                    <a:pt x="2956" y="21493"/>
                    <a:pt x="4390" y="21600"/>
                  </a:cubicBezTo>
                  <a:cubicBezTo>
                    <a:pt x="11856" y="18507"/>
                    <a:pt x="16598" y="14491"/>
                    <a:pt x="17081" y="10080"/>
                  </a:cubicBezTo>
                  <a:cubicBezTo>
                    <a:pt x="17479" y="6443"/>
                    <a:pt x="14927" y="3046"/>
                    <a:pt x="10221" y="190"/>
                  </a:cubicBezTo>
                  <a:lnTo>
                    <a:pt x="7378" y="0"/>
                  </a:lnTo>
                  <a:cubicBezTo>
                    <a:pt x="21600" y="13627"/>
                    <a:pt x="3449" y="20226"/>
                    <a:pt x="0" y="21322"/>
                  </a:cubicBezTo>
                  <a:close/>
                </a:path>
              </a:pathLst>
            </a:custGeom>
            <a:solidFill>
              <a:schemeClr val="bg2">
                <a:alpha val="18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1" name="Shape 18"/>
            <p:cNvSpPr/>
            <p:nvPr/>
          </p:nvSpPr>
          <p:spPr>
            <a:xfrm>
              <a:off x="1787839" y="1126873"/>
              <a:ext cx="740549" cy="109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83" extrusionOk="0">
                  <a:moveTo>
                    <a:pt x="670" y="2947"/>
                  </a:moveTo>
                  <a:lnTo>
                    <a:pt x="0" y="12848"/>
                  </a:lnTo>
                  <a:cubicBezTo>
                    <a:pt x="0" y="12848"/>
                    <a:pt x="11667" y="7399"/>
                    <a:pt x="21600" y="16683"/>
                  </a:cubicBezTo>
                  <a:lnTo>
                    <a:pt x="20745" y="5446"/>
                  </a:lnTo>
                  <a:cubicBezTo>
                    <a:pt x="20745" y="5446"/>
                    <a:pt x="7390" y="-4917"/>
                    <a:pt x="670" y="2947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2" name="Shape 19"/>
            <p:cNvSpPr/>
            <p:nvPr/>
          </p:nvSpPr>
          <p:spPr>
            <a:xfrm>
              <a:off x="1814571" y="1140239"/>
              <a:ext cx="243010" cy="1671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750" h="21600" extrusionOk="0">
                  <a:moveTo>
                    <a:pt x="7054" y="21600"/>
                  </a:moveTo>
                  <a:lnTo>
                    <a:pt x="13750" y="21407"/>
                  </a:lnTo>
                  <a:cubicBezTo>
                    <a:pt x="5580" y="7629"/>
                    <a:pt x="12003" y="0"/>
                    <a:pt x="12003" y="0"/>
                  </a:cubicBezTo>
                  <a:lnTo>
                    <a:pt x="5668" y="3"/>
                  </a:lnTo>
                  <a:cubicBezTo>
                    <a:pt x="-7850" y="9592"/>
                    <a:pt x="7054" y="21600"/>
                    <a:pt x="7054" y="216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3" name="Shape 20"/>
            <p:cNvSpPr/>
            <p:nvPr/>
          </p:nvSpPr>
          <p:spPr>
            <a:xfrm>
              <a:off x="1807888" y="612281"/>
              <a:ext cx="688260" cy="55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63"/>
                  </a:moveTo>
                  <a:cubicBezTo>
                    <a:pt x="3523" y="20777"/>
                    <a:pt x="7130" y="20722"/>
                    <a:pt x="10809" y="20831"/>
                  </a:cubicBezTo>
                  <a:cubicBezTo>
                    <a:pt x="14488" y="20939"/>
                    <a:pt x="18089" y="21205"/>
                    <a:pt x="21600" y="21600"/>
                  </a:cubicBezTo>
                  <a:cubicBezTo>
                    <a:pt x="19191" y="12473"/>
                    <a:pt x="15592" y="4950"/>
                    <a:pt x="11208" y="0"/>
                  </a:cubicBezTo>
                  <a:cubicBezTo>
                    <a:pt x="6640" y="4686"/>
                    <a:pt x="2756" y="11988"/>
                    <a:pt x="0" y="20963"/>
                  </a:cubicBezTo>
                  <a:close/>
                </a:path>
              </a:pathLst>
            </a:custGeom>
            <a:gradFill>
              <a:gsLst>
                <a:gs pos="19000">
                  <a:schemeClr val="accent5">
                    <a:lumMod val="50000"/>
                  </a:schemeClr>
                </a:gs>
                <a:gs pos="77000">
                  <a:schemeClr val="accent5">
                    <a:lumMod val="75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4" name="Shape 21"/>
            <p:cNvSpPr/>
            <p:nvPr/>
          </p:nvSpPr>
          <p:spPr>
            <a:xfrm>
              <a:off x="2142039" y="2129326"/>
              <a:ext cx="325864" cy="71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" y="20086"/>
                  </a:moveTo>
                  <a:cubicBezTo>
                    <a:pt x="6172" y="20249"/>
                    <a:pt x="15738" y="21600"/>
                    <a:pt x="15738" y="21600"/>
                  </a:cubicBezTo>
                  <a:lnTo>
                    <a:pt x="21600" y="15490"/>
                  </a:lnTo>
                  <a:cubicBezTo>
                    <a:pt x="14863" y="5064"/>
                    <a:pt x="0" y="0"/>
                    <a:pt x="0" y="0"/>
                  </a:cubicBezTo>
                  <a:cubicBezTo>
                    <a:pt x="0" y="0"/>
                    <a:pt x="2157" y="20086"/>
                    <a:pt x="2157" y="20086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5" name="Shape 22"/>
            <p:cNvSpPr/>
            <p:nvPr/>
          </p:nvSpPr>
          <p:spPr>
            <a:xfrm>
              <a:off x="2035111" y="2102594"/>
              <a:ext cx="200191" cy="1077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600" extrusionOk="0">
                  <a:moveTo>
                    <a:pt x="1" y="10807"/>
                  </a:moveTo>
                  <a:cubicBezTo>
                    <a:pt x="92" y="15522"/>
                    <a:pt x="4526" y="19600"/>
                    <a:pt x="10919" y="21600"/>
                  </a:cubicBezTo>
                  <a:cubicBezTo>
                    <a:pt x="17231" y="19592"/>
                    <a:pt x="21510" y="15507"/>
                    <a:pt x="21419" y="10793"/>
                  </a:cubicBezTo>
                  <a:cubicBezTo>
                    <a:pt x="21328" y="6079"/>
                    <a:pt x="16888" y="1999"/>
                    <a:pt x="10501" y="0"/>
                  </a:cubicBezTo>
                  <a:cubicBezTo>
                    <a:pt x="4186" y="2008"/>
                    <a:pt x="-90" y="6093"/>
                    <a:pt x="1" y="10807"/>
                  </a:cubicBezTo>
                  <a:close/>
                </a:path>
              </a:pathLst>
            </a:custGeom>
            <a:gradFill>
              <a:gsLst>
                <a:gs pos="0">
                  <a:schemeClr val="tx2">
                    <a:lumMod val="50000"/>
                  </a:schemeClr>
                </a:gs>
                <a:gs pos="100000">
                  <a:schemeClr val="tx2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6" name="Shape 23"/>
            <p:cNvSpPr/>
            <p:nvPr/>
          </p:nvSpPr>
          <p:spPr>
            <a:xfrm>
              <a:off x="2128673" y="2102594"/>
              <a:ext cx="104748" cy="1077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extrusionOk="0">
                  <a:moveTo>
                    <a:pt x="794" y="21501"/>
                  </a:moveTo>
                  <a:cubicBezTo>
                    <a:pt x="988" y="21533"/>
                    <a:pt x="1164" y="21569"/>
                    <a:pt x="1351" y="21600"/>
                  </a:cubicBezTo>
                  <a:cubicBezTo>
                    <a:pt x="13419" y="19592"/>
                    <a:pt x="21600" y="15507"/>
                    <a:pt x="21427" y="10793"/>
                  </a:cubicBezTo>
                  <a:cubicBezTo>
                    <a:pt x="21252" y="6079"/>
                    <a:pt x="12764" y="1999"/>
                    <a:pt x="551" y="0"/>
                  </a:cubicBezTo>
                  <a:cubicBezTo>
                    <a:pt x="370" y="31"/>
                    <a:pt x="190" y="68"/>
                    <a:pt x="0" y="98"/>
                  </a:cubicBezTo>
                  <a:cubicBezTo>
                    <a:pt x="0" y="98"/>
                    <a:pt x="794" y="21501"/>
                    <a:pt x="794" y="21501"/>
                  </a:cubicBezTo>
                  <a:close/>
                </a:path>
              </a:pathLst>
            </a:custGeom>
            <a:gradFill>
              <a:gsLst>
                <a:gs pos="0">
                  <a:srgbClr val="010101">
                    <a:alpha val="30000"/>
                  </a:srgbClr>
                </a:gs>
                <a:gs pos="89000">
                  <a:srgbClr val="FEFEFE">
                    <a:alpha val="0"/>
                  </a:srgbClr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7" name="Shape 24"/>
            <p:cNvSpPr/>
            <p:nvPr/>
          </p:nvSpPr>
          <p:spPr>
            <a:xfrm>
              <a:off x="1921499" y="1420926"/>
              <a:ext cx="524182" cy="524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326" extrusionOk="0">
                  <a:moveTo>
                    <a:pt x="10917" y="3"/>
                  </a:moveTo>
                  <a:cubicBezTo>
                    <a:pt x="5039" y="-137"/>
                    <a:pt x="143" y="4531"/>
                    <a:pt x="3" y="10409"/>
                  </a:cubicBezTo>
                  <a:cubicBezTo>
                    <a:pt x="-136" y="16288"/>
                    <a:pt x="4533" y="21183"/>
                    <a:pt x="10411" y="21323"/>
                  </a:cubicBezTo>
                  <a:cubicBezTo>
                    <a:pt x="16289" y="21463"/>
                    <a:pt x="21185" y="16796"/>
                    <a:pt x="21324" y="10916"/>
                  </a:cubicBezTo>
                  <a:cubicBezTo>
                    <a:pt x="21464" y="5037"/>
                    <a:pt x="16795" y="143"/>
                    <a:pt x="10917" y="3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8" name="Shape 25"/>
            <p:cNvSpPr/>
            <p:nvPr/>
          </p:nvSpPr>
          <p:spPr>
            <a:xfrm>
              <a:off x="1881401" y="1380828"/>
              <a:ext cx="524182" cy="524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326" extrusionOk="0">
                  <a:moveTo>
                    <a:pt x="10917" y="3"/>
                  </a:moveTo>
                  <a:cubicBezTo>
                    <a:pt x="5039" y="-137"/>
                    <a:pt x="143" y="4531"/>
                    <a:pt x="3" y="10409"/>
                  </a:cubicBezTo>
                  <a:cubicBezTo>
                    <a:pt x="-136" y="16288"/>
                    <a:pt x="4533" y="21183"/>
                    <a:pt x="10411" y="21323"/>
                  </a:cubicBezTo>
                  <a:cubicBezTo>
                    <a:pt x="16289" y="21463"/>
                    <a:pt x="21185" y="16796"/>
                    <a:pt x="21324" y="10916"/>
                  </a:cubicBezTo>
                  <a:cubicBezTo>
                    <a:pt x="21464" y="5037"/>
                    <a:pt x="16795" y="143"/>
                    <a:pt x="10917" y="3"/>
                  </a:cubicBezTo>
                  <a:close/>
                </a:path>
              </a:pathLst>
            </a:custGeom>
            <a:solidFill>
              <a:srgbClr val="FEFEFE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9" name="Shape 26"/>
            <p:cNvSpPr/>
            <p:nvPr/>
          </p:nvSpPr>
          <p:spPr>
            <a:xfrm>
              <a:off x="1961598" y="1461024"/>
              <a:ext cx="364273" cy="364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326" extrusionOk="0">
                  <a:moveTo>
                    <a:pt x="10918" y="3"/>
                  </a:moveTo>
                  <a:cubicBezTo>
                    <a:pt x="5039" y="-138"/>
                    <a:pt x="143" y="4531"/>
                    <a:pt x="3" y="10409"/>
                  </a:cubicBezTo>
                  <a:cubicBezTo>
                    <a:pt x="-136" y="16291"/>
                    <a:pt x="4532" y="21183"/>
                    <a:pt x="10411" y="21323"/>
                  </a:cubicBezTo>
                  <a:cubicBezTo>
                    <a:pt x="16288" y="21462"/>
                    <a:pt x="21185" y="16797"/>
                    <a:pt x="21324" y="10915"/>
                  </a:cubicBezTo>
                  <a:cubicBezTo>
                    <a:pt x="21464" y="5038"/>
                    <a:pt x="16794" y="142"/>
                    <a:pt x="10918" y="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0" name="Shape 27"/>
            <p:cNvSpPr/>
            <p:nvPr/>
          </p:nvSpPr>
          <p:spPr>
            <a:xfrm>
              <a:off x="1914817" y="612281"/>
              <a:ext cx="251795" cy="533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03" y="21591"/>
                  </a:moveTo>
                  <a:cubicBezTo>
                    <a:pt x="12076" y="10772"/>
                    <a:pt x="21600" y="0"/>
                    <a:pt x="21600" y="0"/>
                  </a:cubicBezTo>
                  <a:cubicBezTo>
                    <a:pt x="5077" y="9362"/>
                    <a:pt x="0" y="21600"/>
                    <a:pt x="0" y="21600"/>
                  </a:cubicBezTo>
                  <a:cubicBezTo>
                    <a:pt x="0" y="21600"/>
                    <a:pt x="9603" y="21591"/>
                    <a:pt x="9603" y="2159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1" name="Shape 28"/>
            <p:cNvSpPr/>
            <p:nvPr/>
          </p:nvSpPr>
          <p:spPr>
            <a:xfrm>
              <a:off x="2061843" y="1547904"/>
              <a:ext cx="261019" cy="27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419" extrusionOk="0">
                  <a:moveTo>
                    <a:pt x="0" y="20019"/>
                  </a:moveTo>
                  <a:cubicBezTo>
                    <a:pt x="1867" y="20867"/>
                    <a:pt x="3948" y="21366"/>
                    <a:pt x="6152" y="21415"/>
                  </a:cubicBezTo>
                  <a:cubicBezTo>
                    <a:pt x="14434" y="21600"/>
                    <a:pt x="21334" y="15408"/>
                    <a:pt x="21530" y="7601"/>
                  </a:cubicBezTo>
                  <a:cubicBezTo>
                    <a:pt x="21600" y="4827"/>
                    <a:pt x="20809" y="2220"/>
                    <a:pt x="19393" y="0"/>
                  </a:cubicBezTo>
                  <a:cubicBezTo>
                    <a:pt x="19113" y="197"/>
                    <a:pt x="18832" y="390"/>
                    <a:pt x="18554" y="589"/>
                  </a:cubicBezTo>
                  <a:cubicBezTo>
                    <a:pt x="11854" y="5388"/>
                    <a:pt x="3409" y="12047"/>
                    <a:pt x="0" y="2001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10" name="Group 9"/>
          <p:cNvGrpSpPr/>
          <p:nvPr/>
        </p:nvGrpSpPr>
        <p:grpSpPr>
          <a:xfrm rot="1977889">
            <a:off x="4267178" y="1166800"/>
            <a:ext cx="2877736" cy="7773082"/>
            <a:chOff x="1360126" y="612281"/>
            <a:chExt cx="1509921" cy="4078466"/>
          </a:xfrm>
        </p:grpSpPr>
        <p:sp>
          <p:nvSpPr>
            <p:cNvPr id="33" name="Shape 10"/>
            <p:cNvSpPr/>
            <p:nvPr/>
          </p:nvSpPr>
          <p:spPr>
            <a:xfrm>
              <a:off x="1921500" y="2750847"/>
              <a:ext cx="380310" cy="1939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3" h="21600" extrusionOk="0">
                  <a:moveTo>
                    <a:pt x="490" y="7272"/>
                  </a:moveTo>
                  <a:cubicBezTo>
                    <a:pt x="891" y="7029"/>
                    <a:pt x="2481" y="6470"/>
                    <a:pt x="2883" y="6229"/>
                  </a:cubicBezTo>
                  <a:cubicBezTo>
                    <a:pt x="2137" y="6867"/>
                    <a:pt x="9777" y="19561"/>
                    <a:pt x="10744" y="21600"/>
                  </a:cubicBezTo>
                  <a:cubicBezTo>
                    <a:pt x="12031" y="19617"/>
                    <a:pt x="16889" y="9299"/>
                    <a:pt x="16799" y="8099"/>
                  </a:cubicBezTo>
                  <a:cubicBezTo>
                    <a:pt x="17444" y="8445"/>
                    <a:pt x="18249" y="9209"/>
                    <a:pt x="19586" y="9466"/>
                  </a:cubicBezTo>
                  <a:cubicBezTo>
                    <a:pt x="20105" y="2500"/>
                    <a:pt x="18200" y="1365"/>
                    <a:pt x="16272" y="0"/>
                  </a:cubicBezTo>
                  <a:lnTo>
                    <a:pt x="5839" y="394"/>
                  </a:lnTo>
                  <a:cubicBezTo>
                    <a:pt x="3006" y="820"/>
                    <a:pt x="-1495" y="4734"/>
                    <a:pt x="490" y="727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4" name="Shape 11"/>
            <p:cNvSpPr/>
            <p:nvPr/>
          </p:nvSpPr>
          <p:spPr>
            <a:xfrm>
              <a:off x="1954915" y="2851092"/>
              <a:ext cx="331189" cy="1493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834"/>
                  </a:moveTo>
                  <a:lnTo>
                    <a:pt x="3481" y="5498"/>
                  </a:lnTo>
                  <a:cubicBezTo>
                    <a:pt x="3481" y="5498"/>
                    <a:pt x="9291" y="17074"/>
                    <a:pt x="11554" y="21600"/>
                  </a:cubicBezTo>
                  <a:cubicBezTo>
                    <a:pt x="11554" y="21600"/>
                    <a:pt x="18674" y="11184"/>
                    <a:pt x="16598" y="6854"/>
                  </a:cubicBezTo>
                  <a:lnTo>
                    <a:pt x="21600" y="9981"/>
                  </a:lnTo>
                  <a:cubicBezTo>
                    <a:pt x="21600" y="9981"/>
                    <a:pt x="20763" y="3257"/>
                    <a:pt x="19106" y="342"/>
                  </a:cubicBezTo>
                  <a:lnTo>
                    <a:pt x="6165" y="0"/>
                  </a:lnTo>
                  <a:cubicBezTo>
                    <a:pt x="6165" y="0"/>
                    <a:pt x="826" y="1484"/>
                    <a:pt x="0" y="683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5" name="Shape 12"/>
            <p:cNvSpPr/>
            <p:nvPr/>
          </p:nvSpPr>
          <p:spPr>
            <a:xfrm>
              <a:off x="2075208" y="2864458"/>
              <a:ext cx="129129" cy="1010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3" h="21600" extrusionOk="0">
                  <a:moveTo>
                    <a:pt x="8374" y="21600"/>
                  </a:moveTo>
                  <a:cubicBezTo>
                    <a:pt x="8374" y="21600"/>
                    <a:pt x="16652" y="5317"/>
                    <a:pt x="20483" y="0"/>
                  </a:cubicBezTo>
                  <a:lnTo>
                    <a:pt x="45" y="156"/>
                  </a:lnTo>
                  <a:cubicBezTo>
                    <a:pt x="45" y="156"/>
                    <a:pt x="-1117" y="14662"/>
                    <a:pt x="8374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6" name="Shape 13"/>
            <p:cNvSpPr/>
            <p:nvPr/>
          </p:nvSpPr>
          <p:spPr>
            <a:xfrm>
              <a:off x="1908134" y="2750847"/>
              <a:ext cx="435625" cy="152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150"/>
                  </a:moveTo>
                  <a:lnTo>
                    <a:pt x="21432" y="21600"/>
                  </a:lnTo>
                  <a:lnTo>
                    <a:pt x="21600" y="1452"/>
                  </a:lnTo>
                  <a:lnTo>
                    <a:pt x="168" y="0"/>
                  </a:lnTo>
                  <a:cubicBezTo>
                    <a:pt x="168" y="0"/>
                    <a:pt x="0" y="20150"/>
                    <a:pt x="0" y="2015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" name="Shape 14"/>
            <p:cNvSpPr/>
            <p:nvPr/>
          </p:nvSpPr>
          <p:spPr>
            <a:xfrm>
              <a:off x="1360126" y="2149375"/>
              <a:ext cx="1509921" cy="1046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402" extrusionOk="0">
                  <a:moveTo>
                    <a:pt x="10971" y="4"/>
                  </a:moveTo>
                  <a:cubicBezTo>
                    <a:pt x="5054" y="-198"/>
                    <a:pt x="143" y="6551"/>
                    <a:pt x="3" y="15079"/>
                  </a:cubicBezTo>
                  <a:cubicBezTo>
                    <a:pt x="-30" y="17061"/>
                    <a:pt x="200" y="18963"/>
                    <a:pt x="644" y="20719"/>
                  </a:cubicBezTo>
                  <a:cubicBezTo>
                    <a:pt x="2297" y="15021"/>
                    <a:pt x="6244" y="11079"/>
                    <a:pt x="10786" y="11234"/>
                  </a:cubicBezTo>
                  <a:cubicBezTo>
                    <a:pt x="15328" y="11390"/>
                    <a:pt x="19140" y="15598"/>
                    <a:pt x="20603" y="21402"/>
                  </a:cubicBezTo>
                  <a:cubicBezTo>
                    <a:pt x="21104" y="19678"/>
                    <a:pt x="21397" y="17795"/>
                    <a:pt x="21430" y="15813"/>
                  </a:cubicBezTo>
                  <a:cubicBezTo>
                    <a:pt x="21570" y="7284"/>
                    <a:pt x="16888" y="206"/>
                    <a:pt x="10971" y="4"/>
                  </a:cubicBezTo>
                  <a:close/>
                </a:path>
              </a:pathLst>
            </a:custGeom>
            <a:gradFill>
              <a:gsLst>
                <a:gs pos="23000">
                  <a:srgbClr val="010101"/>
                </a:gs>
                <a:gs pos="0">
                  <a:schemeClr val="tx2">
                    <a:lumMod val="75000"/>
                  </a:schemeClr>
                </a:gs>
              </a:gsLst>
              <a:lin ang="21594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" name="Shape 15"/>
            <p:cNvSpPr/>
            <p:nvPr/>
          </p:nvSpPr>
          <p:spPr>
            <a:xfrm>
              <a:off x="2309115" y="2176107"/>
              <a:ext cx="557978" cy="1016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600" extrusionOk="0">
                  <a:moveTo>
                    <a:pt x="0" y="11675"/>
                  </a:moveTo>
                  <a:cubicBezTo>
                    <a:pt x="8869" y="13104"/>
                    <a:pt x="15946" y="16828"/>
                    <a:pt x="19060" y="21600"/>
                  </a:cubicBezTo>
                  <a:cubicBezTo>
                    <a:pt x="20407" y="19810"/>
                    <a:pt x="21195" y="17853"/>
                    <a:pt x="21283" y="15794"/>
                  </a:cubicBezTo>
                  <a:cubicBezTo>
                    <a:pt x="21600" y="8350"/>
                    <a:pt x="12763" y="1973"/>
                    <a:pt x="498" y="0"/>
                  </a:cubicBezTo>
                  <a:cubicBezTo>
                    <a:pt x="498" y="0"/>
                    <a:pt x="0" y="11675"/>
                    <a:pt x="0" y="11675"/>
                  </a:cubicBezTo>
                  <a:close/>
                </a:path>
              </a:pathLst>
            </a:custGeom>
            <a:gradFill>
              <a:gsLst>
                <a:gs pos="41000">
                  <a:schemeClr val="tx2">
                    <a:lumMod val="50000"/>
                  </a:schemeClr>
                </a:gs>
                <a:gs pos="100000">
                  <a:schemeClr val="tx2"/>
                </a:gs>
              </a:gsLst>
              <a:lin ang="12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9" name="Shape 16"/>
            <p:cNvSpPr/>
            <p:nvPr/>
          </p:nvSpPr>
          <p:spPr>
            <a:xfrm>
              <a:off x="1667544" y="612281"/>
              <a:ext cx="933946" cy="223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600" extrusionOk="0">
                  <a:moveTo>
                    <a:pt x="16" y="12406"/>
                  </a:moveTo>
                  <a:cubicBezTo>
                    <a:pt x="-175" y="15845"/>
                    <a:pt x="1353" y="19009"/>
                    <a:pt x="4041" y="21478"/>
                  </a:cubicBezTo>
                  <a:cubicBezTo>
                    <a:pt x="5956" y="21239"/>
                    <a:pt x="7988" y="21119"/>
                    <a:pt x="10089" y="21141"/>
                  </a:cubicBezTo>
                  <a:cubicBezTo>
                    <a:pt x="12190" y="21162"/>
                    <a:pt x="14207" y="21323"/>
                    <a:pt x="16094" y="21600"/>
                  </a:cubicBezTo>
                  <a:cubicBezTo>
                    <a:pt x="19051" y="19189"/>
                    <a:pt x="20930" y="16059"/>
                    <a:pt x="21121" y="12620"/>
                  </a:cubicBezTo>
                  <a:cubicBezTo>
                    <a:pt x="21425" y="7157"/>
                    <a:pt x="17397" y="2384"/>
                    <a:pt x="11265" y="0"/>
                  </a:cubicBezTo>
                  <a:cubicBezTo>
                    <a:pt x="4874" y="2257"/>
                    <a:pt x="320" y="6943"/>
                    <a:pt x="16" y="12406"/>
                  </a:cubicBezTo>
                  <a:close/>
                </a:path>
              </a:pathLst>
            </a:custGeom>
            <a:gradFill>
              <a:gsLst>
                <a:gs pos="6000">
                  <a:schemeClr val="bg2">
                    <a:lumMod val="20000"/>
                    <a:lumOff val="80000"/>
                  </a:schemeClr>
                </a:gs>
                <a:gs pos="85000">
                  <a:schemeClr val="bg2"/>
                </a:gs>
              </a:gsLst>
              <a:lin ang="108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0" name="Shape 17"/>
            <p:cNvSpPr/>
            <p:nvPr/>
          </p:nvSpPr>
          <p:spPr>
            <a:xfrm>
              <a:off x="2302432" y="1100141"/>
              <a:ext cx="299669" cy="1741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22" h="21600" extrusionOk="0">
                  <a:moveTo>
                    <a:pt x="0" y="21322"/>
                  </a:moveTo>
                  <a:cubicBezTo>
                    <a:pt x="1490" y="21401"/>
                    <a:pt x="2956" y="21493"/>
                    <a:pt x="4390" y="21600"/>
                  </a:cubicBezTo>
                  <a:cubicBezTo>
                    <a:pt x="11856" y="18507"/>
                    <a:pt x="16598" y="14491"/>
                    <a:pt x="17081" y="10080"/>
                  </a:cubicBezTo>
                  <a:cubicBezTo>
                    <a:pt x="17479" y="6443"/>
                    <a:pt x="14927" y="3046"/>
                    <a:pt x="10221" y="190"/>
                  </a:cubicBezTo>
                  <a:lnTo>
                    <a:pt x="7378" y="0"/>
                  </a:lnTo>
                  <a:cubicBezTo>
                    <a:pt x="21600" y="13627"/>
                    <a:pt x="3449" y="20226"/>
                    <a:pt x="0" y="21322"/>
                  </a:cubicBezTo>
                  <a:close/>
                </a:path>
              </a:pathLst>
            </a:custGeom>
            <a:solidFill>
              <a:schemeClr val="bg2">
                <a:alpha val="18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1" name="Shape 18"/>
            <p:cNvSpPr/>
            <p:nvPr/>
          </p:nvSpPr>
          <p:spPr>
            <a:xfrm>
              <a:off x="1787839" y="1126873"/>
              <a:ext cx="740549" cy="109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83" extrusionOk="0">
                  <a:moveTo>
                    <a:pt x="670" y="2947"/>
                  </a:moveTo>
                  <a:lnTo>
                    <a:pt x="0" y="12848"/>
                  </a:lnTo>
                  <a:cubicBezTo>
                    <a:pt x="0" y="12848"/>
                    <a:pt x="11667" y="7399"/>
                    <a:pt x="21600" y="16683"/>
                  </a:cubicBezTo>
                  <a:lnTo>
                    <a:pt x="20745" y="5446"/>
                  </a:lnTo>
                  <a:cubicBezTo>
                    <a:pt x="20745" y="5446"/>
                    <a:pt x="7390" y="-4917"/>
                    <a:pt x="670" y="2947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2" name="Shape 19"/>
            <p:cNvSpPr/>
            <p:nvPr/>
          </p:nvSpPr>
          <p:spPr>
            <a:xfrm>
              <a:off x="1814571" y="1140239"/>
              <a:ext cx="243010" cy="1671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750" h="21600" extrusionOk="0">
                  <a:moveTo>
                    <a:pt x="7054" y="21600"/>
                  </a:moveTo>
                  <a:lnTo>
                    <a:pt x="13750" y="21407"/>
                  </a:lnTo>
                  <a:cubicBezTo>
                    <a:pt x="5580" y="7629"/>
                    <a:pt x="12003" y="0"/>
                    <a:pt x="12003" y="0"/>
                  </a:cubicBezTo>
                  <a:lnTo>
                    <a:pt x="5668" y="3"/>
                  </a:lnTo>
                  <a:cubicBezTo>
                    <a:pt x="-7850" y="9592"/>
                    <a:pt x="7054" y="21600"/>
                    <a:pt x="7054" y="216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3" name="Shape 20"/>
            <p:cNvSpPr/>
            <p:nvPr/>
          </p:nvSpPr>
          <p:spPr>
            <a:xfrm>
              <a:off x="1807888" y="612281"/>
              <a:ext cx="688260" cy="55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63"/>
                  </a:moveTo>
                  <a:cubicBezTo>
                    <a:pt x="3523" y="20777"/>
                    <a:pt x="7130" y="20722"/>
                    <a:pt x="10809" y="20831"/>
                  </a:cubicBezTo>
                  <a:cubicBezTo>
                    <a:pt x="14488" y="20939"/>
                    <a:pt x="18089" y="21205"/>
                    <a:pt x="21600" y="21600"/>
                  </a:cubicBezTo>
                  <a:cubicBezTo>
                    <a:pt x="19191" y="12473"/>
                    <a:pt x="15592" y="4950"/>
                    <a:pt x="11208" y="0"/>
                  </a:cubicBezTo>
                  <a:cubicBezTo>
                    <a:pt x="6640" y="4686"/>
                    <a:pt x="2756" y="11988"/>
                    <a:pt x="0" y="20963"/>
                  </a:cubicBezTo>
                  <a:close/>
                </a:path>
              </a:pathLst>
            </a:custGeom>
            <a:gradFill>
              <a:gsLst>
                <a:gs pos="19000">
                  <a:schemeClr val="accent5">
                    <a:lumMod val="50000"/>
                  </a:schemeClr>
                </a:gs>
                <a:gs pos="77000">
                  <a:schemeClr val="accent5">
                    <a:lumMod val="75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4" name="Shape 21"/>
            <p:cNvSpPr/>
            <p:nvPr/>
          </p:nvSpPr>
          <p:spPr>
            <a:xfrm>
              <a:off x="2142039" y="2129326"/>
              <a:ext cx="325864" cy="71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" y="20086"/>
                  </a:moveTo>
                  <a:cubicBezTo>
                    <a:pt x="6172" y="20249"/>
                    <a:pt x="15738" y="21600"/>
                    <a:pt x="15738" y="21600"/>
                  </a:cubicBezTo>
                  <a:lnTo>
                    <a:pt x="21600" y="15490"/>
                  </a:lnTo>
                  <a:cubicBezTo>
                    <a:pt x="14863" y="5064"/>
                    <a:pt x="0" y="0"/>
                    <a:pt x="0" y="0"/>
                  </a:cubicBezTo>
                  <a:cubicBezTo>
                    <a:pt x="0" y="0"/>
                    <a:pt x="2157" y="20086"/>
                    <a:pt x="2157" y="20086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5" name="Shape 22"/>
            <p:cNvSpPr/>
            <p:nvPr/>
          </p:nvSpPr>
          <p:spPr>
            <a:xfrm>
              <a:off x="2035111" y="2102594"/>
              <a:ext cx="200191" cy="1077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600" extrusionOk="0">
                  <a:moveTo>
                    <a:pt x="1" y="10807"/>
                  </a:moveTo>
                  <a:cubicBezTo>
                    <a:pt x="92" y="15522"/>
                    <a:pt x="4526" y="19600"/>
                    <a:pt x="10919" y="21600"/>
                  </a:cubicBezTo>
                  <a:cubicBezTo>
                    <a:pt x="17231" y="19592"/>
                    <a:pt x="21510" y="15507"/>
                    <a:pt x="21419" y="10793"/>
                  </a:cubicBezTo>
                  <a:cubicBezTo>
                    <a:pt x="21328" y="6079"/>
                    <a:pt x="16888" y="1999"/>
                    <a:pt x="10501" y="0"/>
                  </a:cubicBezTo>
                  <a:cubicBezTo>
                    <a:pt x="4186" y="2008"/>
                    <a:pt x="-90" y="6093"/>
                    <a:pt x="1" y="10807"/>
                  </a:cubicBezTo>
                  <a:close/>
                </a:path>
              </a:pathLst>
            </a:custGeom>
            <a:gradFill>
              <a:gsLst>
                <a:gs pos="0">
                  <a:schemeClr val="tx2">
                    <a:lumMod val="50000"/>
                  </a:schemeClr>
                </a:gs>
                <a:gs pos="100000">
                  <a:schemeClr val="tx2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6" name="Shape 23"/>
            <p:cNvSpPr/>
            <p:nvPr/>
          </p:nvSpPr>
          <p:spPr>
            <a:xfrm>
              <a:off x="2128673" y="2102594"/>
              <a:ext cx="104748" cy="1077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extrusionOk="0">
                  <a:moveTo>
                    <a:pt x="794" y="21501"/>
                  </a:moveTo>
                  <a:cubicBezTo>
                    <a:pt x="988" y="21533"/>
                    <a:pt x="1164" y="21569"/>
                    <a:pt x="1351" y="21600"/>
                  </a:cubicBezTo>
                  <a:cubicBezTo>
                    <a:pt x="13419" y="19592"/>
                    <a:pt x="21600" y="15507"/>
                    <a:pt x="21427" y="10793"/>
                  </a:cubicBezTo>
                  <a:cubicBezTo>
                    <a:pt x="21252" y="6079"/>
                    <a:pt x="12764" y="1999"/>
                    <a:pt x="551" y="0"/>
                  </a:cubicBezTo>
                  <a:cubicBezTo>
                    <a:pt x="370" y="31"/>
                    <a:pt x="190" y="68"/>
                    <a:pt x="0" y="98"/>
                  </a:cubicBezTo>
                  <a:cubicBezTo>
                    <a:pt x="0" y="98"/>
                    <a:pt x="794" y="21501"/>
                    <a:pt x="794" y="21501"/>
                  </a:cubicBezTo>
                  <a:close/>
                </a:path>
              </a:pathLst>
            </a:custGeom>
            <a:gradFill>
              <a:gsLst>
                <a:gs pos="0">
                  <a:srgbClr val="010101">
                    <a:alpha val="30000"/>
                  </a:srgbClr>
                </a:gs>
                <a:gs pos="89000">
                  <a:srgbClr val="FEFEFE">
                    <a:alpha val="0"/>
                  </a:srgbClr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7" name="Shape 24"/>
            <p:cNvSpPr/>
            <p:nvPr/>
          </p:nvSpPr>
          <p:spPr>
            <a:xfrm>
              <a:off x="1921499" y="1420926"/>
              <a:ext cx="524182" cy="524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326" extrusionOk="0">
                  <a:moveTo>
                    <a:pt x="10917" y="3"/>
                  </a:moveTo>
                  <a:cubicBezTo>
                    <a:pt x="5039" y="-137"/>
                    <a:pt x="143" y="4531"/>
                    <a:pt x="3" y="10409"/>
                  </a:cubicBezTo>
                  <a:cubicBezTo>
                    <a:pt x="-136" y="16288"/>
                    <a:pt x="4533" y="21183"/>
                    <a:pt x="10411" y="21323"/>
                  </a:cubicBezTo>
                  <a:cubicBezTo>
                    <a:pt x="16289" y="21463"/>
                    <a:pt x="21185" y="16796"/>
                    <a:pt x="21324" y="10916"/>
                  </a:cubicBezTo>
                  <a:cubicBezTo>
                    <a:pt x="21464" y="5037"/>
                    <a:pt x="16795" y="143"/>
                    <a:pt x="10917" y="3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8" name="Shape 25"/>
            <p:cNvSpPr/>
            <p:nvPr/>
          </p:nvSpPr>
          <p:spPr>
            <a:xfrm>
              <a:off x="1881401" y="1380828"/>
              <a:ext cx="524182" cy="524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326" extrusionOk="0">
                  <a:moveTo>
                    <a:pt x="10917" y="3"/>
                  </a:moveTo>
                  <a:cubicBezTo>
                    <a:pt x="5039" y="-137"/>
                    <a:pt x="143" y="4531"/>
                    <a:pt x="3" y="10409"/>
                  </a:cubicBezTo>
                  <a:cubicBezTo>
                    <a:pt x="-136" y="16288"/>
                    <a:pt x="4533" y="21183"/>
                    <a:pt x="10411" y="21323"/>
                  </a:cubicBezTo>
                  <a:cubicBezTo>
                    <a:pt x="16289" y="21463"/>
                    <a:pt x="21185" y="16796"/>
                    <a:pt x="21324" y="10916"/>
                  </a:cubicBezTo>
                  <a:cubicBezTo>
                    <a:pt x="21464" y="5037"/>
                    <a:pt x="16795" y="143"/>
                    <a:pt x="10917" y="3"/>
                  </a:cubicBezTo>
                  <a:close/>
                </a:path>
              </a:pathLst>
            </a:custGeom>
            <a:solidFill>
              <a:srgbClr val="FEFEFE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9" name="Shape 26"/>
            <p:cNvSpPr/>
            <p:nvPr/>
          </p:nvSpPr>
          <p:spPr>
            <a:xfrm>
              <a:off x="1961598" y="1461024"/>
              <a:ext cx="364273" cy="364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326" extrusionOk="0">
                  <a:moveTo>
                    <a:pt x="10918" y="3"/>
                  </a:moveTo>
                  <a:cubicBezTo>
                    <a:pt x="5039" y="-138"/>
                    <a:pt x="143" y="4531"/>
                    <a:pt x="3" y="10409"/>
                  </a:cubicBezTo>
                  <a:cubicBezTo>
                    <a:pt x="-136" y="16291"/>
                    <a:pt x="4532" y="21183"/>
                    <a:pt x="10411" y="21323"/>
                  </a:cubicBezTo>
                  <a:cubicBezTo>
                    <a:pt x="16288" y="21462"/>
                    <a:pt x="21185" y="16797"/>
                    <a:pt x="21324" y="10915"/>
                  </a:cubicBezTo>
                  <a:cubicBezTo>
                    <a:pt x="21464" y="5038"/>
                    <a:pt x="16794" y="142"/>
                    <a:pt x="10918" y="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0" name="Shape 27"/>
            <p:cNvSpPr/>
            <p:nvPr/>
          </p:nvSpPr>
          <p:spPr>
            <a:xfrm>
              <a:off x="1914817" y="612281"/>
              <a:ext cx="251795" cy="533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03" y="21591"/>
                  </a:moveTo>
                  <a:cubicBezTo>
                    <a:pt x="12076" y="10772"/>
                    <a:pt x="21600" y="0"/>
                    <a:pt x="21600" y="0"/>
                  </a:cubicBezTo>
                  <a:cubicBezTo>
                    <a:pt x="5077" y="9362"/>
                    <a:pt x="0" y="21600"/>
                    <a:pt x="0" y="21600"/>
                  </a:cubicBezTo>
                  <a:cubicBezTo>
                    <a:pt x="0" y="21600"/>
                    <a:pt x="9603" y="21591"/>
                    <a:pt x="9603" y="2159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1" name="Shape 28"/>
            <p:cNvSpPr/>
            <p:nvPr/>
          </p:nvSpPr>
          <p:spPr>
            <a:xfrm>
              <a:off x="2061843" y="1547904"/>
              <a:ext cx="261019" cy="27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419" extrusionOk="0">
                  <a:moveTo>
                    <a:pt x="0" y="20019"/>
                  </a:moveTo>
                  <a:cubicBezTo>
                    <a:pt x="1867" y="20867"/>
                    <a:pt x="3948" y="21366"/>
                    <a:pt x="6152" y="21415"/>
                  </a:cubicBezTo>
                  <a:cubicBezTo>
                    <a:pt x="14434" y="21600"/>
                    <a:pt x="21334" y="15408"/>
                    <a:pt x="21530" y="7601"/>
                  </a:cubicBezTo>
                  <a:cubicBezTo>
                    <a:pt x="21600" y="4827"/>
                    <a:pt x="20809" y="2220"/>
                    <a:pt x="19393" y="0"/>
                  </a:cubicBezTo>
                  <a:cubicBezTo>
                    <a:pt x="19113" y="197"/>
                    <a:pt x="18832" y="390"/>
                    <a:pt x="18554" y="589"/>
                  </a:cubicBezTo>
                  <a:cubicBezTo>
                    <a:pt x="11854" y="5388"/>
                    <a:pt x="3409" y="12047"/>
                    <a:pt x="0" y="2001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971800" y="493274"/>
            <a:ext cx="624840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Pictorial 17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detailed.</a:t>
            </a:r>
          </a:p>
        </p:txBody>
      </p:sp>
      <p:sp>
        <p:nvSpPr>
          <p:cNvPr id="3" name="Freeform 2"/>
          <p:cNvSpPr/>
          <p:nvPr/>
        </p:nvSpPr>
        <p:spPr>
          <a:xfrm>
            <a:off x="2037144" y="2102826"/>
            <a:ext cx="4606724" cy="4178461"/>
          </a:xfrm>
          <a:custGeom>
            <a:avLst/>
            <a:gdLst>
              <a:gd name="connsiteX0" fmla="*/ 2071869 w 4479403"/>
              <a:gd name="connsiteY0" fmla="*/ 4224760 h 4224760"/>
              <a:gd name="connsiteX1" fmla="*/ 0 w 4479403"/>
              <a:gd name="connsiteY1" fmla="*/ 4224760 h 4224760"/>
              <a:gd name="connsiteX2" fmla="*/ 0 w 4479403"/>
              <a:gd name="connsiteY2" fmla="*/ 0 h 4224760"/>
              <a:gd name="connsiteX3" fmla="*/ 219919 w 4479403"/>
              <a:gd name="connsiteY3" fmla="*/ 0 h 4224760"/>
              <a:gd name="connsiteX4" fmla="*/ 4479403 w 4479403"/>
              <a:gd name="connsiteY4" fmla="*/ 0 h 422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9403" h="4224760">
                <a:moveTo>
                  <a:pt x="2071869" y="4224760"/>
                </a:moveTo>
                <a:lnTo>
                  <a:pt x="0" y="4224760"/>
                </a:lnTo>
                <a:lnTo>
                  <a:pt x="0" y="0"/>
                </a:lnTo>
                <a:lnTo>
                  <a:pt x="219919" y="0"/>
                </a:lnTo>
                <a:lnTo>
                  <a:pt x="4479403" y="0"/>
                </a:lnTo>
              </a:path>
            </a:pathLst>
          </a:custGeom>
          <a:noFill/>
          <a:ln>
            <a:solidFill>
              <a:schemeClr val="tx1">
                <a:alpha val="25000"/>
              </a:schemeClr>
            </a:solidFill>
            <a:prstDash val="dash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876491" y="4047447"/>
            <a:ext cx="300666" cy="300666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876491" y="2600612"/>
            <a:ext cx="300666" cy="30066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876491" y="5424835"/>
            <a:ext cx="300666" cy="300666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55182" y="2102826"/>
            <a:ext cx="0" cy="4189474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564623" y="2435961"/>
            <a:ext cx="91440" cy="3572278"/>
            <a:chOff x="1111170" y="2393429"/>
            <a:chExt cx="300941" cy="3572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111170" y="2393429"/>
              <a:ext cx="30094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111170" y="2790349"/>
              <a:ext cx="30094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111170" y="3187269"/>
              <a:ext cx="30094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111170" y="3584189"/>
              <a:ext cx="30094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111170" y="3981109"/>
              <a:ext cx="30094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111170" y="4378029"/>
              <a:ext cx="30094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111170" y="4774949"/>
              <a:ext cx="30094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111170" y="5171869"/>
              <a:ext cx="30094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111170" y="5568789"/>
              <a:ext cx="30094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111170" y="5965707"/>
              <a:ext cx="30094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 rot="5400000">
            <a:off x="4972338" y="-957112"/>
            <a:ext cx="91440" cy="5328461"/>
            <a:chOff x="1111170" y="2393429"/>
            <a:chExt cx="300941" cy="357227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1111170" y="2393429"/>
              <a:ext cx="30094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111170" y="2790349"/>
              <a:ext cx="30094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111170" y="3187269"/>
              <a:ext cx="30094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111170" y="3584189"/>
              <a:ext cx="30094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111170" y="3981109"/>
              <a:ext cx="30094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111170" y="4378029"/>
              <a:ext cx="30094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111170" y="4774949"/>
              <a:ext cx="30094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111170" y="5171869"/>
              <a:ext cx="30094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111170" y="5568789"/>
              <a:ext cx="30094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1111170" y="5965707"/>
              <a:ext cx="30094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114"/>
          <p:cNvSpPr/>
          <p:nvPr/>
        </p:nvSpPr>
        <p:spPr>
          <a:xfrm>
            <a:off x="2350924" y="5208006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4"/>
                </a:solidFill>
                <a:latin typeface="FontAwesome" pitchFamily="2" charset="0"/>
              </a:rPr>
              <a:t>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387793" y="3802931"/>
            <a:ext cx="6238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FontAwesome" pitchFamily="2" charset="0"/>
              </a:rPr>
              <a:t>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369358" y="2397856"/>
            <a:ext cx="6607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FontAwesome" pitchFamily="2" charset="0"/>
              </a:rPr>
              <a:t>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836616" y="2619723"/>
            <a:ext cx="385348" cy="24622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1</a:t>
            </a:r>
            <a:endParaRPr lang="en-US" sz="1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836616" y="4065751"/>
            <a:ext cx="385348" cy="24622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2</a:t>
            </a:r>
            <a:endParaRPr lang="en-US" sz="1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836616" y="5437351"/>
            <a:ext cx="385348" cy="24622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000" b="1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3</a:t>
            </a:r>
            <a:endParaRPr lang="en-US" sz="1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04949" y="2401820"/>
            <a:ext cx="1461384" cy="66941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1" dirty="0" smtClean="0"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detailed.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004949" y="3858480"/>
            <a:ext cx="1200223" cy="66941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1" dirty="0" smtClean="0">
                <a:latin typeface="Montserrat Light" charset="0"/>
                <a:ea typeface="Montserrat Light" charset="0"/>
                <a:cs typeface="Montserrat Light" charset="0"/>
              </a:rPr>
              <a:t>The example text goes here with your.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004949" y="5261981"/>
            <a:ext cx="1461384" cy="66941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1" dirty="0" smtClean="0"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detailed.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781065" y="2137201"/>
            <a:ext cx="1536136" cy="71558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first . Creepiest god air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fish.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533842" y="2186388"/>
            <a:ext cx="12428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83%</a:t>
            </a:r>
            <a:endParaRPr lang="en-US" sz="35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147658" y="5298331"/>
            <a:ext cx="2057940" cy="71558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Montserrat" charset="0"/>
                <a:ea typeface="Montserrat" charset="0"/>
                <a:cs typeface="Montserrat" charset="0"/>
              </a:rPr>
              <a:t>Also he his male air bring is Signs. Creepiest god air fish land. Darkness. Air saying </a:t>
            </a: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fruitful.</a:t>
            </a:r>
            <a:endParaRPr lang="en-US" sz="9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568491" y="5282732"/>
            <a:ext cx="6238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5"/>
                </a:solidFill>
                <a:latin typeface="FontAwesome" pitchFamily="2" charset="0"/>
              </a:rPr>
              <a:t></a:t>
            </a:r>
            <a:endParaRPr lang="en-US" sz="4000" dirty="0">
              <a:solidFill>
                <a:schemeClr val="accent5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147804" y="1381678"/>
            <a:ext cx="5778974" cy="30008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1                  2                  3                 4                5                  6                  7                  8                  9                 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10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198043" y="2163175"/>
            <a:ext cx="347537" cy="406778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31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1</a:t>
            </a:r>
          </a:p>
          <a:p>
            <a:pPr algn="ctr">
              <a:lnSpc>
                <a:spcPts val="31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2</a:t>
            </a:r>
          </a:p>
          <a:p>
            <a:pPr algn="ctr">
              <a:lnSpc>
                <a:spcPts val="31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3</a:t>
            </a:r>
          </a:p>
          <a:p>
            <a:pPr algn="ctr">
              <a:lnSpc>
                <a:spcPts val="31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4</a:t>
            </a:r>
          </a:p>
          <a:p>
            <a:pPr algn="ctr">
              <a:lnSpc>
                <a:spcPts val="31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5</a:t>
            </a:r>
          </a:p>
          <a:p>
            <a:pPr algn="ctr">
              <a:lnSpc>
                <a:spcPts val="31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6</a:t>
            </a:r>
          </a:p>
          <a:p>
            <a:pPr algn="ctr">
              <a:lnSpc>
                <a:spcPts val="31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7</a:t>
            </a:r>
          </a:p>
          <a:p>
            <a:pPr algn="ctr">
              <a:lnSpc>
                <a:spcPts val="31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8</a:t>
            </a:r>
          </a:p>
          <a:p>
            <a:pPr algn="ctr">
              <a:lnSpc>
                <a:spcPts val="31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9</a:t>
            </a:r>
          </a:p>
          <a:p>
            <a:pPr algn="ctr">
              <a:lnSpc>
                <a:spcPts val="31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10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4" name="Triangle 133"/>
          <p:cNvSpPr/>
          <p:nvPr/>
        </p:nvSpPr>
        <p:spPr>
          <a:xfrm>
            <a:off x="10126259" y="3524695"/>
            <a:ext cx="957002" cy="13632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riangle 134"/>
          <p:cNvSpPr/>
          <p:nvPr/>
        </p:nvSpPr>
        <p:spPr>
          <a:xfrm>
            <a:off x="10634451" y="4057910"/>
            <a:ext cx="897446" cy="830005"/>
          </a:xfrm>
          <a:prstGeom prst="triangle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riangle 137"/>
          <p:cNvSpPr/>
          <p:nvPr/>
        </p:nvSpPr>
        <p:spPr>
          <a:xfrm>
            <a:off x="8486946" y="4199344"/>
            <a:ext cx="569972" cy="688571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/>
          <p:cNvSpPr/>
          <p:nvPr/>
        </p:nvSpPr>
        <p:spPr>
          <a:xfrm>
            <a:off x="8763397" y="4007044"/>
            <a:ext cx="729150" cy="880871"/>
          </a:xfrm>
          <a:prstGeom prst="triangle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8521762" y="4594491"/>
            <a:ext cx="4733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3%</a:t>
            </a:r>
            <a:endParaRPr lang="en-US" sz="13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947067" y="4594491"/>
            <a:ext cx="4733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9%</a:t>
            </a:r>
            <a:endParaRPr lang="en-US" sz="13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0260420" y="4594491"/>
            <a:ext cx="5847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25%</a:t>
            </a:r>
            <a:endParaRPr lang="en-US" sz="13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0834579" y="4594491"/>
            <a:ext cx="5422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11%</a:t>
            </a:r>
            <a:endParaRPr lang="en-US" sz="13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ldLvl="0" animBg="1"/>
      <p:bldP spid="92" grpId="0" bldLvl="0" animBg="1"/>
      <p:bldP spid="93" grpId="0" bldLvl="0" animBg="1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3" grpId="0"/>
      <p:bldP spid="124" grpId="0"/>
      <p:bldP spid="130" grpId="0"/>
      <p:bldP spid="131" grpId="0"/>
      <p:bldP spid="132" grpId="0"/>
      <p:bldP spid="133" grpId="0"/>
      <p:bldP spid="134" grpId="0" bldLvl="0" animBg="1"/>
      <p:bldP spid="135" grpId="0" bldLvl="0" animBg="1"/>
      <p:bldP spid="138" grpId="0" bldLvl="0" animBg="1"/>
      <p:bldP spid="15" grpId="0" bldLvl="0" animBg="1"/>
      <p:bldP spid="139" grpId="0"/>
      <p:bldP spid="140" grpId="0"/>
      <p:bldP spid="141" grpId="0"/>
      <p:bldP spid="1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090090" y="2671384"/>
            <a:ext cx="2001826" cy="2001824"/>
          </a:xfrm>
          <a:prstGeom prst="ellipse">
            <a:avLst/>
          </a:prstGeom>
          <a:noFill/>
          <a:ln w="254000">
            <a:solidFill>
              <a:schemeClr val="tx2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32691" y="3327005"/>
            <a:ext cx="690583" cy="690583"/>
          </a:xfrm>
          <a:prstGeom prst="ellipse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68726" y="3327005"/>
            <a:ext cx="690583" cy="690583"/>
          </a:xfrm>
          <a:prstGeom prst="ellipse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6200000">
            <a:off x="5750709" y="1645023"/>
            <a:ext cx="690583" cy="690583"/>
          </a:xfrm>
          <a:prstGeom prst="ellipse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7987706">
            <a:off x="6586486" y="1867367"/>
            <a:ext cx="690583" cy="690583"/>
          </a:xfrm>
          <a:prstGeom prst="ellipse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2587706">
            <a:off x="4291070" y="2491230"/>
            <a:ext cx="690583" cy="690583"/>
          </a:xfrm>
          <a:prstGeom prst="ellipse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9785836">
            <a:off x="7203870" y="2483112"/>
            <a:ext cx="690583" cy="690583"/>
          </a:xfrm>
          <a:prstGeom prst="ellipse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9785836">
            <a:off x="4297546" y="4177082"/>
            <a:ext cx="690583" cy="690583"/>
          </a:xfrm>
          <a:prstGeom prst="ellipse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4385836">
            <a:off x="4903723" y="1876935"/>
            <a:ext cx="690583" cy="690583"/>
          </a:xfrm>
          <a:prstGeom prst="ellipse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Pictorial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detailed.</a:t>
            </a:r>
          </a:p>
        </p:txBody>
      </p:sp>
      <p:sp>
        <p:nvSpPr>
          <p:cNvPr id="18" name="Shape 8063"/>
          <p:cNvSpPr/>
          <p:nvPr/>
        </p:nvSpPr>
        <p:spPr>
          <a:xfrm>
            <a:off x="4206189" y="3909991"/>
            <a:ext cx="1228263" cy="3418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6" h="21571" extrusionOk="0">
                <a:moveTo>
                  <a:pt x="14841" y="7888"/>
                </a:moveTo>
                <a:cubicBezTo>
                  <a:pt x="14700" y="7873"/>
                  <a:pt x="14841" y="7698"/>
                  <a:pt x="14841" y="7495"/>
                </a:cubicBezTo>
                <a:cubicBezTo>
                  <a:pt x="14841" y="7292"/>
                  <a:pt x="14966" y="7268"/>
                  <a:pt x="15047" y="7004"/>
                </a:cubicBezTo>
                <a:cubicBezTo>
                  <a:pt x="15129" y="6741"/>
                  <a:pt x="15216" y="6453"/>
                  <a:pt x="15484" y="6181"/>
                </a:cubicBezTo>
                <a:cubicBezTo>
                  <a:pt x="15753" y="5909"/>
                  <a:pt x="15979" y="5186"/>
                  <a:pt x="15979" y="5186"/>
                </a:cubicBezTo>
                <a:cubicBezTo>
                  <a:pt x="16185" y="5102"/>
                  <a:pt x="16932" y="5388"/>
                  <a:pt x="17366" y="5608"/>
                </a:cubicBezTo>
                <a:cubicBezTo>
                  <a:pt x="17801" y="5827"/>
                  <a:pt x="18420" y="6129"/>
                  <a:pt x="18669" y="6393"/>
                </a:cubicBezTo>
                <a:cubicBezTo>
                  <a:pt x="18917" y="6657"/>
                  <a:pt x="18316" y="6861"/>
                  <a:pt x="17657" y="7231"/>
                </a:cubicBezTo>
                <a:cubicBezTo>
                  <a:pt x="16994" y="7601"/>
                  <a:pt x="16226" y="8046"/>
                  <a:pt x="16043" y="8137"/>
                </a:cubicBezTo>
                <a:cubicBezTo>
                  <a:pt x="15856" y="8227"/>
                  <a:pt x="15628" y="8341"/>
                  <a:pt x="15484" y="8303"/>
                </a:cubicBezTo>
                <a:cubicBezTo>
                  <a:pt x="15339" y="8265"/>
                  <a:pt x="15276" y="8137"/>
                  <a:pt x="15174" y="8031"/>
                </a:cubicBezTo>
                <a:cubicBezTo>
                  <a:pt x="15070" y="7926"/>
                  <a:pt x="14986" y="7903"/>
                  <a:pt x="14841" y="7888"/>
                </a:cubicBezTo>
                <a:close/>
                <a:moveTo>
                  <a:pt x="14078" y="3018"/>
                </a:moveTo>
                <a:cubicBezTo>
                  <a:pt x="14079" y="3011"/>
                  <a:pt x="14082" y="3003"/>
                  <a:pt x="14085" y="2996"/>
                </a:cubicBezTo>
                <a:cubicBezTo>
                  <a:pt x="14095" y="2994"/>
                  <a:pt x="14108" y="2992"/>
                  <a:pt x="14119" y="2989"/>
                </a:cubicBezTo>
                <a:cubicBezTo>
                  <a:pt x="14126" y="3020"/>
                  <a:pt x="14129" y="3050"/>
                  <a:pt x="14131" y="3081"/>
                </a:cubicBezTo>
                <a:cubicBezTo>
                  <a:pt x="14131" y="3050"/>
                  <a:pt x="14129" y="3019"/>
                  <a:pt x="14126" y="2988"/>
                </a:cubicBezTo>
                <a:cubicBezTo>
                  <a:pt x="14126" y="2988"/>
                  <a:pt x="14128" y="2988"/>
                  <a:pt x="14129" y="2988"/>
                </a:cubicBezTo>
                <a:cubicBezTo>
                  <a:pt x="14212" y="3009"/>
                  <a:pt x="14300" y="3027"/>
                  <a:pt x="14398" y="3040"/>
                </a:cubicBezTo>
                <a:cubicBezTo>
                  <a:pt x="14311" y="3078"/>
                  <a:pt x="14211" y="3108"/>
                  <a:pt x="14100" y="3126"/>
                </a:cubicBezTo>
                <a:cubicBezTo>
                  <a:pt x="14079" y="3098"/>
                  <a:pt x="14069" y="3064"/>
                  <a:pt x="14078" y="3018"/>
                </a:cubicBezTo>
                <a:close/>
                <a:moveTo>
                  <a:pt x="13990" y="1583"/>
                </a:moveTo>
                <a:cubicBezTo>
                  <a:pt x="13986" y="1576"/>
                  <a:pt x="13978" y="1569"/>
                  <a:pt x="13972" y="1562"/>
                </a:cubicBezTo>
                <a:cubicBezTo>
                  <a:pt x="13957" y="1545"/>
                  <a:pt x="13946" y="1528"/>
                  <a:pt x="13931" y="1512"/>
                </a:cubicBezTo>
                <a:cubicBezTo>
                  <a:pt x="13936" y="1512"/>
                  <a:pt x="13939" y="1514"/>
                  <a:pt x="13942" y="1515"/>
                </a:cubicBezTo>
                <a:cubicBezTo>
                  <a:pt x="14003" y="1549"/>
                  <a:pt x="14059" y="1586"/>
                  <a:pt x="14114" y="1622"/>
                </a:cubicBezTo>
                <a:cubicBezTo>
                  <a:pt x="14091" y="1616"/>
                  <a:pt x="14069" y="1611"/>
                  <a:pt x="14045" y="1605"/>
                </a:cubicBezTo>
                <a:cubicBezTo>
                  <a:pt x="14026" y="1599"/>
                  <a:pt x="14009" y="1592"/>
                  <a:pt x="13990" y="1583"/>
                </a:cubicBezTo>
                <a:close/>
                <a:moveTo>
                  <a:pt x="13855" y="1421"/>
                </a:moveTo>
                <a:cubicBezTo>
                  <a:pt x="13939" y="1433"/>
                  <a:pt x="14030" y="1441"/>
                  <a:pt x="14119" y="1439"/>
                </a:cubicBezTo>
                <a:cubicBezTo>
                  <a:pt x="14155" y="1479"/>
                  <a:pt x="14183" y="1521"/>
                  <a:pt x="14207" y="1562"/>
                </a:cubicBezTo>
                <a:cubicBezTo>
                  <a:pt x="14145" y="1550"/>
                  <a:pt x="14079" y="1537"/>
                  <a:pt x="14016" y="1524"/>
                </a:cubicBezTo>
                <a:cubicBezTo>
                  <a:pt x="13966" y="1490"/>
                  <a:pt x="13918" y="1459"/>
                  <a:pt x="13862" y="1429"/>
                </a:cubicBezTo>
                <a:cubicBezTo>
                  <a:pt x="13856" y="1426"/>
                  <a:pt x="13855" y="1424"/>
                  <a:pt x="13855" y="1421"/>
                </a:cubicBezTo>
                <a:close/>
                <a:moveTo>
                  <a:pt x="13808" y="1262"/>
                </a:moveTo>
                <a:cubicBezTo>
                  <a:pt x="13832" y="1260"/>
                  <a:pt x="13855" y="1255"/>
                  <a:pt x="13877" y="1252"/>
                </a:cubicBezTo>
                <a:cubicBezTo>
                  <a:pt x="13912" y="1267"/>
                  <a:pt x="13946" y="1282"/>
                  <a:pt x="13978" y="1297"/>
                </a:cubicBezTo>
                <a:cubicBezTo>
                  <a:pt x="14026" y="1338"/>
                  <a:pt x="14069" y="1382"/>
                  <a:pt x="14108" y="1426"/>
                </a:cubicBezTo>
                <a:cubicBezTo>
                  <a:pt x="14000" y="1414"/>
                  <a:pt x="13918" y="1389"/>
                  <a:pt x="13834" y="1361"/>
                </a:cubicBezTo>
                <a:cubicBezTo>
                  <a:pt x="13825" y="1328"/>
                  <a:pt x="13815" y="1296"/>
                  <a:pt x="13808" y="1262"/>
                </a:cubicBezTo>
                <a:close/>
                <a:moveTo>
                  <a:pt x="13789" y="1347"/>
                </a:moveTo>
                <a:cubicBezTo>
                  <a:pt x="13767" y="1322"/>
                  <a:pt x="13743" y="1297"/>
                  <a:pt x="13721" y="1271"/>
                </a:cubicBezTo>
                <a:cubicBezTo>
                  <a:pt x="13742" y="1270"/>
                  <a:pt x="13763" y="1268"/>
                  <a:pt x="13783" y="1265"/>
                </a:cubicBezTo>
                <a:cubicBezTo>
                  <a:pt x="13793" y="1296"/>
                  <a:pt x="13805" y="1325"/>
                  <a:pt x="13813" y="1355"/>
                </a:cubicBezTo>
                <a:cubicBezTo>
                  <a:pt x="13806" y="1352"/>
                  <a:pt x="13798" y="1349"/>
                  <a:pt x="13789" y="1347"/>
                </a:cubicBezTo>
                <a:close/>
                <a:moveTo>
                  <a:pt x="13608" y="1147"/>
                </a:moveTo>
                <a:cubicBezTo>
                  <a:pt x="13658" y="1165"/>
                  <a:pt x="13710" y="1184"/>
                  <a:pt x="13759" y="1203"/>
                </a:cubicBezTo>
                <a:cubicBezTo>
                  <a:pt x="13763" y="1215"/>
                  <a:pt x="13767" y="1225"/>
                  <a:pt x="13773" y="1235"/>
                </a:cubicBezTo>
                <a:cubicBezTo>
                  <a:pt x="13747" y="1237"/>
                  <a:pt x="13720" y="1239"/>
                  <a:pt x="13694" y="1240"/>
                </a:cubicBezTo>
                <a:cubicBezTo>
                  <a:pt x="13663" y="1209"/>
                  <a:pt x="13635" y="1178"/>
                  <a:pt x="13608" y="1147"/>
                </a:cubicBezTo>
                <a:close/>
                <a:moveTo>
                  <a:pt x="13476" y="1013"/>
                </a:moveTo>
                <a:cubicBezTo>
                  <a:pt x="13471" y="1011"/>
                  <a:pt x="13468" y="1008"/>
                  <a:pt x="13466" y="1005"/>
                </a:cubicBezTo>
                <a:cubicBezTo>
                  <a:pt x="13532" y="1027"/>
                  <a:pt x="13598" y="1047"/>
                  <a:pt x="13663" y="1069"/>
                </a:cubicBezTo>
                <a:cubicBezTo>
                  <a:pt x="13678" y="1079"/>
                  <a:pt x="13696" y="1088"/>
                  <a:pt x="13710" y="1096"/>
                </a:cubicBezTo>
                <a:cubicBezTo>
                  <a:pt x="13633" y="1068"/>
                  <a:pt x="13558" y="1039"/>
                  <a:pt x="13476" y="1013"/>
                </a:cubicBezTo>
                <a:close/>
                <a:moveTo>
                  <a:pt x="13217" y="787"/>
                </a:moveTo>
                <a:cubicBezTo>
                  <a:pt x="13200" y="771"/>
                  <a:pt x="13179" y="755"/>
                  <a:pt x="13157" y="739"/>
                </a:cubicBezTo>
                <a:cubicBezTo>
                  <a:pt x="13308" y="775"/>
                  <a:pt x="13448" y="820"/>
                  <a:pt x="13578" y="871"/>
                </a:cubicBezTo>
                <a:cubicBezTo>
                  <a:pt x="13592" y="893"/>
                  <a:pt x="13611" y="915"/>
                  <a:pt x="13626" y="937"/>
                </a:cubicBezTo>
                <a:cubicBezTo>
                  <a:pt x="13554" y="914"/>
                  <a:pt x="13480" y="890"/>
                  <a:pt x="13400" y="869"/>
                </a:cubicBezTo>
                <a:cubicBezTo>
                  <a:pt x="13344" y="841"/>
                  <a:pt x="13277" y="814"/>
                  <a:pt x="13217" y="787"/>
                </a:cubicBezTo>
                <a:close/>
                <a:moveTo>
                  <a:pt x="13001" y="626"/>
                </a:moveTo>
                <a:cubicBezTo>
                  <a:pt x="12945" y="589"/>
                  <a:pt x="12890" y="553"/>
                  <a:pt x="12831" y="520"/>
                </a:cubicBezTo>
                <a:cubicBezTo>
                  <a:pt x="13005" y="551"/>
                  <a:pt x="13174" y="590"/>
                  <a:pt x="13334" y="634"/>
                </a:cubicBezTo>
                <a:cubicBezTo>
                  <a:pt x="13367" y="655"/>
                  <a:pt x="13396" y="677"/>
                  <a:pt x="13421" y="700"/>
                </a:cubicBezTo>
                <a:cubicBezTo>
                  <a:pt x="13360" y="696"/>
                  <a:pt x="13302" y="689"/>
                  <a:pt x="13246" y="682"/>
                </a:cubicBezTo>
                <a:cubicBezTo>
                  <a:pt x="13172" y="659"/>
                  <a:pt x="13091" y="640"/>
                  <a:pt x="13001" y="626"/>
                </a:cubicBezTo>
                <a:close/>
                <a:moveTo>
                  <a:pt x="12630" y="375"/>
                </a:moveTo>
                <a:cubicBezTo>
                  <a:pt x="12795" y="407"/>
                  <a:pt x="12939" y="448"/>
                  <a:pt x="13066" y="497"/>
                </a:cubicBezTo>
                <a:cubicBezTo>
                  <a:pt x="12971" y="470"/>
                  <a:pt x="12874" y="445"/>
                  <a:pt x="12771" y="423"/>
                </a:cubicBezTo>
                <a:cubicBezTo>
                  <a:pt x="12726" y="408"/>
                  <a:pt x="12679" y="392"/>
                  <a:pt x="12630" y="375"/>
                </a:cubicBezTo>
                <a:close/>
                <a:moveTo>
                  <a:pt x="12556" y="381"/>
                </a:moveTo>
                <a:cubicBezTo>
                  <a:pt x="12534" y="372"/>
                  <a:pt x="12511" y="360"/>
                  <a:pt x="12487" y="350"/>
                </a:cubicBezTo>
                <a:cubicBezTo>
                  <a:pt x="12499" y="353"/>
                  <a:pt x="12511" y="354"/>
                  <a:pt x="12523" y="356"/>
                </a:cubicBezTo>
                <a:cubicBezTo>
                  <a:pt x="12596" y="375"/>
                  <a:pt x="12663" y="394"/>
                  <a:pt x="12730" y="414"/>
                </a:cubicBezTo>
                <a:cubicBezTo>
                  <a:pt x="12676" y="402"/>
                  <a:pt x="12617" y="392"/>
                  <a:pt x="12556" y="381"/>
                </a:cubicBezTo>
                <a:close/>
                <a:moveTo>
                  <a:pt x="13498" y="782"/>
                </a:moveTo>
                <a:cubicBezTo>
                  <a:pt x="13434" y="750"/>
                  <a:pt x="13364" y="720"/>
                  <a:pt x="13277" y="693"/>
                </a:cubicBezTo>
                <a:cubicBezTo>
                  <a:pt x="13328" y="697"/>
                  <a:pt x="13374" y="700"/>
                  <a:pt x="13421" y="700"/>
                </a:cubicBezTo>
                <a:cubicBezTo>
                  <a:pt x="13437" y="715"/>
                  <a:pt x="13450" y="729"/>
                  <a:pt x="13463" y="744"/>
                </a:cubicBezTo>
                <a:cubicBezTo>
                  <a:pt x="13478" y="756"/>
                  <a:pt x="13488" y="770"/>
                  <a:pt x="13498" y="782"/>
                </a:cubicBezTo>
                <a:close/>
                <a:moveTo>
                  <a:pt x="13759" y="949"/>
                </a:moveTo>
                <a:cubicBezTo>
                  <a:pt x="13881" y="1005"/>
                  <a:pt x="13993" y="1065"/>
                  <a:pt x="14096" y="1124"/>
                </a:cubicBezTo>
                <a:cubicBezTo>
                  <a:pt x="13966" y="1068"/>
                  <a:pt x="13835" y="1011"/>
                  <a:pt x="13692" y="960"/>
                </a:cubicBezTo>
                <a:cubicBezTo>
                  <a:pt x="13680" y="941"/>
                  <a:pt x="13668" y="923"/>
                  <a:pt x="13657" y="905"/>
                </a:cubicBezTo>
                <a:cubicBezTo>
                  <a:pt x="13714" y="932"/>
                  <a:pt x="13765" y="960"/>
                  <a:pt x="13809" y="988"/>
                </a:cubicBezTo>
                <a:cubicBezTo>
                  <a:pt x="13793" y="976"/>
                  <a:pt x="13779" y="962"/>
                  <a:pt x="13759" y="949"/>
                </a:cubicBezTo>
                <a:close/>
                <a:moveTo>
                  <a:pt x="13827" y="1230"/>
                </a:moveTo>
                <a:cubicBezTo>
                  <a:pt x="13816" y="1230"/>
                  <a:pt x="13809" y="1232"/>
                  <a:pt x="13799" y="1232"/>
                </a:cubicBezTo>
                <a:cubicBezTo>
                  <a:pt x="13798" y="1227"/>
                  <a:pt x="13793" y="1222"/>
                  <a:pt x="13793" y="1217"/>
                </a:cubicBezTo>
                <a:cubicBezTo>
                  <a:pt x="13805" y="1221"/>
                  <a:pt x="13815" y="1225"/>
                  <a:pt x="13827" y="1230"/>
                </a:cubicBezTo>
                <a:close/>
                <a:moveTo>
                  <a:pt x="14096" y="1193"/>
                </a:moveTo>
                <a:cubicBezTo>
                  <a:pt x="13980" y="1146"/>
                  <a:pt x="13859" y="1100"/>
                  <a:pt x="13737" y="1056"/>
                </a:cubicBezTo>
                <a:cubicBezTo>
                  <a:pt x="13735" y="1050"/>
                  <a:pt x="13733" y="1046"/>
                  <a:pt x="13730" y="1042"/>
                </a:cubicBezTo>
                <a:cubicBezTo>
                  <a:pt x="13873" y="1086"/>
                  <a:pt x="14010" y="1135"/>
                  <a:pt x="14145" y="1184"/>
                </a:cubicBezTo>
                <a:cubicBezTo>
                  <a:pt x="14128" y="1187"/>
                  <a:pt x="14112" y="1190"/>
                  <a:pt x="14096" y="1193"/>
                </a:cubicBezTo>
                <a:close/>
                <a:moveTo>
                  <a:pt x="13966" y="1212"/>
                </a:moveTo>
                <a:cubicBezTo>
                  <a:pt x="13947" y="1203"/>
                  <a:pt x="13930" y="1193"/>
                  <a:pt x="13909" y="1184"/>
                </a:cubicBezTo>
                <a:cubicBezTo>
                  <a:pt x="13888" y="1167"/>
                  <a:pt x="13867" y="1149"/>
                  <a:pt x="13841" y="1131"/>
                </a:cubicBezTo>
                <a:cubicBezTo>
                  <a:pt x="13908" y="1155"/>
                  <a:pt x="13972" y="1179"/>
                  <a:pt x="14034" y="1202"/>
                </a:cubicBezTo>
                <a:cubicBezTo>
                  <a:pt x="14016" y="1206"/>
                  <a:pt x="13990" y="1209"/>
                  <a:pt x="13966" y="1212"/>
                </a:cubicBezTo>
                <a:close/>
                <a:moveTo>
                  <a:pt x="14266" y="1669"/>
                </a:moveTo>
                <a:cubicBezTo>
                  <a:pt x="14239" y="1658"/>
                  <a:pt x="14207" y="1650"/>
                  <a:pt x="14180" y="1640"/>
                </a:cubicBezTo>
                <a:cubicBezTo>
                  <a:pt x="14134" y="1604"/>
                  <a:pt x="14085" y="1569"/>
                  <a:pt x="14034" y="1535"/>
                </a:cubicBezTo>
                <a:cubicBezTo>
                  <a:pt x="14095" y="1547"/>
                  <a:pt x="14155" y="1558"/>
                  <a:pt x="14214" y="1568"/>
                </a:cubicBezTo>
                <a:cubicBezTo>
                  <a:pt x="14234" y="1601"/>
                  <a:pt x="14254" y="1635"/>
                  <a:pt x="14266" y="1669"/>
                </a:cubicBezTo>
                <a:close/>
                <a:moveTo>
                  <a:pt x="14277" y="1697"/>
                </a:moveTo>
                <a:cubicBezTo>
                  <a:pt x="14278" y="1698"/>
                  <a:pt x="14278" y="1699"/>
                  <a:pt x="14278" y="1700"/>
                </a:cubicBezTo>
                <a:cubicBezTo>
                  <a:pt x="14277" y="1700"/>
                  <a:pt x="14277" y="1699"/>
                  <a:pt x="14274" y="1698"/>
                </a:cubicBezTo>
                <a:cubicBezTo>
                  <a:pt x="14274" y="1698"/>
                  <a:pt x="14277" y="1697"/>
                  <a:pt x="14277" y="1697"/>
                </a:cubicBezTo>
                <a:close/>
                <a:moveTo>
                  <a:pt x="14291" y="1821"/>
                </a:moveTo>
                <a:cubicBezTo>
                  <a:pt x="14296" y="1825"/>
                  <a:pt x="14297" y="1829"/>
                  <a:pt x="14300" y="1833"/>
                </a:cubicBezTo>
                <a:cubicBezTo>
                  <a:pt x="14297" y="1828"/>
                  <a:pt x="14291" y="1823"/>
                  <a:pt x="14285" y="1818"/>
                </a:cubicBezTo>
                <a:cubicBezTo>
                  <a:pt x="14285" y="1819"/>
                  <a:pt x="14289" y="1820"/>
                  <a:pt x="14291" y="1821"/>
                </a:cubicBezTo>
                <a:close/>
                <a:moveTo>
                  <a:pt x="14323" y="1862"/>
                </a:moveTo>
                <a:cubicBezTo>
                  <a:pt x="14334" y="1872"/>
                  <a:pt x="14347" y="1881"/>
                  <a:pt x="14358" y="1891"/>
                </a:cubicBezTo>
                <a:cubicBezTo>
                  <a:pt x="14398" y="1934"/>
                  <a:pt x="14426" y="1980"/>
                  <a:pt x="14446" y="2026"/>
                </a:cubicBezTo>
                <a:cubicBezTo>
                  <a:pt x="14359" y="1971"/>
                  <a:pt x="14273" y="1914"/>
                  <a:pt x="14180" y="1859"/>
                </a:cubicBezTo>
                <a:cubicBezTo>
                  <a:pt x="14159" y="1823"/>
                  <a:pt x="14134" y="1785"/>
                  <a:pt x="14110" y="1745"/>
                </a:cubicBezTo>
                <a:cubicBezTo>
                  <a:pt x="14155" y="1760"/>
                  <a:pt x="14196" y="1777"/>
                  <a:pt x="14234" y="1793"/>
                </a:cubicBezTo>
                <a:cubicBezTo>
                  <a:pt x="14262" y="1815"/>
                  <a:pt x="14291" y="1838"/>
                  <a:pt x="14319" y="1859"/>
                </a:cubicBezTo>
                <a:cubicBezTo>
                  <a:pt x="14319" y="1871"/>
                  <a:pt x="14323" y="1883"/>
                  <a:pt x="14325" y="1894"/>
                </a:cubicBezTo>
                <a:cubicBezTo>
                  <a:pt x="14325" y="1883"/>
                  <a:pt x="14323" y="1873"/>
                  <a:pt x="14323" y="1862"/>
                </a:cubicBezTo>
                <a:close/>
                <a:moveTo>
                  <a:pt x="14579" y="2056"/>
                </a:moveTo>
                <a:cubicBezTo>
                  <a:pt x="14511" y="2003"/>
                  <a:pt x="14446" y="1948"/>
                  <a:pt x="14380" y="1895"/>
                </a:cubicBezTo>
                <a:cubicBezTo>
                  <a:pt x="14365" y="1877"/>
                  <a:pt x="14348" y="1859"/>
                  <a:pt x="14331" y="1841"/>
                </a:cubicBezTo>
                <a:cubicBezTo>
                  <a:pt x="14446" y="1905"/>
                  <a:pt x="14535" y="1979"/>
                  <a:pt x="14579" y="2056"/>
                </a:cubicBezTo>
                <a:close/>
                <a:moveTo>
                  <a:pt x="14609" y="2126"/>
                </a:moveTo>
                <a:cubicBezTo>
                  <a:pt x="14561" y="2097"/>
                  <a:pt x="14511" y="2068"/>
                  <a:pt x="14465" y="2036"/>
                </a:cubicBezTo>
                <a:cubicBezTo>
                  <a:pt x="14448" y="1999"/>
                  <a:pt x="14428" y="1961"/>
                  <a:pt x="14402" y="1924"/>
                </a:cubicBezTo>
                <a:cubicBezTo>
                  <a:pt x="14461" y="1970"/>
                  <a:pt x="14523" y="2016"/>
                  <a:pt x="14584" y="2062"/>
                </a:cubicBezTo>
                <a:cubicBezTo>
                  <a:pt x="14596" y="2083"/>
                  <a:pt x="14605" y="2105"/>
                  <a:pt x="14609" y="2126"/>
                </a:cubicBezTo>
                <a:close/>
                <a:moveTo>
                  <a:pt x="14494" y="2151"/>
                </a:moveTo>
                <a:cubicBezTo>
                  <a:pt x="14456" y="2119"/>
                  <a:pt x="14416" y="2087"/>
                  <a:pt x="14375" y="2056"/>
                </a:cubicBezTo>
                <a:cubicBezTo>
                  <a:pt x="14411" y="2073"/>
                  <a:pt x="14446" y="2090"/>
                  <a:pt x="14479" y="2108"/>
                </a:cubicBezTo>
                <a:cubicBezTo>
                  <a:pt x="14487" y="2122"/>
                  <a:pt x="14491" y="2136"/>
                  <a:pt x="14494" y="2151"/>
                </a:cubicBezTo>
                <a:close/>
                <a:moveTo>
                  <a:pt x="14514" y="2229"/>
                </a:moveTo>
                <a:cubicBezTo>
                  <a:pt x="14523" y="2273"/>
                  <a:pt x="14530" y="2316"/>
                  <a:pt x="14539" y="2359"/>
                </a:cubicBezTo>
                <a:cubicBezTo>
                  <a:pt x="14500" y="2325"/>
                  <a:pt x="14451" y="2295"/>
                  <a:pt x="14388" y="2268"/>
                </a:cubicBezTo>
                <a:cubicBezTo>
                  <a:pt x="14371" y="2247"/>
                  <a:pt x="14353" y="2228"/>
                  <a:pt x="14338" y="2208"/>
                </a:cubicBezTo>
                <a:cubicBezTo>
                  <a:pt x="14359" y="2210"/>
                  <a:pt x="14382" y="2214"/>
                  <a:pt x="14408" y="2216"/>
                </a:cubicBezTo>
                <a:cubicBezTo>
                  <a:pt x="14382" y="2214"/>
                  <a:pt x="14359" y="2209"/>
                  <a:pt x="14338" y="2206"/>
                </a:cubicBezTo>
                <a:cubicBezTo>
                  <a:pt x="14319" y="2182"/>
                  <a:pt x="14300" y="2158"/>
                  <a:pt x="14283" y="2134"/>
                </a:cubicBezTo>
                <a:cubicBezTo>
                  <a:pt x="14277" y="2102"/>
                  <a:pt x="14268" y="2070"/>
                  <a:pt x="14257" y="2036"/>
                </a:cubicBezTo>
                <a:cubicBezTo>
                  <a:pt x="14347" y="2100"/>
                  <a:pt x="14434" y="2164"/>
                  <a:pt x="14514" y="2229"/>
                </a:cubicBezTo>
                <a:close/>
                <a:moveTo>
                  <a:pt x="14300" y="2236"/>
                </a:moveTo>
                <a:cubicBezTo>
                  <a:pt x="14300" y="2223"/>
                  <a:pt x="14300" y="2214"/>
                  <a:pt x="14297" y="2202"/>
                </a:cubicBezTo>
                <a:cubicBezTo>
                  <a:pt x="14311" y="2204"/>
                  <a:pt x="14316" y="2206"/>
                  <a:pt x="14328" y="2206"/>
                </a:cubicBezTo>
                <a:cubicBezTo>
                  <a:pt x="14342" y="2227"/>
                  <a:pt x="14358" y="2245"/>
                  <a:pt x="14377" y="2264"/>
                </a:cubicBezTo>
                <a:cubicBezTo>
                  <a:pt x="14353" y="2254"/>
                  <a:pt x="14328" y="2245"/>
                  <a:pt x="14300" y="2236"/>
                </a:cubicBezTo>
                <a:close/>
                <a:moveTo>
                  <a:pt x="14291" y="2164"/>
                </a:moveTo>
                <a:cubicBezTo>
                  <a:pt x="14300" y="2178"/>
                  <a:pt x="14312" y="2191"/>
                  <a:pt x="14325" y="2205"/>
                </a:cubicBezTo>
                <a:cubicBezTo>
                  <a:pt x="14316" y="2204"/>
                  <a:pt x="14307" y="2201"/>
                  <a:pt x="14297" y="2200"/>
                </a:cubicBezTo>
                <a:cubicBezTo>
                  <a:pt x="14297" y="2188"/>
                  <a:pt x="14292" y="2176"/>
                  <a:pt x="14291" y="2164"/>
                </a:cubicBezTo>
                <a:close/>
                <a:moveTo>
                  <a:pt x="14297" y="2587"/>
                </a:moveTo>
                <a:cubicBezTo>
                  <a:pt x="14289" y="2581"/>
                  <a:pt x="14280" y="2574"/>
                  <a:pt x="14274" y="2566"/>
                </a:cubicBezTo>
                <a:lnTo>
                  <a:pt x="14274" y="2565"/>
                </a:lnTo>
                <a:cubicBezTo>
                  <a:pt x="14277" y="2566"/>
                  <a:pt x="14280" y="2568"/>
                  <a:pt x="14283" y="2568"/>
                </a:cubicBezTo>
                <a:cubicBezTo>
                  <a:pt x="14289" y="2574"/>
                  <a:pt x="14292" y="2581"/>
                  <a:pt x="14297" y="2587"/>
                </a:cubicBezTo>
                <a:close/>
                <a:moveTo>
                  <a:pt x="14342" y="2658"/>
                </a:moveTo>
                <a:cubicBezTo>
                  <a:pt x="14371" y="2705"/>
                  <a:pt x="14380" y="2753"/>
                  <a:pt x="14359" y="2802"/>
                </a:cubicBezTo>
                <a:cubicBezTo>
                  <a:pt x="14311" y="2783"/>
                  <a:pt x="14257" y="2765"/>
                  <a:pt x="14200" y="2750"/>
                </a:cubicBezTo>
                <a:cubicBezTo>
                  <a:pt x="14224" y="2697"/>
                  <a:pt x="14247" y="2643"/>
                  <a:pt x="14266" y="2583"/>
                </a:cubicBezTo>
                <a:cubicBezTo>
                  <a:pt x="14273" y="2587"/>
                  <a:pt x="14277" y="2592"/>
                  <a:pt x="14283" y="2597"/>
                </a:cubicBezTo>
                <a:cubicBezTo>
                  <a:pt x="14303" y="2617"/>
                  <a:pt x="14325" y="2639"/>
                  <a:pt x="14342" y="2658"/>
                </a:cubicBezTo>
                <a:close/>
                <a:moveTo>
                  <a:pt x="14457" y="2457"/>
                </a:moveTo>
                <a:cubicBezTo>
                  <a:pt x="14422" y="2432"/>
                  <a:pt x="14388" y="2405"/>
                  <a:pt x="14353" y="2379"/>
                </a:cubicBezTo>
                <a:cubicBezTo>
                  <a:pt x="14349" y="2374"/>
                  <a:pt x="14348" y="2371"/>
                  <a:pt x="14347" y="2367"/>
                </a:cubicBezTo>
                <a:cubicBezTo>
                  <a:pt x="14391" y="2396"/>
                  <a:pt x="14426" y="2426"/>
                  <a:pt x="14457" y="2457"/>
                </a:cubicBezTo>
                <a:close/>
                <a:moveTo>
                  <a:pt x="14584" y="2615"/>
                </a:moveTo>
                <a:cubicBezTo>
                  <a:pt x="14530" y="2605"/>
                  <a:pt x="14483" y="2591"/>
                  <a:pt x="14440" y="2578"/>
                </a:cubicBezTo>
                <a:cubicBezTo>
                  <a:pt x="14421" y="2521"/>
                  <a:pt x="14392" y="2463"/>
                  <a:pt x="14366" y="2409"/>
                </a:cubicBezTo>
                <a:cubicBezTo>
                  <a:pt x="14422" y="2454"/>
                  <a:pt x="14479" y="2500"/>
                  <a:pt x="14537" y="2544"/>
                </a:cubicBezTo>
                <a:cubicBezTo>
                  <a:pt x="14555" y="2568"/>
                  <a:pt x="14569" y="2591"/>
                  <a:pt x="14584" y="2615"/>
                </a:cubicBezTo>
                <a:close/>
                <a:moveTo>
                  <a:pt x="14645" y="2809"/>
                </a:moveTo>
                <a:cubicBezTo>
                  <a:pt x="14577" y="2774"/>
                  <a:pt x="14511" y="2738"/>
                  <a:pt x="14454" y="2700"/>
                </a:cubicBezTo>
                <a:cubicBezTo>
                  <a:pt x="14456" y="2668"/>
                  <a:pt x="14454" y="2636"/>
                  <a:pt x="14446" y="2605"/>
                </a:cubicBezTo>
                <a:cubicBezTo>
                  <a:pt x="14494" y="2612"/>
                  <a:pt x="14541" y="2621"/>
                  <a:pt x="14592" y="2628"/>
                </a:cubicBezTo>
                <a:cubicBezTo>
                  <a:pt x="14623" y="2687"/>
                  <a:pt x="14638" y="2749"/>
                  <a:pt x="14645" y="2809"/>
                </a:cubicBezTo>
                <a:close/>
                <a:moveTo>
                  <a:pt x="14658" y="2628"/>
                </a:moveTo>
                <a:cubicBezTo>
                  <a:pt x="14643" y="2626"/>
                  <a:pt x="14629" y="2623"/>
                  <a:pt x="14612" y="2620"/>
                </a:cubicBezTo>
                <a:cubicBezTo>
                  <a:pt x="14606" y="2608"/>
                  <a:pt x="14602" y="2597"/>
                  <a:pt x="14592" y="2585"/>
                </a:cubicBezTo>
                <a:cubicBezTo>
                  <a:pt x="14615" y="2600"/>
                  <a:pt x="14634" y="2615"/>
                  <a:pt x="14658" y="2628"/>
                </a:cubicBezTo>
                <a:close/>
                <a:moveTo>
                  <a:pt x="14645" y="2903"/>
                </a:moveTo>
                <a:cubicBezTo>
                  <a:pt x="14638" y="2907"/>
                  <a:pt x="14632" y="2911"/>
                  <a:pt x="14629" y="2915"/>
                </a:cubicBezTo>
                <a:lnTo>
                  <a:pt x="14592" y="2903"/>
                </a:lnTo>
                <a:cubicBezTo>
                  <a:pt x="14535" y="2873"/>
                  <a:pt x="14472" y="2844"/>
                  <a:pt x="14405" y="2817"/>
                </a:cubicBezTo>
                <a:cubicBezTo>
                  <a:pt x="14418" y="2795"/>
                  <a:pt x="14434" y="2774"/>
                  <a:pt x="14442" y="2751"/>
                </a:cubicBezTo>
                <a:cubicBezTo>
                  <a:pt x="14465" y="2774"/>
                  <a:pt x="14491" y="2798"/>
                  <a:pt x="14517" y="2819"/>
                </a:cubicBezTo>
                <a:cubicBezTo>
                  <a:pt x="14491" y="2795"/>
                  <a:pt x="14465" y="2772"/>
                  <a:pt x="14442" y="2747"/>
                </a:cubicBezTo>
                <a:cubicBezTo>
                  <a:pt x="14446" y="2736"/>
                  <a:pt x="14453" y="2723"/>
                  <a:pt x="14453" y="2711"/>
                </a:cubicBezTo>
                <a:cubicBezTo>
                  <a:pt x="14511" y="2747"/>
                  <a:pt x="14577" y="2781"/>
                  <a:pt x="14645" y="2815"/>
                </a:cubicBezTo>
                <a:cubicBezTo>
                  <a:pt x="14652" y="2844"/>
                  <a:pt x="14652" y="2874"/>
                  <a:pt x="14645" y="2903"/>
                </a:cubicBezTo>
                <a:close/>
                <a:moveTo>
                  <a:pt x="14645" y="2920"/>
                </a:moveTo>
                <a:cubicBezTo>
                  <a:pt x="14638" y="2920"/>
                  <a:pt x="14638" y="2918"/>
                  <a:pt x="14631" y="2916"/>
                </a:cubicBezTo>
                <a:cubicBezTo>
                  <a:pt x="14638" y="2913"/>
                  <a:pt x="14643" y="2910"/>
                  <a:pt x="14645" y="2907"/>
                </a:cubicBezTo>
                <a:cubicBezTo>
                  <a:pt x="14645" y="2912"/>
                  <a:pt x="14645" y="2916"/>
                  <a:pt x="14645" y="2920"/>
                </a:cubicBezTo>
                <a:close/>
                <a:moveTo>
                  <a:pt x="14643" y="2933"/>
                </a:moveTo>
                <a:cubicBezTo>
                  <a:pt x="14638" y="2929"/>
                  <a:pt x="14631" y="2925"/>
                  <a:pt x="14623" y="2922"/>
                </a:cubicBezTo>
                <a:cubicBezTo>
                  <a:pt x="14625" y="2921"/>
                  <a:pt x="14625" y="2920"/>
                  <a:pt x="14629" y="2920"/>
                </a:cubicBezTo>
                <a:cubicBezTo>
                  <a:pt x="14632" y="2921"/>
                  <a:pt x="14638" y="2924"/>
                  <a:pt x="14645" y="2925"/>
                </a:cubicBezTo>
                <a:cubicBezTo>
                  <a:pt x="14645" y="2928"/>
                  <a:pt x="14643" y="2931"/>
                  <a:pt x="14643" y="2933"/>
                </a:cubicBezTo>
                <a:close/>
                <a:moveTo>
                  <a:pt x="14612" y="2915"/>
                </a:moveTo>
                <a:cubicBezTo>
                  <a:pt x="14617" y="2916"/>
                  <a:pt x="14620" y="2917"/>
                  <a:pt x="14623" y="2918"/>
                </a:cubicBezTo>
                <a:cubicBezTo>
                  <a:pt x="14623" y="2919"/>
                  <a:pt x="14620" y="2919"/>
                  <a:pt x="14620" y="2920"/>
                </a:cubicBezTo>
                <a:cubicBezTo>
                  <a:pt x="14620" y="2918"/>
                  <a:pt x="14617" y="2917"/>
                  <a:pt x="14612" y="2915"/>
                </a:cubicBezTo>
                <a:close/>
                <a:moveTo>
                  <a:pt x="14609" y="3056"/>
                </a:moveTo>
                <a:cubicBezTo>
                  <a:pt x="14592" y="3054"/>
                  <a:pt x="14576" y="3052"/>
                  <a:pt x="14558" y="3050"/>
                </a:cubicBezTo>
                <a:cubicBezTo>
                  <a:pt x="14532" y="3037"/>
                  <a:pt x="14508" y="3024"/>
                  <a:pt x="14486" y="3010"/>
                </a:cubicBezTo>
                <a:cubicBezTo>
                  <a:pt x="14530" y="2984"/>
                  <a:pt x="14574" y="2957"/>
                  <a:pt x="14612" y="2929"/>
                </a:cubicBezTo>
                <a:cubicBezTo>
                  <a:pt x="14623" y="2935"/>
                  <a:pt x="14631" y="2940"/>
                  <a:pt x="14638" y="2945"/>
                </a:cubicBezTo>
                <a:cubicBezTo>
                  <a:pt x="14632" y="2983"/>
                  <a:pt x="14623" y="3019"/>
                  <a:pt x="14609" y="3056"/>
                </a:cubicBezTo>
                <a:close/>
                <a:moveTo>
                  <a:pt x="14603" y="3071"/>
                </a:moveTo>
                <a:cubicBezTo>
                  <a:pt x="14595" y="3067"/>
                  <a:pt x="14586" y="3064"/>
                  <a:pt x="14577" y="3059"/>
                </a:cubicBezTo>
                <a:cubicBezTo>
                  <a:pt x="14589" y="3060"/>
                  <a:pt x="14597" y="3060"/>
                  <a:pt x="14609" y="3060"/>
                </a:cubicBezTo>
                <a:cubicBezTo>
                  <a:pt x="14606" y="3064"/>
                  <a:pt x="14605" y="3067"/>
                  <a:pt x="14603" y="3071"/>
                </a:cubicBezTo>
                <a:close/>
                <a:moveTo>
                  <a:pt x="14446" y="3030"/>
                </a:moveTo>
                <a:cubicBezTo>
                  <a:pt x="14456" y="3025"/>
                  <a:pt x="14465" y="3020"/>
                  <a:pt x="14474" y="3015"/>
                </a:cubicBezTo>
                <a:cubicBezTo>
                  <a:pt x="14494" y="3027"/>
                  <a:pt x="14514" y="3036"/>
                  <a:pt x="14532" y="3046"/>
                </a:cubicBezTo>
                <a:cubicBezTo>
                  <a:pt x="14504" y="3040"/>
                  <a:pt x="14474" y="3035"/>
                  <a:pt x="14446" y="3030"/>
                </a:cubicBezTo>
                <a:close/>
                <a:moveTo>
                  <a:pt x="14348" y="2833"/>
                </a:moveTo>
                <a:cubicBezTo>
                  <a:pt x="14338" y="2854"/>
                  <a:pt x="14319" y="2875"/>
                  <a:pt x="14297" y="2897"/>
                </a:cubicBezTo>
                <a:cubicBezTo>
                  <a:pt x="14297" y="2898"/>
                  <a:pt x="14297" y="2898"/>
                  <a:pt x="14297" y="2898"/>
                </a:cubicBezTo>
                <a:cubicBezTo>
                  <a:pt x="14254" y="2869"/>
                  <a:pt x="14211" y="2839"/>
                  <a:pt x="14168" y="2809"/>
                </a:cubicBezTo>
                <a:cubicBezTo>
                  <a:pt x="14176" y="2798"/>
                  <a:pt x="14181" y="2786"/>
                  <a:pt x="14184" y="2774"/>
                </a:cubicBezTo>
                <a:cubicBezTo>
                  <a:pt x="14239" y="2795"/>
                  <a:pt x="14292" y="2813"/>
                  <a:pt x="14348" y="2833"/>
                </a:cubicBezTo>
                <a:close/>
                <a:moveTo>
                  <a:pt x="14353" y="2825"/>
                </a:moveTo>
                <a:cubicBezTo>
                  <a:pt x="14297" y="2805"/>
                  <a:pt x="14243" y="2785"/>
                  <a:pt x="14191" y="2765"/>
                </a:cubicBezTo>
                <a:cubicBezTo>
                  <a:pt x="14249" y="2780"/>
                  <a:pt x="14303" y="2798"/>
                  <a:pt x="14356" y="2816"/>
                </a:cubicBezTo>
                <a:cubicBezTo>
                  <a:pt x="14353" y="2819"/>
                  <a:pt x="14353" y="2821"/>
                  <a:pt x="14353" y="2825"/>
                </a:cubicBezTo>
                <a:close/>
                <a:moveTo>
                  <a:pt x="14388" y="2836"/>
                </a:moveTo>
                <a:cubicBezTo>
                  <a:pt x="14388" y="2834"/>
                  <a:pt x="14391" y="2832"/>
                  <a:pt x="14392" y="2829"/>
                </a:cubicBezTo>
                <a:cubicBezTo>
                  <a:pt x="14434" y="2845"/>
                  <a:pt x="14472" y="2861"/>
                  <a:pt x="14508" y="2877"/>
                </a:cubicBezTo>
                <a:cubicBezTo>
                  <a:pt x="14465" y="2864"/>
                  <a:pt x="14427" y="2850"/>
                  <a:pt x="14388" y="2836"/>
                </a:cubicBezTo>
                <a:close/>
                <a:moveTo>
                  <a:pt x="14548" y="2896"/>
                </a:moveTo>
                <a:cubicBezTo>
                  <a:pt x="14569" y="2906"/>
                  <a:pt x="14589" y="2916"/>
                  <a:pt x="14609" y="2927"/>
                </a:cubicBezTo>
                <a:cubicBezTo>
                  <a:pt x="14565" y="2952"/>
                  <a:pt x="14520" y="2978"/>
                  <a:pt x="14472" y="3004"/>
                </a:cubicBezTo>
                <a:cubicBezTo>
                  <a:pt x="14411" y="2971"/>
                  <a:pt x="14353" y="2936"/>
                  <a:pt x="14300" y="2901"/>
                </a:cubicBezTo>
                <a:cubicBezTo>
                  <a:pt x="14332" y="2882"/>
                  <a:pt x="14359" y="2863"/>
                  <a:pt x="14380" y="2843"/>
                </a:cubicBezTo>
                <a:cubicBezTo>
                  <a:pt x="14435" y="2861"/>
                  <a:pt x="14493" y="2878"/>
                  <a:pt x="14548" y="2896"/>
                </a:cubicBezTo>
                <a:close/>
                <a:moveTo>
                  <a:pt x="14115" y="2984"/>
                </a:moveTo>
                <a:cubicBezTo>
                  <a:pt x="14105" y="2985"/>
                  <a:pt x="14095" y="2986"/>
                  <a:pt x="14085" y="2988"/>
                </a:cubicBezTo>
                <a:cubicBezTo>
                  <a:pt x="14085" y="2984"/>
                  <a:pt x="14086" y="2980"/>
                  <a:pt x="14091" y="2975"/>
                </a:cubicBezTo>
                <a:cubicBezTo>
                  <a:pt x="14099" y="2977"/>
                  <a:pt x="14105" y="2980"/>
                  <a:pt x="14115" y="2984"/>
                </a:cubicBezTo>
                <a:close/>
                <a:moveTo>
                  <a:pt x="14112" y="2924"/>
                </a:moveTo>
                <a:cubicBezTo>
                  <a:pt x="14112" y="2923"/>
                  <a:pt x="14112" y="2921"/>
                  <a:pt x="14110" y="2920"/>
                </a:cubicBezTo>
                <a:cubicBezTo>
                  <a:pt x="14126" y="2892"/>
                  <a:pt x="14142" y="2861"/>
                  <a:pt x="14159" y="2827"/>
                </a:cubicBezTo>
                <a:cubicBezTo>
                  <a:pt x="14200" y="2854"/>
                  <a:pt x="14242" y="2882"/>
                  <a:pt x="14283" y="2908"/>
                </a:cubicBezTo>
                <a:cubicBezTo>
                  <a:pt x="14258" y="2926"/>
                  <a:pt x="14230" y="2943"/>
                  <a:pt x="14196" y="2957"/>
                </a:cubicBezTo>
                <a:cubicBezTo>
                  <a:pt x="14166" y="2947"/>
                  <a:pt x="14142" y="2935"/>
                  <a:pt x="14112" y="2924"/>
                </a:cubicBezTo>
                <a:close/>
                <a:moveTo>
                  <a:pt x="14204" y="2962"/>
                </a:moveTo>
                <a:cubicBezTo>
                  <a:pt x="14237" y="2947"/>
                  <a:pt x="14263" y="2929"/>
                  <a:pt x="14289" y="2912"/>
                </a:cubicBezTo>
                <a:cubicBezTo>
                  <a:pt x="14342" y="2945"/>
                  <a:pt x="14399" y="2977"/>
                  <a:pt x="14461" y="3010"/>
                </a:cubicBezTo>
                <a:cubicBezTo>
                  <a:pt x="14453" y="3014"/>
                  <a:pt x="14440" y="3020"/>
                  <a:pt x="14428" y="3027"/>
                </a:cubicBezTo>
                <a:cubicBezTo>
                  <a:pt x="14347" y="3008"/>
                  <a:pt x="14273" y="2986"/>
                  <a:pt x="14204" y="2962"/>
                </a:cubicBezTo>
                <a:close/>
                <a:moveTo>
                  <a:pt x="11853" y="160"/>
                </a:moveTo>
                <a:cubicBezTo>
                  <a:pt x="11837" y="158"/>
                  <a:pt x="11827" y="155"/>
                  <a:pt x="11811" y="152"/>
                </a:cubicBezTo>
                <a:cubicBezTo>
                  <a:pt x="11837" y="154"/>
                  <a:pt x="11860" y="158"/>
                  <a:pt x="11887" y="161"/>
                </a:cubicBezTo>
                <a:cubicBezTo>
                  <a:pt x="11876" y="161"/>
                  <a:pt x="11863" y="161"/>
                  <a:pt x="11853" y="160"/>
                </a:cubicBezTo>
                <a:close/>
                <a:moveTo>
                  <a:pt x="11478" y="100"/>
                </a:moveTo>
                <a:cubicBezTo>
                  <a:pt x="11304" y="79"/>
                  <a:pt x="11122" y="65"/>
                  <a:pt x="10924" y="60"/>
                </a:cubicBezTo>
                <a:cubicBezTo>
                  <a:pt x="11153" y="48"/>
                  <a:pt x="11392" y="54"/>
                  <a:pt x="11614" y="81"/>
                </a:cubicBezTo>
                <a:cubicBezTo>
                  <a:pt x="11569" y="85"/>
                  <a:pt x="11524" y="92"/>
                  <a:pt x="11478" y="100"/>
                </a:cubicBezTo>
                <a:close/>
                <a:moveTo>
                  <a:pt x="8933" y="246"/>
                </a:moveTo>
                <a:cubicBezTo>
                  <a:pt x="8933" y="246"/>
                  <a:pt x="8933" y="246"/>
                  <a:pt x="8933" y="246"/>
                </a:cubicBezTo>
                <a:cubicBezTo>
                  <a:pt x="8957" y="228"/>
                  <a:pt x="8983" y="210"/>
                  <a:pt x="9009" y="192"/>
                </a:cubicBezTo>
                <a:cubicBezTo>
                  <a:pt x="9113" y="167"/>
                  <a:pt x="9226" y="145"/>
                  <a:pt x="9358" y="133"/>
                </a:cubicBezTo>
                <a:cubicBezTo>
                  <a:pt x="9231" y="144"/>
                  <a:pt x="9121" y="163"/>
                  <a:pt x="9022" y="186"/>
                </a:cubicBezTo>
                <a:cubicBezTo>
                  <a:pt x="9102" y="138"/>
                  <a:pt x="9206" y="98"/>
                  <a:pt x="9361" y="85"/>
                </a:cubicBezTo>
                <a:cubicBezTo>
                  <a:pt x="9506" y="67"/>
                  <a:pt x="9658" y="73"/>
                  <a:pt x="9812" y="83"/>
                </a:cubicBezTo>
                <a:cubicBezTo>
                  <a:pt x="9438" y="115"/>
                  <a:pt x="9159" y="172"/>
                  <a:pt x="8933" y="246"/>
                </a:cubicBezTo>
                <a:close/>
                <a:moveTo>
                  <a:pt x="8759" y="278"/>
                </a:moveTo>
                <a:cubicBezTo>
                  <a:pt x="8825" y="249"/>
                  <a:pt x="8902" y="222"/>
                  <a:pt x="8988" y="199"/>
                </a:cubicBezTo>
                <a:cubicBezTo>
                  <a:pt x="8962" y="215"/>
                  <a:pt x="8945" y="231"/>
                  <a:pt x="8924" y="247"/>
                </a:cubicBezTo>
                <a:cubicBezTo>
                  <a:pt x="8865" y="256"/>
                  <a:pt x="8811" y="266"/>
                  <a:pt x="8759" y="278"/>
                </a:cubicBezTo>
                <a:close/>
                <a:moveTo>
                  <a:pt x="8522" y="425"/>
                </a:moveTo>
                <a:cubicBezTo>
                  <a:pt x="8537" y="411"/>
                  <a:pt x="8554" y="397"/>
                  <a:pt x="8571" y="384"/>
                </a:cubicBezTo>
                <a:cubicBezTo>
                  <a:pt x="8593" y="377"/>
                  <a:pt x="8617" y="372"/>
                  <a:pt x="8638" y="365"/>
                </a:cubicBezTo>
                <a:cubicBezTo>
                  <a:pt x="8600" y="384"/>
                  <a:pt x="8561" y="404"/>
                  <a:pt x="8522" y="425"/>
                </a:cubicBezTo>
                <a:close/>
                <a:moveTo>
                  <a:pt x="8446" y="462"/>
                </a:moveTo>
                <a:cubicBezTo>
                  <a:pt x="8396" y="478"/>
                  <a:pt x="8347" y="494"/>
                  <a:pt x="8297" y="511"/>
                </a:cubicBezTo>
                <a:cubicBezTo>
                  <a:pt x="8361" y="473"/>
                  <a:pt x="8436" y="437"/>
                  <a:pt x="8517" y="406"/>
                </a:cubicBezTo>
                <a:cubicBezTo>
                  <a:pt x="8492" y="424"/>
                  <a:pt x="8469" y="443"/>
                  <a:pt x="8446" y="462"/>
                </a:cubicBezTo>
                <a:close/>
                <a:moveTo>
                  <a:pt x="7771" y="3378"/>
                </a:moveTo>
                <a:cubicBezTo>
                  <a:pt x="7709" y="3420"/>
                  <a:pt x="7637" y="3462"/>
                  <a:pt x="7550" y="3498"/>
                </a:cubicBezTo>
                <a:cubicBezTo>
                  <a:pt x="7530" y="3472"/>
                  <a:pt x="7513" y="3444"/>
                  <a:pt x="7500" y="3417"/>
                </a:cubicBezTo>
                <a:cubicBezTo>
                  <a:pt x="7625" y="3364"/>
                  <a:pt x="7732" y="3304"/>
                  <a:pt x="7821" y="3239"/>
                </a:cubicBezTo>
                <a:cubicBezTo>
                  <a:pt x="7824" y="3287"/>
                  <a:pt x="7810" y="3334"/>
                  <a:pt x="7771" y="3378"/>
                </a:cubicBezTo>
                <a:close/>
                <a:moveTo>
                  <a:pt x="7196" y="3551"/>
                </a:moveTo>
                <a:cubicBezTo>
                  <a:pt x="7273" y="3526"/>
                  <a:pt x="7333" y="3495"/>
                  <a:pt x="7380" y="3462"/>
                </a:cubicBezTo>
                <a:cubicBezTo>
                  <a:pt x="7408" y="3452"/>
                  <a:pt x="7436" y="3441"/>
                  <a:pt x="7463" y="3431"/>
                </a:cubicBezTo>
                <a:cubicBezTo>
                  <a:pt x="7481" y="3456"/>
                  <a:pt x="7504" y="3480"/>
                  <a:pt x="7526" y="3504"/>
                </a:cubicBezTo>
                <a:cubicBezTo>
                  <a:pt x="7442" y="3526"/>
                  <a:pt x="7333" y="3543"/>
                  <a:pt x="7196" y="3551"/>
                </a:cubicBezTo>
                <a:close/>
                <a:moveTo>
                  <a:pt x="7146" y="3555"/>
                </a:moveTo>
                <a:cubicBezTo>
                  <a:pt x="7103" y="3556"/>
                  <a:pt x="7065" y="3558"/>
                  <a:pt x="7026" y="3558"/>
                </a:cubicBezTo>
                <a:cubicBezTo>
                  <a:pt x="7127" y="3537"/>
                  <a:pt x="7224" y="3513"/>
                  <a:pt x="7313" y="3485"/>
                </a:cubicBezTo>
                <a:cubicBezTo>
                  <a:pt x="7278" y="3510"/>
                  <a:pt x="7233" y="3533"/>
                  <a:pt x="7177" y="3552"/>
                </a:cubicBezTo>
                <a:cubicBezTo>
                  <a:pt x="7167" y="3553"/>
                  <a:pt x="7157" y="3554"/>
                  <a:pt x="7146" y="3555"/>
                </a:cubicBezTo>
                <a:close/>
                <a:moveTo>
                  <a:pt x="6878" y="6824"/>
                </a:moveTo>
                <a:cubicBezTo>
                  <a:pt x="6651" y="6830"/>
                  <a:pt x="6401" y="6952"/>
                  <a:pt x="6112" y="7155"/>
                </a:cubicBezTo>
                <a:cubicBezTo>
                  <a:pt x="5822" y="7359"/>
                  <a:pt x="5657" y="7510"/>
                  <a:pt x="5428" y="7645"/>
                </a:cubicBezTo>
                <a:cubicBezTo>
                  <a:pt x="5201" y="7781"/>
                  <a:pt x="4271" y="7404"/>
                  <a:pt x="3897" y="7217"/>
                </a:cubicBezTo>
                <a:cubicBezTo>
                  <a:pt x="3524" y="7027"/>
                  <a:pt x="2763" y="6733"/>
                  <a:pt x="2490" y="6611"/>
                </a:cubicBezTo>
                <a:cubicBezTo>
                  <a:pt x="2222" y="6490"/>
                  <a:pt x="2925" y="6371"/>
                  <a:pt x="3277" y="6219"/>
                </a:cubicBezTo>
                <a:cubicBezTo>
                  <a:pt x="3630" y="6068"/>
                  <a:pt x="4166" y="5902"/>
                  <a:pt x="4870" y="5661"/>
                </a:cubicBezTo>
                <a:cubicBezTo>
                  <a:pt x="5574" y="5419"/>
                  <a:pt x="5532" y="5298"/>
                  <a:pt x="5532" y="5298"/>
                </a:cubicBezTo>
                <a:cubicBezTo>
                  <a:pt x="6091" y="5208"/>
                  <a:pt x="6132" y="5472"/>
                  <a:pt x="6319" y="5683"/>
                </a:cubicBezTo>
                <a:cubicBezTo>
                  <a:pt x="6505" y="5894"/>
                  <a:pt x="6713" y="5932"/>
                  <a:pt x="6981" y="6129"/>
                </a:cubicBezTo>
                <a:cubicBezTo>
                  <a:pt x="7250" y="6325"/>
                  <a:pt x="7023" y="6393"/>
                  <a:pt x="7002" y="6529"/>
                </a:cubicBezTo>
                <a:cubicBezTo>
                  <a:pt x="6981" y="6664"/>
                  <a:pt x="7103" y="6815"/>
                  <a:pt x="6878" y="6824"/>
                </a:cubicBezTo>
                <a:close/>
                <a:moveTo>
                  <a:pt x="7449" y="3411"/>
                </a:moveTo>
                <a:cubicBezTo>
                  <a:pt x="7446" y="3412"/>
                  <a:pt x="7442" y="3415"/>
                  <a:pt x="7436" y="3417"/>
                </a:cubicBezTo>
                <a:cubicBezTo>
                  <a:pt x="7442" y="3413"/>
                  <a:pt x="7445" y="3409"/>
                  <a:pt x="7446" y="3407"/>
                </a:cubicBezTo>
                <a:cubicBezTo>
                  <a:pt x="7446" y="3407"/>
                  <a:pt x="7448" y="3409"/>
                  <a:pt x="7449" y="3411"/>
                </a:cubicBezTo>
                <a:close/>
                <a:moveTo>
                  <a:pt x="7414" y="3153"/>
                </a:moveTo>
                <a:cubicBezTo>
                  <a:pt x="7445" y="3131"/>
                  <a:pt x="7477" y="3109"/>
                  <a:pt x="7521" y="3088"/>
                </a:cubicBezTo>
                <a:cubicBezTo>
                  <a:pt x="7568" y="3055"/>
                  <a:pt x="7619" y="3020"/>
                  <a:pt x="7668" y="2985"/>
                </a:cubicBezTo>
                <a:cubicBezTo>
                  <a:pt x="7675" y="2989"/>
                  <a:pt x="7677" y="2992"/>
                  <a:pt x="7680" y="2996"/>
                </a:cubicBezTo>
                <a:cubicBezTo>
                  <a:pt x="7661" y="3064"/>
                  <a:pt x="7612" y="3132"/>
                  <a:pt x="7551" y="3198"/>
                </a:cubicBezTo>
                <a:cubicBezTo>
                  <a:pt x="7513" y="3239"/>
                  <a:pt x="7485" y="3286"/>
                  <a:pt x="7457" y="3331"/>
                </a:cubicBezTo>
                <a:cubicBezTo>
                  <a:pt x="7431" y="3271"/>
                  <a:pt x="7416" y="3212"/>
                  <a:pt x="7414" y="3153"/>
                </a:cubicBezTo>
                <a:close/>
                <a:moveTo>
                  <a:pt x="7252" y="2869"/>
                </a:moveTo>
                <a:cubicBezTo>
                  <a:pt x="7316" y="2821"/>
                  <a:pt x="7361" y="2768"/>
                  <a:pt x="7375" y="2711"/>
                </a:cubicBezTo>
                <a:cubicBezTo>
                  <a:pt x="7375" y="2709"/>
                  <a:pt x="7375" y="2707"/>
                  <a:pt x="7376" y="2704"/>
                </a:cubicBezTo>
                <a:cubicBezTo>
                  <a:pt x="7386" y="2720"/>
                  <a:pt x="7396" y="2735"/>
                  <a:pt x="7408" y="2750"/>
                </a:cubicBezTo>
                <a:cubicBezTo>
                  <a:pt x="7369" y="2792"/>
                  <a:pt x="7319" y="2833"/>
                  <a:pt x="7252" y="2869"/>
                </a:cubicBezTo>
                <a:close/>
                <a:moveTo>
                  <a:pt x="7252" y="1630"/>
                </a:moveTo>
                <a:cubicBezTo>
                  <a:pt x="7255" y="1624"/>
                  <a:pt x="7259" y="1616"/>
                  <a:pt x="7263" y="1611"/>
                </a:cubicBezTo>
                <a:cubicBezTo>
                  <a:pt x="7269" y="1604"/>
                  <a:pt x="7281" y="1599"/>
                  <a:pt x="7287" y="1592"/>
                </a:cubicBezTo>
                <a:cubicBezTo>
                  <a:pt x="7313" y="1585"/>
                  <a:pt x="7333" y="1576"/>
                  <a:pt x="7358" y="1569"/>
                </a:cubicBezTo>
                <a:cubicBezTo>
                  <a:pt x="7357" y="1572"/>
                  <a:pt x="7357" y="1575"/>
                  <a:pt x="7353" y="1577"/>
                </a:cubicBezTo>
                <a:cubicBezTo>
                  <a:pt x="7319" y="1595"/>
                  <a:pt x="7289" y="1613"/>
                  <a:pt x="7252" y="1630"/>
                </a:cubicBezTo>
                <a:close/>
                <a:moveTo>
                  <a:pt x="7233" y="1912"/>
                </a:moveTo>
                <a:cubicBezTo>
                  <a:pt x="7231" y="1913"/>
                  <a:pt x="7228" y="1914"/>
                  <a:pt x="7226" y="1914"/>
                </a:cubicBezTo>
                <a:cubicBezTo>
                  <a:pt x="7208" y="1843"/>
                  <a:pt x="7211" y="1774"/>
                  <a:pt x="7228" y="1705"/>
                </a:cubicBezTo>
                <a:cubicBezTo>
                  <a:pt x="7263" y="1690"/>
                  <a:pt x="7292" y="1677"/>
                  <a:pt x="7323" y="1663"/>
                </a:cubicBezTo>
                <a:cubicBezTo>
                  <a:pt x="7282" y="1750"/>
                  <a:pt x="7252" y="1833"/>
                  <a:pt x="7233" y="1912"/>
                </a:cubicBezTo>
                <a:close/>
                <a:moveTo>
                  <a:pt x="7067" y="2557"/>
                </a:moveTo>
                <a:cubicBezTo>
                  <a:pt x="7073" y="2519"/>
                  <a:pt x="7075" y="2481"/>
                  <a:pt x="7075" y="2443"/>
                </a:cubicBezTo>
                <a:cubicBezTo>
                  <a:pt x="7082" y="2430"/>
                  <a:pt x="7088" y="2419"/>
                  <a:pt x="7095" y="2406"/>
                </a:cubicBezTo>
                <a:cubicBezTo>
                  <a:pt x="7146" y="2393"/>
                  <a:pt x="7192" y="2378"/>
                  <a:pt x="7228" y="2362"/>
                </a:cubicBezTo>
                <a:cubicBezTo>
                  <a:pt x="7233" y="2381"/>
                  <a:pt x="7238" y="2398"/>
                  <a:pt x="7241" y="2416"/>
                </a:cubicBezTo>
                <a:cubicBezTo>
                  <a:pt x="7172" y="2462"/>
                  <a:pt x="7114" y="2509"/>
                  <a:pt x="7067" y="2557"/>
                </a:cubicBezTo>
                <a:close/>
                <a:moveTo>
                  <a:pt x="7053" y="2176"/>
                </a:moveTo>
                <a:cubicBezTo>
                  <a:pt x="7065" y="2170"/>
                  <a:pt x="7075" y="2164"/>
                  <a:pt x="7082" y="2158"/>
                </a:cubicBezTo>
                <a:cubicBezTo>
                  <a:pt x="7127" y="2143"/>
                  <a:pt x="7167" y="2128"/>
                  <a:pt x="7203" y="2112"/>
                </a:cubicBezTo>
                <a:cubicBezTo>
                  <a:pt x="7203" y="2119"/>
                  <a:pt x="7203" y="2126"/>
                  <a:pt x="7203" y="2133"/>
                </a:cubicBezTo>
                <a:cubicBezTo>
                  <a:pt x="7158" y="2215"/>
                  <a:pt x="7121" y="2299"/>
                  <a:pt x="7079" y="2383"/>
                </a:cubicBezTo>
                <a:cubicBezTo>
                  <a:pt x="7076" y="2384"/>
                  <a:pt x="7075" y="2384"/>
                  <a:pt x="7073" y="2385"/>
                </a:cubicBezTo>
                <a:cubicBezTo>
                  <a:pt x="7068" y="2316"/>
                  <a:pt x="7060" y="2246"/>
                  <a:pt x="7053" y="2176"/>
                </a:cubicBezTo>
                <a:close/>
                <a:moveTo>
                  <a:pt x="6745" y="2435"/>
                </a:moveTo>
                <a:cubicBezTo>
                  <a:pt x="6758" y="2396"/>
                  <a:pt x="6776" y="2358"/>
                  <a:pt x="6800" y="2318"/>
                </a:cubicBezTo>
                <a:cubicBezTo>
                  <a:pt x="6883" y="2277"/>
                  <a:pt x="6956" y="2235"/>
                  <a:pt x="7030" y="2190"/>
                </a:cubicBezTo>
                <a:cubicBezTo>
                  <a:pt x="7037" y="2257"/>
                  <a:pt x="7047" y="2325"/>
                  <a:pt x="7053" y="2391"/>
                </a:cubicBezTo>
                <a:cubicBezTo>
                  <a:pt x="6960" y="2422"/>
                  <a:pt x="6843" y="2443"/>
                  <a:pt x="6745" y="2435"/>
                </a:cubicBezTo>
                <a:close/>
                <a:moveTo>
                  <a:pt x="6733" y="2435"/>
                </a:moveTo>
                <a:cubicBezTo>
                  <a:pt x="6728" y="2435"/>
                  <a:pt x="6724" y="2435"/>
                  <a:pt x="6717" y="2434"/>
                </a:cubicBezTo>
                <a:cubicBezTo>
                  <a:pt x="6713" y="2411"/>
                  <a:pt x="6706" y="2388"/>
                  <a:pt x="6701" y="2364"/>
                </a:cubicBezTo>
                <a:cubicBezTo>
                  <a:pt x="6726" y="2353"/>
                  <a:pt x="6751" y="2341"/>
                  <a:pt x="6774" y="2331"/>
                </a:cubicBezTo>
                <a:cubicBezTo>
                  <a:pt x="6757" y="2364"/>
                  <a:pt x="6744" y="2400"/>
                  <a:pt x="6733" y="2435"/>
                </a:cubicBezTo>
                <a:close/>
                <a:moveTo>
                  <a:pt x="6728" y="2463"/>
                </a:moveTo>
                <a:lnTo>
                  <a:pt x="6720" y="2443"/>
                </a:lnTo>
                <a:cubicBezTo>
                  <a:pt x="6726" y="2443"/>
                  <a:pt x="6728" y="2443"/>
                  <a:pt x="6731" y="2444"/>
                </a:cubicBezTo>
                <a:cubicBezTo>
                  <a:pt x="6728" y="2450"/>
                  <a:pt x="6728" y="2457"/>
                  <a:pt x="6728" y="2463"/>
                </a:cubicBezTo>
                <a:close/>
                <a:moveTo>
                  <a:pt x="6685" y="2260"/>
                </a:moveTo>
                <a:cubicBezTo>
                  <a:pt x="6737" y="2250"/>
                  <a:pt x="6787" y="2240"/>
                  <a:pt x="6838" y="2227"/>
                </a:cubicBezTo>
                <a:cubicBezTo>
                  <a:pt x="6816" y="2256"/>
                  <a:pt x="6797" y="2285"/>
                  <a:pt x="6782" y="2315"/>
                </a:cubicBezTo>
                <a:cubicBezTo>
                  <a:pt x="6757" y="2329"/>
                  <a:pt x="6728" y="2343"/>
                  <a:pt x="6701" y="2355"/>
                </a:cubicBezTo>
                <a:cubicBezTo>
                  <a:pt x="6691" y="2324"/>
                  <a:pt x="6688" y="2292"/>
                  <a:pt x="6685" y="2260"/>
                </a:cubicBezTo>
                <a:close/>
                <a:moveTo>
                  <a:pt x="6612" y="2402"/>
                </a:moveTo>
                <a:cubicBezTo>
                  <a:pt x="6634" y="2393"/>
                  <a:pt x="6652" y="2385"/>
                  <a:pt x="6672" y="2377"/>
                </a:cubicBezTo>
                <a:cubicBezTo>
                  <a:pt x="6681" y="2394"/>
                  <a:pt x="6685" y="2412"/>
                  <a:pt x="6694" y="2430"/>
                </a:cubicBezTo>
                <a:cubicBezTo>
                  <a:pt x="6664" y="2424"/>
                  <a:pt x="6634" y="2415"/>
                  <a:pt x="6612" y="2402"/>
                </a:cubicBezTo>
                <a:close/>
                <a:moveTo>
                  <a:pt x="6989" y="2188"/>
                </a:moveTo>
                <a:cubicBezTo>
                  <a:pt x="6931" y="2226"/>
                  <a:pt x="6872" y="2262"/>
                  <a:pt x="6809" y="2297"/>
                </a:cubicBezTo>
                <a:cubicBezTo>
                  <a:pt x="6828" y="2271"/>
                  <a:pt x="6849" y="2246"/>
                  <a:pt x="6869" y="2219"/>
                </a:cubicBezTo>
                <a:cubicBezTo>
                  <a:pt x="6910" y="2210"/>
                  <a:pt x="6949" y="2200"/>
                  <a:pt x="6989" y="2188"/>
                </a:cubicBezTo>
                <a:close/>
                <a:moveTo>
                  <a:pt x="6883" y="2202"/>
                </a:moveTo>
                <a:cubicBezTo>
                  <a:pt x="6923" y="2158"/>
                  <a:pt x="6966" y="2117"/>
                  <a:pt x="7022" y="2076"/>
                </a:cubicBezTo>
                <a:cubicBezTo>
                  <a:pt x="7023" y="2102"/>
                  <a:pt x="7023" y="2128"/>
                  <a:pt x="7026" y="2154"/>
                </a:cubicBezTo>
                <a:cubicBezTo>
                  <a:pt x="6981" y="2170"/>
                  <a:pt x="6934" y="2186"/>
                  <a:pt x="6883" y="2202"/>
                </a:cubicBezTo>
                <a:close/>
                <a:moveTo>
                  <a:pt x="6787" y="1899"/>
                </a:moveTo>
                <a:cubicBezTo>
                  <a:pt x="6878" y="1853"/>
                  <a:pt x="6980" y="1809"/>
                  <a:pt x="7082" y="1766"/>
                </a:cubicBezTo>
                <a:cubicBezTo>
                  <a:pt x="7033" y="1858"/>
                  <a:pt x="7017" y="1952"/>
                  <a:pt x="7017" y="2048"/>
                </a:cubicBezTo>
                <a:cubicBezTo>
                  <a:pt x="6949" y="2101"/>
                  <a:pt x="6894" y="2156"/>
                  <a:pt x="6849" y="2213"/>
                </a:cubicBezTo>
                <a:cubicBezTo>
                  <a:pt x="6797" y="2228"/>
                  <a:pt x="6741" y="2242"/>
                  <a:pt x="6685" y="2254"/>
                </a:cubicBezTo>
                <a:cubicBezTo>
                  <a:pt x="6676" y="2131"/>
                  <a:pt x="6702" y="2010"/>
                  <a:pt x="6787" y="1899"/>
                </a:cubicBezTo>
                <a:close/>
                <a:moveTo>
                  <a:pt x="6942" y="1754"/>
                </a:moveTo>
                <a:cubicBezTo>
                  <a:pt x="6995" y="1721"/>
                  <a:pt x="7058" y="1689"/>
                  <a:pt x="7116" y="1656"/>
                </a:cubicBezTo>
                <a:lnTo>
                  <a:pt x="7119" y="1656"/>
                </a:lnTo>
                <a:cubicBezTo>
                  <a:pt x="7121" y="1663"/>
                  <a:pt x="7127" y="1671"/>
                  <a:pt x="7127" y="1679"/>
                </a:cubicBezTo>
                <a:cubicBezTo>
                  <a:pt x="7127" y="1684"/>
                  <a:pt x="7127" y="1689"/>
                  <a:pt x="7124" y="1694"/>
                </a:cubicBezTo>
                <a:cubicBezTo>
                  <a:pt x="7033" y="1737"/>
                  <a:pt x="6939" y="1781"/>
                  <a:pt x="6855" y="1825"/>
                </a:cubicBezTo>
                <a:cubicBezTo>
                  <a:pt x="6879" y="1801"/>
                  <a:pt x="6910" y="1777"/>
                  <a:pt x="6942" y="1754"/>
                </a:cubicBezTo>
                <a:close/>
                <a:moveTo>
                  <a:pt x="7158" y="1982"/>
                </a:moveTo>
                <a:cubicBezTo>
                  <a:pt x="7167" y="2004"/>
                  <a:pt x="7181" y="2026"/>
                  <a:pt x="7196" y="2048"/>
                </a:cubicBezTo>
                <a:cubicBezTo>
                  <a:pt x="7149" y="2078"/>
                  <a:pt x="7103" y="2110"/>
                  <a:pt x="7058" y="2141"/>
                </a:cubicBezTo>
                <a:cubicBezTo>
                  <a:pt x="7058" y="2142"/>
                  <a:pt x="7053" y="2143"/>
                  <a:pt x="7051" y="2143"/>
                </a:cubicBezTo>
                <a:cubicBezTo>
                  <a:pt x="7050" y="2114"/>
                  <a:pt x="7050" y="2084"/>
                  <a:pt x="7050" y="2055"/>
                </a:cubicBezTo>
                <a:cubicBezTo>
                  <a:pt x="7082" y="2031"/>
                  <a:pt x="7119" y="2005"/>
                  <a:pt x="7158" y="1982"/>
                </a:cubicBezTo>
                <a:close/>
                <a:moveTo>
                  <a:pt x="7131" y="1651"/>
                </a:moveTo>
                <a:cubicBezTo>
                  <a:pt x="7132" y="1651"/>
                  <a:pt x="7135" y="1650"/>
                  <a:pt x="7135" y="1649"/>
                </a:cubicBezTo>
                <a:cubicBezTo>
                  <a:pt x="7135" y="1652"/>
                  <a:pt x="7135" y="1655"/>
                  <a:pt x="7132" y="1657"/>
                </a:cubicBezTo>
                <a:cubicBezTo>
                  <a:pt x="7132" y="1656"/>
                  <a:pt x="7131" y="1653"/>
                  <a:pt x="7131" y="1651"/>
                </a:cubicBezTo>
                <a:close/>
                <a:moveTo>
                  <a:pt x="7149" y="1958"/>
                </a:moveTo>
                <a:cubicBezTo>
                  <a:pt x="7114" y="1980"/>
                  <a:pt x="7082" y="2001"/>
                  <a:pt x="7051" y="2023"/>
                </a:cubicBezTo>
                <a:cubicBezTo>
                  <a:pt x="7053" y="1942"/>
                  <a:pt x="7073" y="1862"/>
                  <a:pt x="7114" y="1783"/>
                </a:cubicBezTo>
                <a:cubicBezTo>
                  <a:pt x="7114" y="1842"/>
                  <a:pt x="7124" y="1900"/>
                  <a:pt x="7149" y="1958"/>
                </a:cubicBezTo>
                <a:close/>
                <a:moveTo>
                  <a:pt x="7220" y="2315"/>
                </a:moveTo>
                <a:cubicBezTo>
                  <a:pt x="7196" y="2332"/>
                  <a:pt x="7162" y="2350"/>
                  <a:pt x="7119" y="2368"/>
                </a:cubicBezTo>
                <a:cubicBezTo>
                  <a:pt x="7149" y="2315"/>
                  <a:pt x="7177" y="2261"/>
                  <a:pt x="7207" y="2208"/>
                </a:cubicBezTo>
                <a:cubicBezTo>
                  <a:pt x="7208" y="2245"/>
                  <a:pt x="7214" y="2280"/>
                  <a:pt x="7220" y="2315"/>
                </a:cubicBezTo>
                <a:close/>
                <a:moveTo>
                  <a:pt x="7129" y="1427"/>
                </a:moveTo>
                <a:cubicBezTo>
                  <a:pt x="7183" y="1407"/>
                  <a:pt x="7238" y="1389"/>
                  <a:pt x="7293" y="1371"/>
                </a:cubicBezTo>
                <a:cubicBezTo>
                  <a:pt x="7239" y="1437"/>
                  <a:pt x="7196" y="1505"/>
                  <a:pt x="7164" y="1573"/>
                </a:cubicBezTo>
                <a:cubicBezTo>
                  <a:pt x="7149" y="1579"/>
                  <a:pt x="7135" y="1583"/>
                  <a:pt x="7119" y="1590"/>
                </a:cubicBezTo>
                <a:cubicBezTo>
                  <a:pt x="7112" y="1535"/>
                  <a:pt x="7112" y="1480"/>
                  <a:pt x="7129" y="1427"/>
                </a:cubicBezTo>
                <a:close/>
                <a:moveTo>
                  <a:pt x="7494" y="2846"/>
                </a:moveTo>
                <a:cubicBezTo>
                  <a:pt x="7526" y="2878"/>
                  <a:pt x="7560" y="2907"/>
                  <a:pt x="7593" y="2930"/>
                </a:cubicBezTo>
                <a:cubicBezTo>
                  <a:pt x="7541" y="2980"/>
                  <a:pt x="7481" y="3029"/>
                  <a:pt x="7414" y="3075"/>
                </a:cubicBezTo>
                <a:cubicBezTo>
                  <a:pt x="7416" y="2997"/>
                  <a:pt x="7446" y="2920"/>
                  <a:pt x="7494" y="2846"/>
                </a:cubicBezTo>
                <a:close/>
                <a:moveTo>
                  <a:pt x="7530" y="1296"/>
                </a:moveTo>
                <a:cubicBezTo>
                  <a:pt x="7534" y="1295"/>
                  <a:pt x="7537" y="1293"/>
                  <a:pt x="7544" y="1292"/>
                </a:cubicBezTo>
                <a:cubicBezTo>
                  <a:pt x="7510" y="1338"/>
                  <a:pt x="7477" y="1386"/>
                  <a:pt x="7449" y="1433"/>
                </a:cubicBezTo>
                <a:cubicBezTo>
                  <a:pt x="7446" y="1435"/>
                  <a:pt x="7445" y="1437"/>
                  <a:pt x="7442" y="1439"/>
                </a:cubicBezTo>
                <a:cubicBezTo>
                  <a:pt x="7463" y="1390"/>
                  <a:pt x="7489" y="1341"/>
                  <a:pt x="7530" y="1296"/>
                </a:cubicBezTo>
                <a:close/>
                <a:moveTo>
                  <a:pt x="7401" y="1464"/>
                </a:moveTo>
                <a:cubicBezTo>
                  <a:pt x="7371" y="1480"/>
                  <a:pt x="7344" y="1497"/>
                  <a:pt x="7313" y="1512"/>
                </a:cubicBezTo>
                <a:cubicBezTo>
                  <a:pt x="7351" y="1457"/>
                  <a:pt x="7396" y="1404"/>
                  <a:pt x="7446" y="1349"/>
                </a:cubicBezTo>
                <a:cubicBezTo>
                  <a:pt x="7425" y="1386"/>
                  <a:pt x="7412" y="1426"/>
                  <a:pt x="7401" y="1464"/>
                </a:cubicBezTo>
                <a:close/>
                <a:moveTo>
                  <a:pt x="7287" y="1226"/>
                </a:moveTo>
                <a:cubicBezTo>
                  <a:pt x="7326" y="1184"/>
                  <a:pt x="7380" y="1146"/>
                  <a:pt x="7445" y="1112"/>
                </a:cubicBezTo>
                <a:cubicBezTo>
                  <a:pt x="7521" y="1077"/>
                  <a:pt x="7600" y="1043"/>
                  <a:pt x="7682" y="1011"/>
                </a:cubicBezTo>
                <a:cubicBezTo>
                  <a:pt x="7688" y="1009"/>
                  <a:pt x="7689" y="1009"/>
                  <a:pt x="7691" y="1009"/>
                </a:cubicBezTo>
                <a:cubicBezTo>
                  <a:pt x="7550" y="1113"/>
                  <a:pt x="7422" y="1223"/>
                  <a:pt x="7323" y="1335"/>
                </a:cubicBezTo>
                <a:cubicBezTo>
                  <a:pt x="7259" y="1360"/>
                  <a:pt x="7196" y="1384"/>
                  <a:pt x="7135" y="1409"/>
                </a:cubicBezTo>
                <a:cubicBezTo>
                  <a:pt x="7157" y="1347"/>
                  <a:pt x="7203" y="1285"/>
                  <a:pt x="7287" y="1226"/>
                </a:cubicBezTo>
                <a:close/>
                <a:moveTo>
                  <a:pt x="7804" y="3165"/>
                </a:moveTo>
                <a:cubicBezTo>
                  <a:pt x="7728" y="3246"/>
                  <a:pt x="7625" y="3324"/>
                  <a:pt x="7485" y="3394"/>
                </a:cubicBezTo>
                <a:cubicBezTo>
                  <a:pt x="7481" y="3388"/>
                  <a:pt x="7478" y="3381"/>
                  <a:pt x="7476" y="3376"/>
                </a:cubicBezTo>
                <a:cubicBezTo>
                  <a:pt x="7528" y="3318"/>
                  <a:pt x="7572" y="3258"/>
                  <a:pt x="7629" y="3207"/>
                </a:cubicBezTo>
                <a:cubicBezTo>
                  <a:pt x="7675" y="3166"/>
                  <a:pt x="7720" y="3122"/>
                  <a:pt x="7756" y="3076"/>
                </a:cubicBezTo>
                <a:cubicBezTo>
                  <a:pt x="7776" y="3104"/>
                  <a:pt x="7793" y="3134"/>
                  <a:pt x="7804" y="3165"/>
                </a:cubicBezTo>
                <a:close/>
                <a:moveTo>
                  <a:pt x="20034" y="19823"/>
                </a:moveTo>
                <a:cubicBezTo>
                  <a:pt x="20014" y="19619"/>
                  <a:pt x="19993" y="19619"/>
                  <a:pt x="19808" y="19339"/>
                </a:cubicBezTo>
                <a:cubicBezTo>
                  <a:pt x="19620" y="19061"/>
                  <a:pt x="19454" y="18215"/>
                  <a:pt x="19167" y="17724"/>
                </a:cubicBezTo>
                <a:cubicBezTo>
                  <a:pt x="18874" y="17233"/>
                  <a:pt x="18815" y="16773"/>
                  <a:pt x="18213" y="16168"/>
                </a:cubicBezTo>
                <a:cubicBezTo>
                  <a:pt x="17615" y="15565"/>
                  <a:pt x="17098" y="15029"/>
                  <a:pt x="17055" y="14840"/>
                </a:cubicBezTo>
                <a:cubicBezTo>
                  <a:pt x="17014" y="14652"/>
                  <a:pt x="17098" y="14736"/>
                  <a:pt x="17014" y="14320"/>
                </a:cubicBezTo>
                <a:cubicBezTo>
                  <a:pt x="16932" y="13905"/>
                  <a:pt x="16870" y="13821"/>
                  <a:pt x="16725" y="13534"/>
                </a:cubicBezTo>
                <a:cubicBezTo>
                  <a:pt x="16580" y="13248"/>
                  <a:pt x="16394" y="12886"/>
                  <a:pt x="16434" y="12530"/>
                </a:cubicBezTo>
                <a:cubicBezTo>
                  <a:pt x="16476" y="12176"/>
                  <a:pt x="16292" y="11904"/>
                  <a:pt x="16021" y="11202"/>
                </a:cubicBezTo>
                <a:cubicBezTo>
                  <a:pt x="15753" y="10500"/>
                  <a:pt x="15504" y="9971"/>
                  <a:pt x="15464" y="9798"/>
                </a:cubicBezTo>
                <a:cubicBezTo>
                  <a:pt x="15421" y="9624"/>
                  <a:pt x="15153" y="8928"/>
                  <a:pt x="15153" y="8928"/>
                </a:cubicBezTo>
                <a:cubicBezTo>
                  <a:pt x="15153" y="8928"/>
                  <a:pt x="15109" y="8884"/>
                  <a:pt x="15276" y="8922"/>
                </a:cubicBezTo>
                <a:cubicBezTo>
                  <a:pt x="15443" y="8960"/>
                  <a:pt x="15939" y="9095"/>
                  <a:pt x="16185" y="8974"/>
                </a:cubicBezTo>
                <a:cubicBezTo>
                  <a:pt x="16434" y="8854"/>
                  <a:pt x="16973" y="8628"/>
                  <a:pt x="17469" y="8424"/>
                </a:cubicBezTo>
                <a:cubicBezTo>
                  <a:pt x="17964" y="8220"/>
                  <a:pt x="19891" y="7389"/>
                  <a:pt x="20429" y="7065"/>
                </a:cubicBezTo>
                <a:cubicBezTo>
                  <a:pt x="20964" y="6741"/>
                  <a:pt x="21504" y="6605"/>
                  <a:pt x="21088" y="6279"/>
                </a:cubicBezTo>
                <a:cubicBezTo>
                  <a:pt x="20676" y="5955"/>
                  <a:pt x="20097" y="5441"/>
                  <a:pt x="19415" y="4928"/>
                </a:cubicBezTo>
                <a:cubicBezTo>
                  <a:pt x="18730" y="4415"/>
                  <a:pt x="18563" y="4280"/>
                  <a:pt x="18111" y="4022"/>
                </a:cubicBezTo>
                <a:cubicBezTo>
                  <a:pt x="17657" y="3766"/>
                  <a:pt x="17036" y="3457"/>
                  <a:pt x="16496" y="3336"/>
                </a:cubicBezTo>
                <a:cubicBezTo>
                  <a:pt x="15959" y="3215"/>
                  <a:pt x="15421" y="3184"/>
                  <a:pt x="14924" y="3207"/>
                </a:cubicBezTo>
                <a:cubicBezTo>
                  <a:pt x="14543" y="3225"/>
                  <a:pt x="14224" y="3238"/>
                  <a:pt x="14114" y="3139"/>
                </a:cubicBezTo>
                <a:cubicBezTo>
                  <a:pt x="14235" y="3118"/>
                  <a:pt x="14336" y="3084"/>
                  <a:pt x="14418" y="3043"/>
                </a:cubicBezTo>
                <a:cubicBezTo>
                  <a:pt x="14465" y="3049"/>
                  <a:pt x="14511" y="3053"/>
                  <a:pt x="14561" y="3057"/>
                </a:cubicBezTo>
                <a:cubicBezTo>
                  <a:pt x="14574" y="3064"/>
                  <a:pt x="14589" y="3070"/>
                  <a:pt x="14603" y="3075"/>
                </a:cubicBezTo>
                <a:cubicBezTo>
                  <a:pt x="14592" y="3094"/>
                  <a:pt x="14583" y="3113"/>
                  <a:pt x="14572" y="3131"/>
                </a:cubicBezTo>
                <a:cubicBezTo>
                  <a:pt x="14584" y="3113"/>
                  <a:pt x="14595" y="3095"/>
                  <a:pt x="14603" y="3076"/>
                </a:cubicBezTo>
                <a:cubicBezTo>
                  <a:pt x="14671" y="3107"/>
                  <a:pt x="14741" y="3135"/>
                  <a:pt x="14821" y="3161"/>
                </a:cubicBezTo>
                <a:cubicBezTo>
                  <a:pt x="14741" y="3133"/>
                  <a:pt x="14671" y="3103"/>
                  <a:pt x="14606" y="3072"/>
                </a:cubicBezTo>
                <a:cubicBezTo>
                  <a:pt x="14609" y="3068"/>
                  <a:pt x="14609" y="3065"/>
                  <a:pt x="14612" y="3061"/>
                </a:cubicBezTo>
                <a:cubicBezTo>
                  <a:pt x="14632" y="3062"/>
                  <a:pt x="14655" y="3064"/>
                  <a:pt x="14678" y="3064"/>
                </a:cubicBezTo>
                <a:cubicBezTo>
                  <a:pt x="14655" y="3062"/>
                  <a:pt x="14632" y="3060"/>
                  <a:pt x="14612" y="3057"/>
                </a:cubicBezTo>
                <a:cubicBezTo>
                  <a:pt x="14629" y="3022"/>
                  <a:pt x="14638" y="2986"/>
                  <a:pt x="14652" y="2951"/>
                </a:cubicBezTo>
                <a:cubicBezTo>
                  <a:pt x="14754" y="3014"/>
                  <a:pt x="14825" y="3086"/>
                  <a:pt x="14849" y="3161"/>
                </a:cubicBezTo>
                <a:cubicBezTo>
                  <a:pt x="14831" y="3081"/>
                  <a:pt x="14760" y="3006"/>
                  <a:pt x="14653" y="2939"/>
                </a:cubicBezTo>
                <a:cubicBezTo>
                  <a:pt x="14653" y="2935"/>
                  <a:pt x="14655" y="2931"/>
                  <a:pt x="14655" y="2928"/>
                </a:cubicBezTo>
                <a:cubicBezTo>
                  <a:pt x="14740" y="2952"/>
                  <a:pt x="14823" y="2977"/>
                  <a:pt x="14905" y="3001"/>
                </a:cubicBezTo>
                <a:cubicBezTo>
                  <a:pt x="14823" y="2976"/>
                  <a:pt x="14740" y="2951"/>
                  <a:pt x="14658" y="2924"/>
                </a:cubicBezTo>
                <a:cubicBezTo>
                  <a:pt x="14658" y="2915"/>
                  <a:pt x="14658" y="2906"/>
                  <a:pt x="14660" y="2897"/>
                </a:cubicBezTo>
                <a:cubicBezTo>
                  <a:pt x="14678" y="2884"/>
                  <a:pt x="14694" y="2872"/>
                  <a:pt x="14712" y="2860"/>
                </a:cubicBezTo>
                <a:cubicBezTo>
                  <a:pt x="14694" y="2871"/>
                  <a:pt x="14678" y="2882"/>
                  <a:pt x="14660" y="2895"/>
                </a:cubicBezTo>
                <a:cubicBezTo>
                  <a:pt x="14661" y="2871"/>
                  <a:pt x="14665" y="2847"/>
                  <a:pt x="14663" y="2823"/>
                </a:cubicBezTo>
                <a:cubicBezTo>
                  <a:pt x="14760" y="2868"/>
                  <a:pt x="14867" y="2912"/>
                  <a:pt x="14986" y="2951"/>
                </a:cubicBezTo>
                <a:cubicBezTo>
                  <a:pt x="14867" y="2909"/>
                  <a:pt x="14759" y="2864"/>
                  <a:pt x="14663" y="2817"/>
                </a:cubicBezTo>
                <a:cubicBezTo>
                  <a:pt x="14660" y="2756"/>
                  <a:pt x="14646" y="2692"/>
                  <a:pt x="14620" y="2631"/>
                </a:cubicBezTo>
                <a:cubicBezTo>
                  <a:pt x="14634" y="2632"/>
                  <a:pt x="14653" y="2635"/>
                  <a:pt x="14671" y="2636"/>
                </a:cubicBezTo>
                <a:cubicBezTo>
                  <a:pt x="14733" y="2676"/>
                  <a:pt x="14799" y="2715"/>
                  <a:pt x="14878" y="2753"/>
                </a:cubicBezTo>
                <a:lnTo>
                  <a:pt x="14924" y="2743"/>
                </a:lnTo>
                <a:cubicBezTo>
                  <a:pt x="14854" y="2711"/>
                  <a:pt x="14793" y="2678"/>
                  <a:pt x="14733" y="2644"/>
                </a:cubicBezTo>
                <a:cubicBezTo>
                  <a:pt x="14748" y="2645"/>
                  <a:pt x="14762" y="2648"/>
                  <a:pt x="14777" y="2649"/>
                </a:cubicBezTo>
                <a:cubicBezTo>
                  <a:pt x="14760" y="2646"/>
                  <a:pt x="14745" y="2644"/>
                  <a:pt x="14726" y="2640"/>
                </a:cubicBezTo>
                <a:cubicBezTo>
                  <a:pt x="14665" y="2605"/>
                  <a:pt x="14609" y="2566"/>
                  <a:pt x="14555" y="2528"/>
                </a:cubicBezTo>
                <a:cubicBezTo>
                  <a:pt x="14503" y="2459"/>
                  <a:pt x="14428" y="2391"/>
                  <a:pt x="14332" y="2329"/>
                </a:cubicBezTo>
                <a:cubicBezTo>
                  <a:pt x="14328" y="2312"/>
                  <a:pt x="14323" y="2294"/>
                  <a:pt x="14317" y="2277"/>
                </a:cubicBezTo>
                <a:lnTo>
                  <a:pt x="14304" y="2277"/>
                </a:lnTo>
                <a:cubicBezTo>
                  <a:pt x="14304" y="2272"/>
                  <a:pt x="14303" y="2266"/>
                  <a:pt x="14303" y="2261"/>
                </a:cubicBezTo>
                <a:cubicBezTo>
                  <a:pt x="14345" y="2275"/>
                  <a:pt x="14388" y="2289"/>
                  <a:pt x="14422" y="2306"/>
                </a:cubicBezTo>
                <a:cubicBezTo>
                  <a:pt x="14435" y="2316"/>
                  <a:pt x="14448" y="2326"/>
                  <a:pt x="14461" y="2337"/>
                </a:cubicBezTo>
                <a:cubicBezTo>
                  <a:pt x="14453" y="2328"/>
                  <a:pt x="14440" y="2318"/>
                  <a:pt x="14428" y="2310"/>
                </a:cubicBezTo>
                <a:cubicBezTo>
                  <a:pt x="14472" y="2329"/>
                  <a:pt x="14508" y="2351"/>
                  <a:pt x="14541" y="2377"/>
                </a:cubicBezTo>
                <a:cubicBezTo>
                  <a:pt x="14543" y="2383"/>
                  <a:pt x="14543" y="2390"/>
                  <a:pt x="14545" y="2397"/>
                </a:cubicBezTo>
                <a:cubicBezTo>
                  <a:pt x="14543" y="2391"/>
                  <a:pt x="14543" y="2383"/>
                  <a:pt x="14543" y="2377"/>
                </a:cubicBezTo>
                <a:cubicBezTo>
                  <a:pt x="14556" y="2388"/>
                  <a:pt x="14576" y="2398"/>
                  <a:pt x="14589" y="2409"/>
                </a:cubicBezTo>
                <a:cubicBezTo>
                  <a:pt x="14576" y="2392"/>
                  <a:pt x="14558" y="2377"/>
                  <a:pt x="14541" y="2360"/>
                </a:cubicBezTo>
                <a:cubicBezTo>
                  <a:pt x="14535" y="2318"/>
                  <a:pt x="14529" y="2276"/>
                  <a:pt x="14520" y="2233"/>
                </a:cubicBezTo>
                <a:cubicBezTo>
                  <a:pt x="14793" y="2453"/>
                  <a:pt x="14995" y="2680"/>
                  <a:pt x="15070" y="2920"/>
                </a:cubicBezTo>
                <a:cubicBezTo>
                  <a:pt x="15015" y="2655"/>
                  <a:pt x="14797" y="2402"/>
                  <a:pt x="14506" y="2159"/>
                </a:cubicBezTo>
                <a:cubicBezTo>
                  <a:pt x="14501" y="2143"/>
                  <a:pt x="14496" y="2129"/>
                  <a:pt x="14493" y="2114"/>
                </a:cubicBezTo>
                <a:cubicBezTo>
                  <a:pt x="14658" y="2195"/>
                  <a:pt x="14825" y="2274"/>
                  <a:pt x="15015" y="2346"/>
                </a:cubicBezTo>
                <a:cubicBezTo>
                  <a:pt x="14867" y="2277"/>
                  <a:pt x="14736" y="2205"/>
                  <a:pt x="14615" y="2129"/>
                </a:cubicBezTo>
                <a:cubicBezTo>
                  <a:pt x="14615" y="2114"/>
                  <a:pt x="14612" y="2097"/>
                  <a:pt x="14609" y="2082"/>
                </a:cubicBezTo>
                <a:cubicBezTo>
                  <a:pt x="14632" y="2100"/>
                  <a:pt x="14658" y="2117"/>
                  <a:pt x="14684" y="2135"/>
                </a:cubicBezTo>
                <a:cubicBezTo>
                  <a:pt x="14658" y="2115"/>
                  <a:pt x="14632" y="2097"/>
                  <a:pt x="14609" y="2078"/>
                </a:cubicBezTo>
                <a:cubicBezTo>
                  <a:pt x="14592" y="1973"/>
                  <a:pt x="14517" y="1864"/>
                  <a:pt x="14371" y="1771"/>
                </a:cubicBezTo>
                <a:cubicBezTo>
                  <a:pt x="14724" y="1913"/>
                  <a:pt x="15033" y="2065"/>
                  <a:pt x="15178" y="2256"/>
                </a:cubicBezTo>
                <a:cubicBezTo>
                  <a:pt x="15040" y="2043"/>
                  <a:pt x="14690" y="1870"/>
                  <a:pt x="14299" y="1708"/>
                </a:cubicBezTo>
                <a:cubicBezTo>
                  <a:pt x="14297" y="1703"/>
                  <a:pt x="14297" y="1698"/>
                  <a:pt x="14296" y="1691"/>
                </a:cubicBezTo>
                <a:lnTo>
                  <a:pt x="14317" y="1686"/>
                </a:lnTo>
                <a:cubicBezTo>
                  <a:pt x="14307" y="1682"/>
                  <a:pt x="14297" y="1679"/>
                  <a:pt x="14289" y="1676"/>
                </a:cubicBezTo>
                <a:cubicBezTo>
                  <a:pt x="14278" y="1642"/>
                  <a:pt x="14263" y="1607"/>
                  <a:pt x="14245" y="1573"/>
                </a:cubicBezTo>
                <a:cubicBezTo>
                  <a:pt x="14336" y="1587"/>
                  <a:pt x="14427" y="1601"/>
                  <a:pt x="14517" y="1613"/>
                </a:cubicBezTo>
                <a:cubicBezTo>
                  <a:pt x="14426" y="1599"/>
                  <a:pt x="14332" y="1585"/>
                  <a:pt x="14243" y="1569"/>
                </a:cubicBezTo>
                <a:cubicBezTo>
                  <a:pt x="14219" y="1524"/>
                  <a:pt x="14194" y="1480"/>
                  <a:pt x="14162" y="1436"/>
                </a:cubicBezTo>
                <a:cubicBezTo>
                  <a:pt x="14181" y="1436"/>
                  <a:pt x="14200" y="1436"/>
                  <a:pt x="14221" y="1433"/>
                </a:cubicBezTo>
                <a:cubicBezTo>
                  <a:pt x="14196" y="1433"/>
                  <a:pt x="14176" y="1431"/>
                  <a:pt x="14157" y="1429"/>
                </a:cubicBezTo>
                <a:cubicBezTo>
                  <a:pt x="14134" y="1402"/>
                  <a:pt x="14110" y="1375"/>
                  <a:pt x="14085" y="1347"/>
                </a:cubicBezTo>
                <a:cubicBezTo>
                  <a:pt x="14338" y="1473"/>
                  <a:pt x="14556" y="1613"/>
                  <a:pt x="14740" y="1743"/>
                </a:cubicBezTo>
                <a:cubicBezTo>
                  <a:pt x="14532" y="1575"/>
                  <a:pt x="14311" y="1391"/>
                  <a:pt x="14004" y="1232"/>
                </a:cubicBezTo>
                <a:cubicBezTo>
                  <a:pt x="14030" y="1227"/>
                  <a:pt x="14053" y="1223"/>
                  <a:pt x="14078" y="1219"/>
                </a:cubicBezTo>
                <a:cubicBezTo>
                  <a:pt x="14529" y="1395"/>
                  <a:pt x="14904" y="1594"/>
                  <a:pt x="15070" y="1834"/>
                </a:cubicBezTo>
                <a:cubicBezTo>
                  <a:pt x="14924" y="1593"/>
                  <a:pt x="14565" y="1390"/>
                  <a:pt x="14131" y="1207"/>
                </a:cubicBezTo>
                <a:cubicBezTo>
                  <a:pt x="14147" y="1204"/>
                  <a:pt x="14162" y="1200"/>
                  <a:pt x="14180" y="1197"/>
                </a:cubicBezTo>
                <a:cubicBezTo>
                  <a:pt x="14216" y="1210"/>
                  <a:pt x="14254" y="1223"/>
                  <a:pt x="14289" y="1236"/>
                </a:cubicBezTo>
                <a:cubicBezTo>
                  <a:pt x="14328" y="1262"/>
                  <a:pt x="14371" y="1286"/>
                  <a:pt x="14408" y="1310"/>
                </a:cubicBezTo>
                <a:cubicBezTo>
                  <a:pt x="14373" y="1288"/>
                  <a:pt x="14342" y="1266"/>
                  <a:pt x="14307" y="1244"/>
                </a:cubicBezTo>
                <a:cubicBezTo>
                  <a:pt x="14435" y="1291"/>
                  <a:pt x="14560" y="1338"/>
                  <a:pt x="14684" y="1380"/>
                </a:cubicBezTo>
                <a:cubicBezTo>
                  <a:pt x="14529" y="1320"/>
                  <a:pt x="14382" y="1252"/>
                  <a:pt x="14234" y="1185"/>
                </a:cubicBezTo>
                <a:cubicBezTo>
                  <a:pt x="14365" y="1153"/>
                  <a:pt x="14487" y="1116"/>
                  <a:pt x="14603" y="1078"/>
                </a:cubicBezTo>
                <a:cubicBezTo>
                  <a:pt x="14475" y="1113"/>
                  <a:pt x="14345" y="1146"/>
                  <a:pt x="14207" y="1173"/>
                </a:cubicBezTo>
                <a:cubicBezTo>
                  <a:pt x="14200" y="1169"/>
                  <a:pt x="14194" y="1167"/>
                  <a:pt x="14184" y="1163"/>
                </a:cubicBezTo>
                <a:cubicBezTo>
                  <a:pt x="14024" y="1060"/>
                  <a:pt x="13851" y="956"/>
                  <a:pt x="13642" y="865"/>
                </a:cubicBezTo>
                <a:cubicBezTo>
                  <a:pt x="13635" y="860"/>
                  <a:pt x="13629" y="857"/>
                  <a:pt x="13623" y="852"/>
                </a:cubicBezTo>
                <a:cubicBezTo>
                  <a:pt x="13594" y="812"/>
                  <a:pt x="13563" y="773"/>
                  <a:pt x="13526" y="734"/>
                </a:cubicBezTo>
                <a:cubicBezTo>
                  <a:pt x="13510" y="713"/>
                  <a:pt x="13492" y="691"/>
                  <a:pt x="13468" y="670"/>
                </a:cubicBezTo>
                <a:cubicBezTo>
                  <a:pt x="13696" y="736"/>
                  <a:pt x="13908" y="810"/>
                  <a:pt x="14105" y="887"/>
                </a:cubicBezTo>
                <a:cubicBezTo>
                  <a:pt x="14016" y="845"/>
                  <a:pt x="13918" y="803"/>
                  <a:pt x="13821" y="762"/>
                </a:cubicBezTo>
                <a:cubicBezTo>
                  <a:pt x="13908" y="791"/>
                  <a:pt x="13990" y="819"/>
                  <a:pt x="14078" y="847"/>
                </a:cubicBezTo>
                <a:cubicBezTo>
                  <a:pt x="13839" y="762"/>
                  <a:pt x="13609" y="670"/>
                  <a:pt x="13360" y="587"/>
                </a:cubicBezTo>
                <a:cubicBezTo>
                  <a:pt x="13203" y="485"/>
                  <a:pt x="12964" y="399"/>
                  <a:pt x="12682" y="340"/>
                </a:cubicBezTo>
                <a:cubicBezTo>
                  <a:pt x="12804" y="361"/>
                  <a:pt x="12917" y="387"/>
                  <a:pt x="13019" y="414"/>
                </a:cubicBezTo>
                <a:cubicBezTo>
                  <a:pt x="12900" y="366"/>
                  <a:pt x="12768" y="316"/>
                  <a:pt x="12616" y="277"/>
                </a:cubicBezTo>
                <a:cubicBezTo>
                  <a:pt x="12498" y="231"/>
                  <a:pt x="12342" y="199"/>
                  <a:pt x="12171" y="180"/>
                </a:cubicBezTo>
                <a:cubicBezTo>
                  <a:pt x="12041" y="116"/>
                  <a:pt x="11868" y="63"/>
                  <a:pt x="11628" y="80"/>
                </a:cubicBezTo>
                <a:cubicBezTo>
                  <a:pt x="11324" y="34"/>
                  <a:pt x="10976" y="23"/>
                  <a:pt x="10651" y="55"/>
                </a:cubicBezTo>
                <a:cubicBezTo>
                  <a:pt x="10620" y="55"/>
                  <a:pt x="10589" y="55"/>
                  <a:pt x="10559" y="55"/>
                </a:cubicBezTo>
                <a:cubicBezTo>
                  <a:pt x="10717" y="23"/>
                  <a:pt x="10885" y="1"/>
                  <a:pt x="11070" y="1"/>
                </a:cubicBezTo>
                <a:cubicBezTo>
                  <a:pt x="10864" y="-3"/>
                  <a:pt x="10667" y="20"/>
                  <a:pt x="10486" y="56"/>
                </a:cubicBezTo>
                <a:cubicBezTo>
                  <a:pt x="10286" y="57"/>
                  <a:pt x="10105" y="63"/>
                  <a:pt x="9941" y="74"/>
                </a:cubicBezTo>
                <a:cubicBezTo>
                  <a:pt x="9746" y="63"/>
                  <a:pt x="9545" y="50"/>
                  <a:pt x="9352" y="77"/>
                </a:cubicBezTo>
                <a:cubicBezTo>
                  <a:pt x="9182" y="93"/>
                  <a:pt x="9076" y="139"/>
                  <a:pt x="8998" y="191"/>
                </a:cubicBezTo>
                <a:cubicBezTo>
                  <a:pt x="8884" y="220"/>
                  <a:pt x="8789" y="253"/>
                  <a:pt x="8708" y="292"/>
                </a:cubicBezTo>
                <a:cubicBezTo>
                  <a:pt x="8468" y="354"/>
                  <a:pt x="8304" y="449"/>
                  <a:pt x="8196" y="550"/>
                </a:cubicBezTo>
                <a:cubicBezTo>
                  <a:pt x="7978" y="621"/>
                  <a:pt x="7756" y="692"/>
                  <a:pt x="7599" y="779"/>
                </a:cubicBezTo>
                <a:cubicBezTo>
                  <a:pt x="7519" y="805"/>
                  <a:pt x="7434" y="828"/>
                  <a:pt x="7348" y="847"/>
                </a:cubicBezTo>
                <a:cubicBezTo>
                  <a:pt x="7427" y="832"/>
                  <a:pt x="7500" y="814"/>
                  <a:pt x="7572" y="794"/>
                </a:cubicBezTo>
                <a:cubicBezTo>
                  <a:pt x="7511" y="831"/>
                  <a:pt x="7461" y="871"/>
                  <a:pt x="7428" y="915"/>
                </a:cubicBezTo>
                <a:cubicBezTo>
                  <a:pt x="7470" y="869"/>
                  <a:pt x="7528" y="826"/>
                  <a:pt x="7600" y="787"/>
                </a:cubicBezTo>
                <a:cubicBezTo>
                  <a:pt x="7799" y="731"/>
                  <a:pt x="7974" y="663"/>
                  <a:pt x="8153" y="598"/>
                </a:cubicBezTo>
                <a:cubicBezTo>
                  <a:pt x="8120" y="634"/>
                  <a:pt x="8095" y="672"/>
                  <a:pt x="8079" y="708"/>
                </a:cubicBezTo>
                <a:cubicBezTo>
                  <a:pt x="8106" y="665"/>
                  <a:pt x="8147" y="621"/>
                  <a:pt x="8199" y="580"/>
                </a:cubicBezTo>
                <a:cubicBezTo>
                  <a:pt x="8248" y="562"/>
                  <a:pt x="8296" y="547"/>
                  <a:pt x="8343" y="531"/>
                </a:cubicBezTo>
                <a:cubicBezTo>
                  <a:pt x="8296" y="562"/>
                  <a:pt x="8248" y="594"/>
                  <a:pt x="8199" y="626"/>
                </a:cubicBezTo>
                <a:cubicBezTo>
                  <a:pt x="8159" y="655"/>
                  <a:pt x="8116" y="689"/>
                  <a:pt x="8070" y="723"/>
                </a:cubicBezTo>
                <a:cubicBezTo>
                  <a:pt x="7830" y="782"/>
                  <a:pt x="7649" y="862"/>
                  <a:pt x="7423" y="919"/>
                </a:cubicBezTo>
                <a:cubicBezTo>
                  <a:pt x="7423" y="920"/>
                  <a:pt x="7422" y="920"/>
                  <a:pt x="7422" y="920"/>
                </a:cubicBezTo>
                <a:cubicBezTo>
                  <a:pt x="7369" y="935"/>
                  <a:pt x="7313" y="947"/>
                  <a:pt x="7250" y="957"/>
                </a:cubicBezTo>
                <a:cubicBezTo>
                  <a:pt x="7306" y="950"/>
                  <a:pt x="7361" y="941"/>
                  <a:pt x="7414" y="931"/>
                </a:cubicBezTo>
                <a:cubicBezTo>
                  <a:pt x="7616" y="893"/>
                  <a:pt x="7796" y="837"/>
                  <a:pt x="7981" y="792"/>
                </a:cubicBezTo>
                <a:cubicBezTo>
                  <a:pt x="7840" y="860"/>
                  <a:pt x="7680" y="921"/>
                  <a:pt x="7511" y="978"/>
                </a:cubicBezTo>
                <a:cubicBezTo>
                  <a:pt x="7675" y="928"/>
                  <a:pt x="7827" y="873"/>
                  <a:pt x="7965" y="812"/>
                </a:cubicBezTo>
                <a:cubicBezTo>
                  <a:pt x="7957" y="822"/>
                  <a:pt x="7945" y="831"/>
                  <a:pt x="7936" y="841"/>
                </a:cubicBezTo>
                <a:cubicBezTo>
                  <a:pt x="7927" y="846"/>
                  <a:pt x="7921" y="851"/>
                  <a:pt x="7912" y="855"/>
                </a:cubicBezTo>
                <a:cubicBezTo>
                  <a:pt x="7815" y="896"/>
                  <a:pt x="7722" y="937"/>
                  <a:pt x="7629" y="979"/>
                </a:cubicBezTo>
                <a:cubicBezTo>
                  <a:pt x="7158" y="1095"/>
                  <a:pt x="6757" y="1255"/>
                  <a:pt x="6795" y="1470"/>
                </a:cubicBezTo>
                <a:cubicBezTo>
                  <a:pt x="6797" y="1295"/>
                  <a:pt x="7075" y="1167"/>
                  <a:pt x="7434" y="1069"/>
                </a:cubicBezTo>
                <a:cubicBezTo>
                  <a:pt x="7140" y="1213"/>
                  <a:pt x="6888" y="1365"/>
                  <a:pt x="6739" y="1531"/>
                </a:cubicBezTo>
                <a:cubicBezTo>
                  <a:pt x="6883" y="1397"/>
                  <a:pt x="7088" y="1277"/>
                  <a:pt x="7326" y="1166"/>
                </a:cubicBezTo>
                <a:cubicBezTo>
                  <a:pt x="7301" y="1183"/>
                  <a:pt x="7281" y="1202"/>
                  <a:pt x="7263" y="1221"/>
                </a:cubicBezTo>
                <a:cubicBezTo>
                  <a:pt x="7177" y="1286"/>
                  <a:pt x="7131" y="1352"/>
                  <a:pt x="7112" y="1418"/>
                </a:cubicBezTo>
                <a:cubicBezTo>
                  <a:pt x="7029" y="1452"/>
                  <a:pt x="6949" y="1485"/>
                  <a:pt x="6878" y="1521"/>
                </a:cubicBezTo>
                <a:cubicBezTo>
                  <a:pt x="6949" y="1490"/>
                  <a:pt x="7027" y="1462"/>
                  <a:pt x="7106" y="1435"/>
                </a:cubicBezTo>
                <a:cubicBezTo>
                  <a:pt x="7093" y="1488"/>
                  <a:pt x="7095" y="1542"/>
                  <a:pt x="7106" y="1596"/>
                </a:cubicBezTo>
                <a:cubicBezTo>
                  <a:pt x="6914" y="1676"/>
                  <a:pt x="6793" y="1770"/>
                  <a:pt x="6720" y="1871"/>
                </a:cubicBezTo>
                <a:cubicBezTo>
                  <a:pt x="6709" y="1886"/>
                  <a:pt x="6701" y="1901"/>
                  <a:pt x="6691" y="1914"/>
                </a:cubicBezTo>
                <a:cubicBezTo>
                  <a:pt x="6553" y="2002"/>
                  <a:pt x="6457" y="2096"/>
                  <a:pt x="6463" y="2206"/>
                </a:cubicBezTo>
                <a:cubicBezTo>
                  <a:pt x="6474" y="2114"/>
                  <a:pt x="6553" y="2036"/>
                  <a:pt x="6669" y="1965"/>
                </a:cubicBezTo>
                <a:cubicBezTo>
                  <a:pt x="6627" y="2062"/>
                  <a:pt x="6624" y="2164"/>
                  <a:pt x="6643" y="2263"/>
                </a:cubicBezTo>
                <a:cubicBezTo>
                  <a:pt x="6584" y="2274"/>
                  <a:pt x="6526" y="2285"/>
                  <a:pt x="6463" y="2294"/>
                </a:cubicBezTo>
                <a:cubicBezTo>
                  <a:pt x="6525" y="2286"/>
                  <a:pt x="6584" y="2277"/>
                  <a:pt x="6643" y="2267"/>
                </a:cubicBezTo>
                <a:cubicBezTo>
                  <a:pt x="6652" y="2301"/>
                  <a:pt x="6659" y="2336"/>
                  <a:pt x="6671" y="2370"/>
                </a:cubicBezTo>
                <a:cubicBezTo>
                  <a:pt x="6652" y="2380"/>
                  <a:pt x="6629" y="2390"/>
                  <a:pt x="6606" y="2400"/>
                </a:cubicBezTo>
                <a:cubicBezTo>
                  <a:pt x="6591" y="2391"/>
                  <a:pt x="6577" y="2381"/>
                  <a:pt x="6568" y="2370"/>
                </a:cubicBezTo>
                <a:cubicBezTo>
                  <a:pt x="6575" y="2382"/>
                  <a:pt x="6587" y="2392"/>
                  <a:pt x="6598" y="2402"/>
                </a:cubicBezTo>
                <a:cubicBezTo>
                  <a:pt x="6564" y="2418"/>
                  <a:pt x="6530" y="2433"/>
                  <a:pt x="6489" y="2447"/>
                </a:cubicBezTo>
                <a:cubicBezTo>
                  <a:pt x="6530" y="2434"/>
                  <a:pt x="6568" y="2420"/>
                  <a:pt x="6603" y="2404"/>
                </a:cubicBezTo>
                <a:cubicBezTo>
                  <a:pt x="6629" y="2420"/>
                  <a:pt x="6659" y="2433"/>
                  <a:pt x="6697" y="2439"/>
                </a:cubicBezTo>
                <a:cubicBezTo>
                  <a:pt x="6706" y="2457"/>
                  <a:pt x="6713" y="2476"/>
                  <a:pt x="6720" y="2494"/>
                </a:cubicBezTo>
                <a:cubicBezTo>
                  <a:pt x="6713" y="2536"/>
                  <a:pt x="6709" y="2577"/>
                  <a:pt x="6713" y="2618"/>
                </a:cubicBezTo>
                <a:cubicBezTo>
                  <a:pt x="6713" y="2580"/>
                  <a:pt x="6717" y="2542"/>
                  <a:pt x="6726" y="2504"/>
                </a:cubicBezTo>
                <a:cubicBezTo>
                  <a:pt x="6747" y="2550"/>
                  <a:pt x="6770" y="2595"/>
                  <a:pt x="6795" y="2639"/>
                </a:cubicBezTo>
                <a:cubicBezTo>
                  <a:pt x="6771" y="2587"/>
                  <a:pt x="6750" y="2534"/>
                  <a:pt x="6731" y="2479"/>
                </a:cubicBezTo>
                <a:cubicBezTo>
                  <a:pt x="6737" y="2468"/>
                  <a:pt x="6739" y="2457"/>
                  <a:pt x="6741" y="2445"/>
                </a:cubicBezTo>
                <a:cubicBezTo>
                  <a:pt x="6838" y="2453"/>
                  <a:pt x="6952" y="2439"/>
                  <a:pt x="7058" y="2416"/>
                </a:cubicBezTo>
                <a:cubicBezTo>
                  <a:pt x="7058" y="2418"/>
                  <a:pt x="7058" y="2420"/>
                  <a:pt x="7058" y="2422"/>
                </a:cubicBezTo>
                <a:cubicBezTo>
                  <a:pt x="6964" y="2587"/>
                  <a:pt x="6826" y="2745"/>
                  <a:pt x="6489" y="2869"/>
                </a:cubicBezTo>
                <a:cubicBezTo>
                  <a:pt x="6806" y="2758"/>
                  <a:pt x="6956" y="2615"/>
                  <a:pt x="7058" y="2465"/>
                </a:cubicBezTo>
                <a:cubicBezTo>
                  <a:pt x="7060" y="2500"/>
                  <a:pt x="7058" y="2536"/>
                  <a:pt x="7053" y="2570"/>
                </a:cubicBezTo>
                <a:cubicBezTo>
                  <a:pt x="6928" y="2704"/>
                  <a:pt x="6863" y="2844"/>
                  <a:pt x="6731" y="2973"/>
                </a:cubicBezTo>
                <a:cubicBezTo>
                  <a:pt x="6843" y="2883"/>
                  <a:pt x="6931" y="2786"/>
                  <a:pt x="7026" y="2692"/>
                </a:cubicBezTo>
                <a:cubicBezTo>
                  <a:pt x="7006" y="2745"/>
                  <a:pt x="6976" y="2798"/>
                  <a:pt x="6931" y="2849"/>
                </a:cubicBezTo>
                <a:cubicBezTo>
                  <a:pt x="6981" y="2795"/>
                  <a:pt x="7014" y="2738"/>
                  <a:pt x="7036" y="2681"/>
                </a:cubicBezTo>
                <a:cubicBezTo>
                  <a:pt x="7103" y="2616"/>
                  <a:pt x="7177" y="2553"/>
                  <a:pt x="7269" y="2495"/>
                </a:cubicBezTo>
                <a:cubicBezTo>
                  <a:pt x="7291" y="2550"/>
                  <a:pt x="7313" y="2602"/>
                  <a:pt x="7343" y="2650"/>
                </a:cubicBezTo>
                <a:cubicBezTo>
                  <a:pt x="7313" y="2753"/>
                  <a:pt x="7239" y="2849"/>
                  <a:pt x="7108" y="2933"/>
                </a:cubicBezTo>
                <a:cubicBezTo>
                  <a:pt x="7040" y="2957"/>
                  <a:pt x="6964" y="2977"/>
                  <a:pt x="6878" y="2994"/>
                </a:cubicBezTo>
                <a:cubicBezTo>
                  <a:pt x="6956" y="2980"/>
                  <a:pt x="7027" y="2964"/>
                  <a:pt x="7088" y="2945"/>
                </a:cubicBezTo>
                <a:cubicBezTo>
                  <a:pt x="6995" y="2999"/>
                  <a:pt x="6879" y="3046"/>
                  <a:pt x="6726" y="3084"/>
                </a:cubicBezTo>
                <a:cubicBezTo>
                  <a:pt x="6915" y="3038"/>
                  <a:pt x="7079" y="2978"/>
                  <a:pt x="7196" y="2907"/>
                </a:cubicBezTo>
                <a:cubicBezTo>
                  <a:pt x="7267" y="2878"/>
                  <a:pt x="7323" y="2847"/>
                  <a:pt x="7369" y="2813"/>
                </a:cubicBezTo>
                <a:cubicBezTo>
                  <a:pt x="7313" y="2918"/>
                  <a:pt x="7300" y="3025"/>
                  <a:pt x="7319" y="3131"/>
                </a:cubicBezTo>
                <a:cubicBezTo>
                  <a:pt x="7135" y="3233"/>
                  <a:pt x="6900" y="3321"/>
                  <a:pt x="6603" y="3383"/>
                </a:cubicBezTo>
                <a:cubicBezTo>
                  <a:pt x="6887" y="3331"/>
                  <a:pt x="7127" y="3254"/>
                  <a:pt x="7323" y="3165"/>
                </a:cubicBezTo>
                <a:cubicBezTo>
                  <a:pt x="7167" y="3303"/>
                  <a:pt x="7116" y="3461"/>
                  <a:pt x="6815" y="3562"/>
                </a:cubicBezTo>
                <a:cubicBezTo>
                  <a:pt x="7109" y="3472"/>
                  <a:pt x="7196" y="3332"/>
                  <a:pt x="7342" y="3208"/>
                </a:cubicBezTo>
                <a:cubicBezTo>
                  <a:pt x="7361" y="3264"/>
                  <a:pt x="7388" y="3321"/>
                  <a:pt x="7425" y="3376"/>
                </a:cubicBezTo>
                <a:cubicBezTo>
                  <a:pt x="7407" y="3402"/>
                  <a:pt x="7385" y="3427"/>
                  <a:pt x="7357" y="3452"/>
                </a:cubicBezTo>
                <a:cubicBezTo>
                  <a:pt x="7255" y="3492"/>
                  <a:pt x="7138" y="3528"/>
                  <a:pt x="7008" y="3560"/>
                </a:cubicBezTo>
                <a:cubicBezTo>
                  <a:pt x="6161" y="3588"/>
                  <a:pt x="5835" y="3556"/>
                  <a:pt x="4891" y="3872"/>
                </a:cubicBezTo>
                <a:cubicBezTo>
                  <a:pt x="3897" y="4204"/>
                  <a:pt x="3462" y="4408"/>
                  <a:pt x="2825" y="4770"/>
                </a:cubicBezTo>
                <a:cubicBezTo>
                  <a:pt x="2181" y="5132"/>
                  <a:pt x="1850" y="5359"/>
                  <a:pt x="1416" y="5593"/>
                </a:cubicBezTo>
                <a:cubicBezTo>
                  <a:pt x="980" y="5827"/>
                  <a:pt x="237" y="6091"/>
                  <a:pt x="70" y="6339"/>
                </a:cubicBezTo>
                <a:cubicBezTo>
                  <a:pt x="-96" y="6590"/>
                  <a:pt x="8" y="6824"/>
                  <a:pt x="629" y="7042"/>
                </a:cubicBezTo>
                <a:cubicBezTo>
                  <a:pt x="1249" y="7260"/>
                  <a:pt x="2842" y="7752"/>
                  <a:pt x="3484" y="7903"/>
                </a:cubicBezTo>
                <a:cubicBezTo>
                  <a:pt x="4127" y="8054"/>
                  <a:pt x="4393" y="8182"/>
                  <a:pt x="4786" y="8205"/>
                </a:cubicBezTo>
                <a:cubicBezTo>
                  <a:pt x="5182" y="8227"/>
                  <a:pt x="5510" y="8243"/>
                  <a:pt x="5347" y="8280"/>
                </a:cubicBezTo>
                <a:cubicBezTo>
                  <a:pt x="5182" y="8319"/>
                  <a:pt x="4561" y="8687"/>
                  <a:pt x="4186" y="9095"/>
                </a:cubicBezTo>
                <a:cubicBezTo>
                  <a:pt x="3816" y="9503"/>
                  <a:pt x="3484" y="9722"/>
                  <a:pt x="3380" y="10349"/>
                </a:cubicBezTo>
                <a:cubicBezTo>
                  <a:pt x="3277" y="10976"/>
                  <a:pt x="2947" y="11648"/>
                  <a:pt x="2906" y="12123"/>
                </a:cubicBezTo>
                <a:cubicBezTo>
                  <a:pt x="2862" y="12599"/>
                  <a:pt x="2925" y="13036"/>
                  <a:pt x="2780" y="13414"/>
                </a:cubicBezTo>
                <a:cubicBezTo>
                  <a:pt x="2637" y="13792"/>
                  <a:pt x="2389" y="14411"/>
                  <a:pt x="2553" y="14501"/>
                </a:cubicBezTo>
                <a:cubicBezTo>
                  <a:pt x="2721" y="14592"/>
                  <a:pt x="2947" y="14681"/>
                  <a:pt x="3361" y="14681"/>
                </a:cubicBezTo>
                <a:cubicBezTo>
                  <a:pt x="3772" y="14681"/>
                  <a:pt x="4373" y="14681"/>
                  <a:pt x="4373" y="14681"/>
                </a:cubicBezTo>
                <a:cubicBezTo>
                  <a:pt x="4373" y="14681"/>
                  <a:pt x="3919" y="15860"/>
                  <a:pt x="4001" y="16236"/>
                </a:cubicBezTo>
                <a:cubicBezTo>
                  <a:pt x="4084" y="16614"/>
                  <a:pt x="4084" y="17195"/>
                  <a:pt x="4332" y="17687"/>
                </a:cubicBezTo>
                <a:cubicBezTo>
                  <a:pt x="4581" y="18177"/>
                  <a:pt x="4952" y="18933"/>
                  <a:pt x="4911" y="19190"/>
                </a:cubicBezTo>
                <a:cubicBezTo>
                  <a:pt x="4870" y="19445"/>
                  <a:pt x="4808" y="19529"/>
                  <a:pt x="4829" y="19657"/>
                </a:cubicBezTo>
                <a:cubicBezTo>
                  <a:pt x="4851" y="19785"/>
                  <a:pt x="4933" y="19815"/>
                  <a:pt x="4786" y="19883"/>
                </a:cubicBezTo>
                <a:cubicBezTo>
                  <a:pt x="4644" y="19952"/>
                  <a:pt x="4497" y="20050"/>
                  <a:pt x="4622" y="20201"/>
                </a:cubicBezTo>
                <a:cubicBezTo>
                  <a:pt x="4747" y="20351"/>
                  <a:pt x="4747" y="20397"/>
                  <a:pt x="4769" y="20533"/>
                </a:cubicBezTo>
                <a:cubicBezTo>
                  <a:pt x="4786" y="20667"/>
                  <a:pt x="4684" y="21122"/>
                  <a:pt x="4829" y="21249"/>
                </a:cubicBezTo>
                <a:cubicBezTo>
                  <a:pt x="4973" y="21378"/>
                  <a:pt x="5491" y="21544"/>
                  <a:pt x="6237" y="21566"/>
                </a:cubicBezTo>
                <a:cubicBezTo>
                  <a:pt x="6981" y="21589"/>
                  <a:pt x="7539" y="21537"/>
                  <a:pt x="7600" y="21363"/>
                </a:cubicBezTo>
                <a:cubicBezTo>
                  <a:pt x="7666" y="21189"/>
                  <a:pt x="7396" y="20887"/>
                  <a:pt x="7269" y="20699"/>
                </a:cubicBezTo>
                <a:cubicBezTo>
                  <a:pt x="7146" y="20510"/>
                  <a:pt x="7082" y="20428"/>
                  <a:pt x="6878" y="20103"/>
                </a:cubicBezTo>
                <a:cubicBezTo>
                  <a:pt x="6669" y="19778"/>
                  <a:pt x="6855" y="19688"/>
                  <a:pt x="6752" y="19491"/>
                </a:cubicBezTo>
                <a:cubicBezTo>
                  <a:pt x="6651" y="19295"/>
                  <a:pt x="6564" y="18834"/>
                  <a:pt x="6669" y="18501"/>
                </a:cubicBezTo>
                <a:cubicBezTo>
                  <a:pt x="6774" y="18170"/>
                  <a:pt x="7082" y="17385"/>
                  <a:pt x="7127" y="16900"/>
                </a:cubicBezTo>
                <a:cubicBezTo>
                  <a:pt x="7167" y="16418"/>
                  <a:pt x="7167" y="15694"/>
                  <a:pt x="7291" y="15542"/>
                </a:cubicBezTo>
                <a:cubicBezTo>
                  <a:pt x="7414" y="15392"/>
                  <a:pt x="7622" y="14969"/>
                  <a:pt x="7622" y="14969"/>
                </a:cubicBezTo>
                <a:cubicBezTo>
                  <a:pt x="7622" y="14969"/>
                  <a:pt x="8181" y="15006"/>
                  <a:pt x="8345" y="14909"/>
                </a:cubicBezTo>
                <a:cubicBezTo>
                  <a:pt x="8511" y="14810"/>
                  <a:pt x="8824" y="14840"/>
                  <a:pt x="9318" y="14870"/>
                </a:cubicBezTo>
                <a:cubicBezTo>
                  <a:pt x="9815" y="14901"/>
                  <a:pt x="9733" y="14833"/>
                  <a:pt x="10022" y="14886"/>
                </a:cubicBezTo>
                <a:cubicBezTo>
                  <a:pt x="10314" y="14938"/>
                  <a:pt x="10292" y="15006"/>
                  <a:pt x="10871" y="15006"/>
                </a:cubicBezTo>
                <a:cubicBezTo>
                  <a:pt x="11448" y="15006"/>
                  <a:pt x="11261" y="14999"/>
                  <a:pt x="11636" y="14984"/>
                </a:cubicBezTo>
                <a:cubicBezTo>
                  <a:pt x="12008" y="14969"/>
                  <a:pt x="12255" y="14991"/>
                  <a:pt x="12505" y="15014"/>
                </a:cubicBezTo>
                <a:cubicBezTo>
                  <a:pt x="12753" y="15036"/>
                  <a:pt x="13496" y="15022"/>
                  <a:pt x="13496" y="15022"/>
                </a:cubicBezTo>
                <a:cubicBezTo>
                  <a:pt x="13496" y="15022"/>
                  <a:pt x="14181" y="15452"/>
                  <a:pt x="14303" y="15610"/>
                </a:cubicBezTo>
                <a:cubicBezTo>
                  <a:pt x="14428" y="15770"/>
                  <a:pt x="14986" y="16525"/>
                  <a:pt x="15876" y="17287"/>
                </a:cubicBezTo>
                <a:cubicBezTo>
                  <a:pt x="16765" y="18048"/>
                  <a:pt x="17302" y="18706"/>
                  <a:pt x="17533" y="18850"/>
                </a:cubicBezTo>
                <a:cubicBezTo>
                  <a:pt x="17757" y="18993"/>
                  <a:pt x="18194" y="19272"/>
                  <a:pt x="18194" y="19385"/>
                </a:cubicBezTo>
                <a:cubicBezTo>
                  <a:pt x="18194" y="19499"/>
                  <a:pt x="18173" y="19513"/>
                  <a:pt x="17924" y="19597"/>
                </a:cubicBezTo>
                <a:cubicBezTo>
                  <a:pt x="17677" y="19679"/>
                  <a:pt x="17697" y="19860"/>
                  <a:pt x="17757" y="20041"/>
                </a:cubicBezTo>
                <a:cubicBezTo>
                  <a:pt x="17820" y="20223"/>
                  <a:pt x="18091" y="20359"/>
                  <a:pt x="18133" y="20488"/>
                </a:cubicBezTo>
                <a:cubicBezTo>
                  <a:pt x="18173" y="20617"/>
                  <a:pt x="18091" y="20721"/>
                  <a:pt x="18091" y="20895"/>
                </a:cubicBezTo>
                <a:cubicBezTo>
                  <a:pt x="18091" y="21068"/>
                  <a:pt x="17945" y="21446"/>
                  <a:pt x="18794" y="21521"/>
                </a:cubicBezTo>
                <a:cubicBezTo>
                  <a:pt x="19643" y="21597"/>
                  <a:pt x="20571" y="21574"/>
                  <a:pt x="20699" y="21309"/>
                </a:cubicBezTo>
                <a:cubicBezTo>
                  <a:pt x="20821" y="21046"/>
                  <a:pt x="20591" y="20865"/>
                  <a:pt x="20429" y="20555"/>
                </a:cubicBezTo>
                <a:cubicBezTo>
                  <a:pt x="20261" y="20246"/>
                  <a:pt x="20056" y="20027"/>
                  <a:pt x="20034" y="1982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800"/>
          </a:p>
        </p:txBody>
      </p:sp>
      <p:sp>
        <p:nvSpPr>
          <p:cNvPr id="19" name="Shape 8064"/>
          <p:cNvSpPr/>
          <p:nvPr/>
        </p:nvSpPr>
        <p:spPr>
          <a:xfrm>
            <a:off x="7148747" y="3259590"/>
            <a:ext cx="1085305" cy="3413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2" h="21572" extrusionOk="0">
                <a:moveTo>
                  <a:pt x="16893" y="7961"/>
                </a:moveTo>
                <a:cubicBezTo>
                  <a:pt x="16893" y="7961"/>
                  <a:pt x="17145" y="7159"/>
                  <a:pt x="17145" y="7375"/>
                </a:cubicBezTo>
                <a:cubicBezTo>
                  <a:pt x="17145" y="7591"/>
                  <a:pt x="17145" y="7786"/>
                  <a:pt x="17114" y="8105"/>
                </a:cubicBezTo>
                <a:cubicBezTo>
                  <a:pt x="17085" y="8423"/>
                  <a:pt x="17239" y="9236"/>
                  <a:pt x="17239" y="9236"/>
                </a:cubicBezTo>
                <a:cubicBezTo>
                  <a:pt x="17239" y="9236"/>
                  <a:pt x="17145" y="8978"/>
                  <a:pt x="16984" y="8659"/>
                </a:cubicBezTo>
                <a:cubicBezTo>
                  <a:pt x="16827" y="8340"/>
                  <a:pt x="16893" y="7961"/>
                  <a:pt x="16893" y="7961"/>
                </a:cubicBezTo>
                <a:close/>
                <a:moveTo>
                  <a:pt x="13348" y="317"/>
                </a:moveTo>
                <a:cubicBezTo>
                  <a:pt x="13303" y="306"/>
                  <a:pt x="13255" y="297"/>
                  <a:pt x="13208" y="287"/>
                </a:cubicBezTo>
                <a:cubicBezTo>
                  <a:pt x="13209" y="283"/>
                  <a:pt x="13208" y="280"/>
                  <a:pt x="13209" y="276"/>
                </a:cubicBezTo>
                <a:cubicBezTo>
                  <a:pt x="13319" y="281"/>
                  <a:pt x="13426" y="291"/>
                  <a:pt x="13535" y="306"/>
                </a:cubicBezTo>
                <a:cubicBezTo>
                  <a:pt x="13474" y="306"/>
                  <a:pt x="13412" y="311"/>
                  <a:pt x="13351" y="317"/>
                </a:cubicBezTo>
                <a:cubicBezTo>
                  <a:pt x="13351" y="317"/>
                  <a:pt x="13351" y="317"/>
                  <a:pt x="13348" y="317"/>
                </a:cubicBezTo>
                <a:close/>
                <a:moveTo>
                  <a:pt x="13165" y="280"/>
                </a:moveTo>
                <a:cubicBezTo>
                  <a:pt x="13161" y="279"/>
                  <a:pt x="13151" y="277"/>
                  <a:pt x="13146" y="276"/>
                </a:cubicBezTo>
                <a:cubicBezTo>
                  <a:pt x="13151" y="276"/>
                  <a:pt x="13161" y="276"/>
                  <a:pt x="13169" y="276"/>
                </a:cubicBezTo>
                <a:cubicBezTo>
                  <a:pt x="13169" y="277"/>
                  <a:pt x="13169" y="279"/>
                  <a:pt x="13165" y="280"/>
                </a:cubicBezTo>
                <a:close/>
                <a:moveTo>
                  <a:pt x="12118" y="151"/>
                </a:moveTo>
                <a:cubicBezTo>
                  <a:pt x="12149" y="146"/>
                  <a:pt x="12184" y="142"/>
                  <a:pt x="12222" y="139"/>
                </a:cubicBezTo>
                <a:cubicBezTo>
                  <a:pt x="12227" y="146"/>
                  <a:pt x="12232" y="153"/>
                  <a:pt x="12239" y="161"/>
                </a:cubicBezTo>
                <a:cubicBezTo>
                  <a:pt x="12197" y="158"/>
                  <a:pt x="12157" y="153"/>
                  <a:pt x="12118" y="151"/>
                </a:cubicBezTo>
                <a:close/>
                <a:moveTo>
                  <a:pt x="11649" y="139"/>
                </a:moveTo>
                <a:cubicBezTo>
                  <a:pt x="11794" y="109"/>
                  <a:pt x="11984" y="92"/>
                  <a:pt x="12170" y="88"/>
                </a:cubicBezTo>
                <a:cubicBezTo>
                  <a:pt x="12184" y="101"/>
                  <a:pt x="12196" y="114"/>
                  <a:pt x="12208" y="126"/>
                </a:cubicBezTo>
                <a:cubicBezTo>
                  <a:pt x="12141" y="128"/>
                  <a:pt x="12077" y="135"/>
                  <a:pt x="12015" y="147"/>
                </a:cubicBezTo>
                <a:cubicBezTo>
                  <a:pt x="11892" y="142"/>
                  <a:pt x="11768" y="139"/>
                  <a:pt x="11649" y="139"/>
                </a:cubicBezTo>
                <a:close/>
                <a:moveTo>
                  <a:pt x="11184" y="149"/>
                </a:moveTo>
                <a:cubicBezTo>
                  <a:pt x="11218" y="136"/>
                  <a:pt x="11258" y="125"/>
                  <a:pt x="11296" y="114"/>
                </a:cubicBezTo>
                <a:cubicBezTo>
                  <a:pt x="11343" y="121"/>
                  <a:pt x="11384" y="129"/>
                  <a:pt x="11425" y="141"/>
                </a:cubicBezTo>
                <a:cubicBezTo>
                  <a:pt x="11343" y="142"/>
                  <a:pt x="11262" y="146"/>
                  <a:pt x="11184" y="149"/>
                </a:cubicBezTo>
                <a:close/>
                <a:moveTo>
                  <a:pt x="10735" y="179"/>
                </a:moveTo>
                <a:cubicBezTo>
                  <a:pt x="10770" y="174"/>
                  <a:pt x="10803" y="169"/>
                  <a:pt x="10838" y="163"/>
                </a:cubicBezTo>
                <a:cubicBezTo>
                  <a:pt x="10848" y="166"/>
                  <a:pt x="10858" y="167"/>
                  <a:pt x="10866" y="169"/>
                </a:cubicBezTo>
                <a:cubicBezTo>
                  <a:pt x="10824" y="172"/>
                  <a:pt x="10778" y="175"/>
                  <a:pt x="10735" y="179"/>
                </a:cubicBezTo>
                <a:close/>
                <a:moveTo>
                  <a:pt x="10520" y="176"/>
                </a:moveTo>
                <a:cubicBezTo>
                  <a:pt x="10442" y="166"/>
                  <a:pt x="10361" y="161"/>
                  <a:pt x="10276" y="161"/>
                </a:cubicBezTo>
                <a:cubicBezTo>
                  <a:pt x="10433" y="116"/>
                  <a:pt x="10611" y="122"/>
                  <a:pt x="10772" y="151"/>
                </a:cubicBezTo>
                <a:cubicBezTo>
                  <a:pt x="10687" y="157"/>
                  <a:pt x="10603" y="166"/>
                  <a:pt x="10520" y="176"/>
                </a:cubicBezTo>
                <a:close/>
                <a:moveTo>
                  <a:pt x="10116" y="256"/>
                </a:moveTo>
                <a:cubicBezTo>
                  <a:pt x="10084" y="262"/>
                  <a:pt x="10052" y="267"/>
                  <a:pt x="10020" y="273"/>
                </a:cubicBezTo>
                <a:cubicBezTo>
                  <a:pt x="9978" y="256"/>
                  <a:pt x="9930" y="243"/>
                  <a:pt x="9872" y="234"/>
                </a:cubicBezTo>
                <a:cubicBezTo>
                  <a:pt x="9998" y="219"/>
                  <a:pt x="10140" y="213"/>
                  <a:pt x="10268" y="219"/>
                </a:cubicBezTo>
                <a:cubicBezTo>
                  <a:pt x="10216" y="230"/>
                  <a:pt x="10166" y="243"/>
                  <a:pt x="10116" y="256"/>
                </a:cubicBezTo>
                <a:close/>
                <a:moveTo>
                  <a:pt x="9302" y="356"/>
                </a:moveTo>
                <a:cubicBezTo>
                  <a:pt x="9258" y="357"/>
                  <a:pt x="9215" y="360"/>
                  <a:pt x="9176" y="363"/>
                </a:cubicBezTo>
                <a:cubicBezTo>
                  <a:pt x="9297" y="270"/>
                  <a:pt x="9504" y="288"/>
                  <a:pt x="9724" y="327"/>
                </a:cubicBezTo>
                <a:cubicBezTo>
                  <a:pt x="9573" y="325"/>
                  <a:pt x="9432" y="335"/>
                  <a:pt x="9302" y="356"/>
                </a:cubicBezTo>
                <a:close/>
                <a:moveTo>
                  <a:pt x="9564" y="365"/>
                </a:moveTo>
                <a:cubicBezTo>
                  <a:pt x="9529" y="360"/>
                  <a:pt x="9489" y="358"/>
                  <a:pt x="9448" y="356"/>
                </a:cubicBezTo>
                <a:cubicBezTo>
                  <a:pt x="9495" y="356"/>
                  <a:pt x="9539" y="357"/>
                  <a:pt x="9585" y="359"/>
                </a:cubicBezTo>
                <a:cubicBezTo>
                  <a:pt x="9577" y="361"/>
                  <a:pt x="9570" y="363"/>
                  <a:pt x="9564" y="365"/>
                </a:cubicBezTo>
                <a:close/>
                <a:moveTo>
                  <a:pt x="9230" y="483"/>
                </a:moveTo>
                <a:cubicBezTo>
                  <a:pt x="9180" y="490"/>
                  <a:pt x="9141" y="500"/>
                  <a:pt x="9101" y="508"/>
                </a:cubicBezTo>
                <a:cubicBezTo>
                  <a:pt x="8998" y="500"/>
                  <a:pt x="8894" y="505"/>
                  <a:pt x="8816" y="524"/>
                </a:cubicBezTo>
                <a:cubicBezTo>
                  <a:pt x="8958" y="460"/>
                  <a:pt x="9140" y="442"/>
                  <a:pt x="9342" y="440"/>
                </a:cubicBezTo>
                <a:cubicBezTo>
                  <a:pt x="9306" y="454"/>
                  <a:pt x="9261" y="468"/>
                  <a:pt x="9230" y="483"/>
                </a:cubicBezTo>
                <a:close/>
                <a:moveTo>
                  <a:pt x="8905" y="645"/>
                </a:moveTo>
                <a:cubicBezTo>
                  <a:pt x="8894" y="646"/>
                  <a:pt x="8884" y="648"/>
                  <a:pt x="8873" y="650"/>
                </a:cubicBezTo>
                <a:cubicBezTo>
                  <a:pt x="8846" y="649"/>
                  <a:pt x="8820" y="646"/>
                  <a:pt x="8796" y="646"/>
                </a:cubicBezTo>
                <a:cubicBezTo>
                  <a:pt x="8862" y="611"/>
                  <a:pt x="8950" y="584"/>
                  <a:pt x="9050" y="565"/>
                </a:cubicBezTo>
                <a:cubicBezTo>
                  <a:pt x="8998" y="591"/>
                  <a:pt x="8946" y="617"/>
                  <a:pt x="8905" y="645"/>
                </a:cubicBezTo>
                <a:close/>
                <a:moveTo>
                  <a:pt x="8757" y="671"/>
                </a:moveTo>
                <a:cubicBezTo>
                  <a:pt x="8763" y="668"/>
                  <a:pt x="8765" y="666"/>
                  <a:pt x="8771" y="662"/>
                </a:cubicBezTo>
                <a:cubicBezTo>
                  <a:pt x="8780" y="663"/>
                  <a:pt x="8788" y="663"/>
                  <a:pt x="8798" y="664"/>
                </a:cubicBezTo>
                <a:cubicBezTo>
                  <a:pt x="8785" y="667"/>
                  <a:pt x="8771" y="668"/>
                  <a:pt x="8757" y="671"/>
                </a:cubicBezTo>
                <a:close/>
                <a:moveTo>
                  <a:pt x="5414" y="9081"/>
                </a:moveTo>
                <a:cubicBezTo>
                  <a:pt x="5161" y="9194"/>
                  <a:pt x="5001" y="9430"/>
                  <a:pt x="5001" y="9430"/>
                </a:cubicBezTo>
                <a:lnTo>
                  <a:pt x="4747" y="9451"/>
                </a:lnTo>
                <a:cubicBezTo>
                  <a:pt x="4747" y="9451"/>
                  <a:pt x="4492" y="9142"/>
                  <a:pt x="4367" y="8804"/>
                </a:cubicBezTo>
                <a:cubicBezTo>
                  <a:pt x="4241" y="8464"/>
                  <a:pt x="3923" y="8013"/>
                  <a:pt x="3763" y="7827"/>
                </a:cubicBezTo>
                <a:cubicBezTo>
                  <a:pt x="3605" y="7641"/>
                  <a:pt x="3795" y="7560"/>
                  <a:pt x="4050" y="7333"/>
                </a:cubicBezTo>
                <a:cubicBezTo>
                  <a:pt x="4304" y="7108"/>
                  <a:pt x="3891" y="6861"/>
                  <a:pt x="4146" y="6779"/>
                </a:cubicBezTo>
                <a:cubicBezTo>
                  <a:pt x="4401" y="6697"/>
                  <a:pt x="4874" y="6378"/>
                  <a:pt x="4874" y="6378"/>
                </a:cubicBezTo>
                <a:cubicBezTo>
                  <a:pt x="4874" y="6378"/>
                  <a:pt x="5223" y="6502"/>
                  <a:pt x="5505" y="6809"/>
                </a:cubicBezTo>
                <a:cubicBezTo>
                  <a:pt x="5792" y="7117"/>
                  <a:pt x="5984" y="8114"/>
                  <a:pt x="5984" y="8516"/>
                </a:cubicBezTo>
                <a:cubicBezTo>
                  <a:pt x="5984" y="8917"/>
                  <a:pt x="5667" y="8968"/>
                  <a:pt x="5414" y="9081"/>
                </a:cubicBezTo>
                <a:close/>
                <a:moveTo>
                  <a:pt x="8640" y="840"/>
                </a:moveTo>
                <a:cubicBezTo>
                  <a:pt x="8622" y="843"/>
                  <a:pt x="8602" y="845"/>
                  <a:pt x="8586" y="848"/>
                </a:cubicBezTo>
                <a:cubicBezTo>
                  <a:pt x="8610" y="837"/>
                  <a:pt x="8635" y="826"/>
                  <a:pt x="8665" y="816"/>
                </a:cubicBezTo>
                <a:cubicBezTo>
                  <a:pt x="8655" y="825"/>
                  <a:pt x="8646" y="833"/>
                  <a:pt x="8640" y="840"/>
                </a:cubicBezTo>
                <a:close/>
                <a:moveTo>
                  <a:pt x="8496" y="1025"/>
                </a:moveTo>
                <a:cubicBezTo>
                  <a:pt x="8458" y="1059"/>
                  <a:pt x="8450" y="1097"/>
                  <a:pt x="8439" y="1134"/>
                </a:cubicBezTo>
                <a:cubicBezTo>
                  <a:pt x="8419" y="1136"/>
                  <a:pt x="8401" y="1138"/>
                  <a:pt x="8384" y="1140"/>
                </a:cubicBezTo>
                <a:cubicBezTo>
                  <a:pt x="8347" y="1064"/>
                  <a:pt x="8390" y="976"/>
                  <a:pt x="8491" y="902"/>
                </a:cubicBezTo>
                <a:cubicBezTo>
                  <a:pt x="8529" y="891"/>
                  <a:pt x="8565" y="881"/>
                  <a:pt x="8607" y="873"/>
                </a:cubicBezTo>
                <a:cubicBezTo>
                  <a:pt x="8557" y="925"/>
                  <a:pt x="8523" y="976"/>
                  <a:pt x="8496" y="1025"/>
                </a:cubicBezTo>
                <a:close/>
                <a:moveTo>
                  <a:pt x="8432" y="1543"/>
                </a:moveTo>
                <a:lnTo>
                  <a:pt x="8496" y="1489"/>
                </a:lnTo>
                <a:cubicBezTo>
                  <a:pt x="8510" y="1513"/>
                  <a:pt x="8522" y="1532"/>
                  <a:pt x="8534" y="1548"/>
                </a:cubicBezTo>
                <a:cubicBezTo>
                  <a:pt x="8496" y="1550"/>
                  <a:pt x="8464" y="1545"/>
                  <a:pt x="8432" y="1543"/>
                </a:cubicBezTo>
                <a:close/>
                <a:moveTo>
                  <a:pt x="8401" y="1540"/>
                </a:moveTo>
                <a:cubicBezTo>
                  <a:pt x="8350" y="1532"/>
                  <a:pt x="8306" y="1518"/>
                  <a:pt x="8283" y="1494"/>
                </a:cubicBezTo>
                <a:cubicBezTo>
                  <a:pt x="8296" y="1484"/>
                  <a:pt x="8306" y="1477"/>
                  <a:pt x="8318" y="1468"/>
                </a:cubicBezTo>
                <a:cubicBezTo>
                  <a:pt x="8323" y="1484"/>
                  <a:pt x="8323" y="1498"/>
                  <a:pt x="8331" y="1515"/>
                </a:cubicBezTo>
                <a:cubicBezTo>
                  <a:pt x="8326" y="1496"/>
                  <a:pt x="8328" y="1478"/>
                  <a:pt x="8331" y="1459"/>
                </a:cubicBezTo>
                <a:cubicBezTo>
                  <a:pt x="8366" y="1434"/>
                  <a:pt x="8408" y="1409"/>
                  <a:pt x="8458" y="1388"/>
                </a:cubicBezTo>
                <a:cubicBezTo>
                  <a:pt x="8462" y="1404"/>
                  <a:pt x="8468" y="1419"/>
                  <a:pt x="8472" y="1434"/>
                </a:cubicBezTo>
                <a:cubicBezTo>
                  <a:pt x="8472" y="1434"/>
                  <a:pt x="8401" y="1540"/>
                  <a:pt x="8401" y="1540"/>
                </a:cubicBezTo>
                <a:close/>
                <a:moveTo>
                  <a:pt x="8439" y="1276"/>
                </a:moveTo>
                <a:cubicBezTo>
                  <a:pt x="8439" y="1306"/>
                  <a:pt x="8446" y="1334"/>
                  <a:pt x="8450" y="1359"/>
                </a:cubicBezTo>
                <a:cubicBezTo>
                  <a:pt x="8395" y="1382"/>
                  <a:pt x="8356" y="1408"/>
                  <a:pt x="8328" y="1437"/>
                </a:cubicBezTo>
                <a:cubicBezTo>
                  <a:pt x="8340" y="1381"/>
                  <a:pt x="8375" y="1327"/>
                  <a:pt x="8439" y="1276"/>
                </a:cubicBezTo>
                <a:close/>
                <a:moveTo>
                  <a:pt x="14716" y="774"/>
                </a:moveTo>
                <a:cubicBezTo>
                  <a:pt x="14677" y="762"/>
                  <a:pt x="14633" y="750"/>
                  <a:pt x="14588" y="740"/>
                </a:cubicBezTo>
                <a:cubicBezTo>
                  <a:pt x="14525" y="701"/>
                  <a:pt x="14472" y="680"/>
                  <a:pt x="14472" y="680"/>
                </a:cubicBezTo>
                <a:cubicBezTo>
                  <a:pt x="14420" y="656"/>
                  <a:pt x="14365" y="637"/>
                  <a:pt x="14308" y="615"/>
                </a:cubicBezTo>
                <a:cubicBezTo>
                  <a:pt x="14476" y="651"/>
                  <a:pt x="14607" y="713"/>
                  <a:pt x="14716" y="774"/>
                </a:cubicBezTo>
                <a:close/>
                <a:moveTo>
                  <a:pt x="14750" y="1297"/>
                </a:moveTo>
                <a:cubicBezTo>
                  <a:pt x="14764" y="1306"/>
                  <a:pt x="14782" y="1315"/>
                  <a:pt x="14800" y="1322"/>
                </a:cubicBezTo>
                <a:cubicBezTo>
                  <a:pt x="14777" y="1321"/>
                  <a:pt x="14758" y="1321"/>
                  <a:pt x="14739" y="1318"/>
                </a:cubicBezTo>
                <a:cubicBezTo>
                  <a:pt x="14743" y="1310"/>
                  <a:pt x="14747" y="1303"/>
                  <a:pt x="14750" y="1297"/>
                </a:cubicBezTo>
                <a:close/>
                <a:moveTo>
                  <a:pt x="14769" y="1264"/>
                </a:moveTo>
                <a:cubicBezTo>
                  <a:pt x="14776" y="1242"/>
                  <a:pt x="14777" y="1223"/>
                  <a:pt x="14784" y="1203"/>
                </a:cubicBezTo>
                <a:cubicBezTo>
                  <a:pt x="14817" y="1241"/>
                  <a:pt x="14841" y="1283"/>
                  <a:pt x="14856" y="1325"/>
                </a:cubicBezTo>
                <a:cubicBezTo>
                  <a:pt x="14844" y="1325"/>
                  <a:pt x="14835" y="1324"/>
                  <a:pt x="14823" y="1324"/>
                </a:cubicBezTo>
                <a:cubicBezTo>
                  <a:pt x="14797" y="1308"/>
                  <a:pt x="14776" y="1293"/>
                  <a:pt x="14761" y="1275"/>
                </a:cubicBezTo>
                <a:cubicBezTo>
                  <a:pt x="14764" y="1270"/>
                  <a:pt x="14769" y="1264"/>
                  <a:pt x="14769" y="1264"/>
                </a:cubicBezTo>
                <a:close/>
                <a:moveTo>
                  <a:pt x="15104" y="1304"/>
                </a:moveTo>
                <a:cubicBezTo>
                  <a:pt x="15032" y="1320"/>
                  <a:pt x="14958" y="1327"/>
                  <a:pt x="14885" y="1326"/>
                </a:cubicBezTo>
                <a:cubicBezTo>
                  <a:pt x="14878" y="1281"/>
                  <a:pt x="14870" y="1236"/>
                  <a:pt x="14841" y="1193"/>
                </a:cubicBezTo>
                <a:cubicBezTo>
                  <a:pt x="14936" y="1224"/>
                  <a:pt x="15026" y="1264"/>
                  <a:pt x="15104" y="1304"/>
                </a:cubicBezTo>
                <a:close/>
                <a:moveTo>
                  <a:pt x="14862" y="1340"/>
                </a:moveTo>
                <a:cubicBezTo>
                  <a:pt x="14861" y="1340"/>
                  <a:pt x="14856" y="1339"/>
                  <a:pt x="14856" y="1338"/>
                </a:cubicBezTo>
                <a:cubicBezTo>
                  <a:pt x="14856" y="1338"/>
                  <a:pt x="14856" y="1338"/>
                  <a:pt x="14862" y="1338"/>
                </a:cubicBezTo>
                <a:cubicBezTo>
                  <a:pt x="14862" y="1339"/>
                  <a:pt x="14862" y="1340"/>
                  <a:pt x="14862" y="1340"/>
                </a:cubicBezTo>
                <a:close/>
                <a:moveTo>
                  <a:pt x="18067" y="12390"/>
                </a:moveTo>
                <a:cubicBezTo>
                  <a:pt x="18069" y="12384"/>
                  <a:pt x="18073" y="12381"/>
                  <a:pt x="18075" y="12378"/>
                </a:cubicBezTo>
                <a:cubicBezTo>
                  <a:pt x="18073" y="12381"/>
                  <a:pt x="18069" y="12387"/>
                  <a:pt x="18066" y="12393"/>
                </a:cubicBezTo>
                <a:cubicBezTo>
                  <a:pt x="18066" y="12392"/>
                  <a:pt x="18066" y="12390"/>
                  <a:pt x="18067" y="12390"/>
                </a:cubicBezTo>
                <a:close/>
                <a:moveTo>
                  <a:pt x="19080" y="11688"/>
                </a:moveTo>
                <a:cubicBezTo>
                  <a:pt x="19080" y="11688"/>
                  <a:pt x="19124" y="11708"/>
                  <a:pt x="19188" y="11756"/>
                </a:cubicBezTo>
                <a:cubicBezTo>
                  <a:pt x="19249" y="11804"/>
                  <a:pt x="19313" y="11941"/>
                  <a:pt x="19270" y="12010"/>
                </a:cubicBezTo>
                <a:cubicBezTo>
                  <a:pt x="19228" y="12079"/>
                  <a:pt x="18954" y="12038"/>
                  <a:pt x="18954" y="12003"/>
                </a:cubicBezTo>
                <a:cubicBezTo>
                  <a:pt x="18954" y="11969"/>
                  <a:pt x="19080" y="11688"/>
                  <a:pt x="19080" y="11688"/>
                </a:cubicBezTo>
                <a:close/>
                <a:moveTo>
                  <a:pt x="21116" y="20648"/>
                </a:moveTo>
                <a:cubicBezTo>
                  <a:pt x="20833" y="20525"/>
                  <a:pt x="20315" y="20263"/>
                  <a:pt x="19778" y="20140"/>
                </a:cubicBezTo>
                <a:cubicBezTo>
                  <a:pt x="19237" y="20017"/>
                  <a:pt x="18731" y="19955"/>
                  <a:pt x="18605" y="19832"/>
                </a:cubicBezTo>
                <a:cubicBezTo>
                  <a:pt x="18478" y="19708"/>
                  <a:pt x="18446" y="19647"/>
                  <a:pt x="18192" y="19585"/>
                </a:cubicBezTo>
                <a:cubicBezTo>
                  <a:pt x="17940" y="19523"/>
                  <a:pt x="18320" y="19328"/>
                  <a:pt x="18320" y="19195"/>
                </a:cubicBezTo>
                <a:cubicBezTo>
                  <a:pt x="18320" y="19061"/>
                  <a:pt x="18415" y="18907"/>
                  <a:pt x="17970" y="18907"/>
                </a:cubicBezTo>
                <a:cubicBezTo>
                  <a:pt x="17525" y="18907"/>
                  <a:pt x="16893" y="18845"/>
                  <a:pt x="17114" y="18794"/>
                </a:cubicBezTo>
                <a:cubicBezTo>
                  <a:pt x="17335" y="18743"/>
                  <a:pt x="17782" y="18650"/>
                  <a:pt x="17842" y="18527"/>
                </a:cubicBezTo>
                <a:cubicBezTo>
                  <a:pt x="17908" y="18403"/>
                  <a:pt x="17749" y="18094"/>
                  <a:pt x="17749" y="17920"/>
                </a:cubicBezTo>
                <a:cubicBezTo>
                  <a:pt x="17749" y="17746"/>
                  <a:pt x="17303" y="16409"/>
                  <a:pt x="17368" y="15936"/>
                </a:cubicBezTo>
                <a:cubicBezTo>
                  <a:pt x="17431" y="15464"/>
                  <a:pt x="17493" y="14774"/>
                  <a:pt x="17686" y="14086"/>
                </a:cubicBezTo>
                <a:cubicBezTo>
                  <a:pt x="17856" y="13463"/>
                  <a:pt x="17975" y="12639"/>
                  <a:pt x="18046" y="12436"/>
                </a:cubicBezTo>
                <a:cubicBezTo>
                  <a:pt x="18032" y="12477"/>
                  <a:pt x="18048" y="12525"/>
                  <a:pt x="18192" y="12504"/>
                </a:cubicBezTo>
                <a:cubicBezTo>
                  <a:pt x="18478" y="12462"/>
                  <a:pt x="18415" y="12647"/>
                  <a:pt x="18823" y="12585"/>
                </a:cubicBezTo>
                <a:cubicBezTo>
                  <a:pt x="19237" y="12525"/>
                  <a:pt x="20126" y="12452"/>
                  <a:pt x="20380" y="12267"/>
                </a:cubicBezTo>
                <a:cubicBezTo>
                  <a:pt x="20633" y="12082"/>
                  <a:pt x="20918" y="11723"/>
                  <a:pt x="20762" y="11589"/>
                </a:cubicBezTo>
                <a:cubicBezTo>
                  <a:pt x="20602" y="11456"/>
                  <a:pt x="20475" y="11260"/>
                  <a:pt x="20475" y="11260"/>
                </a:cubicBezTo>
                <a:lnTo>
                  <a:pt x="20821" y="11177"/>
                </a:lnTo>
                <a:cubicBezTo>
                  <a:pt x="20821" y="11177"/>
                  <a:pt x="20762" y="10962"/>
                  <a:pt x="20792" y="10838"/>
                </a:cubicBezTo>
                <a:cubicBezTo>
                  <a:pt x="20821" y="10715"/>
                  <a:pt x="20854" y="9308"/>
                  <a:pt x="20663" y="8752"/>
                </a:cubicBezTo>
                <a:cubicBezTo>
                  <a:pt x="20475" y="8196"/>
                  <a:pt x="20444" y="7744"/>
                  <a:pt x="20285" y="7426"/>
                </a:cubicBezTo>
                <a:cubicBezTo>
                  <a:pt x="20126" y="7108"/>
                  <a:pt x="19842" y="6389"/>
                  <a:pt x="19778" y="6079"/>
                </a:cubicBezTo>
                <a:cubicBezTo>
                  <a:pt x="19714" y="5772"/>
                  <a:pt x="19428" y="4456"/>
                  <a:pt x="19270" y="4302"/>
                </a:cubicBezTo>
                <a:cubicBezTo>
                  <a:pt x="19112" y="4147"/>
                  <a:pt x="19208" y="4004"/>
                  <a:pt x="18605" y="3942"/>
                </a:cubicBezTo>
                <a:cubicBezTo>
                  <a:pt x="18003" y="3879"/>
                  <a:pt x="15148" y="3500"/>
                  <a:pt x="14704" y="3397"/>
                </a:cubicBezTo>
                <a:cubicBezTo>
                  <a:pt x="14262" y="3295"/>
                  <a:pt x="13942" y="3340"/>
                  <a:pt x="13942" y="3247"/>
                </a:cubicBezTo>
                <a:cubicBezTo>
                  <a:pt x="13864" y="3193"/>
                  <a:pt x="13935" y="2568"/>
                  <a:pt x="13935" y="2568"/>
                </a:cubicBezTo>
                <a:cubicBezTo>
                  <a:pt x="14286" y="2583"/>
                  <a:pt x="14382" y="2539"/>
                  <a:pt x="14382" y="2539"/>
                </a:cubicBezTo>
                <a:cubicBezTo>
                  <a:pt x="14970" y="2357"/>
                  <a:pt x="15085" y="2148"/>
                  <a:pt x="15166" y="1887"/>
                </a:cubicBezTo>
                <a:cubicBezTo>
                  <a:pt x="15251" y="1625"/>
                  <a:pt x="14436" y="1804"/>
                  <a:pt x="14479" y="1766"/>
                </a:cubicBezTo>
                <a:cubicBezTo>
                  <a:pt x="14484" y="1760"/>
                  <a:pt x="14490" y="1749"/>
                  <a:pt x="14500" y="1738"/>
                </a:cubicBezTo>
                <a:cubicBezTo>
                  <a:pt x="14495" y="1745"/>
                  <a:pt x="14500" y="1751"/>
                  <a:pt x="14495" y="1758"/>
                </a:cubicBezTo>
                <a:cubicBezTo>
                  <a:pt x="14516" y="1737"/>
                  <a:pt x="14520" y="1717"/>
                  <a:pt x="14523" y="1697"/>
                </a:cubicBezTo>
                <a:cubicBezTo>
                  <a:pt x="14535" y="1678"/>
                  <a:pt x="14549" y="1656"/>
                  <a:pt x="14563" y="1632"/>
                </a:cubicBezTo>
                <a:cubicBezTo>
                  <a:pt x="14642" y="1668"/>
                  <a:pt x="14739" y="1698"/>
                  <a:pt x="14885" y="1706"/>
                </a:cubicBezTo>
                <a:cubicBezTo>
                  <a:pt x="14728" y="1691"/>
                  <a:pt x="14640" y="1654"/>
                  <a:pt x="14574" y="1612"/>
                </a:cubicBezTo>
                <a:cubicBezTo>
                  <a:pt x="14596" y="1571"/>
                  <a:pt x="14621" y="1530"/>
                  <a:pt x="14646" y="1487"/>
                </a:cubicBezTo>
                <a:cubicBezTo>
                  <a:pt x="14711" y="1532"/>
                  <a:pt x="14743" y="1583"/>
                  <a:pt x="14728" y="1641"/>
                </a:cubicBezTo>
                <a:cubicBezTo>
                  <a:pt x="14764" y="1574"/>
                  <a:pt x="14755" y="1509"/>
                  <a:pt x="14666" y="1448"/>
                </a:cubicBezTo>
                <a:cubicBezTo>
                  <a:pt x="14677" y="1430"/>
                  <a:pt x="14685" y="1413"/>
                  <a:pt x="14696" y="1396"/>
                </a:cubicBezTo>
                <a:cubicBezTo>
                  <a:pt x="14750" y="1434"/>
                  <a:pt x="14788" y="1475"/>
                  <a:pt x="14825" y="1511"/>
                </a:cubicBezTo>
                <a:cubicBezTo>
                  <a:pt x="14790" y="1468"/>
                  <a:pt x="14774" y="1412"/>
                  <a:pt x="14712" y="1364"/>
                </a:cubicBezTo>
                <a:cubicBezTo>
                  <a:pt x="14719" y="1354"/>
                  <a:pt x="14725" y="1343"/>
                  <a:pt x="14730" y="1334"/>
                </a:cubicBezTo>
                <a:cubicBezTo>
                  <a:pt x="14767" y="1335"/>
                  <a:pt x="14805" y="1336"/>
                  <a:pt x="14842" y="1338"/>
                </a:cubicBezTo>
                <a:cubicBezTo>
                  <a:pt x="14847" y="1340"/>
                  <a:pt x="14856" y="1343"/>
                  <a:pt x="14864" y="1345"/>
                </a:cubicBezTo>
                <a:cubicBezTo>
                  <a:pt x="14878" y="1381"/>
                  <a:pt x="14889" y="1416"/>
                  <a:pt x="14910" y="1448"/>
                </a:cubicBezTo>
                <a:cubicBezTo>
                  <a:pt x="14895" y="1418"/>
                  <a:pt x="14889" y="1386"/>
                  <a:pt x="14886" y="1354"/>
                </a:cubicBezTo>
                <a:cubicBezTo>
                  <a:pt x="14898" y="1356"/>
                  <a:pt x="14902" y="1361"/>
                  <a:pt x="14915" y="1363"/>
                </a:cubicBezTo>
                <a:cubicBezTo>
                  <a:pt x="14902" y="1361"/>
                  <a:pt x="14898" y="1355"/>
                  <a:pt x="14886" y="1351"/>
                </a:cubicBezTo>
                <a:cubicBezTo>
                  <a:pt x="14886" y="1347"/>
                  <a:pt x="14886" y="1342"/>
                  <a:pt x="14886" y="1338"/>
                </a:cubicBezTo>
                <a:cubicBezTo>
                  <a:pt x="14970" y="1338"/>
                  <a:pt x="15049" y="1329"/>
                  <a:pt x="15120" y="1311"/>
                </a:cubicBezTo>
                <a:cubicBezTo>
                  <a:pt x="15174" y="1338"/>
                  <a:pt x="15224" y="1363"/>
                  <a:pt x="15272" y="1384"/>
                </a:cubicBezTo>
                <a:cubicBezTo>
                  <a:pt x="15227" y="1363"/>
                  <a:pt x="15180" y="1337"/>
                  <a:pt x="15135" y="1308"/>
                </a:cubicBezTo>
                <a:cubicBezTo>
                  <a:pt x="15190" y="1295"/>
                  <a:pt x="15238" y="1279"/>
                  <a:pt x="15272" y="1253"/>
                </a:cubicBezTo>
                <a:cubicBezTo>
                  <a:pt x="15224" y="1275"/>
                  <a:pt x="15174" y="1289"/>
                  <a:pt x="15124" y="1301"/>
                </a:cubicBezTo>
                <a:cubicBezTo>
                  <a:pt x="15038" y="1248"/>
                  <a:pt x="14936" y="1192"/>
                  <a:pt x="14805" y="1154"/>
                </a:cubicBezTo>
                <a:cubicBezTo>
                  <a:pt x="14802" y="1153"/>
                  <a:pt x="14800" y="1150"/>
                  <a:pt x="14797" y="1148"/>
                </a:cubicBezTo>
                <a:cubicBezTo>
                  <a:pt x="14805" y="1109"/>
                  <a:pt x="14802" y="1075"/>
                  <a:pt x="14800" y="1041"/>
                </a:cubicBezTo>
                <a:cubicBezTo>
                  <a:pt x="14809" y="1044"/>
                  <a:pt x="14822" y="1046"/>
                  <a:pt x="14831" y="1049"/>
                </a:cubicBezTo>
                <a:cubicBezTo>
                  <a:pt x="14946" y="1090"/>
                  <a:pt x="15009" y="1145"/>
                  <a:pt x="14962" y="1208"/>
                </a:cubicBezTo>
                <a:cubicBezTo>
                  <a:pt x="15017" y="1157"/>
                  <a:pt x="14985" y="1109"/>
                  <a:pt x="14915" y="1067"/>
                </a:cubicBezTo>
                <a:cubicBezTo>
                  <a:pt x="14932" y="1070"/>
                  <a:pt x="14946" y="1073"/>
                  <a:pt x="14962" y="1076"/>
                </a:cubicBezTo>
                <a:cubicBezTo>
                  <a:pt x="14946" y="1071"/>
                  <a:pt x="14928" y="1068"/>
                  <a:pt x="14911" y="1063"/>
                </a:cubicBezTo>
                <a:cubicBezTo>
                  <a:pt x="14880" y="1045"/>
                  <a:pt x="14842" y="1029"/>
                  <a:pt x="14796" y="1013"/>
                </a:cubicBezTo>
                <a:cubicBezTo>
                  <a:pt x="14790" y="983"/>
                  <a:pt x="14780" y="957"/>
                  <a:pt x="14767" y="932"/>
                </a:cubicBezTo>
                <a:cubicBezTo>
                  <a:pt x="14885" y="987"/>
                  <a:pt x="15004" y="1044"/>
                  <a:pt x="15166" y="1086"/>
                </a:cubicBezTo>
                <a:cubicBezTo>
                  <a:pt x="14989" y="1033"/>
                  <a:pt x="14872" y="965"/>
                  <a:pt x="14750" y="897"/>
                </a:cubicBezTo>
                <a:cubicBezTo>
                  <a:pt x="14743" y="886"/>
                  <a:pt x="14736" y="879"/>
                  <a:pt x="14730" y="870"/>
                </a:cubicBezTo>
                <a:cubicBezTo>
                  <a:pt x="14828" y="895"/>
                  <a:pt x="14898" y="933"/>
                  <a:pt x="14936" y="986"/>
                </a:cubicBezTo>
                <a:cubicBezTo>
                  <a:pt x="14915" y="925"/>
                  <a:pt x="14841" y="875"/>
                  <a:pt x="14708" y="843"/>
                </a:cubicBezTo>
                <a:cubicBezTo>
                  <a:pt x="14681" y="815"/>
                  <a:pt x="14657" y="791"/>
                  <a:pt x="14633" y="771"/>
                </a:cubicBezTo>
                <a:cubicBezTo>
                  <a:pt x="14681" y="784"/>
                  <a:pt x="14732" y="797"/>
                  <a:pt x="14780" y="812"/>
                </a:cubicBezTo>
                <a:cubicBezTo>
                  <a:pt x="14788" y="816"/>
                  <a:pt x="14797" y="822"/>
                  <a:pt x="14805" y="826"/>
                </a:cubicBezTo>
                <a:cubicBezTo>
                  <a:pt x="14800" y="822"/>
                  <a:pt x="14795" y="818"/>
                  <a:pt x="14788" y="814"/>
                </a:cubicBezTo>
                <a:cubicBezTo>
                  <a:pt x="14915" y="853"/>
                  <a:pt x="15032" y="897"/>
                  <a:pt x="15135" y="938"/>
                </a:cubicBezTo>
                <a:cubicBezTo>
                  <a:pt x="15028" y="888"/>
                  <a:pt x="14898" y="832"/>
                  <a:pt x="14745" y="782"/>
                </a:cubicBezTo>
                <a:cubicBezTo>
                  <a:pt x="14650" y="718"/>
                  <a:pt x="14530" y="647"/>
                  <a:pt x="14355" y="600"/>
                </a:cubicBezTo>
                <a:cubicBezTo>
                  <a:pt x="14500" y="627"/>
                  <a:pt x="14640" y="661"/>
                  <a:pt x="14755" y="701"/>
                </a:cubicBezTo>
                <a:cubicBezTo>
                  <a:pt x="14579" y="622"/>
                  <a:pt x="14330" y="552"/>
                  <a:pt x="14040" y="511"/>
                </a:cubicBezTo>
                <a:cubicBezTo>
                  <a:pt x="14034" y="508"/>
                  <a:pt x="14030" y="508"/>
                  <a:pt x="14024" y="505"/>
                </a:cubicBezTo>
                <a:cubicBezTo>
                  <a:pt x="14174" y="474"/>
                  <a:pt x="14349" y="474"/>
                  <a:pt x="14476" y="547"/>
                </a:cubicBezTo>
                <a:cubicBezTo>
                  <a:pt x="14361" y="466"/>
                  <a:pt x="14166" y="462"/>
                  <a:pt x="13984" y="493"/>
                </a:cubicBezTo>
                <a:cubicBezTo>
                  <a:pt x="13907" y="467"/>
                  <a:pt x="13832" y="443"/>
                  <a:pt x="13756" y="421"/>
                </a:cubicBezTo>
                <a:cubicBezTo>
                  <a:pt x="13878" y="419"/>
                  <a:pt x="14004" y="423"/>
                  <a:pt x="14133" y="432"/>
                </a:cubicBezTo>
                <a:cubicBezTo>
                  <a:pt x="13994" y="415"/>
                  <a:pt x="13849" y="407"/>
                  <a:pt x="13704" y="404"/>
                </a:cubicBezTo>
                <a:cubicBezTo>
                  <a:pt x="13607" y="377"/>
                  <a:pt x="13508" y="353"/>
                  <a:pt x="13408" y="331"/>
                </a:cubicBezTo>
                <a:cubicBezTo>
                  <a:pt x="13562" y="336"/>
                  <a:pt x="13711" y="351"/>
                  <a:pt x="13849" y="382"/>
                </a:cubicBezTo>
                <a:cubicBezTo>
                  <a:pt x="13725" y="349"/>
                  <a:pt x="13582" y="330"/>
                  <a:pt x="13436" y="321"/>
                </a:cubicBezTo>
                <a:cubicBezTo>
                  <a:pt x="13482" y="316"/>
                  <a:pt x="13534" y="313"/>
                  <a:pt x="13582" y="312"/>
                </a:cubicBezTo>
                <a:cubicBezTo>
                  <a:pt x="13628" y="318"/>
                  <a:pt x="13673" y="323"/>
                  <a:pt x="13719" y="331"/>
                </a:cubicBezTo>
                <a:cubicBezTo>
                  <a:pt x="13685" y="323"/>
                  <a:pt x="13647" y="319"/>
                  <a:pt x="13611" y="312"/>
                </a:cubicBezTo>
                <a:cubicBezTo>
                  <a:pt x="13711" y="311"/>
                  <a:pt x="13811" y="318"/>
                  <a:pt x="13912" y="340"/>
                </a:cubicBezTo>
                <a:cubicBezTo>
                  <a:pt x="13802" y="312"/>
                  <a:pt x="13685" y="302"/>
                  <a:pt x="13567" y="304"/>
                </a:cubicBezTo>
                <a:cubicBezTo>
                  <a:pt x="13452" y="284"/>
                  <a:pt x="13337" y="268"/>
                  <a:pt x="13210" y="260"/>
                </a:cubicBezTo>
                <a:cubicBezTo>
                  <a:pt x="13209" y="229"/>
                  <a:pt x="13200" y="199"/>
                  <a:pt x="13177" y="169"/>
                </a:cubicBezTo>
                <a:cubicBezTo>
                  <a:pt x="13192" y="201"/>
                  <a:pt x="13186" y="230"/>
                  <a:pt x="13177" y="258"/>
                </a:cubicBezTo>
                <a:cubicBezTo>
                  <a:pt x="13119" y="255"/>
                  <a:pt x="13065" y="252"/>
                  <a:pt x="13010" y="252"/>
                </a:cubicBezTo>
                <a:cubicBezTo>
                  <a:pt x="12913" y="235"/>
                  <a:pt x="12813" y="221"/>
                  <a:pt x="12717" y="208"/>
                </a:cubicBezTo>
                <a:lnTo>
                  <a:pt x="12763" y="206"/>
                </a:lnTo>
                <a:lnTo>
                  <a:pt x="12696" y="206"/>
                </a:lnTo>
                <a:cubicBezTo>
                  <a:pt x="12610" y="194"/>
                  <a:pt x="12520" y="183"/>
                  <a:pt x="12437" y="175"/>
                </a:cubicBezTo>
                <a:cubicBezTo>
                  <a:pt x="12634" y="161"/>
                  <a:pt x="12846" y="166"/>
                  <a:pt x="13069" y="197"/>
                </a:cubicBezTo>
                <a:cubicBezTo>
                  <a:pt x="12819" y="153"/>
                  <a:pt x="12557" y="142"/>
                  <a:pt x="12296" y="163"/>
                </a:cubicBezTo>
                <a:cubicBezTo>
                  <a:pt x="12287" y="154"/>
                  <a:pt x="12280" y="146"/>
                  <a:pt x="12266" y="137"/>
                </a:cubicBezTo>
                <a:cubicBezTo>
                  <a:pt x="12337" y="135"/>
                  <a:pt x="12411" y="136"/>
                  <a:pt x="12500" y="146"/>
                </a:cubicBezTo>
                <a:cubicBezTo>
                  <a:pt x="12414" y="133"/>
                  <a:pt x="12333" y="128"/>
                  <a:pt x="12251" y="126"/>
                </a:cubicBezTo>
                <a:cubicBezTo>
                  <a:pt x="12235" y="114"/>
                  <a:pt x="12219" y="100"/>
                  <a:pt x="12202" y="88"/>
                </a:cubicBezTo>
                <a:cubicBezTo>
                  <a:pt x="12249" y="88"/>
                  <a:pt x="12294" y="88"/>
                  <a:pt x="12340" y="88"/>
                </a:cubicBezTo>
                <a:cubicBezTo>
                  <a:pt x="12294" y="86"/>
                  <a:pt x="12245" y="84"/>
                  <a:pt x="12194" y="84"/>
                </a:cubicBezTo>
                <a:cubicBezTo>
                  <a:pt x="12148" y="54"/>
                  <a:pt x="12091" y="27"/>
                  <a:pt x="12027" y="0"/>
                </a:cubicBezTo>
                <a:cubicBezTo>
                  <a:pt x="12084" y="27"/>
                  <a:pt x="12126" y="54"/>
                  <a:pt x="12162" y="84"/>
                </a:cubicBezTo>
                <a:cubicBezTo>
                  <a:pt x="11948" y="83"/>
                  <a:pt x="11714" y="100"/>
                  <a:pt x="11547" y="140"/>
                </a:cubicBezTo>
                <a:cubicBezTo>
                  <a:pt x="11536" y="140"/>
                  <a:pt x="11528" y="140"/>
                  <a:pt x="11518" y="140"/>
                </a:cubicBezTo>
                <a:cubicBezTo>
                  <a:pt x="11464" y="125"/>
                  <a:pt x="11400" y="112"/>
                  <a:pt x="11333" y="105"/>
                </a:cubicBezTo>
                <a:cubicBezTo>
                  <a:pt x="11453" y="71"/>
                  <a:pt x="11579" y="45"/>
                  <a:pt x="11757" y="38"/>
                </a:cubicBezTo>
                <a:cubicBezTo>
                  <a:pt x="11571" y="39"/>
                  <a:pt x="11415" y="63"/>
                  <a:pt x="11280" y="98"/>
                </a:cubicBezTo>
                <a:cubicBezTo>
                  <a:pt x="11151" y="86"/>
                  <a:pt x="11018" y="93"/>
                  <a:pt x="10894" y="138"/>
                </a:cubicBezTo>
                <a:cubicBezTo>
                  <a:pt x="11024" y="102"/>
                  <a:pt x="11143" y="96"/>
                  <a:pt x="11247" y="105"/>
                </a:cubicBezTo>
                <a:cubicBezTo>
                  <a:pt x="11194" y="121"/>
                  <a:pt x="11138" y="137"/>
                  <a:pt x="11088" y="154"/>
                </a:cubicBezTo>
                <a:cubicBezTo>
                  <a:pt x="11043" y="156"/>
                  <a:pt x="11001" y="159"/>
                  <a:pt x="10955" y="162"/>
                </a:cubicBezTo>
                <a:cubicBezTo>
                  <a:pt x="10940" y="158"/>
                  <a:pt x="10923" y="155"/>
                  <a:pt x="10907" y="153"/>
                </a:cubicBezTo>
                <a:cubicBezTo>
                  <a:pt x="10940" y="148"/>
                  <a:pt x="10966" y="142"/>
                  <a:pt x="11001" y="138"/>
                </a:cubicBezTo>
                <a:cubicBezTo>
                  <a:pt x="10955" y="140"/>
                  <a:pt x="10911" y="144"/>
                  <a:pt x="10867" y="146"/>
                </a:cubicBezTo>
                <a:cubicBezTo>
                  <a:pt x="10663" y="111"/>
                  <a:pt x="10440" y="102"/>
                  <a:pt x="10268" y="161"/>
                </a:cubicBezTo>
                <a:cubicBezTo>
                  <a:pt x="10216" y="162"/>
                  <a:pt x="10161" y="163"/>
                  <a:pt x="10107" y="169"/>
                </a:cubicBezTo>
                <a:cubicBezTo>
                  <a:pt x="10157" y="166"/>
                  <a:pt x="10206" y="166"/>
                  <a:pt x="10255" y="166"/>
                </a:cubicBezTo>
                <a:cubicBezTo>
                  <a:pt x="10335" y="167"/>
                  <a:pt x="10405" y="174"/>
                  <a:pt x="10475" y="184"/>
                </a:cubicBezTo>
                <a:cubicBezTo>
                  <a:pt x="10426" y="190"/>
                  <a:pt x="10386" y="197"/>
                  <a:pt x="10341" y="206"/>
                </a:cubicBezTo>
                <a:cubicBezTo>
                  <a:pt x="10184" y="196"/>
                  <a:pt x="9998" y="206"/>
                  <a:pt x="9848" y="229"/>
                </a:cubicBezTo>
                <a:cubicBezTo>
                  <a:pt x="9766" y="219"/>
                  <a:pt x="9671" y="218"/>
                  <a:pt x="9561" y="232"/>
                </a:cubicBezTo>
                <a:cubicBezTo>
                  <a:pt x="9661" y="222"/>
                  <a:pt x="9746" y="225"/>
                  <a:pt x="9819" y="235"/>
                </a:cubicBezTo>
                <a:cubicBezTo>
                  <a:pt x="9753" y="245"/>
                  <a:pt x="9693" y="259"/>
                  <a:pt x="9651" y="273"/>
                </a:cubicBezTo>
                <a:cubicBezTo>
                  <a:pt x="9703" y="258"/>
                  <a:pt x="9769" y="246"/>
                  <a:pt x="9839" y="237"/>
                </a:cubicBezTo>
                <a:cubicBezTo>
                  <a:pt x="9895" y="246"/>
                  <a:pt x="9940" y="262"/>
                  <a:pt x="9980" y="279"/>
                </a:cubicBezTo>
                <a:cubicBezTo>
                  <a:pt x="9909" y="291"/>
                  <a:pt x="9848" y="302"/>
                  <a:pt x="9790" y="314"/>
                </a:cubicBezTo>
                <a:cubicBezTo>
                  <a:pt x="9542" y="277"/>
                  <a:pt x="9271" y="257"/>
                  <a:pt x="9169" y="364"/>
                </a:cubicBezTo>
                <a:cubicBezTo>
                  <a:pt x="9079" y="373"/>
                  <a:pt x="8993" y="387"/>
                  <a:pt x="8939" y="403"/>
                </a:cubicBezTo>
                <a:cubicBezTo>
                  <a:pt x="8998" y="388"/>
                  <a:pt x="9077" y="378"/>
                  <a:pt x="9158" y="373"/>
                </a:cubicBezTo>
                <a:cubicBezTo>
                  <a:pt x="9157" y="375"/>
                  <a:pt x="9153" y="376"/>
                  <a:pt x="9151" y="377"/>
                </a:cubicBezTo>
                <a:cubicBezTo>
                  <a:pt x="9157" y="376"/>
                  <a:pt x="9158" y="375"/>
                  <a:pt x="9161" y="373"/>
                </a:cubicBezTo>
                <a:cubicBezTo>
                  <a:pt x="9278" y="366"/>
                  <a:pt x="9403" y="369"/>
                  <a:pt x="9503" y="381"/>
                </a:cubicBezTo>
                <a:cubicBezTo>
                  <a:pt x="9468" y="393"/>
                  <a:pt x="9437" y="406"/>
                  <a:pt x="9401" y="418"/>
                </a:cubicBezTo>
                <a:cubicBezTo>
                  <a:pt x="9167" y="425"/>
                  <a:pt x="8939" y="449"/>
                  <a:pt x="8809" y="525"/>
                </a:cubicBezTo>
                <a:cubicBezTo>
                  <a:pt x="8797" y="529"/>
                  <a:pt x="8793" y="537"/>
                  <a:pt x="8782" y="541"/>
                </a:cubicBezTo>
                <a:cubicBezTo>
                  <a:pt x="8852" y="518"/>
                  <a:pt x="8950" y="513"/>
                  <a:pt x="9044" y="522"/>
                </a:cubicBezTo>
                <a:cubicBezTo>
                  <a:pt x="8909" y="556"/>
                  <a:pt x="8802" y="597"/>
                  <a:pt x="8738" y="648"/>
                </a:cubicBezTo>
                <a:cubicBezTo>
                  <a:pt x="8562" y="652"/>
                  <a:pt x="8403" y="689"/>
                  <a:pt x="8433" y="755"/>
                </a:cubicBezTo>
                <a:cubicBezTo>
                  <a:pt x="8429" y="689"/>
                  <a:pt x="8574" y="664"/>
                  <a:pt x="8724" y="663"/>
                </a:cubicBezTo>
                <a:cubicBezTo>
                  <a:pt x="8718" y="670"/>
                  <a:pt x="8714" y="677"/>
                  <a:pt x="8707" y="684"/>
                </a:cubicBezTo>
                <a:cubicBezTo>
                  <a:pt x="8493" y="737"/>
                  <a:pt x="8323" y="809"/>
                  <a:pt x="8226" y="886"/>
                </a:cubicBezTo>
                <a:cubicBezTo>
                  <a:pt x="8328" y="815"/>
                  <a:pt x="8495" y="753"/>
                  <a:pt x="8689" y="708"/>
                </a:cubicBezTo>
                <a:cubicBezTo>
                  <a:pt x="8685" y="717"/>
                  <a:pt x="8669" y="725"/>
                  <a:pt x="8667" y="734"/>
                </a:cubicBezTo>
                <a:cubicBezTo>
                  <a:pt x="8678" y="722"/>
                  <a:pt x="8700" y="713"/>
                  <a:pt x="8714" y="702"/>
                </a:cubicBezTo>
                <a:cubicBezTo>
                  <a:pt x="8758" y="692"/>
                  <a:pt x="8806" y="683"/>
                  <a:pt x="8849" y="675"/>
                </a:cubicBezTo>
                <a:cubicBezTo>
                  <a:pt x="8824" y="692"/>
                  <a:pt x="8802" y="710"/>
                  <a:pt x="8778" y="727"/>
                </a:cubicBezTo>
                <a:cubicBezTo>
                  <a:pt x="8552" y="768"/>
                  <a:pt x="8429" y="839"/>
                  <a:pt x="8375" y="918"/>
                </a:cubicBezTo>
                <a:cubicBezTo>
                  <a:pt x="8255" y="979"/>
                  <a:pt x="8204" y="1057"/>
                  <a:pt x="8204" y="1120"/>
                </a:cubicBezTo>
                <a:cubicBezTo>
                  <a:pt x="8214" y="1068"/>
                  <a:pt x="8269" y="1011"/>
                  <a:pt x="8353" y="962"/>
                </a:cubicBezTo>
                <a:cubicBezTo>
                  <a:pt x="8328" y="1026"/>
                  <a:pt x="8342" y="1089"/>
                  <a:pt x="8382" y="1140"/>
                </a:cubicBezTo>
                <a:cubicBezTo>
                  <a:pt x="8272" y="1153"/>
                  <a:pt x="8169" y="1163"/>
                  <a:pt x="8046" y="1152"/>
                </a:cubicBezTo>
                <a:cubicBezTo>
                  <a:pt x="8176" y="1170"/>
                  <a:pt x="8306" y="1162"/>
                  <a:pt x="8433" y="1150"/>
                </a:cubicBezTo>
                <a:cubicBezTo>
                  <a:pt x="8429" y="1160"/>
                  <a:pt x="8429" y="1171"/>
                  <a:pt x="8422" y="1180"/>
                </a:cubicBezTo>
                <a:cubicBezTo>
                  <a:pt x="8262" y="1173"/>
                  <a:pt x="8132" y="1194"/>
                  <a:pt x="8141" y="1278"/>
                </a:cubicBezTo>
                <a:cubicBezTo>
                  <a:pt x="8158" y="1199"/>
                  <a:pt x="8272" y="1182"/>
                  <a:pt x="8412" y="1194"/>
                </a:cubicBezTo>
                <a:cubicBezTo>
                  <a:pt x="8384" y="1234"/>
                  <a:pt x="8326" y="1268"/>
                  <a:pt x="8176" y="1289"/>
                </a:cubicBezTo>
                <a:cubicBezTo>
                  <a:pt x="8328" y="1271"/>
                  <a:pt x="8400" y="1237"/>
                  <a:pt x="8442" y="1197"/>
                </a:cubicBezTo>
                <a:cubicBezTo>
                  <a:pt x="8442" y="1201"/>
                  <a:pt x="8442" y="1205"/>
                  <a:pt x="8439" y="1209"/>
                </a:cubicBezTo>
                <a:cubicBezTo>
                  <a:pt x="8335" y="1287"/>
                  <a:pt x="8300" y="1369"/>
                  <a:pt x="8315" y="1452"/>
                </a:cubicBezTo>
                <a:cubicBezTo>
                  <a:pt x="8296" y="1473"/>
                  <a:pt x="8283" y="1493"/>
                  <a:pt x="8257" y="1511"/>
                </a:cubicBezTo>
                <a:cubicBezTo>
                  <a:pt x="8269" y="1505"/>
                  <a:pt x="8274" y="1500"/>
                  <a:pt x="8283" y="1495"/>
                </a:cubicBezTo>
                <a:cubicBezTo>
                  <a:pt x="8294" y="1522"/>
                  <a:pt x="8340" y="1538"/>
                  <a:pt x="8394" y="1550"/>
                </a:cubicBezTo>
                <a:lnTo>
                  <a:pt x="8357" y="1605"/>
                </a:lnTo>
                <a:lnTo>
                  <a:pt x="8419" y="1552"/>
                </a:lnTo>
                <a:cubicBezTo>
                  <a:pt x="8458" y="1559"/>
                  <a:pt x="8496" y="1564"/>
                  <a:pt x="8542" y="1566"/>
                </a:cubicBezTo>
                <a:cubicBezTo>
                  <a:pt x="8557" y="1585"/>
                  <a:pt x="8569" y="1595"/>
                  <a:pt x="8569" y="1595"/>
                </a:cubicBezTo>
                <a:cubicBezTo>
                  <a:pt x="8569" y="1595"/>
                  <a:pt x="8657" y="1690"/>
                  <a:pt x="8355" y="1618"/>
                </a:cubicBezTo>
                <a:cubicBezTo>
                  <a:pt x="8052" y="1548"/>
                  <a:pt x="7978" y="1668"/>
                  <a:pt x="8076" y="1796"/>
                </a:cubicBezTo>
                <a:cubicBezTo>
                  <a:pt x="8176" y="1925"/>
                  <a:pt x="8172" y="2116"/>
                  <a:pt x="8310" y="2329"/>
                </a:cubicBezTo>
                <a:cubicBezTo>
                  <a:pt x="8454" y="2542"/>
                  <a:pt x="8905" y="2437"/>
                  <a:pt x="8987" y="2492"/>
                </a:cubicBezTo>
                <a:cubicBezTo>
                  <a:pt x="9062" y="2544"/>
                  <a:pt x="9161" y="2880"/>
                  <a:pt x="9197" y="3106"/>
                </a:cubicBezTo>
                <a:cubicBezTo>
                  <a:pt x="9135" y="3106"/>
                  <a:pt x="9087" y="3109"/>
                  <a:pt x="9058" y="3109"/>
                </a:cubicBezTo>
                <a:cubicBezTo>
                  <a:pt x="8646" y="3129"/>
                  <a:pt x="8300" y="3295"/>
                  <a:pt x="7759" y="3356"/>
                </a:cubicBezTo>
                <a:cubicBezTo>
                  <a:pt x="7222" y="3417"/>
                  <a:pt x="4462" y="3654"/>
                  <a:pt x="3985" y="3715"/>
                </a:cubicBezTo>
                <a:cubicBezTo>
                  <a:pt x="3511" y="3777"/>
                  <a:pt x="3193" y="3726"/>
                  <a:pt x="2813" y="4014"/>
                </a:cubicBezTo>
                <a:cubicBezTo>
                  <a:pt x="2433" y="4302"/>
                  <a:pt x="1416" y="5843"/>
                  <a:pt x="1101" y="6049"/>
                </a:cubicBezTo>
                <a:cubicBezTo>
                  <a:pt x="784" y="6254"/>
                  <a:pt x="626" y="6522"/>
                  <a:pt x="467" y="6676"/>
                </a:cubicBezTo>
                <a:cubicBezTo>
                  <a:pt x="308" y="6831"/>
                  <a:pt x="-199" y="7416"/>
                  <a:pt x="85" y="7961"/>
                </a:cubicBezTo>
                <a:cubicBezTo>
                  <a:pt x="372" y="8505"/>
                  <a:pt x="1006" y="9142"/>
                  <a:pt x="1482" y="9543"/>
                </a:cubicBezTo>
                <a:cubicBezTo>
                  <a:pt x="1956" y="9944"/>
                  <a:pt x="2338" y="10541"/>
                  <a:pt x="2780" y="10488"/>
                </a:cubicBezTo>
                <a:cubicBezTo>
                  <a:pt x="3226" y="10438"/>
                  <a:pt x="3540" y="10417"/>
                  <a:pt x="3763" y="10438"/>
                </a:cubicBezTo>
                <a:cubicBezTo>
                  <a:pt x="3985" y="10458"/>
                  <a:pt x="3923" y="10530"/>
                  <a:pt x="4017" y="10643"/>
                </a:cubicBezTo>
                <a:cubicBezTo>
                  <a:pt x="4115" y="10756"/>
                  <a:pt x="4367" y="11177"/>
                  <a:pt x="4654" y="11290"/>
                </a:cubicBezTo>
                <a:cubicBezTo>
                  <a:pt x="4938" y="11403"/>
                  <a:pt x="5001" y="11403"/>
                  <a:pt x="5001" y="11516"/>
                </a:cubicBezTo>
                <a:cubicBezTo>
                  <a:pt x="5001" y="11630"/>
                  <a:pt x="4525" y="13315"/>
                  <a:pt x="4367" y="13912"/>
                </a:cubicBezTo>
                <a:cubicBezTo>
                  <a:pt x="4210" y="14508"/>
                  <a:pt x="4304" y="15464"/>
                  <a:pt x="4081" y="15905"/>
                </a:cubicBezTo>
                <a:cubicBezTo>
                  <a:pt x="3859" y="16347"/>
                  <a:pt x="3573" y="17365"/>
                  <a:pt x="3540" y="17755"/>
                </a:cubicBezTo>
                <a:cubicBezTo>
                  <a:pt x="3511" y="18146"/>
                  <a:pt x="3259" y="18599"/>
                  <a:pt x="3130" y="18783"/>
                </a:cubicBezTo>
                <a:cubicBezTo>
                  <a:pt x="3003" y="18968"/>
                  <a:pt x="2749" y="19256"/>
                  <a:pt x="3193" y="19471"/>
                </a:cubicBezTo>
                <a:cubicBezTo>
                  <a:pt x="3636" y="19688"/>
                  <a:pt x="3733" y="19903"/>
                  <a:pt x="3733" y="20078"/>
                </a:cubicBezTo>
                <a:cubicBezTo>
                  <a:pt x="3733" y="20253"/>
                  <a:pt x="3733" y="20592"/>
                  <a:pt x="3733" y="20592"/>
                </a:cubicBezTo>
                <a:lnTo>
                  <a:pt x="4017" y="20592"/>
                </a:lnTo>
                <a:cubicBezTo>
                  <a:pt x="4017" y="20592"/>
                  <a:pt x="3825" y="21188"/>
                  <a:pt x="4367" y="21312"/>
                </a:cubicBezTo>
                <a:cubicBezTo>
                  <a:pt x="4906" y="21435"/>
                  <a:pt x="5856" y="21600"/>
                  <a:pt x="6966" y="21569"/>
                </a:cubicBezTo>
                <a:cubicBezTo>
                  <a:pt x="8076" y="21537"/>
                  <a:pt x="8172" y="21414"/>
                  <a:pt x="8015" y="21198"/>
                </a:cubicBezTo>
                <a:cubicBezTo>
                  <a:pt x="7855" y="20983"/>
                  <a:pt x="7791" y="20849"/>
                  <a:pt x="7538" y="20489"/>
                </a:cubicBezTo>
                <a:cubicBezTo>
                  <a:pt x="7283" y="20130"/>
                  <a:pt x="6778" y="19760"/>
                  <a:pt x="7063" y="19647"/>
                </a:cubicBezTo>
                <a:cubicBezTo>
                  <a:pt x="7344" y="19533"/>
                  <a:pt x="8235" y="19297"/>
                  <a:pt x="7950" y="18947"/>
                </a:cubicBezTo>
                <a:cubicBezTo>
                  <a:pt x="7663" y="18599"/>
                  <a:pt x="7126" y="18331"/>
                  <a:pt x="7442" y="18218"/>
                </a:cubicBezTo>
                <a:cubicBezTo>
                  <a:pt x="7759" y="18105"/>
                  <a:pt x="8172" y="17313"/>
                  <a:pt x="8552" y="16698"/>
                </a:cubicBezTo>
                <a:cubicBezTo>
                  <a:pt x="8932" y="16080"/>
                  <a:pt x="10073" y="14672"/>
                  <a:pt x="10614" y="14025"/>
                </a:cubicBezTo>
                <a:cubicBezTo>
                  <a:pt x="11151" y="13377"/>
                  <a:pt x="12361" y="12472"/>
                  <a:pt x="12361" y="12472"/>
                </a:cubicBezTo>
                <a:cubicBezTo>
                  <a:pt x="12361" y="12472"/>
                  <a:pt x="12391" y="14374"/>
                  <a:pt x="12548" y="14733"/>
                </a:cubicBezTo>
                <a:cubicBezTo>
                  <a:pt x="12706" y="15093"/>
                  <a:pt x="13056" y="15546"/>
                  <a:pt x="13085" y="15802"/>
                </a:cubicBezTo>
                <a:cubicBezTo>
                  <a:pt x="13119" y="16060"/>
                  <a:pt x="13085" y="16738"/>
                  <a:pt x="13278" y="17129"/>
                </a:cubicBezTo>
                <a:cubicBezTo>
                  <a:pt x="13465" y="17520"/>
                  <a:pt x="13688" y="18073"/>
                  <a:pt x="13626" y="18300"/>
                </a:cubicBezTo>
                <a:cubicBezTo>
                  <a:pt x="13562" y="18527"/>
                  <a:pt x="13436" y="18639"/>
                  <a:pt x="13655" y="18865"/>
                </a:cubicBezTo>
                <a:cubicBezTo>
                  <a:pt x="13881" y="19092"/>
                  <a:pt x="14007" y="19256"/>
                  <a:pt x="13942" y="19482"/>
                </a:cubicBezTo>
                <a:cubicBezTo>
                  <a:pt x="13881" y="19708"/>
                  <a:pt x="13912" y="19903"/>
                  <a:pt x="13881" y="19986"/>
                </a:cubicBezTo>
                <a:cubicBezTo>
                  <a:pt x="13849" y="20068"/>
                  <a:pt x="14227" y="20140"/>
                  <a:pt x="14577" y="20191"/>
                </a:cubicBezTo>
                <a:cubicBezTo>
                  <a:pt x="14926" y="20243"/>
                  <a:pt x="15116" y="20295"/>
                  <a:pt x="15403" y="20253"/>
                </a:cubicBezTo>
                <a:cubicBezTo>
                  <a:pt x="15688" y="20211"/>
                  <a:pt x="15878" y="20170"/>
                  <a:pt x="15878" y="20170"/>
                </a:cubicBezTo>
                <a:cubicBezTo>
                  <a:pt x="15878" y="20170"/>
                  <a:pt x="16640" y="20674"/>
                  <a:pt x="17493" y="20797"/>
                </a:cubicBezTo>
                <a:cubicBezTo>
                  <a:pt x="18351" y="20920"/>
                  <a:pt x="19219" y="20982"/>
                  <a:pt x="19757" y="20971"/>
                </a:cubicBezTo>
                <a:cubicBezTo>
                  <a:pt x="20297" y="20961"/>
                  <a:pt x="21401" y="20772"/>
                  <a:pt x="21116" y="2064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800"/>
          </a:p>
        </p:txBody>
      </p:sp>
      <p:sp>
        <p:nvSpPr>
          <p:cNvPr id="20" name="Shape 8065"/>
          <p:cNvSpPr/>
          <p:nvPr/>
        </p:nvSpPr>
        <p:spPr>
          <a:xfrm>
            <a:off x="6408189" y="3153435"/>
            <a:ext cx="1085778" cy="394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6" h="21287" extrusionOk="0">
                <a:moveTo>
                  <a:pt x="18898" y="5020"/>
                </a:moveTo>
                <a:cubicBezTo>
                  <a:pt x="17015" y="4295"/>
                  <a:pt x="15605" y="3702"/>
                  <a:pt x="15055" y="3538"/>
                </a:cubicBezTo>
                <a:cubicBezTo>
                  <a:pt x="14505" y="3375"/>
                  <a:pt x="14195" y="3323"/>
                  <a:pt x="13213" y="3273"/>
                </a:cubicBezTo>
                <a:cubicBezTo>
                  <a:pt x="12234" y="3221"/>
                  <a:pt x="10589" y="3212"/>
                  <a:pt x="10431" y="3089"/>
                </a:cubicBezTo>
                <a:cubicBezTo>
                  <a:pt x="10276" y="2967"/>
                  <a:pt x="10349" y="2936"/>
                  <a:pt x="10701" y="2732"/>
                </a:cubicBezTo>
                <a:cubicBezTo>
                  <a:pt x="11059" y="2526"/>
                  <a:pt x="12193" y="1935"/>
                  <a:pt x="12269" y="1741"/>
                </a:cubicBezTo>
                <a:cubicBezTo>
                  <a:pt x="12350" y="1548"/>
                  <a:pt x="14000" y="628"/>
                  <a:pt x="11770" y="280"/>
                </a:cubicBezTo>
                <a:cubicBezTo>
                  <a:pt x="9526" y="-66"/>
                  <a:pt x="6589" y="-200"/>
                  <a:pt x="5096" y="525"/>
                </a:cubicBezTo>
                <a:cubicBezTo>
                  <a:pt x="4356" y="904"/>
                  <a:pt x="4630" y="1189"/>
                  <a:pt x="4589" y="1261"/>
                </a:cubicBezTo>
                <a:cubicBezTo>
                  <a:pt x="4589" y="1261"/>
                  <a:pt x="3805" y="1230"/>
                  <a:pt x="4115" y="1474"/>
                </a:cubicBezTo>
                <a:cubicBezTo>
                  <a:pt x="4429" y="1721"/>
                  <a:pt x="4470" y="1783"/>
                  <a:pt x="4470" y="1873"/>
                </a:cubicBezTo>
                <a:cubicBezTo>
                  <a:pt x="4470" y="1966"/>
                  <a:pt x="4392" y="1956"/>
                  <a:pt x="4705" y="1966"/>
                </a:cubicBezTo>
                <a:cubicBezTo>
                  <a:pt x="5026" y="1976"/>
                  <a:pt x="5728" y="2283"/>
                  <a:pt x="5451" y="2436"/>
                </a:cubicBezTo>
                <a:lnTo>
                  <a:pt x="4630" y="2793"/>
                </a:lnTo>
                <a:cubicBezTo>
                  <a:pt x="4589" y="2936"/>
                  <a:pt x="4276" y="2926"/>
                  <a:pt x="3768" y="3079"/>
                </a:cubicBezTo>
                <a:cubicBezTo>
                  <a:pt x="3258" y="3232"/>
                  <a:pt x="40" y="3640"/>
                  <a:pt x="1" y="4119"/>
                </a:cubicBezTo>
                <a:cubicBezTo>
                  <a:pt x="-35" y="4601"/>
                  <a:pt x="868" y="5347"/>
                  <a:pt x="1842" y="6000"/>
                </a:cubicBezTo>
                <a:cubicBezTo>
                  <a:pt x="2825" y="6654"/>
                  <a:pt x="3691" y="6929"/>
                  <a:pt x="3691" y="7521"/>
                </a:cubicBezTo>
                <a:cubicBezTo>
                  <a:pt x="3691" y="8113"/>
                  <a:pt x="2431" y="9338"/>
                  <a:pt x="2393" y="9554"/>
                </a:cubicBezTo>
                <a:cubicBezTo>
                  <a:pt x="2356" y="9768"/>
                  <a:pt x="2510" y="9727"/>
                  <a:pt x="2860" y="9738"/>
                </a:cubicBezTo>
                <a:cubicBezTo>
                  <a:pt x="3214" y="9748"/>
                  <a:pt x="2548" y="10065"/>
                  <a:pt x="3024" y="10729"/>
                </a:cubicBezTo>
                <a:cubicBezTo>
                  <a:pt x="3491" y="11392"/>
                  <a:pt x="4042" y="12269"/>
                  <a:pt x="4042" y="12853"/>
                </a:cubicBezTo>
                <a:cubicBezTo>
                  <a:pt x="4042" y="13433"/>
                  <a:pt x="3923" y="14108"/>
                  <a:pt x="4861" y="14230"/>
                </a:cubicBezTo>
                <a:cubicBezTo>
                  <a:pt x="5807" y="14353"/>
                  <a:pt x="6980" y="14221"/>
                  <a:pt x="6941" y="14455"/>
                </a:cubicBezTo>
                <a:cubicBezTo>
                  <a:pt x="6899" y="14689"/>
                  <a:pt x="5295" y="15528"/>
                  <a:pt x="5767" y="16273"/>
                </a:cubicBezTo>
                <a:cubicBezTo>
                  <a:pt x="6237" y="17019"/>
                  <a:pt x="6626" y="17775"/>
                  <a:pt x="6152" y="17826"/>
                </a:cubicBezTo>
                <a:cubicBezTo>
                  <a:pt x="5684" y="17876"/>
                  <a:pt x="4001" y="18325"/>
                  <a:pt x="4742" y="18694"/>
                </a:cubicBezTo>
                <a:cubicBezTo>
                  <a:pt x="5139" y="18847"/>
                  <a:pt x="5646" y="18694"/>
                  <a:pt x="5646" y="19010"/>
                </a:cubicBezTo>
                <a:cubicBezTo>
                  <a:pt x="5646" y="19328"/>
                  <a:pt x="5684" y="19520"/>
                  <a:pt x="5684" y="19520"/>
                </a:cubicBezTo>
                <a:lnTo>
                  <a:pt x="5924" y="19531"/>
                </a:lnTo>
                <a:cubicBezTo>
                  <a:pt x="5924" y="19531"/>
                  <a:pt x="5767" y="19562"/>
                  <a:pt x="5728" y="19632"/>
                </a:cubicBezTo>
                <a:cubicBezTo>
                  <a:pt x="5728" y="19632"/>
                  <a:pt x="4356" y="20604"/>
                  <a:pt x="5139" y="20869"/>
                </a:cubicBezTo>
                <a:cubicBezTo>
                  <a:pt x="5924" y="21134"/>
                  <a:pt x="6626" y="21400"/>
                  <a:pt x="7370" y="21237"/>
                </a:cubicBezTo>
                <a:cubicBezTo>
                  <a:pt x="8116" y="21073"/>
                  <a:pt x="9178" y="20848"/>
                  <a:pt x="9178" y="20502"/>
                </a:cubicBezTo>
                <a:cubicBezTo>
                  <a:pt x="9178" y="20153"/>
                  <a:pt x="8979" y="19999"/>
                  <a:pt x="9452" y="20052"/>
                </a:cubicBezTo>
                <a:cubicBezTo>
                  <a:pt x="9920" y="20104"/>
                  <a:pt x="12156" y="20124"/>
                  <a:pt x="13213" y="20124"/>
                </a:cubicBezTo>
                <a:cubicBezTo>
                  <a:pt x="14272" y="20124"/>
                  <a:pt x="14469" y="20072"/>
                  <a:pt x="13918" y="19999"/>
                </a:cubicBezTo>
                <a:cubicBezTo>
                  <a:pt x="13371" y="19930"/>
                  <a:pt x="10818" y="19632"/>
                  <a:pt x="10548" y="19071"/>
                </a:cubicBezTo>
                <a:cubicBezTo>
                  <a:pt x="10276" y="18510"/>
                  <a:pt x="9645" y="17959"/>
                  <a:pt x="10780" y="17049"/>
                </a:cubicBezTo>
                <a:cubicBezTo>
                  <a:pt x="11920" y="16141"/>
                  <a:pt x="12269" y="15579"/>
                  <a:pt x="12586" y="15160"/>
                </a:cubicBezTo>
                <a:cubicBezTo>
                  <a:pt x="13179" y="14077"/>
                  <a:pt x="12980" y="14087"/>
                  <a:pt x="13803" y="13975"/>
                </a:cubicBezTo>
                <a:cubicBezTo>
                  <a:pt x="13803" y="13975"/>
                  <a:pt x="14354" y="13873"/>
                  <a:pt x="14975" y="13833"/>
                </a:cubicBezTo>
                <a:cubicBezTo>
                  <a:pt x="15605" y="13791"/>
                  <a:pt x="16586" y="13731"/>
                  <a:pt x="16623" y="13535"/>
                </a:cubicBezTo>
                <a:cubicBezTo>
                  <a:pt x="16663" y="13342"/>
                  <a:pt x="16701" y="12097"/>
                  <a:pt x="16861" y="11625"/>
                </a:cubicBezTo>
                <a:cubicBezTo>
                  <a:pt x="17015" y="11156"/>
                  <a:pt x="17369" y="10318"/>
                  <a:pt x="17291" y="9961"/>
                </a:cubicBezTo>
                <a:cubicBezTo>
                  <a:pt x="17216" y="9606"/>
                  <a:pt x="16937" y="9410"/>
                  <a:pt x="17328" y="9329"/>
                </a:cubicBezTo>
                <a:cubicBezTo>
                  <a:pt x="17721" y="9248"/>
                  <a:pt x="18116" y="9135"/>
                  <a:pt x="18116" y="9135"/>
                </a:cubicBezTo>
                <a:cubicBezTo>
                  <a:pt x="18116" y="9135"/>
                  <a:pt x="17408" y="8592"/>
                  <a:pt x="17291" y="8389"/>
                </a:cubicBezTo>
                <a:cubicBezTo>
                  <a:pt x="17175" y="8185"/>
                  <a:pt x="16154" y="7613"/>
                  <a:pt x="16586" y="7501"/>
                </a:cubicBezTo>
                <a:cubicBezTo>
                  <a:pt x="17015" y="7388"/>
                  <a:pt x="19566" y="6929"/>
                  <a:pt x="20348" y="6785"/>
                </a:cubicBezTo>
                <a:cubicBezTo>
                  <a:pt x="21135" y="6643"/>
                  <a:pt x="21565" y="6541"/>
                  <a:pt x="21487" y="6287"/>
                </a:cubicBezTo>
                <a:cubicBezTo>
                  <a:pt x="21407" y="6030"/>
                  <a:pt x="20781" y="5745"/>
                  <a:pt x="18898" y="502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800"/>
          </a:p>
        </p:txBody>
      </p:sp>
      <p:sp>
        <p:nvSpPr>
          <p:cNvPr id="17" name="Shape 8061"/>
          <p:cNvSpPr/>
          <p:nvPr/>
        </p:nvSpPr>
        <p:spPr>
          <a:xfrm>
            <a:off x="5171539" y="3067128"/>
            <a:ext cx="1461709" cy="4363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1" h="21410" extrusionOk="0">
                <a:moveTo>
                  <a:pt x="17704" y="8514"/>
                </a:moveTo>
                <a:cubicBezTo>
                  <a:pt x="17704" y="8514"/>
                  <a:pt x="17535" y="8910"/>
                  <a:pt x="17500" y="8774"/>
                </a:cubicBezTo>
                <a:cubicBezTo>
                  <a:pt x="17467" y="8638"/>
                  <a:pt x="17400" y="8525"/>
                  <a:pt x="17400" y="8389"/>
                </a:cubicBezTo>
                <a:cubicBezTo>
                  <a:pt x="17400" y="8253"/>
                  <a:pt x="17500" y="7756"/>
                  <a:pt x="17500" y="7756"/>
                </a:cubicBezTo>
                <a:cubicBezTo>
                  <a:pt x="17500" y="7756"/>
                  <a:pt x="17637" y="7585"/>
                  <a:pt x="17637" y="7687"/>
                </a:cubicBezTo>
                <a:cubicBezTo>
                  <a:pt x="17637" y="7789"/>
                  <a:pt x="17772" y="7970"/>
                  <a:pt x="17739" y="8163"/>
                </a:cubicBezTo>
                <a:cubicBezTo>
                  <a:pt x="17704" y="8355"/>
                  <a:pt x="17704" y="8514"/>
                  <a:pt x="17704" y="8514"/>
                </a:cubicBezTo>
                <a:close/>
                <a:moveTo>
                  <a:pt x="3836" y="8174"/>
                </a:moveTo>
                <a:cubicBezTo>
                  <a:pt x="3871" y="8027"/>
                  <a:pt x="3770" y="7970"/>
                  <a:pt x="3938" y="7823"/>
                </a:cubicBezTo>
                <a:cubicBezTo>
                  <a:pt x="4107" y="7676"/>
                  <a:pt x="4310" y="7597"/>
                  <a:pt x="4310" y="7597"/>
                </a:cubicBezTo>
                <a:cubicBezTo>
                  <a:pt x="4310" y="7597"/>
                  <a:pt x="4346" y="8706"/>
                  <a:pt x="4378" y="8865"/>
                </a:cubicBezTo>
                <a:cubicBezTo>
                  <a:pt x="4413" y="9023"/>
                  <a:pt x="4278" y="9137"/>
                  <a:pt x="4074" y="8887"/>
                </a:cubicBezTo>
                <a:cubicBezTo>
                  <a:pt x="3871" y="8638"/>
                  <a:pt x="3802" y="8321"/>
                  <a:pt x="3836" y="8174"/>
                </a:cubicBezTo>
                <a:close/>
                <a:moveTo>
                  <a:pt x="21265" y="7767"/>
                </a:moveTo>
                <a:cubicBezTo>
                  <a:pt x="21299" y="7710"/>
                  <a:pt x="21229" y="7653"/>
                  <a:pt x="21198" y="7563"/>
                </a:cubicBezTo>
                <a:cubicBezTo>
                  <a:pt x="21198" y="7529"/>
                  <a:pt x="20959" y="7450"/>
                  <a:pt x="20959" y="7314"/>
                </a:cubicBezTo>
                <a:cubicBezTo>
                  <a:pt x="20959" y="7178"/>
                  <a:pt x="20825" y="6668"/>
                  <a:pt x="20520" y="6227"/>
                </a:cubicBezTo>
                <a:cubicBezTo>
                  <a:pt x="20214" y="5785"/>
                  <a:pt x="19604" y="5061"/>
                  <a:pt x="19535" y="4721"/>
                </a:cubicBezTo>
                <a:cubicBezTo>
                  <a:pt x="19470" y="4382"/>
                  <a:pt x="19672" y="4121"/>
                  <a:pt x="19028" y="3975"/>
                </a:cubicBezTo>
                <a:cubicBezTo>
                  <a:pt x="18384" y="3828"/>
                  <a:pt x="15772" y="3532"/>
                  <a:pt x="15061" y="3453"/>
                </a:cubicBezTo>
                <a:cubicBezTo>
                  <a:pt x="14348" y="3374"/>
                  <a:pt x="13602" y="3306"/>
                  <a:pt x="13297" y="3205"/>
                </a:cubicBezTo>
                <a:cubicBezTo>
                  <a:pt x="13252" y="3189"/>
                  <a:pt x="13213" y="3176"/>
                  <a:pt x="13175" y="3164"/>
                </a:cubicBezTo>
                <a:cubicBezTo>
                  <a:pt x="13167" y="3148"/>
                  <a:pt x="13161" y="3137"/>
                  <a:pt x="13161" y="3137"/>
                </a:cubicBezTo>
                <a:lnTo>
                  <a:pt x="12964" y="3059"/>
                </a:lnTo>
                <a:cubicBezTo>
                  <a:pt x="12917" y="3013"/>
                  <a:pt x="12911" y="2953"/>
                  <a:pt x="12959" y="2854"/>
                </a:cubicBezTo>
                <a:cubicBezTo>
                  <a:pt x="13058" y="2638"/>
                  <a:pt x="13161" y="2299"/>
                  <a:pt x="13161" y="2253"/>
                </a:cubicBezTo>
                <a:cubicBezTo>
                  <a:pt x="13161" y="2208"/>
                  <a:pt x="13567" y="2265"/>
                  <a:pt x="13772" y="2049"/>
                </a:cubicBezTo>
                <a:cubicBezTo>
                  <a:pt x="13977" y="1834"/>
                  <a:pt x="14144" y="1631"/>
                  <a:pt x="13977" y="1563"/>
                </a:cubicBezTo>
                <a:cubicBezTo>
                  <a:pt x="13805" y="1495"/>
                  <a:pt x="13669" y="1540"/>
                  <a:pt x="13635" y="1575"/>
                </a:cubicBezTo>
                <a:cubicBezTo>
                  <a:pt x="13602" y="1608"/>
                  <a:pt x="13907" y="1234"/>
                  <a:pt x="13772" y="986"/>
                </a:cubicBezTo>
                <a:cubicBezTo>
                  <a:pt x="13635" y="736"/>
                  <a:pt x="13058" y="46"/>
                  <a:pt x="11092" y="0"/>
                </a:cubicBezTo>
                <a:cubicBezTo>
                  <a:pt x="11092" y="0"/>
                  <a:pt x="9058" y="-22"/>
                  <a:pt x="8075" y="510"/>
                </a:cubicBezTo>
                <a:cubicBezTo>
                  <a:pt x="7498" y="872"/>
                  <a:pt x="7907" y="1167"/>
                  <a:pt x="7938" y="1292"/>
                </a:cubicBezTo>
                <a:cubicBezTo>
                  <a:pt x="7938" y="1292"/>
                  <a:pt x="8143" y="1518"/>
                  <a:pt x="8075" y="1563"/>
                </a:cubicBezTo>
                <a:cubicBezTo>
                  <a:pt x="8007" y="1608"/>
                  <a:pt x="7261" y="1439"/>
                  <a:pt x="7362" y="1631"/>
                </a:cubicBezTo>
                <a:cubicBezTo>
                  <a:pt x="7464" y="1823"/>
                  <a:pt x="7904" y="2220"/>
                  <a:pt x="8143" y="2197"/>
                </a:cubicBezTo>
                <a:cubicBezTo>
                  <a:pt x="8380" y="2174"/>
                  <a:pt x="8516" y="2367"/>
                  <a:pt x="8550" y="2457"/>
                </a:cubicBezTo>
                <a:cubicBezTo>
                  <a:pt x="8581" y="2537"/>
                  <a:pt x="8845" y="2837"/>
                  <a:pt x="8558" y="3015"/>
                </a:cubicBezTo>
                <a:cubicBezTo>
                  <a:pt x="8558" y="3015"/>
                  <a:pt x="8550" y="3012"/>
                  <a:pt x="8550" y="3012"/>
                </a:cubicBezTo>
                <a:lnTo>
                  <a:pt x="8414" y="3080"/>
                </a:lnTo>
                <a:cubicBezTo>
                  <a:pt x="7904" y="3238"/>
                  <a:pt x="6278" y="3600"/>
                  <a:pt x="5564" y="3657"/>
                </a:cubicBezTo>
                <a:cubicBezTo>
                  <a:pt x="4615" y="3816"/>
                  <a:pt x="1937" y="3816"/>
                  <a:pt x="1869" y="4212"/>
                </a:cubicBezTo>
                <a:cubicBezTo>
                  <a:pt x="1869" y="4212"/>
                  <a:pt x="1496" y="5638"/>
                  <a:pt x="1158" y="6352"/>
                </a:cubicBezTo>
                <a:cubicBezTo>
                  <a:pt x="819" y="7064"/>
                  <a:pt x="-63" y="7778"/>
                  <a:pt x="4" y="7880"/>
                </a:cubicBezTo>
                <a:cubicBezTo>
                  <a:pt x="72" y="7982"/>
                  <a:pt x="208" y="8095"/>
                  <a:pt x="174" y="8253"/>
                </a:cubicBezTo>
                <a:cubicBezTo>
                  <a:pt x="141" y="8412"/>
                  <a:pt x="241" y="8412"/>
                  <a:pt x="378" y="8672"/>
                </a:cubicBezTo>
                <a:cubicBezTo>
                  <a:pt x="513" y="8933"/>
                  <a:pt x="1837" y="10053"/>
                  <a:pt x="2005" y="10223"/>
                </a:cubicBezTo>
                <a:lnTo>
                  <a:pt x="1972" y="10246"/>
                </a:lnTo>
                <a:cubicBezTo>
                  <a:pt x="1985" y="10240"/>
                  <a:pt x="1999" y="10235"/>
                  <a:pt x="2013" y="10230"/>
                </a:cubicBezTo>
                <a:cubicBezTo>
                  <a:pt x="2187" y="10398"/>
                  <a:pt x="2620" y="10608"/>
                  <a:pt x="2921" y="10630"/>
                </a:cubicBezTo>
                <a:cubicBezTo>
                  <a:pt x="3226" y="10653"/>
                  <a:pt x="3124" y="10642"/>
                  <a:pt x="2989" y="10868"/>
                </a:cubicBezTo>
                <a:cubicBezTo>
                  <a:pt x="2851" y="11094"/>
                  <a:pt x="2140" y="12113"/>
                  <a:pt x="2309" y="12125"/>
                </a:cubicBezTo>
                <a:cubicBezTo>
                  <a:pt x="2480" y="12136"/>
                  <a:pt x="4074" y="12159"/>
                  <a:pt x="4074" y="12159"/>
                </a:cubicBezTo>
                <a:cubicBezTo>
                  <a:pt x="4074" y="12159"/>
                  <a:pt x="4413" y="14231"/>
                  <a:pt x="4378" y="14537"/>
                </a:cubicBezTo>
                <a:cubicBezTo>
                  <a:pt x="4378" y="14537"/>
                  <a:pt x="4514" y="15917"/>
                  <a:pt x="4650" y="16540"/>
                </a:cubicBezTo>
                <a:cubicBezTo>
                  <a:pt x="4785" y="17164"/>
                  <a:pt x="5261" y="18035"/>
                  <a:pt x="5327" y="18295"/>
                </a:cubicBezTo>
                <a:cubicBezTo>
                  <a:pt x="5396" y="18555"/>
                  <a:pt x="5803" y="19438"/>
                  <a:pt x="5939" y="19801"/>
                </a:cubicBezTo>
                <a:cubicBezTo>
                  <a:pt x="6073" y="20163"/>
                  <a:pt x="6379" y="20333"/>
                  <a:pt x="6278" y="20457"/>
                </a:cubicBezTo>
                <a:cubicBezTo>
                  <a:pt x="6175" y="20582"/>
                  <a:pt x="4956" y="21057"/>
                  <a:pt x="6108" y="21374"/>
                </a:cubicBezTo>
                <a:cubicBezTo>
                  <a:pt x="6108" y="21374"/>
                  <a:pt x="7397" y="21578"/>
                  <a:pt x="9227" y="21023"/>
                </a:cubicBezTo>
                <a:cubicBezTo>
                  <a:pt x="9227" y="21023"/>
                  <a:pt x="9440" y="21002"/>
                  <a:pt x="9711" y="20911"/>
                </a:cubicBezTo>
                <a:cubicBezTo>
                  <a:pt x="9984" y="20821"/>
                  <a:pt x="9670" y="20672"/>
                  <a:pt x="9601" y="20525"/>
                </a:cubicBezTo>
                <a:cubicBezTo>
                  <a:pt x="9533" y="20378"/>
                  <a:pt x="9737" y="20173"/>
                  <a:pt x="9804" y="20049"/>
                </a:cubicBezTo>
                <a:cubicBezTo>
                  <a:pt x="9873" y="19926"/>
                  <a:pt x="10076" y="19041"/>
                  <a:pt x="9770" y="18669"/>
                </a:cubicBezTo>
                <a:cubicBezTo>
                  <a:pt x="9466" y="18295"/>
                  <a:pt x="9194" y="17548"/>
                  <a:pt x="9227" y="17231"/>
                </a:cubicBezTo>
                <a:cubicBezTo>
                  <a:pt x="9262" y="16913"/>
                  <a:pt x="9125" y="15895"/>
                  <a:pt x="9227" y="15396"/>
                </a:cubicBezTo>
                <a:cubicBezTo>
                  <a:pt x="9330" y="14898"/>
                  <a:pt x="9262" y="13642"/>
                  <a:pt x="9601" y="13393"/>
                </a:cubicBezTo>
                <a:cubicBezTo>
                  <a:pt x="9940" y="13144"/>
                  <a:pt x="10550" y="12442"/>
                  <a:pt x="10618" y="12306"/>
                </a:cubicBezTo>
                <a:cubicBezTo>
                  <a:pt x="10685" y="12170"/>
                  <a:pt x="10821" y="11899"/>
                  <a:pt x="10821" y="11899"/>
                </a:cubicBezTo>
                <a:cubicBezTo>
                  <a:pt x="10821" y="11899"/>
                  <a:pt x="10889" y="12295"/>
                  <a:pt x="11058" y="12431"/>
                </a:cubicBezTo>
                <a:cubicBezTo>
                  <a:pt x="11228" y="12567"/>
                  <a:pt x="12179" y="13710"/>
                  <a:pt x="12449" y="14050"/>
                </a:cubicBezTo>
                <a:cubicBezTo>
                  <a:pt x="12721" y="14389"/>
                  <a:pt x="12857" y="15001"/>
                  <a:pt x="13195" y="15623"/>
                </a:cubicBezTo>
                <a:cubicBezTo>
                  <a:pt x="13533" y="16246"/>
                  <a:pt x="13941" y="16721"/>
                  <a:pt x="14042" y="16994"/>
                </a:cubicBezTo>
                <a:cubicBezTo>
                  <a:pt x="14144" y="17265"/>
                  <a:pt x="14824" y="17977"/>
                  <a:pt x="15026" y="18261"/>
                </a:cubicBezTo>
                <a:cubicBezTo>
                  <a:pt x="15231" y="18543"/>
                  <a:pt x="15467" y="18827"/>
                  <a:pt x="15603" y="19008"/>
                </a:cubicBezTo>
                <a:cubicBezTo>
                  <a:pt x="15739" y="19190"/>
                  <a:pt x="16009" y="19245"/>
                  <a:pt x="15839" y="19381"/>
                </a:cubicBezTo>
                <a:cubicBezTo>
                  <a:pt x="15671" y="19517"/>
                  <a:pt x="15365" y="19699"/>
                  <a:pt x="15671" y="19902"/>
                </a:cubicBezTo>
                <a:cubicBezTo>
                  <a:pt x="15975" y="20106"/>
                  <a:pt x="16518" y="20333"/>
                  <a:pt x="16518" y="20468"/>
                </a:cubicBezTo>
                <a:cubicBezTo>
                  <a:pt x="16518" y="20605"/>
                  <a:pt x="16214" y="20955"/>
                  <a:pt x="16619" y="21023"/>
                </a:cubicBezTo>
                <a:cubicBezTo>
                  <a:pt x="17027" y="21091"/>
                  <a:pt x="17739" y="21148"/>
                  <a:pt x="17977" y="21216"/>
                </a:cubicBezTo>
                <a:cubicBezTo>
                  <a:pt x="18213" y="21283"/>
                  <a:pt x="19298" y="21385"/>
                  <a:pt x="19773" y="21374"/>
                </a:cubicBezTo>
                <a:cubicBezTo>
                  <a:pt x="20350" y="21385"/>
                  <a:pt x="21028" y="21181"/>
                  <a:pt x="20791" y="21057"/>
                </a:cubicBezTo>
                <a:cubicBezTo>
                  <a:pt x="20791" y="21057"/>
                  <a:pt x="20011" y="20694"/>
                  <a:pt x="19807" y="20661"/>
                </a:cubicBezTo>
                <a:cubicBezTo>
                  <a:pt x="19604" y="20627"/>
                  <a:pt x="19535" y="20514"/>
                  <a:pt x="19535" y="20412"/>
                </a:cubicBezTo>
                <a:cubicBezTo>
                  <a:pt x="19535" y="20310"/>
                  <a:pt x="19672" y="20027"/>
                  <a:pt x="19909" y="19777"/>
                </a:cubicBezTo>
                <a:cubicBezTo>
                  <a:pt x="20147" y="19529"/>
                  <a:pt x="20315" y="19370"/>
                  <a:pt x="20180" y="19167"/>
                </a:cubicBezTo>
                <a:cubicBezTo>
                  <a:pt x="20045" y="18964"/>
                  <a:pt x="19502" y="16913"/>
                  <a:pt x="19400" y="16563"/>
                </a:cubicBezTo>
                <a:cubicBezTo>
                  <a:pt x="19298" y="16212"/>
                  <a:pt x="18857" y="14797"/>
                  <a:pt x="18757" y="14321"/>
                </a:cubicBezTo>
                <a:cubicBezTo>
                  <a:pt x="18654" y="13845"/>
                  <a:pt x="18213" y="12125"/>
                  <a:pt x="18315" y="12103"/>
                </a:cubicBezTo>
                <a:cubicBezTo>
                  <a:pt x="18417" y="12079"/>
                  <a:pt x="18417" y="12079"/>
                  <a:pt x="18417" y="12079"/>
                </a:cubicBezTo>
                <a:cubicBezTo>
                  <a:pt x="18417" y="12079"/>
                  <a:pt x="19061" y="12170"/>
                  <a:pt x="19841" y="11820"/>
                </a:cubicBezTo>
                <a:cubicBezTo>
                  <a:pt x="20620" y="11469"/>
                  <a:pt x="21096" y="11503"/>
                  <a:pt x="20655" y="11355"/>
                </a:cubicBezTo>
                <a:cubicBezTo>
                  <a:pt x="20214" y="11208"/>
                  <a:pt x="18757" y="10528"/>
                  <a:pt x="18757" y="10528"/>
                </a:cubicBezTo>
                <a:lnTo>
                  <a:pt x="19095" y="10291"/>
                </a:lnTo>
                <a:cubicBezTo>
                  <a:pt x="19095" y="10291"/>
                  <a:pt x="19318" y="10317"/>
                  <a:pt x="19566" y="10330"/>
                </a:cubicBezTo>
                <a:lnTo>
                  <a:pt x="19705" y="10348"/>
                </a:lnTo>
                <a:cubicBezTo>
                  <a:pt x="19705" y="10348"/>
                  <a:pt x="20247" y="10360"/>
                  <a:pt x="20247" y="10234"/>
                </a:cubicBezTo>
                <a:cubicBezTo>
                  <a:pt x="20282" y="10042"/>
                  <a:pt x="20147" y="9759"/>
                  <a:pt x="20315" y="9600"/>
                </a:cubicBezTo>
                <a:cubicBezTo>
                  <a:pt x="20486" y="9442"/>
                  <a:pt x="20689" y="9012"/>
                  <a:pt x="20927" y="8910"/>
                </a:cubicBezTo>
                <a:cubicBezTo>
                  <a:pt x="21163" y="8809"/>
                  <a:pt x="21468" y="8537"/>
                  <a:pt x="21434" y="8344"/>
                </a:cubicBezTo>
                <a:cubicBezTo>
                  <a:pt x="21400" y="8151"/>
                  <a:pt x="21163" y="8106"/>
                  <a:pt x="21163" y="8106"/>
                </a:cubicBezTo>
                <a:cubicBezTo>
                  <a:pt x="21163" y="8106"/>
                  <a:pt x="21333" y="8005"/>
                  <a:pt x="21434" y="7960"/>
                </a:cubicBezTo>
                <a:cubicBezTo>
                  <a:pt x="21537" y="7914"/>
                  <a:pt x="21468" y="7823"/>
                  <a:pt x="21265" y="776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800"/>
          </a:p>
        </p:txBody>
      </p:sp>
      <p:sp>
        <p:nvSpPr>
          <p:cNvPr id="26" name="Rectangle 25"/>
          <p:cNvSpPr/>
          <p:nvPr/>
        </p:nvSpPr>
        <p:spPr>
          <a:xfrm>
            <a:off x="6723021" y="1969921"/>
            <a:ext cx="426719" cy="4308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200" dirty="0">
                <a:solidFill>
                  <a:srgbClr val="FEFEFE"/>
                </a:solidFill>
                <a:latin typeface="FontAwesome" pitchFamily="2" charset="0"/>
              </a:rPr>
              <a:t>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33993" y="2607891"/>
            <a:ext cx="445956" cy="4308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200" dirty="0">
                <a:solidFill>
                  <a:srgbClr val="FEFEFE"/>
                </a:solidFill>
                <a:latin typeface="FontAwesome" pitchFamily="2" charset="0"/>
              </a:rPr>
              <a:t></a:t>
            </a:r>
            <a:endParaRPr lang="en-US" sz="2200" dirty="0">
              <a:solidFill>
                <a:srgbClr val="FEFEF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11989" y="2598493"/>
            <a:ext cx="466794" cy="4308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200" dirty="0">
                <a:solidFill>
                  <a:srgbClr val="FEFEFE"/>
                </a:solidFill>
                <a:latin typeface="FontAwesome" pitchFamily="2" charset="0"/>
              </a:rPr>
              <a:t></a:t>
            </a:r>
            <a:endParaRPr lang="en-US" sz="2200" dirty="0">
              <a:solidFill>
                <a:srgbClr val="FEFEF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26633" y="1977413"/>
            <a:ext cx="466794" cy="4308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200" dirty="0">
                <a:solidFill>
                  <a:srgbClr val="FEFEFE"/>
                </a:solidFill>
                <a:latin typeface="FontAwesome" pitchFamily="2" charset="0"/>
              </a:rPr>
              <a:t></a:t>
            </a:r>
            <a:endParaRPr lang="en-US" sz="2200" dirty="0">
              <a:solidFill>
                <a:srgbClr val="FEFEF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87244" y="1762840"/>
            <a:ext cx="426719" cy="4308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200" dirty="0">
                <a:solidFill>
                  <a:srgbClr val="FEFEFE"/>
                </a:solidFill>
                <a:latin typeface="FontAwesome" pitchFamily="2" charset="0"/>
              </a:rPr>
              <a:t></a:t>
            </a:r>
            <a:endParaRPr lang="en-US" sz="2200" dirty="0">
              <a:solidFill>
                <a:srgbClr val="FEFEF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20267" y="3420617"/>
            <a:ext cx="367409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rgbClr val="FEFEFE"/>
                </a:solidFill>
                <a:latin typeface="FontAwesome" pitchFamily="2" charset="0"/>
              </a:rPr>
              <a:t></a:t>
            </a:r>
            <a:endParaRPr lang="en-US" sz="2500" dirty="0">
              <a:solidFill>
                <a:srgbClr val="FEFEFE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935028" y="3805527"/>
            <a:ext cx="2718773" cy="1200329"/>
            <a:chOff x="963309" y="4210880"/>
            <a:chExt cx="2718773" cy="1200329"/>
          </a:xfrm>
        </p:grpSpPr>
        <p:sp>
          <p:nvSpPr>
            <p:cNvPr id="37" name="TextBox 36"/>
            <p:cNvSpPr txBox="1"/>
            <p:nvPr/>
          </p:nvSpPr>
          <p:spPr>
            <a:xfrm>
              <a:off x="2696090" y="4253514"/>
              <a:ext cx="60531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31%</a:t>
              </a:r>
              <a:endParaRPr lang="en-US" sz="13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76766" y="4556209"/>
              <a:ext cx="60531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59%</a:t>
              </a:r>
              <a:endParaRPr lang="en-US" sz="13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72017" y="4796166"/>
              <a:ext cx="60531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10%</a:t>
              </a:r>
              <a:endParaRPr lang="en-US" sz="13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63309" y="4210880"/>
              <a:ext cx="415051" cy="1200329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01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02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03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04</a:t>
              </a:r>
              <a:endParaRPr lang="en-US" sz="12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26413" y="4310744"/>
              <a:ext cx="1384130" cy="2602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26413" y="4565793"/>
              <a:ext cx="1749890" cy="26025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326413" y="4825765"/>
              <a:ext cx="664766" cy="26025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26413" y="5088987"/>
              <a:ext cx="1302585" cy="2602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56904" y="5079153"/>
              <a:ext cx="60531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30%</a:t>
              </a:r>
              <a:endParaRPr lang="en-US" sz="13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42032" y="3088054"/>
            <a:ext cx="2483022" cy="50783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first . Creepiest god air fish land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.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4925" y="2530639"/>
            <a:ext cx="1197370" cy="45140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000" b="1" dirty="0"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were example</a:t>
            </a:r>
            <a:endParaRPr lang="en-US" sz="1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0092" y="2425735"/>
            <a:ext cx="12203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83%</a:t>
            </a:r>
            <a:endParaRPr lang="en-US" sz="35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949043" y="3634571"/>
            <a:ext cx="333642" cy="333642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949043" y="4172664"/>
            <a:ext cx="333642" cy="33364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949043" y="4722333"/>
            <a:ext cx="333642" cy="333642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949043" y="5294964"/>
            <a:ext cx="333642" cy="333642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377335" y="3509292"/>
            <a:ext cx="1693510" cy="59247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god air fish land. Darkness. Air saying fruitful were.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377335" y="4128665"/>
            <a:ext cx="1693510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god air fish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land air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fruitful.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377335" y="4688239"/>
            <a:ext cx="1693510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Darkness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. Air saying fruitful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 example text.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377335" y="5230645"/>
            <a:ext cx="1693510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god air </a:t>
            </a:r>
            <a:r>
              <a:rPr lang="en-US" sz="90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fish </a:t>
            </a:r>
            <a:r>
              <a:rPr lang="en-US" sz="90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land air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fruitful.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917657" y="3652504"/>
            <a:ext cx="385348" cy="24622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01</a:t>
            </a:r>
            <a:endParaRPr lang="en-US" sz="1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917657" y="4200757"/>
            <a:ext cx="385348" cy="24622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02</a:t>
            </a:r>
            <a:endParaRPr lang="en-US" sz="1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17657" y="4750426"/>
            <a:ext cx="385348" cy="24622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03</a:t>
            </a:r>
            <a:endParaRPr lang="en-US" sz="1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917657" y="5323057"/>
            <a:ext cx="385348" cy="24622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04</a:t>
            </a:r>
            <a:endParaRPr lang="en-US" sz="1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70729" y="5345249"/>
            <a:ext cx="2717498" cy="71558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he his male air bring is Signs. Creepiest god air fish land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.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saying fruitful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.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 Also he his male air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bring.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830871" y="2607891"/>
            <a:ext cx="2221120" cy="52322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400" b="1" dirty="0"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were example text hath of</a:t>
            </a:r>
            <a:endParaRPr lang="en-US" sz="14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80765" y="4073484"/>
            <a:ext cx="367409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rgbClr val="FEFEFE"/>
                </a:solidFill>
                <a:latin typeface="FontAwesome" pitchFamily="2" charset="0"/>
              </a:rPr>
              <a:t></a:t>
            </a:r>
            <a:endParaRPr lang="en-US" sz="2500" dirty="0">
              <a:solidFill>
                <a:srgbClr val="FEFEF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493967" y="3897671"/>
            <a:ext cx="426719" cy="4308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200" dirty="0">
                <a:solidFill>
                  <a:srgbClr val="FEFEFE"/>
                </a:solidFill>
                <a:latin typeface="FontAwesome" pitchFamily="2" charset="0"/>
              </a:rPr>
              <a:t>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10173" y="4513000"/>
            <a:ext cx="466794" cy="4308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200" dirty="0">
                <a:solidFill>
                  <a:srgbClr val="FEFEFE"/>
                </a:solidFill>
                <a:latin typeface="FontAwesome" pitchFamily="2" charset="0"/>
              </a:rPr>
              <a:t></a:t>
            </a:r>
            <a:endParaRPr lang="en-US" sz="2200" dirty="0">
              <a:solidFill>
                <a:srgbClr val="FEFEF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71347" y="3925105"/>
            <a:ext cx="466794" cy="4308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200" dirty="0">
                <a:solidFill>
                  <a:srgbClr val="FEFEFE"/>
                </a:solidFill>
                <a:latin typeface="FontAwesome" pitchFamily="2" charset="0"/>
              </a:rPr>
              <a:t></a:t>
            </a:r>
            <a:endParaRPr lang="en-US" sz="2200" dirty="0">
              <a:solidFill>
                <a:srgbClr val="FEFEF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  <p:bldP spid="8" grpId="0" bldLvl="0" animBg="1"/>
      <p:bldP spid="10" grpId="0" bldLvl="0" animBg="1"/>
      <p:bldP spid="12" grpId="0" bldLvl="0" animBg="1"/>
      <p:bldP spid="13" grpId="0" bldLvl="0" animBg="1"/>
      <p:bldP spid="14" grpId="0" bldLvl="0" animBg="1"/>
      <p:bldP spid="18" grpId="0" bldLvl="0" animBg="1"/>
      <p:bldP spid="19" grpId="0" bldLvl="0" animBg="1"/>
      <p:bldP spid="20" grpId="0" bldLvl="0" animBg="1"/>
      <p:bldP spid="17" grpId="0" bldLvl="0" animBg="1"/>
      <p:bldP spid="26" grpId="0"/>
      <p:bldP spid="29" grpId="0"/>
      <p:bldP spid="30" grpId="0"/>
      <p:bldP spid="31" grpId="0"/>
      <p:bldP spid="32" grpId="0"/>
      <p:bldP spid="33" grpId="0"/>
      <p:bldP spid="45" grpId="0"/>
      <p:bldP spid="46" grpId="0"/>
      <p:bldP spid="47" grpId="0"/>
      <p:bldP spid="48" grpId="0" bldLvl="0" animBg="1"/>
      <p:bldP spid="49" grpId="0" bldLvl="0" animBg="1"/>
      <p:bldP spid="50" grpId="0" bldLvl="0" animBg="1"/>
      <p:bldP spid="51" grpId="0" bldLvl="0" animBg="1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3" grpId="0"/>
      <p:bldP spid="64" grpId="0"/>
      <p:bldP spid="65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/>
          <p:cNvSpPr/>
          <p:nvPr/>
        </p:nvSpPr>
        <p:spPr>
          <a:xfrm>
            <a:off x="3317692" y="3462453"/>
            <a:ext cx="817316" cy="817316"/>
          </a:xfrm>
          <a:prstGeom prst="ellipse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317692" y="5149851"/>
            <a:ext cx="817316" cy="817316"/>
          </a:xfrm>
          <a:prstGeom prst="ellipse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181921" y="2010726"/>
            <a:ext cx="817316" cy="817316"/>
          </a:xfrm>
          <a:prstGeom prst="ellipse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181921" y="3462453"/>
            <a:ext cx="817316" cy="817316"/>
          </a:xfrm>
          <a:prstGeom prst="ellipse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81921" y="5149851"/>
            <a:ext cx="817316" cy="817316"/>
          </a:xfrm>
          <a:prstGeom prst="ellipse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035325" y="4891549"/>
            <a:ext cx="2117535" cy="1607917"/>
            <a:chOff x="1053315" y="610123"/>
            <a:chExt cx="5816938" cy="4417008"/>
          </a:xfrm>
        </p:grpSpPr>
        <p:sp>
          <p:nvSpPr>
            <p:cNvPr id="40" name="Shape 7"/>
            <p:cNvSpPr/>
            <p:nvPr/>
          </p:nvSpPr>
          <p:spPr>
            <a:xfrm>
              <a:off x="1344531" y="2243734"/>
              <a:ext cx="5232328" cy="2783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rgbClr val="010101">
                <a:alpha val="8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2" name="Shape 7"/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</a:schemeClr>
                </a:gs>
                <a:gs pos="0">
                  <a:schemeClr val="tx2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" name="Shape 8"/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tx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Freeform 33"/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Shape 10"/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20138" y="3910748"/>
            <a:ext cx="2351724" cy="1559361"/>
            <a:chOff x="1053315" y="610123"/>
            <a:chExt cx="5827422" cy="3864005"/>
          </a:xfrm>
        </p:grpSpPr>
        <p:sp>
          <p:nvSpPr>
            <p:cNvPr id="18" name="Shape 6"/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Shape 7"/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2">
                    <a:lumMod val="60000"/>
                    <a:lumOff val="40000"/>
                  </a:schemeClr>
                </a:gs>
                <a:gs pos="0">
                  <a:schemeClr val="accent2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Shape 8"/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" name="Shape 10"/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rgbClr val="3B6BA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18509" y="3448054"/>
            <a:ext cx="1754981" cy="1163679"/>
            <a:chOff x="1053315" y="610123"/>
            <a:chExt cx="5827422" cy="3864005"/>
          </a:xfrm>
        </p:grpSpPr>
        <p:sp>
          <p:nvSpPr>
            <p:cNvPr id="24" name="Shape 6"/>
            <p:cNvSpPr/>
            <p:nvPr/>
          </p:nvSpPr>
          <p:spPr>
            <a:xfrm>
              <a:off x="1066015" y="711723"/>
              <a:ext cx="5814722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5" name="Shape 7"/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0">
                  <a:schemeClr val="accent3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" name="Shape 8"/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3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8" name="Shape 10"/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84930" y="2477507"/>
            <a:ext cx="2222140" cy="1511396"/>
            <a:chOff x="1053315" y="610123"/>
            <a:chExt cx="5827422" cy="3963542"/>
          </a:xfrm>
        </p:grpSpPr>
        <p:sp>
          <p:nvSpPr>
            <p:cNvPr id="12" name="Shape 6"/>
            <p:cNvSpPr/>
            <p:nvPr/>
          </p:nvSpPr>
          <p:spPr>
            <a:xfrm>
              <a:off x="1066015" y="811261"/>
              <a:ext cx="5814722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 7"/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4">
                    <a:lumMod val="60000"/>
                    <a:lumOff val="40000"/>
                  </a:schemeClr>
                </a:gs>
                <a:gs pos="0">
                  <a:schemeClr val="accent4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 8"/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4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Shape 10"/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43312" y="1778007"/>
            <a:ext cx="1905376" cy="1342765"/>
            <a:chOff x="1053315" y="610123"/>
            <a:chExt cx="5827422" cy="4106730"/>
          </a:xfrm>
        </p:grpSpPr>
        <p:sp>
          <p:nvSpPr>
            <p:cNvPr id="3" name="Shape 6"/>
            <p:cNvSpPr/>
            <p:nvPr/>
          </p:nvSpPr>
          <p:spPr>
            <a:xfrm>
              <a:off x="1066014" y="954448"/>
              <a:ext cx="5814723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8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Shape 7"/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60000"/>
                    <a:lumOff val="40000"/>
                  </a:schemeClr>
                </a:gs>
                <a:gs pos="0">
                  <a:schemeClr val="accent5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Freeform 8"/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 10"/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Layer </a:t>
            </a:r>
            <a:endParaRPr lang="en-US" sz="3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36711" y="2122394"/>
            <a:ext cx="607892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r>
              <a:rPr lang="en-US" sz="1200" b="1" dirty="0" smtClean="0">
                <a:solidFill>
                  <a:srgbClr val="FEFEFE"/>
                </a:solidFill>
                <a:latin typeface="Montserrat Light" charset="0"/>
                <a:ea typeface="Montserrat Light" charset="0"/>
                <a:cs typeface="Montserrat Light" charset="0"/>
              </a:rPr>
              <a:t>21%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36711" y="3122654"/>
            <a:ext cx="607892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r>
              <a:rPr lang="en-US" sz="1200" b="1" dirty="0" smtClean="0">
                <a:solidFill>
                  <a:srgbClr val="FEFEFE"/>
                </a:solidFill>
                <a:latin typeface="Montserrat Light" charset="0"/>
                <a:ea typeface="Montserrat Light" charset="0"/>
                <a:cs typeface="Montserrat Light" charset="0"/>
              </a:rPr>
              <a:t>30%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36711" y="3932341"/>
            <a:ext cx="607892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r>
              <a:rPr lang="en-US" sz="1200" b="1" dirty="0" smtClean="0">
                <a:solidFill>
                  <a:srgbClr val="FEFEFE"/>
                </a:solidFill>
                <a:latin typeface="Montserrat Light" charset="0"/>
                <a:ea typeface="Montserrat Light" charset="0"/>
                <a:cs typeface="Montserrat Light" charset="0"/>
              </a:rPr>
              <a:t>10%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36711" y="4643173"/>
            <a:ext cx="607892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r>
              <a:rPr lang="en-US" sz="1200" b="1" dirty="0" smtClean="0">
                <a:solidFill>
                  <a:srgbClr val="FEFEFE"/>
                </a:solidFill>
                <a:latin typeface="Montserrat Light" charset="0"/>
                <a:ea typeface="Montserrat Light" charset="0"/>
                <a:cs typeface="Montserrat Light" charset="0"/>
              </a:rPr>
              <a:t>35%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36711" y="5508146"/>
            <a:ext cx="607892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r>
              <a:rPr lang="en-US" sz="1200" b="1" dirty="0" smtClean="0">
                <a:solidFill>
                  <a:srgbClr val="FEFEFE"/>
                </a:solidFill>
                <a:latin typeface="Montserrat Light" charset="0"/>
                <a:ea typeface="Montserrat Light" charset="0"/>
                <a:cs typeface="Montserrat Light" charset="0"/>
              </a:rPr>
              <a:t>25%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25305" y="1790836"/>
            <a:ext cx="2460895" cy="92333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 smtClean="0">
                <a:latin typeface="Montserrat" charset="0"/>
                <a:ea typeface="Montserrat" charset="0"/>
                <a:cs typeface="Montserrat" charset="0"/>
              </a:rPr>
              <a:t>First </a:t>
            </a:r>
            <a:r>
              <a:rPr lang="en-US" sz="900" b="1" dirty="0">
                <a:latin typeface="Montserrat" charset="0"/>
                <a:ea typeface="Montserrat" charset="0"/>
                <a:cs typeface="Montserrat" charset="0"/>
              </a:rPr>
              <a:t>creeping seed all saying above after be and female behold there</a:t>
            </a:r>
            <a:r>
              <a:rPr lang="en-US" sz="900" b="1" dirty="0" smtClean="0">
                <a:latin typeface="Montserrat" charset="0"/>
                <a:ea typeface="Montserrat" charset="0"/>
                <a:cs typeface="Montserrat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first . Creepiest god air fish land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7293682" y="2416342"/>
            <a:ext cx="700854" cy="0"/>
          </a:xfrm>
          <a:prstGeom prst="line">
            <a:avLst/>
          </a:prstGeom>
          <a:ln w="952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098384" y="3989110"/>
            <a:ext cx="896152" cy="0"/>
          </a:xfrm>
          <a:prstGeom prst="line">
            <a:avLst/>
          </a:prstGeom>
          <a:ln w="952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293682" y="5589310"/>
            <a:ext cx="700854" cy="0"/>
          </a:xfrm>
          <a:prstGeom prst="line">
            <a:avLst/>
          </a:prstGeom>
          <a:ln w="952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4288102" y="3401568"/>
            <a:ext cx="500714" cy="420624"/>
          </a:xfrm>
          <a:custGeom>
            <a:avLst/>
            <a:gdLst>
              <a:gd name="connsiteX0" fmla="*/ 1472184 w 1472184"/>
              <a:gd name="connsiteY0" fmla="*/ 0 h 448056"/>
              <a:gd name="connsiteX1" fmla="*/ 694944 w 1472184"/>
              <a:gd name="connsiteY1" fmla="*/ 0 h 448056"/>
              <a:gd name="connsiteX2" fmla="*/ 0 w 1472184"/>
              <a:gd name="connsiteY2" fmla="*/ 448056 h 44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184" h="448056">
                <a:moveTo>
                  <a:pt x="1472184" y="0"/>
                </a:moveTo>
                <a:lnTo>
                  <a:pt x="694944" y="0"/>
                </a:lnTo>
                <a:lnTo>
                  <a:pt x="0" y="448056"/>
                </a:lnTo>
              </a:path>
            </a:pathLst>
          </a:custGeom>
          <a:noFill/>
          <a:ln w="952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4232635" y="4700015"/>
            <a:ext cx="556181" cy="588421"/>
          </a:xfrm>
          <a:custGeom>
            <a:avLst/>
            <a:gdLst>
              <a:gd name="connsiteX0" fmla="*/ 1472184 w 1472184"/>
              <a:gd name="connsiteY0" fmla="*/ 0 h 448056"/>
              <a:gd name="connsiteX1" fmla="*/ 694944 w 1472184"/>
              <a:gd name="connsiteY1" fmla="*/ 0 h 448056"/>
              <a:gd name="connsiteX2" fmla="*/ 0 w 1472184"/>
              <a:gd name="connsiteY2" fmla="*/ 448056 h 44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184" h="448056">
                <a:moveTo>
                  <a:pt x="1472184" y="0"/>
                </a:moveTo>
                <a:lnTo>
                  <a:pt x="694944" y="0"/>
                </a:lnTo>
                <a:lnTo>
                  <a:pt x="0" y="448056"/>
                </a:lnTo>
              </a:path>
            </a:pathLst>
          </a:custGeom>
          <a:noFill/>
          <a:ln w="952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334167" y="5234768"/>
            <a:ext cx="569387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chemeClr val="tx2"/>
                </a:solidFill>
                <a:latin typeface="FontAwesome" pitchFamily="2" charset="0"/>
              </a:rPr>
              <a:t>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449974" y="5232856"/>
            <a:ext cx="596638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FontAwesome" pitchFamily="2" charset="0"/>
              </a:rPr>
              <a:t>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448943" y="3587142"/>
            <a:ext cx="542136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chemeClr val="accent4"/>
                </a:solidFill>
                <a:latin typeface="FontAwesome" pitchFamily="2" charset="0"/>
              </a:rPr>
              <a:t>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334167" y="3579445"/>
            <a:ext cx="569387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chemeClr val="accent3"/>
                </a:solidFill>
                <a:latin typeface="FontAwesome" pitchFamily="2" charset="0"/>
              </a:rPr>
              <a:t>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293290" y="2105596"/>
            <a:ext cx="651140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chemeClr val="accent5"/>
                </a:solidFill>
                <a:latin typeface="FontAwesome" pitchFamily="2" charset="0"/>
              </a:rPr>
              <a:t>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995001" y="2308153"/>
            <a:ext cx="1611034" cy="592470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</a:t>
            </a:r>
          </a:p>
          <a:p>
            <a:pPr>
              <a:lnSpc>
                <a:spcPts val="1300"/>
              </a:lnSpc>
            </a:pPr>
            <a:r>
              <a:rPr lang="en-US" sz="9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goes here with your own detailed summery.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995001" y="2013936"/>
            <a:ext cx="1621183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r>
              <a:rPr lang="en-US" sz="1200" b="1" smtClean="0">
                <a:solidFill>
                  <a:schemeClr val="accent5"/>
                </a:solidFill>
                <a:latin typeface="Montserrat" charset="0"/>
                <a:ea typeface="Montserrat" charset="0"/>
                <a:cs typeface="Montserrat" charset="0"/>
              </a:rPr>
              <a:t>Display </a:t>
            </a:r>
            <a:r>
              <a:rPr lang="en-US" sz="1200" b="1" dirty="0" smtClean="0">
                <a:solidFill>
                  <a:schemeClr val="accent5"/>
                </a:solidFill>
                <a:latin typeface="Montserrat" charset="0"/>
                <a:ea typeface="Montserrat" charset="0"/>
                <a:cs typeface="Montserrat" charset="0"/>
              </a:rPr>
              <a:t>Screens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995001" y="3698041"/>
            <a:ext cx="1611034" cy="592470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</a:t>
            </a:r>
          </a:p>
          <a:p>
            <a:pPr>
              <a:lnSpc>
                <a:spcPts val="1300"/>
              </a:lnSpc>
            </a:pPr>
            <a:r>
              <a:rPr lang="en-US" sz="9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goes here with your own detailed summery.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995001" y="3403824"/>
            <a:ext cx="1886359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r>
              <a:rPr lang="en-US" sz="1200" b="1" smtClean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Screens Heading Text</a:t>
            </a:r>
            <a:endParaRPr lang="en-US" sz="1200" b="1" dirty="0" smtClean="0">
              <a:solidFill>
                <a:schemeClr val="accent3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995001" y="5417113"/>
            <a:ext cx="1611034" cy="592470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</a:t>
            </a:r>
          </a:p>
          <a:p>
            <a:pPr>
              <a:lnSpc>
                <a:spcPts val="1300"/>
              </a:lnSpc>
            </a:pPr>
            <a:r>
              <a:rPr lang="en-US" sz="9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goes here with your own detailed summery.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995001" y="5122896"/>
            <a:ext cx="1621183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r>
              <a:rPr lang="en-US" sz="1200" b="1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Display </a:t>
            </a:r>
            <a:r>
              <a:rPr lang="en-US" sz="12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Screens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625248" y="3657977"/>
            <a:ext cx="1611034" cy="592470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9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</a:t>
            </a:r>
          </a:p>
          <a:p>
            <a:pPr algn="r">
              <a:lnSpc>
                <a:spcPts val="1300"/>
              </a:lnSpc>
            </a:pPr>
            <a:r>
              <a:rPr lang="en-US" sz="9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goes here with your own detailed summery.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625248" y="3363760"/>
            <a:ext cx="1611034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accent4"/>
                </a:solidFill>
                <a:latin typeface="Montserrat" charset="0"/>
                <a:ea typeface="Montserrat" charset="0"/>
                <a:cs typeface="Montserrat" charset="0"/>
              </a:rPr>
              <a:t>Heading Text</a:t>
            </a:r>
            <a:endParaRPr lang="en-US" sz="1200" b="1" dirty="0" smtClean="0">
              <a:solidFill>
                <a:schemeClr val="accent4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25248" y="5376673"/>
            <a:ext cx="1611034" cy="592470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9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</a:t>
            </a:r>
          </a:p>
          <a:p>
            <a:pPr algn="r">
              <a:lnSpc>
                <a:spcPts val="1300"/>
              </a:lnSpc>
            </a:pPr>
            <a:r>
              <a:rPr lang="en-US" sz="9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goes here with your own detailed summery.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615099" y="5082456"/>
            <a:ext cx="1621183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Display Screens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5738807" y="5527802"/>
            <a:ext cx="224412" cy="224412"/>
            <a:chOff x="9151194" y="898452"/>
            <a:chExt cx="224412" cy="224412"/>
          </a:xfrm>
        </p:grpSpPr>
        <p:sp>
          <p:nvSpPr>
            <p:cNvPr id="132" name="Oval 131"/>
            <p:cNvSpPr/>
            <p:nvPr/>
          </p:nvSpPr>
          <p:spPr>
            <a:xfrm>
              <a:off x="9151194" y="898452"/>
              <a:ext cx="224412" cy="224412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189889" y="903229"/>
              <a:ext cx="166378" cy="215444"/>
            </a:xfrm>
            <a:prstGeom prst="rect">
              <a:avLst/>
            </a:prstGeom>
            <a:noFill/>
          </p:spPr>
          <p:txBody>
            <a:bodyPr wrap="square" numCol="1" spcCol="0" rtlCol="0" anchor="ctr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5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738807" y="4671879"/>
            <a:ext cx="224412" cy="224412"/>
            <a:chOff x="9151194" y="898452"/>
            <a:chExt cx="224412" cy="224412"/>
          </a:xfrm>
        </p:grpSpPr>
        <p:sp>
          <p:nvSpPr>
            <p:cNvPr id="135" name="Oval 134"/>
            <p:cNvSpPr/>
            <p:nvPr/>
          </p:nvSpPr>
          <p:spPr>
            <a:xfrm>
              <a:off x="9151194" y="898452"/>
              <a:ext cx="224412" cy="224412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189889" y="903229"/>
              <a:ext cx="166378" cy="215444"/>
            </a:xfrm>
            <a:prstGeom prst="rect">
              <a:avLst/>
            </a:prstGeom>
            <a:noFill/>
          </p:spPr>
          <p:txBody>
            <a:bodyPr wrap="square" numCol="1" spcCol="0" rtlCol="0" anchor="ctr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Montserrat" charset="0"/>
                  <a:ea typeface="Montserrat" charset="0"/>
                  <a:cs typeface="Montserrat" charset="0"/>
                </a:rPr>
                <a:t>4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738807" y="3956591"/>
            <a:ext cx="224412" cy="224412"/>
            <a:chOff x="9151194" y="898452"/>
            <a:chExt cx="224412" cy="224412"/>
          </a:xfrm>
        </p:grpSpPr>
        <p:sp>
          <p:nvSpPr>
            <p:cNvPr id="138" name="Oval 137"/>
            <p:cNvSpPr/>
            <p:nvPr/>
          </p:nvSpPr>
          <p:spPr>
            <a:xfrm>
              <a:off x="9151194" y="898452"/>
              <a:ext cx="224412" cy="224412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189889" y="903229"/>
              <a:ext cx="166378" cy="215444"/>
            </a:xfrm>
            <a:prstGeom prst="rect">
              <a:avLst/>
            </a:prstGeom>
            <a:noFill/>
          </p:spPr>
          <p:txBody>
            <a:bodyPr wrap="square" numCol="1" spcCol="0" rtlCol="0" anchor="ctr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3"/>
                  </a:solidFill>
                  <a:latin typeface="Montserrat" charset="0"/>
                  <a:ea typeface="Montserrat" charset="0"/>
                  <a:cs typeface="Montserrat" charset="0"/>
                </a:rPr>
                <a:t>3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738807" y="3145611"/>
            <a:ext cx="224412" cy="224412"/>
            <a:chOff x="9151194" y="898452"/>
            <a:chExt cx="224412" cy="224412"/>
          </a:xfrm>
        </p:grpSpPr>
        <p:sp>
          <p:nvSpPr>
            <p:cNvPr id="141" name="Oval 140"/>
            <p:cNvSpPr/>
            <p:nvPr/>
          </p:nvSpPr>
          <p:spPr>
            <a:xfrm>
              <a:off x="9151194" y="898452"/>
              <a:ext cx="224412" cy="224412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189889" y="903229"/>
              <a:ext cx="166378" cy="215444"/>
            </a:xfrm>
            <a:prstGeom prst="rect">
              <a:avLst/>
            </a:prstGeom>
            <a:noFill/>
          </p:spPr>
          <p:txBody>
            <a:bodyPr wrap="square" numCol="1" spcCol="0" rtlCol="0" anchor="ctr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  <a:latin typeface="Montserrat" charset="0"/>
                  <a:ea typeface="Montserrat" charset="0"/>
                  <a:cs typeface="Montserrat" charset="0"/>
                </a:rPr>
                <a:t>2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38807" y="2146644"/>
            <a:ext cx="224412" cy="224412"/>
            <a:chOff x="9151194" y="898452"/>
            <a:chExt cx="224412" cy="224412"/>
          </a:xfrm>
        </p:grpSpPr>
        <p:sp>
          <p:nvSpPr>
            <p:cNvPr id="144" name="Oval 143"/>
            <p:cNvSpPr/>
            <p:nvPr/>
          </p:nvSpPr>
          <p:spPr>
            <a:xfrm>
              <a:off x="9151194" y="898452"/>
              <a:ext cx="224412" cy="224412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189889" y="903229"/>
              <a:ext cx="166378" cy="215444"/>
            </a:xfrm>
            <a:prstGeom prst="rect">
              <a:avLst/>
            </a:prstGeom>
            <a:noFill/>
          </p:spPr>
          <p:txBody>
            <a:bodyPr wrap="square" numCol="1" spcCol="0" rtlCol="0" anchor="ctr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5"/>
                  </a:solidFill>
                  <a:latin typeface="Montserrat" charset="0"/>
                  <a:ea typeface="Montserrat" charset="0"/>
                  <a:cs typeface="Montserrat" charset="0"/>
                </a:rPr>
                <a:t>1</a:t>
              </a: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</a:t>
            </a:r>
            <a:r>
              <a:rPr lang="en-US" sz="1000" b="1" dirty="0" err="1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Lorem</a:t>
            </a:r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1000" b="1" dirty="0" err="1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i</a:t>
            </a:r>
            <a:r>
              <a:rPr lang="en-US" sz="1000" b="1" dirty="0" err="1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psum</a:t>
            </a:r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 dolor sit </a:t>
            </a:r>
            <a:r>
              <a:rPr lang="en-US" sz="1000" b="1" dirty="0" err="1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amet</a:t>
            </a:r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 example text line.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78" grpId="0" animBg="1"/>
      <p:bldP spid="79" grpId="0" animBg="1"/>
      <p:bldP spid="80" grpId="0" animBg="1"/>
      <p:bldP spid="47" grpId="0"/>
      <p:bldP spid="48" grpId="0"/>
      <p:bldP spid="49" grpId="0"/>
      <p:bldP spid="50" grpId="0"/>
      <p:bldP spid="51" grpId="0"/>
      <p:bldP spid="57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4"/>
          <p:cNvSpPr/>
          <p:nvPr/>
        </p:nvSpPr>
        <p:spPr>
          <a:xfrm rot="18900000">
            <a:off x="5240532" y="4799600"/>
            <a:ext cx="1382194" cy="1432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29" y="0"/>
                </a:moveTo>
                <a:lnTo>
                  <a:pt x="0" y="0"/>
                </a:lnTo>
                <a:cubicBezTo>
                  <a:pt x="0" y="8435"/>
                  <a:pt x="3545" y="16072"/>
                  <a:pt x="9276" y="21600"/>
                </a:cubicBezTo>
                <a:lnTo>
                  <a:pt x="21600" y="9713"/>
                </a:lnTo>
                <a:cubicBezTo>
                  <a:pt x="19023" y="7227"/>
                  <a:pt x="17429" y="3793"/>
                  <a:pt x="17429" y="0"/>
                </a:cubicBezTo>
                <a:close/>
              </a:path>
            </a:pathLst>
          </a:custGeom>
          <a:solidFill>
            <a:schemeClr val="accent6"/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12" name="Shape 13"/>
          <p:cNvSpPr/>
          <p:nvPr/>
        </p:nvSpPr>
        <p:spPr>
          <a:xfrm rot="18900000">
            <a:off x="6106518" y="1899860"/>
            <a:ext cx="1382194" cy="1432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887"/>
                </a:moveTo>
                <a:cubicBezTo>
                  <a:pt x="2577" y="14373"/>
                  <a:pt x="4171" y="17807"/>
                  <a:pt x="4171" y="21600"/>
                </a:cubicBezTo>
                <a:lnTo>
                  <a:pt x="21600" y="21600"/>
                </a:lnTo>
                <a:cubicBezTo>
                  <a:pt x="21600" y="13165"/>
                  <a:pt x="18055" y="5528"/>
                  <a:pt x="12324" y="0"/>
                </a:cubicBezTo>
                <a:cubicBezTo>
                  <a:pt x="12324" y="0"/>
                  <a:pt x="0" y="11887"/>
                  <a:pt x="0" y="11887"/>
                </a:cubicBezTo>
                <a:close/>
              </a:path>
            </a:pathLst>
          </a:custGeom>
          <a:solidFill>
            <a:schemeClr val="accent2"/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22" name="Shape 23"/>
          <p:cNvSpPr/>
          <p:nvPr/>
        </p:nvSpPr>
        <p:spPr>
          <a:xfrm rot="18900000">
            <a:off x="3891913" y="2745401"/>
            <a:ext cx="1661313" cy="1705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219"/>
                </a:moveTo>
                <a:lnTo>
                  <a:pt x="21600" y="0"/>
                </a:lnTo>
                <a:cubicBezTo>
                  <a:pt x="13165" y="0"/>
                  <a:pt x="5528" y="3331"/>
                  <a:pt x="0" y="8717"/>
                </a:cubicBezTo>
                <a:lnTo>
                  <a:pt x="13222" y="21600"/>
                </a:lnTo>
                <a:cubicBezTo>
                  <a:pt x="15366" y="19511"/>
                  <a:pt x="18328" y="18219"/>
                  <a:pt x="21600" y="18219"/>
                </a:cubicBezTo>
                <a:close/>
              </a:path>
            </a:pathLst>
          </a:custGeom>
          <a:solidFill>
            <a:schemeClr val="tx2"/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23" name="Shape 24"/>
          <p:cNvSpPr/>
          <p:nvPr/>
        </p:nvSpPr>
        <p:spPr>
          <a:xfrm rot="18900000">
            <a:off x="7178723" y="3683553"/>
            <a:ext cx="1661313" cy="1705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381"/>
                </a:moveTo>
                <a:lnTo>
                  <a:pt x="0" y="21600"/>
                </a:lnTo>
                <a:cubicBezTo>
                  <a:pt x="8435" y="21600"/>
                  <a:pt x="16072" y="18269"/>
                  <a:pt x="21600" y="12883"/>
                </a:cubicBezTo>
                <a:lnTo>
                  <a:pt x="8378" y="0"/>
                </a:lnTo>
                <a:cubicBezTo>
                  <a:pt x="6234" y="2089"/>
                  <a:pt x="3272" y="3381"/>
                  <a:pt x="0" y="3381"/>
                </a:cubicBezTo>
                <a:close/>
              </a:path>
            </a:pathLst>
          </a:custGeom>
          <a:solidFill>
            <a:schemeClr val="accent4"/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24" name="Shape 25"/>
          <p:cNvSpPr/>
          <p:nvPr/>
        </p:nvSpPr>
        <p:spPr>
          <a:xfrm rot="18900000">
            <a:off x="5135246" y="3529170"/>
            <a:ext cx="743129" cy="40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421"/>
                </a:moveTo>
                <a:lnTo>
                  <a:pt x="21600" y="0"/>
                </a:lnTo>
                <a:cubicBezTo>
                  <a:pt x="13165" y="0"/>
                  <a:pt x="5528" y="6249"/>
                  <a:pt x="0" y="16353"/>
                </a:cubicBezTo>
                <a:lnTo>
                  <a:pt x="2871" y="21600"/>
                </a:lnTo>
                <a:cubicBezTo>
                  <a:pt x="7664" y="12839"/>
                  <a:pt x="14286" y="7421"/>
                  <a:pt x="21600" y="742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25" name="Shape 26"/>
          <p:cNvSpPr/>
          <p:nvPr/>
        </p:nvSpPr>
        <p:spPr>
          <a:xfrm rot="18900000">
            <a:off x="6497528" y="2837854"/>
            <a:ext cx="406584" cy="743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79" y="21600"/>
                </a:moveTo>
                <a:lnTo>
                  <a:pt x="21600" y="21600"/>
                </a:lnTo>
                <a:cubicBezTo>
                  <a:pt x="21600" y="13165"/>
                  <a:pt x="15351" y="5528"/>
                  <a:pt x="5247" y="0"/>
                </a:cubicBezTo>
                <a:lnTo>
                  <a:pt x="0" y="2871"/>
                </a:lnTo>
                <a:cubicBezTo>
                  <a:pt x="8761" y="7664"/>
                  <a:pt x="14179" y="14286"/>
                  <a:pt x="14179" y="216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26" name="Shape 27"/>
          <p:cNvSpPr/>
          <p:nvPr/>
        </p:nvSpPr>
        <p:spPr>
          <a:xfrm rot="18900000">
            <a:off x="6854095" y="4198344"/>
            <a:ext cx="743124" cy="406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179"/>
                </a:moveTo>
                <a:lnTo>
                  <a:pt x="0" y="21600"/>
                </a:lnTo>
                <a:cubicBezTo>
                  <a:pt x="8435" y="21600"/>
                  <a:pt x="16072" y="15351"/>
                  <a:pt x="21600" y="5247"/>
                </a:cubicBezTo>
                <a:lnTo>
                  <a:pt x="18729" y="0"/>
                </a:lnTo>
                <a:cubicBezTo>
                  <a:pt x="13936" y="8761"/>
                  <a:pt x="7314" y="14179"/>
                  <a:pt x="0" y="1417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27" name="Shape 28"/>
          <p:cNvSpPr/>
          <p:nvPr/>
        </p:nvSpPr>
        <p:spPr>
          <a:xfrm rot="18900000">
            <a:off x="5828356" y="4556705"/>
            <a:ext cx="406584" cy="743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21" y="0"/>
                </a:moveTo>
                <a:lnTo>
                  <a:pt x="0" y="0"/>
                </a:lnTo>
                <a:cubicBezTo>
                  <a:pt x="0" y="8435"/>
                  <a:pt x="6249" y="16072"/>
                  <a:pt x="16353" y="21600"/>
                </a:cubicBezTo>
                <a:lnTo>
                  <a:pt x="21600" y="18729"/>
                </a:lnTo>
                <a:cubicBezTo>
                  <a:pt x="12839" y="13936"/>
                  <a:pt x="7421" y="7314"/>
                  <a:pt x="7421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110" name="Rectangle 109"/>
          <p:cNvSpPr/>
          <p:nvPr/>
        </p:nvSpPr>
        <p:spPr>
          <a:xfrm flipV="1">
            <a:off x="0" y="-2"/>
            <a:ext cx="12192000" cy="1503682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Data &amp; Flow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  <a:ln>
            <a:noFill/>
          </a:ln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Loren opium dolor sit amen example text line.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4724863" y="3866498"/>
            <a:ext cx="1082551" cy="1105279"/>
            <a:chOff x="4724863" y="3866498"/>
            <a:chExt cx="1082551" cy="1105279"/>
          </a:xfrm>
          <a:effectLst>
            <a:outerShdw dist="127000" dir="7440000" sx="104000" sy="104000" algn="t" rotWithShape="0">
              <a:prstClr val="black">
                <a:alpha val="15000"/>
              </a:prstClr>
            </a:outerShdw>
          </a:effectLst>
        </p:grpSpPr>
        <p:sp>
          <p:nvSpPr>
            <p:cNvPr id="16" name="Shape 17"/>
            <p:cNvSpPr/>
            <p:nvPr/>
          </p:nvSpPr>
          <p:spPr>
            <a:xfrm rot="18900000">
              <a:off x="4724863" y="3866498"/>
              <a:ext cx="1021197" cy="110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010"/>
                  </a:moveTo>
                  <a:lnTo>
                    <a:pt x="9684" y="0"/>
                  </a:lnTo>
                  <a:cubicBezTo>
                    <a:pt x="3701" y="5528"/>
                    <a:pt x="0" y="13165"/>
                    <a:pt x="0" y="21600"/>
                  </a:cubicBezTo>
                  <a:lnTo>
                    <a:pt x="16852" y="21600"/>
                  </a:lnTo>
                  <a:cubicBezTo>
                    <a:pt x="16852" y="17464"/>
                    <a:pt x="18666" y="13720"/>
                    <a:pt x="21600" y="11010"/>
                  </a:cubicBezTo>
                  <a:close/>
                </a:path>
              </a:pathLst>
            </a:custGeom>
            <a:solidFill>
              <a:schemeClr val="bg2"/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" name="Shape 19"/>
            <p:cNvSpPr/>
            <p:nvPr/>
          </p:nvSpPr>
          <p:spPr>
            <a:xfrm rot="18900000">
              <a:off x="5438060" y="4026688"/>
              <a:ext cx="369354" cy="644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34"/>
                  </a:moveTo>
                  <a:lnTo>
                    <a:pt x="15609" y="0"/>
                  </a:lnTo>
                  <a:cubicBezTo>
                    <a:pt x="5965" y="5528"/>
                    <a:pt x="0" y="13165"/>
                    <a:pt x="0" y="21600"/>
                  </a:cubicBezTo>
                  <a:lnTo>
                    <a:pt x="8473" y="21600"/>
                  </a:lnTo>
                  <a:cubicBezTo>
                    <a:pt x="8473" y="14506"/>
                    <a:pt x="13489" y="8083"/>
                    <a:pt x="21600" y="343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5359676" y="2182994"/>
            <a:ext cx="1256901" cy="1329470"/>
            <a:chOff x="5359676" y="2182994"/>
            <a:chExt cx="1256901" cy="1329470"/>
          </a:xfrm>
          <a:effectLst>
            <a:outerShdw dist="127000" dir="7440000" sx="104000" sy="104000" algn="t" rotWithShape="0">
              <a:prstClr val="black">
                <a:alpha val="15000"/>
              </a:prstClr>
            </a:outerShdw>
          </a:effectLst>
        </p:grpSpPr>
        <p:sp>
          <p:nvSpPr>
            <p:cNvPr id="15" name="Shape 16"/>
            <p:cNvSpPr/>
            <p:nvPr/>
          </p:nvSpPr>
          <p:spPr>
            <a:xfrm rot="18900000">
              <a:off x="5359676" y="2182994"/>
              <a:ext cx="1256901" cy="1235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101"/>
                  </a:moveTo>
                  <a:cubicBezTo>
                    <a:pt x="16072" y="3478"/>
                    <a:pt x="8435" y="0"/>
                    <a:pt x="0" y="0"/>
                  </a:cubicBezTo>
                  <a:lnTo>
                    <a:pt x="0" y="3748"/>
                  </a:lnTo>
                  <a:lnTo>
                    <a:pt x="0" y="3748"/>
                  </a:lnTo>
                  <a:lnTo>
                    <a:pt x="0" y="17676"/>
                  </a:lnTo>
                  <a:cubicBezTo>
                    <a:pt x="3637" y="17676"/>
                    <a:pt x="6929" y="19176"/>
                    <a:pt x="9313" y="21600"/>
                  </a:cubicBezTo>
                  <a:lnTo>
                    <a:pt x="17496" y="13276"/>
                  </a:lnTo>
                  <a:cubicBezTo>
                    <a:pt x="17496" y="13276"/>
                    <a:pt x="17496" y="13276"/>
                    <a:pt x="17496" y="13276"/>
                  </a:cubicBezTo>
                  <a:cubicBezTo>
                    <a:pt x="17496" y="13276"/>
                    <a:pt x="21600" y="9101"/>
                    <a:pt x="21600" y="9101"/>
                  </a:cubicBezTo>
                  <a:close/>
                </a:path>
              </a:pathLst>
            </a:custGeom>
            <a:solidFill>
              <a:schemeClr val="accent1"/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9" name="Shape 20"/>
            <p:cNvSpPr/>
            <p:nvPr/>
          </p:nvSpPr>
          <p:spPr>
            <a:xfrm rot="18900000">
              <a:off x="5759794" y="3143111"/>
              <a:ext cx="644355" cy="369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6" y="21600"/>
                  </a:moveTo>
                  <a:lnTo>
                    <a:pt x="21600" y="15609"/>
                  </a:lnTo>
                  <a:cubicBezTo>
                    <a:pt x="16072" y="5965"/>
                    <a:pt x="8435" y="0"/>
                    <a:pt x="0" y="0"/>
                  </a:cubicBezTo>
                  <a:lnTo>
                    <a:pt x="0" y="8473"/>
                  </a:lnTo>
                  <a:cubicBezTo>
                    <a:pt x="7094" y="8473"/>
                    <a:pt x="13517" y="13490"/>
                    <a:pt x="18166" y="216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114132" y="4619223"/>
            <a:ext cx="1256912" cy="1325187"/>
            <a:chOff x="6114132" y="4619223"/>
            <a:chExt cx="1256912" cy="1325187"/>
          </a:xfrm>
          <a:effectLst>
            <a:outerShdw dist="127000" dir="7440000" sx="104000" sy="104000" algn="t" rotWithShape="0">
              <a:prstClr val="black">
                <a:alpha val="15000"/>
              </a:prstClr>
            </a:outerShdw>
          </a:effectLst>
        </p:grpSpPr>
        <p:sp>
          <p:nvSpPr>
            <p:cNvPr id="14" name="Shape 15"/>
            <p:cNvSpPr/>
            <p:nvPr/>
          </p:nvSpPr>
          <p:spPr>
            <a:xfrm rot="18900000">
              <a:off x="6114132" y="4708784"/>
              <a:ext cx="1256912" cy="123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696"/>
                  </a:moveTo>
                  <a:lnTo>
                    <a:pt x="21600" y="3924"/>
                  </a:lnTo>
                  <a:cubicBezTo>
                    <a:pt x="17963" y="3924"/>
                    <a:pt x="14671" y="2424"/>
                    <a:pt x="12287" y="0"/>
                  </a:cubicBezTo>
                  <a:lnTo>
                    <a:pt x="2606" y="9848"/>
                  </a:lnTo>
                  <a:cubicBezTo>
                    <a:pt x="2606" y="9848"/>
                    <a:pt x="2606" y="9848"/>
                    <a:pt x="2606" y="9848"/>
                  </a:cubicBezTo>
                  <a:lnTo>
                    <a:pt x="0" y="12499"/>
                  </a:lnTo>
                  <a:cubicBezTo>
                    <a:pt x="5528" y="18122"/>
                    <a:pt x="13165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21600" y="15696"/>
                  </a:lnTo>
                  <a:cubicBezTo>
                    <a:pt x="21600" y="15696"/>
                    <a:pt x="21600" y="15696"/>
                    <a:pt x="21600" y="15696"/>
                  </a:cubicBezTo>
                  <a:close/>
                </a:path>
              </a:pathLst>
            </a:custGeom>
            <a:solidFill>
              <a:schemeClr val="accent5"/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0" name="Shape 21"/>
            <p:cNvSpPr/>
            <p:nvPr/>
          </p:nvSpPr>
          <p:spPr>
            <a:xfrm rot="18900000">
              <a:off x="6330557" y="4619223"/>
              <a:ext cx="644361" cy="369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4" y="0"/>
                  </a:moveTo>
                  <a:lnTo>
                    <a:pt x="0" y="5991"/>
                  </a:lnTo>
                  <a:cubicBezTo>
                    <a:pt x="5528" y="15635"/>
                    <a:pt x="13165" y="21600"/>
                    <a:pt x="21600" y="21600"/>
                  </a:cubicBezTo>
                  <a:lnTo>
                    <a:pt x="21600" y="13127"/>
                  </a:lnTo>
                  <a:cubicBezTo>
                    <a:pt x="14506" y="13127"/>
                    <a:pt x="8083" y="8110"/>
                    <a:pt x="343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920736" y="3155275"/>
            <a:ext cx="1088689" cy="1105281"/>
            <a:chOff x="6920736" y="3155275"/>
            <a:chExt cx="1088689" cy="1105281"/>
          </a:xfrm>
          <a:effectLst>
            <a:outerShdw dist="127000" dir="7440000" sx="104000" sy="104000" algn="t" rotWithShape="0">
              <a:prstClr val="black">
                <a:alpha val="15000"/>
              </a:prstClr>
            </a:outerShdw>
          </a:effectLst>
        </p:grpSpPr>
        <p:sp>
          <p:nvSpPr>
            <p:cNvPr id="17" name="Shape 18"/>
            <p:cNvSpPr/>
            <p:nvPr/>
          </p:nvSpPr>
          <p:spPr>
            <a:xfrm rot="18900000">
              <a:off x="6988234" y="3155275"/>
              <a:ext cx="1021191" cy="1105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48" y="0"/>
                  </a:moveTo>
                  <a:cubicBezTo>
                    <a:pt x="4748" y="4136"/>
                    <a:pt x="2933" y="7880"/>
                    <a:pt x="0" y="10590"/>
                  </a:cubicBezTo>
                  <a:lnTo>
                    <a:pt x="11916" y="21600"/>
                  </a:lnTo>
                  <a:cubicBezTo>
                    <a:pt x="17899" y="16072"/>
                    <a:pt x="21600" y="8435"/>
                    <a:pt x="21600" y="0"/>
                  </a:cubicBezTo>
                  <a:cubicBezTo>
                    <a:pt x="21600" y="0"/>
                    <a:pt x="4748" y="0"/>
                    <a:pt x="4748" y="0"/>
                  </a:cubicBezTo>
                  <a:close/>
                </a:path>
              </a:pathLst>
            </a:custGeom>
            <a:solidFill>
              <a:schemeClr val="accent3"/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1" name="Shape 22"/>
            <p:cNvSpPr/>
            <p:nvPr/>
          </p:nvSpPr>
          <p:spPr>
            <a:xfrm rot="18900000">
              <a:off x="6920736" y="3462488"/>
              <a:ext cx="369349" cy="644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27" y="0"/>
                  </a:moveTo>
                  <a:cubicBezTo>
                    <a:pt x="13127" y="7094"/>
                    <a:pt x="8110" y="13517"/>
                    <a:pt x="0" y="18166"/>
                  </a:cubicBezTo>
                  <a:lnTo>
                    <a:pt x="5991" y="21600"/>
                  </a:lnTo>
                  <a:cubicBezTo>
                    <a:pt x="15635" y="16072"/>
                    <a:pt x="21600" y="8435"/>
                    <a:pt x="21600" y="0"/>
                  </a:cubicBezTo>
                  <a:cubicBezTo>
                    <a:pt x="21600" y="0"/>
                    <a:pt x="13127" y="0"/>
                    <a:pt x="13127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88809" y="2884203"/>
            <a:ext cx="335105" cy="335104"/>
            <a:chOff x="4331405" y="2446294"/>
            <a:chExt cx="368026" cy="368026"/>
          </a:xfrm>
        </p:grpSpPr>
        <p:sp>
          <p:nvSpPr>
            <p:cNvPr id="30" name="Oval 29"/>
            <p:cNvSpPr/>
            <p:nvPr/>
          </p:nvSpPr>
          <p:spPr>
            <a:xfrm>
              <a:off x="4331405" y="2446294"/>
              <a:ext cx="368026" cy="368026"/>
            </a:xfrm>
            <a:prstGeom prst="ellipse">
              <a:avLst/>
            </a:prstGeom>
            <a:solidFill>
              <a:srgbClr val="FEFEF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04755" y="2460414"/>
              <a:ext cx="230580" cy="304213"/>
            </a:xfrm>
            <a:prstGeom prst="rect">
              <a:avLst/>
            </a:prstGeom>
            <a:noFill/>
          </p:spPr>
          <p:txBody>
            <a:bodyPr wrap="square" numCol="1" spcCol="457200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A</a:t>
              </a:r>
              <a:endParaRPr lang="en-US" sz="1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09090" y="2458224"/>
            <a:ext cx="335105" cy="335104"/>
            <a:chOff x="4331405" y="2446294"/>
            <a:chExt cx="368026" cy="368026"/>
          </a:xfrm>
        </p:grpSpPr>
        <p:sp>
          <p:nvSpPr>
            <p:cNvPr id="34" name="Oval 33"/>
            <p:cNvSpPr/>
            <p:nvPr/>
          </p:nvSpPr>
          <p:spPr>
            <a:xfrm>
              <a:off x="4331405" y="2446294"/>
              <a:ext cx="368026" cy="368026"/>
            </a:xfrm>
            <a:prstGeom prst="ellipse">
              <a:avLst/>
            </a:prstGeom>
            <a:solidFill>
              <a:srgbClr val="FEFEF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04755" y="2460414"/>
              <a:ext cx="230580" cy="304213"/>
            </a:xfrm>
            <a:prstGeom prst="rect">
              <a:avLst/>
            </a:prstGeom>
            <a:noFill/>
          </p:spPr>
          <p:txBody>
            <a:bodyPr wrap="square" numCol="1" spcCol="457200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  <a:latin typeface="Montserrat" charset="0"/>
                  <a:ea typeface="Montserrat" charset="0"/>
                  <a:cs typeface="Montserrat" charset="0"/>
                </a:rPr>
                <a:t>B</a:t>
              </a:r>
              <a:endParaRPr lang="en-US" sz="12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510298" y="2477931"/>
            <a:ext cx="335105" cy="335104"/>
            <a:chOff x="4331405" y="2446294"/>
            <a:chExt cx="368026" cy="368026"/>
          </a:xfrm>
        </p:grpSpPr>
        <p:sp>
          <p:nvSpPr>
            <p:cNvPr id="37" name="Oval 36"/>
            <p:cNvSpPr/>
            <p:nvPr/>
          </p:nvSpPr>
          <p:spPr>
            <a:xfrm>
              <a:off x="4331405" y="2446294"/>
              <a:ext cx="368026" cy="368026"/>
            </a:xfrm>
            <a:prstGeom prst="ellipse">
              <a:avLst/>
            </a:prstGeom>
            <a:solidFill>
              <a:srgbClr val="FEFEF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04755" y="2460414"/>
              <a:ext cx="230580" cy="304213"/>
            </a:xfrm>
            <a:prstGeom prst="rect">
              <a:avLst/>
            </a:prstGeom>
            <a:noFill/>
          </p:spPr>
          <p:txBody>
            <a:bodyPr wrap="square" numCol="1" spcCol="457200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2"/>
                  </a:solidFill>
                  <a:latin typeface="Montserrat" charset="0"/>
                  <a:ea typeface="Montserrat" charset="0"/>
                  <a:cs typeface="Montserrat" charset="0"/>
                </a:rPr>
                <a:t>C</a:t>
              </a:r>
              <a:endParaRPr lang="en-US" sz="1200" dirty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332927" y="3239126"/>
            <a:ext cx="335105" cy="335104"/>
            <a:chOff x="4331405" y="2446294"/>
            <a:chExt cx="368026" cy="368026"/>
          </a:xfrm>
        </p:grpSpPr>
        <p:sp>
          <p:nvSpPr>
            <p:cNvPr id="40" name="Oval 39"/>
            <p:cNvSpPr/>
            <p:nvPr/>
          </p:nvSpPr>
          <p:spPr>
            <a:xfrm>
              <a:off x="4331405" y="2446294"/>
              <a:ext cx="368026" cy="368026"/>
            </a:xfrm>
            <a:prstGeom prst="ellipse">
              <a:avLst/>
            </a:prstGeom>
            <a:solidFill>
              <a:srgbClr val="FEFEF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04755" y="2460414"/>
              <a:ext cx="230580" cy="304213"/>
            </a:xfrm>
            <a:prstGeom prst="rect">
              <a:avLst/>
            </a:prstGeom>
            <a:noFill/>
          </p:spPr>
          <p:txBody>
            <a:bodyPr wrap="square" numCol="1" spcCol="457200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3"/>
                  </a:solidFill>
                  <a:latin typeface="Montserrat" charset="0"/>
                  <a:ea typeface="Montserrat" charset="0"/>
                  <a:cs typeface="Montserrat" charset="0"/>
                </a:rPr>
                <a:t>D</a:t>
              </a:r>
              <a:endParaRPr lang="en-US" sz="120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784627" y="4266064"/>
            <a:ext cx="335105" cy="335104"/>
            <a:chOff x="4331405" y="2446294"/>
            <a:chExt cx="368026" cy="368026"/>
          </a:xfrm>
        </p:grpSpPr>
        <p:sp>
          <p:nvSpPr>
            <p:cNvPr id="43" name="Oval 42"/>
            <p:cNvSpPr/>
            <p:nvPr/>
          </p:nvSpPr>
          <p:spPr>
            <a:xfrm>
              <a:off x="4331405" y="2446294"/>
              <a:ext cx="368026" cy="368026"/>
            </a:xfrm>
            <a:prstGeom prst="ellipse">
              <a:avLst/>
            </a:prstGeom>
            <a:solidFill>
              <a:srgbClr val="FEFEF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04755" y="2460414"/>
              <a:ext cx="230580" cy="304213"/>
            </a:xfrm>
            <a:prstGeom prst="rect">
              <a:avLst/>
            </a:prstGeom>
            <a:noFill/>
          </p:spPr>
          <p:txBody>
            <a:bodyPr wrap="square" numCol="1" spcCol="457200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4"/>
                  </a:solidFill>
                  <a:latin typeface="Montserrat" charset="0"/>
                  <a:ea typeface="Montserrat" charset="0"/>
                  <a:cs typeface="Montserrat" charset="0"/>
                </a:rPr>
                <a:t>E</a:t>
              </a:r>
              <a:endParaRPr lang="en-US" sz="1200" dirty="0">
                <a:solidFill>
                  <a:schemeClr val="accent4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623484" y="4858528"/>
            <a:ext cx="335105" cy="335104"/>
            <a:chOff x="4331405" y="2446294"/>
            <a:chExt cx="368026" cy="368026"/>
          </a:xfrm>
        </p:grpSpPr>
        <p:sp>
          <p:nvSpPr>
            <p:cNvPr id="46" name="Oval 45"/>
            <p:cNvSpPr/>
            <p:nvPr/>
          </p:nvSpPr>
          <p:spPr>
            <a:xfrm>
              <a:off x="4331405" y="2446294"/>
              <a:ext cx="368026" cy="368026"/>
            </a:xfrm>
            <a:prstGeom prst="ellipse">
              <a:avLst/>
            </a:prstGeom>
            <a:solidFill>
              <a:srgbClr val="FEFEF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04755" y="2460414"/>
              <a:ext cx="230580" cy="304213"/>
            </a:xfrm>
            <a:prstGeom prst="rect">
              <a:avLst/>
            </a:prstGeom>
            <a:noFill/>
          </p:spPr>
          <p:txBody>
            <a:bodyPr wrap="square" numCol="1" spcCol="457200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5"/>
                  </a:solidFill>
                  <a:latin typeface="Montserrat" charset="0"/>
                  <a:ea typeface="Montserrat" charset="0"/>
                  <a:cs typeface="Montserrat" charset="0"/>
                </a:rPr>
                <a:t>F</a:t>
              </a:r>
              <a:endParaRPr lang="en-US" sz="1200" dirty="0">
                <a:solidFill>
                  <a:schemeClr val="accent5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20756" y="5062346"/>
            <a:ext cx="335105" cy="335104"/>
            <a:chOff x="4331405" y="2446294"/>
            <a:chExt cx="368026" cy="368026"/>
          </a:xfrm>
        </p:grpSpPr>
        <p:sp>
          <p:nvSpPr>
            <p:cNvPr id="49" name="Oval 48"/>
            <p:cNvSpPr/>
            <p:nvPr/>
          </p:nvSpPr>
          <p:spPr>
            <a:xfrm>
              <a:off x="4331405" y="2446294"/>
              <a:ext cx="368026" cy="368026"/>
            </a:xfrm>
            <a:prstGeom prst="ellipse">
              <a:avLst/>
            </a:prstGeom>
            <a:solidFill>
              <a:srgbClr val="FEFEF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04755" y="2460415"/>
              <a:ext cx="230580" cy="304213"/>
            </a:xfrm>
            <a:prstGeom prst="rect">
              <a:avLst/>
            </a:prstGeom>
            <a:noFill/>
          </p:spPr>
          <p:txBody>
            <a:bodyPr wrap="square" numCol="1" spcCol="457200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6"/>
                  </a:solidFill>
                  <a:latin typeface="Montserrat" charset="0"/>
                  <a:ea typeface="Montserrat" charset="0"/>
                  <a:cs typeface="Montserrat" charset="0"/>
                </a:rPr>
                <a:t>G</a:t>
              </a:r>
              <a:endParaRPr lang="en-US" sz="1200" dirty="0">
                <a:solidFill>
                  <a:schemeClr val="accent6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160056" y="4156879"/>
            <a:ext cx="335105" cy="335104"/>
            <a:chOff x="4331405" y="2446294"/>
            <a:chExt cx="368026" cy="368026"/>
          </a:xfrm>
        </p:grpSpPr>
        <p:sp>
          <p:nvSpPr>
            <p:cNvPr id="53" name="Oval 52"/>
            <p:cNvSpPr/>
            <p:nvPr/>
          </p:nvSpPr>
          <p:spPr>
            <a:xfrm>
              <a:off x="4331405" y="2446294"/>
              <a:ext cx="368026" cy="368026"/>
            </a:xfrm>
            <a:prstGeom prst="ellipse">
              <a:avLst/>
            </a:prstGeom>
            <a:solidFill>
              <a:srgbClr val="FEFEF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04755" y="2460414"/>
              <a:ext cx="230580" cy="304213"/>
            </a:xfrm>
            <a:prstGeom prst="rect">
              <a:avLst/>
            </a:prstGeom>
            <a:noFill/>
          </p:spPr>
          <p:txBody>
            <a:bodyPr wrap="square" numCol="1" spcCol="457200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H</a:t>
              </a:r>
              <a:endParaRPr lang="en-US" sz="12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5106893" y="1870273"/>
            <a:ext cx="518091" cy="49244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FontAwesome" pitchFamily="2" charset="0"/>
              </a:rPr>
              <a:t>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09289" y="1979671"/>
            <a:ext cx="542136" cy="49244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2"/>
                </a:solidFill>
                <a:latin typeface="FontAwesome" pitchFamily="2" charset="0"/>
              </a:rPr>
              <a:t>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961834" y="5667028"/>
            <a:ext cx="470000" cy="49244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5"/>
                </a:solidFill>
                <a:latin typeface="FontAwesome" pitchFamily="2" charset="0"/>
              </a:rPr>
              <a:t>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339418" y="4581805"/>
            <a:ext cx="494045" cy="49244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FontAwesome" pitchFamily="2" charset="0"/>
              </a:rPr>
              <a:t></a:t>
            </a: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05129" y="4443655"/>
            <a:ext cx="494045" cy="49244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4"/>
                </a:solidFill>
                <a:latin typeface="FontAwesome" pitchFamily="2" charset="0"/>
              </a:rPr>
              <a:t></a:t>
            </a:r>
            <a:endParaRPr lang="en-US" sz="2600" dirty="0">
              <a:solidFill>
                <a:schemeClr val="accent4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852544" y="3028642"/>
            <a:ext cx="494045" cy="49244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3"/>
                </a:solidFill>
                <a:latin typeface="FontAwesome" pitchFamily="2" charset="0"/>
              </a:rPr>
              <a:t></a:t>
            </a:r>
            <a:endParaRPr lang="en-US" sz="2600" dirty="0">
              <a:solidFill>
                <a:schemeClr val="accent3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0079" y="3062813"/>
            <a:ext cx="468827" cy="50444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chemeClr val="tx2"/>
                </a:solidFill>
                <a:latin typeface="FontAwesome" pitchFamily="2" charset="0"/>
              </a:rPr>
              <a:t>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469403" y="5459651"/>
            <a:ext cx="470000" cy="49244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6"/>
                </a:solidFill>
                <a:latin typeface="FontAwesome" pitchFamily="2" charset="0"/>
              </a:rPr>
              <a:t></a:t>
            </a:r>
            <a:endParaRPr lang="en-US" sz="2600" dirty="0">
              <a:solidFill>
                <a:schemeClr val="accent6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97450" y="3246777"/>
            <a:ext cx="1074868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000" b="1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1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were example</a:t>
            </a:r>
            <a:endParaRPr lang="en-US" sz="1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12432" y="2768789"/>
            <a:ext cx="690813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Saying Sample</a:t>
            </a:r>
            <a:endParaRPr lang="en-US" sz="1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29169" y="2434634"/>
            <a:ext cx="678999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000" b="1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Saying Sample</a:t>
            </a:r>
            <a:endParaRPr lang="en-US" sz="1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5995" y="3546644"/>
            <a:ext cx="509665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000" b="1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Text Four</a:t>
            </a:r>
            <a:endParaRPr lang="en-US" sz="1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42524" y="4611171"/>
            <a:ext cx="1029000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000" b="1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1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were example</a:t>
            </a:r>
            <a:endParaRPr lang="en-US" sz="1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85249" y="5382414"/>
            <a:ext cx="778485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Saying Sample</a:t>
            </a:r>
            <a:endParaRPr lang="en-US" sz="1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17401" y="4465594"/>
            <a:ext cx="586646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000" b="1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Text Seven</a:t>
            </a:r>
            <a:endParaRPr lang="en-US" sz="1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52112" y="5185489"/>
            <a:ext cx="690878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Saying Sample</a:t>
            </a:r>
            <a:endParaRPr lang="en-US" sz="1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974067" y="3027028"/>
            <a:ext cx="1649699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Darkness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. Air saying fruitful 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example 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saying.</a:t>
            </a:r>
            <a:endParaRPr lang="en-US" sz="8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737208" y="2019779"/>
            <a:ext cx="1389939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 fruitful 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example 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saying.</a:t>
            </a:r>
            <a:endParaRPr lang="en-US" sz="8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188480" y="4559168"/>
            <a:ext cx="1212033" cy="59247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Darkness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. Air saying fruitful 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example 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saying.</a:t>
            </a:r>
            <a:endParaRPr lang="en-US" sz="8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014911" y="5720551"/>
            <a:ext cx="1434281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80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 fruitful 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example 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saying.</a:t>
            </a:r>
            <a:endParaRPr lang="en-US" sz="8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93574" y="5501214"/>
            <a:ext cx="1434281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80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 fruitful 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example 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saying.</a:t>
            </a:r>
            <a:endParaRPr lang="en-US" sz="8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47092" y="4615894"/>
            <a:ext cx="1434281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80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 fruitful 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example 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saying.</a:t>
            </a:r>
            <a:endParaRPr lang="en-US" sz="8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09866" y="3210257"/>
            <a:ext cx="1349372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80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 fruitful 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example 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saying.</a:t>
            </a:r>
            <a:endParaRPr lang="en-US" sz="8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23717" y="1880854"/>
            <a:ext cx="1649699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Darkness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. Air saying fruitful 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example 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saying.</a:t>
            </a:r>
            <a:endParaRPr lang="en-US" sz="8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79455" y="1976409"/>
            <a:ext cx="834644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2500" b="1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8%</a:t>
            </a:r>
            <a:endParaRPr lang="en-US" sz="2500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303048" y="3005569"/>
            <a:ext cx="834644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2500" b="1" smtClean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6%</a:t>
            </a:r>
            <a:endParaRPr lang="en-US" sz="2500" dirty="0">
              <a:solidFill>
                <a:schemeClr val="accent3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135872" y="4112374"/>
            <a:ext cx="1021545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2500" b="1" dirty="0" smtClean="0">
                <a:solidFill>
                  <a:schemeClr val="accent4"/>
                </a:solidFill>
                <a:latin typeface="Montserrat" charset="0"/>
                <a:ea typeface="Montserrat" charset="0"/>
                <a:cs typeface="Montserrat" charset="0"/>
              </a:rPr>
              <a:t>13%</a:t>
            </a:r>
            <a:endParaRPr lang="en-US" sz="2500" dirty="0">
              <a:solidFill>
                <a:schemeClr val="accent4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59034" y="5679777"/>
            <a:ext cx="728326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2500" b="1" dirty="0" smtClean="0">
                <a:solidFill>
                  <a:schemeClr val="accent5"/>
                </a:solidFill>
                <a:latin typeface="Montserrat" charset="0"/>
                <a:ea typeface="Montserrat" charset="0"/>
                <a:cs typeface="Montserrat" charset="0"/>
              </a:rPr>
              <a:t>3%</a:t>
            </a:r>
            <a:endParaRPr lang="en-US" sz="2500" dirty="0">
              <a:solidFill>
                <a:schemeClr val="accent5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95968" y="5444612"/>
            <a:ext cx="812966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2500" b="1" dirty="0" smtClean="0">
                <a:solidFill>
                  <a:schemeClr val="accent6"/>
                </a:solidFill>
                <a:latin typeface="Montserrat" charset="0"/>
                <a:ea typeface="Montserrat" charset="0"/>
                <a:cs typeface="Montserrat" charset="0"/>
              </a:rPr>
              <a:t>5%</a:t>
            </a:r>
            <a:endParaRPr lang="en-US" sz="2500" dirty="0">
              <a:solidFill>
                <a:schemeClr val="accent6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42649" y="4549026"/>
            <a:ext cx="812966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2500" b="1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2%</a:t>
            </a:r>
            <a:endParaRPr lang="en-US" sz="25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52131" y="2766300"/>
            <a:ext cx="1031864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2500" b="1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11%</a:t>
            </a:r>
            <a:endParaRPr lang="en-US" sz="25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362153" y="1847805"/>
            <a:ext cx="812966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2500" b="1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4%</a:t>
            </a:r>
            <a:endParaRPr lang="en-US" sz="25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730136" y="3809672"/>
            <a:ext cx="1138024" cy="473878"/>
            <a:chOff x="4330699" y="2722064"/>
            <a:chExt cx="3679602" cy="1532206"/>
          </a:xfrm>
        </p:grpSpPr>
        <p:sp>
          <p:nvSpPr>
            <p:cNvPr id="96" name="Freeform 95"/>
            <p:cNvSpPr/>
            <p:nvPr/>
          </p:nvSpPr>
          <p:spPr>
            <a:xfrm>
              <a:off x="4330699" y="2722064"/>
              <a:ext cx="3679602" cy="1236073"/>
            </a:xfrm>
            <a:custGeom>
              <a:avLst/>
              <a:gdLst>
                <a:gd name="connsiteX0" fmla="*/ 457162 w 3679602"/>
                <a:gd name="connsiteY0" fmla="*/ 583961 h 1236073"/>
                <a:gd name="connsiteX1" fmla="*/ 269023 w 3679602"/>
                <a:gd name="connsiteY1" fmla="*/ 801624 h 1236073"/>
                <a:gd name="connsiteX2" fmla="*/ 457162 w 3679602"/>
                <a:gd name="connsiteY2" fmla="*/ 1020902 h 1236073"/>
                <a:gd name="connsiteX3" fmla="*/ 643779 w 3679602"/>
                <a:gd name="connsiteY3" fmla="*/ 801624 h 1236073"/>
                <a:gd name="connsiteX4" fmla="*/ 457162 w 3679602"/>
                <a:gd name="connsiteY4" fmla="*/ 583961 h 1236073"/>
                <a:gd name="connsiteX5" fmla="*/ 2911866 w 3679602"/>
                <a:gd name="connsiteY5" fmla="*/ 368322 h 1236073"/>
                <a:gd name="connsiteX6" fmla="*/ 2985265 w 3679602"/>
                <a:gd name="connsiteY6" fmla="*/ 379691 h 1236073"/>
                <a:gd name="connsiteX7" fmla="*/ 2985265 w 3679602"/>
                <a:gd name="connsiteY7" fmla="*/ 1217835 h 1236073"/>
                <a:gd name="connsiteX8" fmla="*/ 2717800 w 3679602"/>
                <a:gd name="connsiteY8" fmla="*/ 1217835 h 1236073"/>
                <a:gd name="connsiteX9" fmla="*/ 2717800 w 3679602"/>
                <a:gd name="connsiteY9" fmla="*/ 467152 h 1236073"/>
                <a:gd name="connsiteX10" fmla="*/ 2911866 w 3679602"/>
                <a:gd name="connsiteY10" fmla="*/ 368322 h 1236073"/>
                <a:gd name="connsiteX11" fmla="*/ 1260866 w 3679602"/>
                <a:gd name="connsiteY11" fmla="*/ 368322 h 1236073"/>
                <a:gd name="connsiteX12" fmla="*/ 1334265 w 3679602"/>
                <a:gd name="connsiteY12" fmla="*/ 379691 h 1236073"/>
                <a:gd name="connsiteX13" fmla="*/ 1334265 w 3679602"/>
                <a:gd name="connsiteY13" fmla="*/ 1217835 h 1236073"/>
                <a:gd name="connsiteX14" fmla="*/ 1066800 w 3679602"/>
                <a:gd name="connsiteY14" fmla="*/ 1217835 h 1236073"/>
                <a:gd name="connsiteX15" fmla="*/ 1066800 w 3679602"/>
                <a:gd name="connsiteY15" fmla="*/ 467152 h 1236073"/>
                <a:gd name="connsiteX16" fmla="*/ 1260866 w 3679602"/>
                <a:gd name="connsiteY16" fmla="*/ 368322 h 1236073"/>
                <a:gd name="connsiteX17" fmla="*/ 3363971 w 3679602"/>
                <a:gd name="connsiteY17" fmla="*/ 177892 h 1236073"/>
                <a:gd name="connsiteX18" fmla="*/ 3444792 w 3679602"/>
                <a:gd name="connsiteY18" fmla="*/ 191110 h 1236073"/>
                <a:gd name="connsiteX19" fmla="*/ 3444792 w 3679602"/>
                <a:gd name="connsiteY19" fmla="*/ 422776 h 1236073"/>
                <a:gd name="connsiteX20" fmla="*/ 3664044 w 3679602"/>
                <a:gd name="connsiteY20" fmla="*/ 422776 h 1236073"/>
                <a:gd name="connsiteX21" fmla="*/ 3664044 w 3679602"/>
                <a:gd name="connsiteY21" fmla="*/ 600052 h 1236073"/>
                <a:gd name="connsiteX22" fmla="*/ 3444792 w 3679602"/>
                <a:gd name="connsiteY22" fmla="*/ 600052 h 1236073"/>
                <a:gd name="connsiteX23" fmla="*/ 3444792 w 3679602"/>
                <a:gd name="connsiteY23" fmla="*/ 928183 h 1236073"/>
                <a:gd name="connsiteX24" fmla="*/ 3522556 w 3679602"/>
                <a:gd name="connsiteY24" fmla="*/ 1019912 h 1236073"/>
                <a:gd name="connsiteX25" fmla="*/ 3626738 w 3679602"/>
                <a:gd name="connsiteY25" fmla="*/ 991944 h 1236073"/>
                <a:gd name="connsiteX26" fmla="*/ 3679602 w 3679602"/>
                <a:gd name="connsiteY26" fmla="*/ 1178543 h 1236073"/>
                <a:gd name="connsiteX27" fmla="*/ 3455680 w 3679602"/>
                <a:gd name="connsiteY27" fmla="*/ 1236073 h 1236073"/>
                <a:gd name="connsiteX28" fmla="*/ 3177317 w 3679602"/>
                <a:gd name="connsiteY28" fmla="*/ 970159 h 1236073"/>
                <a:gd name="connsiteX29" fmla="*/ 3177317 w 3679602"/>
                <a:gd name="connsiteY29" fmla="*/ 600052 h 1236073"/>
                <a:gd name="connsiteX30" fmla="*/ 3060700 w 3679602"/>
                <a:gd name="connsiteY30" fmla="*/ 600052 h 1236073"/>
                <a:gd name="connsiteX31" fmla="*/ 3060700 w 3679602"/>
                <a:gd name="connsiteY31" fmla="*/ 424321 h 1236073"/>
                <a:gd name="connsiteX32" fmla="*/ 3177317 w 3679602"/>
                <a:gd name="connsiteY32" fmla="*/ 424321 h 1236073"/>
                <a:gd name="connsiteX33" fmla="*/ 3177317 w 3679602"/>
                <a:gd name="connsiteY33" fmla="*/ 288322 h 1236073"/>
                <a:gd name="connsiteX34" fmla="*/ 3363971 w 3679602"/>
                <a:gd name="connsiteY34" fmla="*/ 177892 h 1236073"/>
                <a:gd name="connsiteX35" fmla="*/ 832342 w 3679602"/>
                <a:gd name="connsiteY35" fmla="*/ 50821 h 1236073"/>
                <a:gd name="connsiteX36" fmla="*/ 912803 w 3679602"/>
                <a:gd name="connsiteY36" fmla="*/ 64553 h 1236073"/>
                <a:gd name="connsiteX37" fmla="*/ 912803 w 3679602"/>
                <a:gd name="connsiteY37" fmla="*/ 1218352 h 1236073"/>
                <a:gd name="connsiteX38" fmla="*/ 643779 w 3679602"/>
                <a:gd name="connsiteY38" fmla="*/ 1218352 h 1236073"/>
                <a:gd name="connsiteX39" fmla="*/ 643779 w 3679602"/>
                <a:gd name="connsiteY39" fmla="*/ 1107990 h 1236073"/>
                <a:gd name="connsiteX40" fmla="*/ 391871 w 3679602"/>
                <a:gd name="connsiteY40" fmla="*/ 1229266 h 1236073"/>
                <a:gd name="connsiteX41" fmla="*/ 0 w 3679602"/>
                <a:gd name="connsiteY41" fmla="*/ 795443 h 1236073"/>
                <a:gd name="connsiteX42" fmla="*/ 385659 w 3679602"/>
                <a:gd name="connsiteY42" fmla="*/ 369360 h 1236073"/>
                <a:gd name="connsiteX43" fmla="*/ 643779 w 3679602"/>
                <a:gd name="connsiteY43" fmla="*/ 490637 h 1236073"/>
                <a:gd name="connsiteX44" fmla="*/ 643779 w 3679602"/>
                <a:gd name="connsiteY44" fmla="*/ 167399 h 1236073"/>
                <a:gd name="connsiteX45" fmla="*/ 832342 w 3679602"/>
                <a:gd name="connsiteY45" fmla="*/ 50821 h 1236073"/>
                <a:gd name="connsiteX46" fmla="*/ 2846608 w 3679602"/>
                <a:gd name="connsiteY46" fmla="*/ 0 h 1236073"/>
                <a:gd name="connsiteX47" fmla="*/ 2988116 w 3679602"/>
                <a:gd name="connsiteY47" fmla="*/ 141508 h 1236073"/>
                <a:gd name="connsiteX48" fmla="*/ 2846608 w 3679602"/>
                <a:gd name="connsiteY48" fmla="*/ 284571 h 1236073"/>
                <a:gd name="connsiteX49" fmla="*/ 2705100 w 3679602"/>
                <a:gd name="connsiteY49" fmla="*/ 141508 h 1236073"/>
                <a:gd name="connsiteX50" fmla="*/ 2846608 w 3679602"/>
                <a:gd name="connsiteY50" fmla="*/ 0 h 1236073"/>
                <a:gd name="connsiteX51" fmla="*/ 1208308 w 3679602"/>
                <a:gd name="connsiteY51" fmla="*/ 0 h 1236073"/>
                <a:gd name="connsiteX52" fmla="*/ 1349816 w 3679602"/>
                <a:gd name="connsiteY52" fmla="*/ 141508 h 1236073"/>
                <a:gd name="connsiteX53" fmla="*/ 1208308 w 3679602"/>
                <a:gd name="connsiteY53" fmla="*/ 284571 h 1236073"/>
                <a:gd name="connsiteX54" fmla="*/ 1066800 w 3679602"/>
                <a:gd name="connsiteY54" fmla="*/ 141508 h 1236073"/>
                <a:gd name="connsiteX55" fmla="*/ 1208308 w 3679602"/>
                <a:gd name="connsiteY55" fmla="*/ 0 h 123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679602" h="1236073">
                  <a:moveTo>
                    <a:pt x="457162" y="583961"/>
                  </a:moveTo>
                  <a:cubicBezTo>
                    <a:pt x="345217" y="583961"/>
                    <a:pt x="270587" y="672552"/>
                    <a:pt x="269023" y="801624"/>
                  </a:cubicBezTo>
                  <a:cubicBezTo>
                    <a:pt x="270587" y="930696"/>
                    <a:pt x="345217" y="1020902"/>
                    <a:pt x="457162" y="1020902"/>
                  </a:cubicBezTo>
                  <a:cubicBezTo>
                    <a:pt x="569149" y="1020902"/>
                    <a:pt x="643779" y="930696"/>
                    <a:pt x="643779" y="801624"/>
                  </a:cubicBezTo>
                  <a:cubicBezTo>
                    <a:pt x="643779" y="672552"/>
                    <a:pt x="569149" y="583961"/>
                    <a:pt x="457162" y="583961"/>
                  </a:cubicBezTo>
                  <a:close/>
                  <a:moveTo>
                    <a:pt x="2911866" y="368322"/>
                  </a:moveTo>
                  <a:cubicBezTo>
                    <a:pt x="2936470" y="368174"/>
                    <a:pt x="2961224" y="371882"/>
                    <a:pt x="2985265" y="379691"/>
                  </a:cubicBezTo>
                  <a:lnTo>
                    <a:pt x="2985265" y="1217835"/>
                  </a:lnTo>
                  <a:lnTo>
                    <a:pt x="2717800" y="1217835"/>
                  </a:lnTo>
                  <a:lnTo>
                    <a:pt x="2717800" y="467152"/>
                  </a:lnTo>
                  <a:cubicBezTo>
                    <a:pt x="2765591" y="403911"/>
                    <a:pt x="2838053" y="368766"/>
                    <a:pt x="2911866" y="368322"/>
                  </a:cubicBezTo>
                  <a:close/>
                  <a:moveTo>
                    <a:pt x="1260866" y="368322"/>
                  </a:moveTo>
                  <a:cubicBezTo>
                    <a:pt x="1285470" y="368174"/>
                    <a:pt x="1310224" y="371882"/>
                    <a:pt x="1334265" y="379691"/>
                  </a:cubicBezTo>
                  <a:lnTo>
                    <a:pt x="1334265" y="1217835"/>
                  </a:lnTo>
                  <a:lnTo>
                    <a:pt x="1066800" y="1217835"/>
                  </a:lnTo>
                  <a:lnTo>
                    <a:pt x="1066800" y="467152"/>
                  </a:lnTo>
                  <a:cubicBezTo>
                    <a:pt x="1114591" y="403911"/>
                    <a:pt x="1187053" y="368766"/>
                    <a:pt x="1260866" y="368322"/>
                  </a:cubicBezTo>
                  <a:close/>
                  <a:moveTo>
                    <a:pt x="3363971" y="177892"/>
                  </a:moveTo>
                  <a:cubicBezTo>
                    <a:pt x="3388579" y="178587"/>
                    <a:pt x="3415258" y="183146"/>
                    <a:pt x="3444792" y="191110"/>
                  </a:cubicBezTo>
                  <a:lnTo>
                    <a:pt x="3444792" y="422776"/>
                  </a:lnTo>
                  <a:lnTo>
                    <a:pt x="3664044" y="422776"/>
                  </a:lnTo>
                  <a:lnTo>
                    <a:pt x="3664044" y="600052"/>
                  </a:lnTo>
                  <a:lnTo>
                    <a:pt x="3444792" y="600052"/>
                  </a:lnTo>
                  <a:lnTo>
                    <a:pt x="3444792" y="928183"/>
                  </a:lnTo>
                  <a:cubicBezTo>
                    <a:pt x="3444792" y="993490"/>
                    <a:pt x="3472786" y="1021457"/>
                    <a:pt x="3522556" y="1019912"/>
                  </a:cubicBezTo>
                  <a:cubicBezTo>
                    <a:pt x="3550550" y="1019912"/>
                    <a:pt x="3586308" y="1009044"/>
                    <a:pt x="3626738" y="991944"/>
                  </a:cubicBezTo>
                  <a:lnTo>
                    <a:pt x="3679602" y="1178543"/>
                  </a:lnTo>
                  <a:cubicBezTo>
                    <a:pt x="3618973" y="1214288"/>
                    <a:pt x="3536538" y="1236073"/>
                    <a:pt x="3455680" y="1236073"/>
                  </a:cubicBezTo>
                  <a:cubicBezTo>
                    <a:pt x="3293963" y="1236073"/>
                    <a:pt x="3177317" y="1144344"/>
                    <a:pt x="3177317" y="970159"/>
                  </a:cubicBezTo>
                  <a:lnTo>
                    <a:pt x="3177317" y="600052"/>
                  </a:lnTo>
                  <a:lnTo>
                    <a:pt x="3060700" y="600052"/>
                  </a:lnTo>
                  <a:lnTo>
                    <a:pt x="3060700" y="424321"/>
                  </a:lnTo>
                  <a:lnTo>
                    <a:pt x="3177317" y="424321"/>
                  </a:lnTo>
                  <a:lnTo>
                    <a:pt x="3177317" y="288322"/>
                  </a:lnTo>
                  <a:cubicBezTo>
                    <a:pt x="3234974" y="208496"/>
                    <a:pt x="3290149" y="175808"/>
                    <a:pt x="3363971" y="177892"/>
                  </a:cubicBezTo>
                  <a:close/>
                  <a:moveTo>
                    <a:pt x="832342" y="50821"/>
                  </a:moveTo>
                  <a:cubicBezTo>
                    <a:pt x="859363" y="50605"/>
                    <a:pt x="886739" y="55046"/>
                    <a:pt x="912803" y="64553"/>
                  </a:cubicBezTo>
                  <a:cubicBezTo>
                    <a:pt x="912803" y="64553"/>
                    <a:pt x="912803" y="1218352"/>
                    <a:pt x="912803" y="1218352"/>
                  </a:cubicBezTo>
                  <a:lnTo>
                    <a:pt x="643779" y="1218352"/>
                  </a:lnTo>
                  <a:lnTo>
                    <a:pt x="643779" y="1107990"/>
                  </a:lnTo>
                  <a:cubicBezTo>
                    <a:pt x="584701" y="1185722"/>
                    <a:pt x="499168" y="1229266"/>
                    <a:pt x="391871" y="1229266"/>
                  </a:cubicBezTo>
                  <a:cubicBezTo>
                    <a:pt x="155514" y="1229266"/>
                    <a:pt x="0" y="1055091"/>
                    <a:pt x="0" y="795443"/>
                  </a:cubicBezTo>
                  <a:cubicBezTo>
                    <a:pt x="0" y="538858"/>
                    <a:pt x="153951" y="369360"/>
                    <a:pt x="385659" y="369360"/>
                  </a:cubicBezTo>
                  <a:cubicBezTo>
                    <a:pt x="496041" y="369360"/>
                    <a:pt x="584701" y="412904"/>
                    <a:pt x="643779" y="490637"/>
                  </a:cubicBezTo>
                  <a:lnTo>
                    <a:pt x="643779" y="167399"/>
                  </a:lnTo>
                  <a:cubicBezTo>
                    <a:pt x="673414" y="94023"/>
                    <a:pt x="751279" y="51468"/>
                    <a:pt x="832342" y="50821"/>
                  </a:cubicBezTo>
                  <a:close/>
                  <a:moveTo>
                    <a:pt x="2846608" y="0"/>
                  </a:moveTo>
                  <a:cubicBezTo>
                    <a:pt x="2929024" y="0"/>
                    <a:pt x="2988116" y="59088"/>
                    <a:pt x="2988116" y="141508"/>
                  </a:cubicBezTo>
                  <a:cubicBezTo>
                    <a:pt x="2988116" y="225483"/>
                    <a:pt x="2929024" y="284571"/>
                    <a:pt x="2846608" y="284571"/>
                  </a:cubicBezTo>
                  <a:cubicBezTo>
                    <a:pt x="2764193" y="284571"/>
                    <a:pt x="2705100" y="225483"/>
                    <a:pt x="2705100" y="141508"/>
                  </a:cubicBezTo>
                  <a:cubicBezTo>
                    <a:pt x="2705100" y="59088"/>
                    <a:pt x="2764193" y="0"/>
                    <a:pt x="2846608" y="0"/>
                  </a:cubicBezTo>
                  <a:close/>
                  <a:moveTo>
                    <a:pt x="1208308" y="0"/>
                  </a:moveTo>
                  <a:cubicBezTo>
                    <a:pt x="1290724" y="0"/>
                    <a:pt x="1349816" y="59088"/>
                    <a:pt x="1349816" y="141508"/>
                  </a:cubicBezTo>
                  <a:cubicBezTo>
                    <a:pt x="1349816" y="225483"/>
                    <a:pt x="1290724" y="284571"/>
                    <a:pt x="1208308" y="284571"/>
                  </a:cubicBezTo>
                  <a:cubicBezTo>
                    <a:pt x="1125893" y="284571"/>
                    <a:pt x="1066800" y="225483"/>
                    <a:pt x="1066800" y="141508"/>
                  </a:cubicBezTo>
                  <a:cubicBezTo>
                    <a:pt x="1066800" y="59088"/>
                    <a:pt x="1125893" y="0"/>
                    <a:pt x="1208308" y="0"/>
                  </a:cubicBezTo>
                  <a:close/>
                </a:path>
              </a:pathLst>
            </a:custGeom>
            <a:gradFill>
              <a:gsLst>
                <a:gs pos="61000">
                  <a:schemeClr val="bg2">
                    <a:lumMod val="50000"/>
                  </a:schemeClr>
                </a:gs>
                <a:gs pos="0">
                  <a:srgbClr val="010101"/>
                </a:gs>
              </a:gsLst>
              <a:lin ang="15600000" scaled="0"/>
            </a:gra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5791200" y="2734764"/>
              <a:ext cx="1124583" cy="1519506"/>
              <a:chOff x="5791200" y="2734764"/>
              <a:chExt cx="1124583" cy="1519506"/>
            </a:xfrm>
          </p:grpSpPr>
          <p:sp>
            <p:nvSpPr>
              <p:cNvPr id="98" name="Shape 12"/>
              <p:cNvSpPr/>
              <p:nvPr/>
            </p:nvSpPr>
            <p:spPr>
              <a:xfrm>
                <a:off x="5803900" y="3318964"/>
                <a:ext cx="1111883" cy="9353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169" y="14998"/>
                    </a:moveTo>
                    <a:cubicBezTo>
                      <a:pt x="6967" y="14998"/>
                      <a:pt x="2892" y="13391"/>
                      <a:pt x="41" y="7679"/>
                    </a:cubicBezTo>
                    <a:cubicBezTo>
                      <a:pt x="16" y="8036"/>
                      <a:pt x="0" y="8396"/>
                      <a:pt x="0" y="8761"/>
                    </a:cubicBezTo>
                    <a:cubicBezTo>
                      <a:pt x="0" y="15852"/>
                      <a:pt x="4835" y="21600"/>
                      <a:pt x="10800" y="21600"/>
                    </a:cubicBezTo>
                    <a:cubicBezTo>
                      <a:pt x="16765" y="21600"/>
                      <a:pt x="21600" y="15852"/>
                      <a:pt x="21600" y="8761"/>
                    </a:cubicBezTo>
                    <a:lnTo>
                      <a:pt x="21600" y="0"/>
                    </a:lnTo>
                    <a:cubicBezTo>
                      <a:pt x="20813" y="9372"/>
                      <a:pt x="14898" y="14998"/>
                      <a:pt x="10169" y="14998"/>
                    </a:cubicBezTo>
                    <a:close/>
                  </a:path>
                </a:pathLst>
              </a:custGeom>
              <a:gradFill>
                <a:gsLst>
                  <a:gs pos="88000">
                    <a:schemeClr val="accent6">
                      <a:lumMod val="75000"/>
                    </a:schemeClr>
                  </a:gs>
                  <a:gs pos="12000">
                    <a:schemeClr val="accent2"/>
                  </a:gs>
                </a:gsLst>
                <a:lin ang="0" scaled="0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99" name="Shape 13"/>
              <p:cNvSpPr/>
              <p:nvPr/>
            </p:nvSpPr>
            <p:spPr>
              <a:xfrm>
                <a:off x="5880100" y="2795088"/>
                <a:ext cx="928135" cy="895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0" h="19486" extrusionOk="0">
                    <a:moveTo>
                      <a:pt x="21336" y="12635"/>
                    </a:moveTo>
                    <a:lnTo>
                      <a:pt x="21338" y="12620"/>
                    </a:lnTo>
                    <a:cubicBezTo>
                      <a:pt x="21600" y="10850"/>
                      <a:pt x="21411" y="8995"/>
                      <a:pt x="20698" y="7203"/>
                    </a:cubicBezTo>
                    <a:cubicBezTo>
                      <a:pt x="18416" y="1467"/>
                      <a:pt x="11628" y="-1441"/>
                      <a:pt x="5537" y="709"/>
                    </a:cubicBezTo>
                    <a:cubicBezTo>
                      <a:pt x="3207" y="1531"/>
                      <a:pt x="1318" y="2975"/>
                      <a:pt x="0" y="4765"/>
                    </a:cubicBezTo>
                    <a:cubicBezTo>
                      <a:pt x="707" y="3860"/>
                      <a:pt x="1687" y="3129"/>
                      <a:pt x="2887" y="2705"/>
                    </a:cubicBezTo>
                    <a:cubicBezTo>
                      <a:pt x="6180" y="1543"/>
                      <a:pt x="9850" y="3115"/>
                      <a:pt x="11084" y="6216"/>
                    </a:cubicBezTo>
                    <a:cubicBezTo>
                      <a:pt x="11596" y="7504"/>
                      <a:pt x="11625" y="8793"/>
                      <a:pt x="11123" y="9939"/>
                    </a:cubicBezTo>
                    <a:cubicBezTo>
                      <a:pt x="11127" y="9943"/>
                      <a:pt x="11133" y="9946"/>
                      <a:pt x="11137" y="9951"/>
                    </a:cubicBezTo>
                    <a:cubicBezTo>
                      <a:pt x="11128" y="9956"/>
                      <a:pt x="11120" y="9963"/>
                      <a:pt x="11111" y="9968"/>
                    </a:cubicBezTo>
                    <a:cubicBezTo>
                      <a:pt x="8995" y="11262"/>
                      <a:pt x="8038" y="13806"/>
                      <a:pt x="8960" y="16123"/>
                    </a:cubicBezTo>
                    <a:cubicBezTo>
                      <a:pt x="10025" y="18802"/>
                      <a:pt x="13194" y="20159"/>
                      <a:pt x="16038" y="19155"/>
                    </a:cubicBezTo>
                    <a:cubicBezTo>
                      <a:pt x="19081" y="18082"/>
                      <a:pt x="21049" y="15490"/>
                      <a:pt x="21336" y="12635"/>
                    </a:cubicBezTo>
                    <a:close/>
                  </a:path>
                </a:pathLst>
              </a:custGeom>
              <a:gradFill>
                <a:gsLst>
                  <a:gs pos="35000">
                    <a:schemeClr val="accent1"/>
                  </a:gs>
                  <a:gs pos="69000">
                    <a:schemeClr val="accent2"/>
                  </a:gs>
                </a:gsLst>
                <a:lin ang="15600000" scaled="0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00" name="Shape 15"/>
              <p:cNvSpPr/>
              <p:nvPr/>
            </p:nvSpPr>
            <p:spPr>
              <a:xfrm>
                <a:off x="6057900" y="2887164"/>
                <a:ext cx="654677" cy="7997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07" h="20713" extrusionOk="0">
                    <a:moveTo>
                      <a:pt x="17906" y="7342"/>
                    </a:moveTo>
                    <a:cubicBezTo>
                      <a:pt x="13987" y="775"/>
                      <a:pt x="6818" y="-887"/>
                      <a:pt x="0" y="406"/>
                    </a:cubicBezTo>
                    <a:cubicBezTo>
                      <a:pt x="3811" y="-141"/>
                      <a:pt x="7660" y="1696"/>
                      <a:pt x="9067" y="4943"/>
                    </a:cubicBezTo>
                    <a:cubicBezTo>
                      <a:pt x="9731" y="6474"/>
                      <a:pt x="9768" y="8009"/>
                      <a:pt x="9118" y="9372"/>
                    </a:cubicBezTo>
                    <a:cubicBezTo>
                      <a:pt x="9124" y="9377"/>
                      <a:pt x="9130" y="9381"/>
                      <a:pt x="9136" y="9386"/>
                    </a:cubicBezTo>
                    <a:cubicBezTo>
                      <a:pt x="9125" y="9393"/>
                      <a:pt x="9114" y="9400"/>
                      <a:pt x="9102" y="9407"/>
                    </a:cubicBezTo>
                    <a:cubicBezTo>
                      <a:pt x="6361" y="10947"/>
                      <a:pt x="5120" y="13974"/>
                      <a:pt x="6315" y="16731"/>
                    </a:cubicBezTo>
                    <a:cubicBezTo>
                      <a:pt x="7320" y="19050"/>
                      <a:pt x="9767" y="20535"/>
                      <a:pt x="12445" y="20713"/>
                    </a:cubicBezTo>
                    <a:cubicBezTo>
                      <a:pt x="19050" y="20028"/>
                      <a:pt x="21600" y="13531"/>
                      <a:pt x="17906" y="734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01" name="Shape 16"/>
              <p:cNvSpPr/>
              <p:nvPr/>
            </p:nvSpPr>
            <p:spPr>
              <a:xfrm>
                <a:off x="6057900" y="2887164"/>
                <a:ext cx="654677" cy="7997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07" h="20713" extrusionOk="0">
                    <a:moveTo>
                      <a:pt x="17906" y="7342"/>
                    </a:moveTo>
                    <a:cubicBezTo>
                      <a:pt x="13987" y="775"/>
                      <a:pt x="6818" y="-887"/>
                      <a:pt x="0" y="406"/>
                    </a:cubicBezTo>
                    <a:cubicBezTo>
                      <a:pt x="3811" y="-141"/>
                      <a:pt x="7660" y="1696"/>
                      <a:pt x="9067" y="4943"/>
                    </a:cubicBezTo>
                    <a:cubicBezTo>
                      <a:pt x="9731" y="6474"/>
                      <a:pt x="9768" y="8009"/>
                      <a:pt x="9118" y="9372"/>
                    </a:cubicBezTo>
                    <a:cubicBezTo>
                      <a:pt x="9124" y="9377"/>
                      <a:pt x="9130" y="9381"/>
                      <a:pt x="9136" y="9386"/>
                    </a:cubicBezTo>
                    <a:cubicBezTo>
                      <a:pt x="9125" y="9393"/>
                      <a:pt x="9114" y="9400"/>
                      <a:pt x="9102" y="9407"/>
                    </a:cubicBezTo>
                    <a:cubicBezTo>
                      <a:pt x="6361" y="10947"/>
                      <a:pt x="5120" y="13974"/>
                      <a:pt x="6315" y="16731"/>
                    </a:cubicBezTo>
                    <a:cubicBezTo>
                      <a:pt x="7320" y="19050"/>
                      <a:pt x="9767" y="20535"/>
                      <a:pt x="12445" y="20713"/>
                    </a:cubicBezTo>
                    <a:cubicBezTo>
                      <a:pt x="19050" y="20028"/>
                      <a:pt x="21600" y="13531"/>
                      <a:pt x="17906" y="7342"/>
                    </a:cubicBezTo>
                    <a:close/>
                  </a:path>
                </a:pathLst>
              </a:custGeom>
              <a:gradFill>
                <a:gsLst>
                  <a:gs pos="46000">
                    <a:schemeClr val="tx2"/>
                  </a:gs>
                  <a:gs pos="12000">
                    <a:schemeClr val="accent6"/>
                  </a:gs>
                  <a:gs pos="89000">
                    <a:schemeClr val="accent2"/>
                  </a:gs>
                </a:gsLst>
                <a:lin ang="15600000" scaled="0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5791200" y="2899863"/>
                <a:ext cx="674439" cy="912681"/>
                <a:chOff x="5791200" y="2899863"/>
                <a:chExt cx="674439" cy="912681"/>
              </a:xfrm>
            </p:grpSpPr>
            <p:sp>
              <p:nvSpPr>
                <p:cNvPr id="106" name="Shape 14"/>
                <p:cNvSpPr/>
                <p:nvPr/>
              </p:nvSpPr>
              <p:spPr>
                <a:xfrm>
                  <a:off x="5791200" y="2899863"/>
                  <a:ext cx="674439" cy="9126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25" h="19521" extrusionOk="0">
                      <a:moveTo>
                        <a:pt x="9947" y="13869"/>
                      </a:moveTo>
                      <a:cubicBezTo>
                        <a:pt x="9484" y="13010"/>
                        <a:pt x="9253" y="12129"/>
                        <a:pt x="9231" y="11261"/>
                      </a:cubicBezTo>
                      <a:lnTo>
                        <a:pt x="9233" y="11227"/>
                      </a:lnTo>
                      <a:cubicBezTo>
                        <a:pt x="9189" y="9414"/>
                        <a:pt x="10768" y="7695"/>
                        <a:pt x="13347" y="7022"/>
                      </a:cubicBezTo>
                      <a:cubicBezTo>
                        <a:pt x="13626" y="6950"/>
                        <a:pt x="13908" y="6892"/>
                        <a:pt x="14191" y="6847"/>
                      </a:cubicBezTo>
                      <a:lnTo>
                        <a:pt x="14199" y="6847"/>
                      </a:lnTo>
                      <a:cubicBezTo>
                        <a:pt x="15439" y="6606"/>
                        <a:pt x="16733" y="6872"/>
                        <a:pt x="17596" y="7484"/>
                      </a:cubicBezTo>
                      <a:cubicBezTo>
                        <a:pt x="18263" y="6358"/>
                        <a:pt x="18225" y="5091"/>
                        <a:pt x="17544" y="3826"/>
                      </a:cubicBezTo>
                      <a:cubicBezTo>
                        <a:pt x="15903" y="779"/>
                        <a:pt x="11023" y="-766"/>
                        <a:pt x="6645" y="376"/>
                      </a:cubicBezTo>
                      <a:cubicBezTo>
                        <a:pt x="5049" y="792"/>
                        <a:pt x="3746" y="1511"/>
                        <a:pt x="2806" y="2400"/>
                      </a:cubicBezTo>
                      <a:cubicBezTo>
                        <a:pt x="-24" y="5240"/>
                        <a:pt x="-875" y="8965"/>
                        <a:pt x="999" y="12446"/>
                      </a:cubicBezTo>
                      <a:cubicBezTo>
                        <a:pt x="3980" y="17983"/>
                        <a:pt x="12740" y="20834"/>
                        <a:pt x="20725" y="18932"/>
                      </a:cubicBezTo>
                      <a:cubicBezTo>
                        <a:pt x="16081" y="19009"/>
                        <a:pt x="11668" y="17067"/>
                        <a:pt x="9947" y="13869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accent5">
                        <a:lumMod val="50000"/>
                      </a:schemeClr>
                    </a:gs>
                    <a:gs pos="0">
                      <a:schemeClr val="accent5"/>
                    </a:gs>
                  </a:gsLst>
                  <a:lin ang="21594000" scaled="0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107" name="Shape 17"/>
                <p:cNvSpPr/>
                <p:nvPr/>
              </p:nvSpPr>
              <p:spPr>
                <a:xfrm>
                  <a:off x="5918200" y="3204664"/>
                  <a:ext cx="545613" cy="6069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687" extrusionOk="0">
                      <a:moveTo>
                        <a:pt x="7714" y="11682"/>
                      </a:moveTo>
                      <a:cubicBezTo>
                        <a:pt x="7118" y="10313"/>
                        <a:pt x="6820" y="8911"/>
                        <a:pt x="6793" y="7528"/>
                      </a:cubicBezTo>
                      <a:lnTo>
                        <a:pt x="6795" y="7473"/>
                      </a:lnTo>
                      <a:cubicBezTo>
                        <a:pt x="6738" y="4583"/>
                        <a:pt x="8772" y="1845"/>
                        <a:pt x="12095" y="773"/>
                      </a:cubicBezTo>
                      <a:cubicBezTo>
                        <a:pt x="12455" y="657"/>
                        <a:pt x="12818" y="565"/>
                        <a:pt x="13182" y="494"/>
                      </a:cubicBezTo>
                      <a:lnTo>
                        <a:pt x="13192" y="493"/>
                      </a:lnTo>
                      <a:cubicBezTo>
                        <a:pt x="14002" y="299"/>
                        <a:pt x="14829" y="312"/>
                        <a:pt x="15594" y="500"/>
                      </a:cubicBezTo>
                      <a:cubicBezTo>
                        <a:pt x="14436" y="177"/>
                        <a:pt x="13201" y="0"/>
                        <a:pt x="11918" y="0"/>
                      </a:cubicBezTo>
                      <a:cubicBezTo>
                        <a:pt x="5336" y="0"/>
                        <a:pt x="0" y="4593"/>
                        <a:pt x="0" y="10260"/>
                      </a:cubicBezTo>
                      <a:cubicBezTo>
                        <a:pt x="0" y="13126"/>
                        <a:pt x="1367" y="15717"/>
                        <a:pt x="3569" y="17578"/>
                      </a:cubicBezTo>
                      <a:cubicBezTo>
                        <a:pt x="8672" y="20624"/>
                        <a:pt x="15320" y="21600"/>
                        <a:pt x="21600" y="19750"/>
                      </a:cubicBezTo>
                      <a:cubicBezTo>
                        <a:pt x="15618" y="19872"/>
                        <a:pt x="9933" y="16778"/>
                        <a:pt x="7714" y="11682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accent4"/>
                    </a:gs>
                    <a:gs pos="0">
                      <a:schemeClr val="accent5"/>
                    </a:gs>
                  </a:gsLst>
                  <a:lin ang="4200000" scaled="0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108" name="Shape 18"/>
                <p:cNvSpPr/>
                <p:nvPr/>
              </p:nvSpPr>
              <p:spPr>
                <a:xfrm>
                  <a:off x="5791200" y="2899864"/>
                  <a:ext cx="586189" cy="3586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79" h="19639" extrusionOk="0">
                      <a:moveTo>
                        <a:pt x="10438" y="6201"/>
                      </a:moveTo>
                      <a:cubicBezTo>
                        <a:pt x="15605" y="6201"/>
                        <a:pt x="19902" y="11775"/>
                        <a:pt x="20816" y="19136"/>
                      </a:cubicBezTo>
                      <a:cubicBezTo>
                        <a:pt x="21600" y="16260"/>
                        <a:pt x="21553" y="13026"/>
                        <a:pt x="20747" y="9797"/>
                      </a:cubicBezTo>
                      <a:cubicBezTo>
                        <a:pt x="18800" y="1994"/>
                        <a:pt x="13009" y="-1961"/>
                        <a:pt x="7812" y="963"/>
                      </a:cubicBezTo>
                      <a:cubicBezTo>
                        <a:pt x="5918" y="2029"/>
                        <a:pt x="4372" y="3870"/>
                        <a:pt x="3257" y="6147"/>
                      </a:cubicBezTo>
                      <a:cubicBezTo>
                        <a:pt x="1419" y="10123"/>
                        <a:pt x="287" y="14779"/>
                        <a:pt x="0" y="19639"/>
                      </a:cubicBezTo>
                      <a:cubicBezTo>
                        <a:pt x="776" y="12030"/>
                        <a:pt x="5154" y="6201"/>
                        <a:pt x="10438" y="6201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2">
                        <a:lumMod val="50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21594000" scaled="0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  <p:sp>
            <p:nvSpPr>
              <p:cNvPr id="103" name="Shape 19"/>
              <p:cNvSpPr/>
              <p:nvPr/>
            </p:nvSpPr>
            <p:spPr>
              <a:xfrm>
                <a:off x="5803900" y="3318964"/>
                <a:ext cx="1109771" cy="8197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220" extrusionOk="0">
                    <a:moveTo>
                      <a:pt x="21556" y="8999"/>
                    </a:moveTo>
                    <a:cubicBezTo>
                      <a:pt x="21583" y="8659"/>
                      <a:pt x="21600" y="8316"/>
                      <a:pt x="21600" y="7969"/>
                    </a:cubicBezTo>
                    <a:lnTo>
                      <a:pt x="21600" y="0"/>
                    </a:lnTo>
                    <a:cubicBezTo>
                      <a:pt x="20811" y="8525"/>
                      <a:pt x="14885" y="13642"/>
                      <a:pt x="10147" y="13642"/>
                    </a:cubicBezTo>
                    <a:cubicBezTo>
                      <a:pt x="6939" y="13642"/>
                      <a:pt x="2857" y="12180"/>
                      <a:pt x="0" y="6985"/>
                    </a:cubicBezTo>
                    <a:cubicBezTo>
                      <a:pt x="4574" y="21600"/>
                      <a:pt x="20092" y="18989"/>
                      <a:pt x="21556" y="8999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2"/>
                  </a:gs>
                </a:gsLst>
                <a:lin ang="0" scaled="0"/>
                <a:tileRect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04" name="Shape 20"/>
              <p:cNvSpPr/>
              <p:nvPr/>
            </p:nvSpPr>
            <p:spPr>
              <a:xfrm>
                <a:off x="5791200" y="2899863"/>
                <a:ext cx="674439" cy="912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25" h="19521" extrusionOk="0">
                    <a:moveTo>
                      <a:pt x="9947" y="13869"/>
                    </a:moveTo>
                    <a:cubicBezTo>
                      <a:pt x="9484" y="13010"/>
                      <a:pt x="9253" y="12129"/>
                      <a:pt x="9231" y="11261"/>
                    </a:cubicBezTo>
                    <a:lnTo>
                      <a:pt x="9233" y="11227"/>
                    </a:lnTo>
                    <a:cubicBezTo>
                      <a:pt x="9189" y="9414"/>
                      <a:pt x="10768" y="7695"/>
                      <a:pt x="13347" y="7022"/>
                    </a:cubicBezTo>
                    <a:cubicBezTo>
                      <a:pt x="13626" y="6950"/>
                      <a:pt x="13908" y="6892"/>
                      <a:pt x="14191" y="6847"/>
                    </a:cubicBezTo>
                    <a:lnTo>
                      <a:pt x="14199" y="6847"/>
                    </a:lnTo>
                    <a:cubicBezTo>
                      <a:pt x="15439" y="6606"/>
                      <a:pt x="16733" y="6872"/>
                      <a:pt x="17596" y="7484"/>
                    </a:cubicBezTo>
                    <a:cubicBezTo>
                      <a:pt x="18263" y="6358"/>
                      <a:pt x="18225" y="5091"/>
                      <a:pt x="17544" y="3826"/>
                    </a:cubicBezTo>
                    <a:cubicBezTo>
                      <a:pt x="15903" y="779"/>
                      <a:pt x="11023" y="-766"/>
                      <a:pt x="6645" y="376"/>
                    </a:cubicBezTo>
                    <a:cubicBezTo>
                      <a:pt x="5049" y="792"/>
                      <a:pt x="3746" y="1511"/>
                      <a:pt x="2806" y="2400"/>
                    </a:cubicBezTo>
                    <a:cubicBezTo>
                      <a:pt x="-24" y="5240"/>
                      <a:pt x="-875" y="8965"/>
                      <a:pt x="999" y="12446"/>
                    </a:cubicBezTo>
                    <a:cubicBezTo>
                      <a:pt x="3980" y="17983"/>
                      <a:pt x="12740" y="20834"/>
                      <a:pt x="20725" y="18932"/>
                    </a:cubicBezTo>
                    <a:cubicBezTo>
                      <a:pt x="16081" y="19009"/>
                      <a:pt x="11668" y="17067"/>
                      <a:pt x="9947" y="13869"/>
                    </a:cubicBezTo>
                    <a:close/>
                  </a:path>
                </a:pathLst>
              </a:custGeom>
              <a:gradFill>
                <a:gsLst>
                  <a:gs pos="61000">
                    <a:srgbClr val="FEFEFE">
                      <a:alpha val="0"/>
                    </a:srgbClr>
                  </a:gs>
                  <a:gs pos="0">
                    <a:srgbClr val="010101">
                      <a:alpha val="60000"/>
                    </a:srgbClr>
                  </a:gs>
                </a:gsLst>
                <a:lin ang="6000000" scaled="0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05" name="Shape 22"/>
              <p:cNvSpPr/>
              <p:nvPr/>
            </p:nvSpPr>
            <p:spPr>
              <a:xfrm>
                <a:off x="6667500" y="2734764"/>
                <a:ext cx="239665" cy="357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91" extrusionOk="0">
                    <a:moveTo>
                      <a:pt x="21600" y="19691"/>
                    </a:moveTo>
                    <a:lnTo>
                      <a:pt x="21600" y="624"/>
                    </a:lnTo>
                    <a:cubicBezTo>
                      <a:pt x="6327" y="-1909"/>
                      <a:pt x="0" y="4091"/>
                      <a:pt x="0" y="4091"/>
                    </a:cubicBezTo>
                    <a:cubicBezTo>
                      <a:pt x="0" y="4091"/>
                      <a:pt x="12436" y="5824"/>
                      <a:pt x="21600" y="19691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accent2">
                      <a:lumMod val="50000"/>
                    </a:schemeClr>
                  </a:gs>
                  <a:gs pos="69000">
                    <a:schemeClr val="accent2"/>
                  </a:gs>
                </a:gsLst>
                <a:lin ang="18600000" scaled="0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2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0800000">
            <a:off x="3048000" y="3779539"/>
            <a:ext cx="7274560" cy="940110"/>
          </a:xfrm>
          <a:prstGeom prst="rect">
            <a:avLst/>
          </a:prstGeom>
          <a:solidFill>
            <a:schemeClr val="tx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0800000">
            <a:off x="3048000" y="1901802"/>
            <a:ext cx="7274560" cy="940110"/>
          </a:xfrm>
          <a:prstGeom prst="rect">
            <a:avLst/>
          </a:prstGeom>
          <a:solidFill>
            <a:schemeClr val="tx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0800000" flipV="1">
            <a:off x="3048000" y="5672327"/>
            <a:ext cx="7274560" cy="27432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761340" y="3169919"/>
            <a:ext cx="550857" cy="2502407"/>
            <a:chOff x="725510" y="2742199"/>
            <a:chExt cx="808650" cy="3673494"/>
          </a:xfrm>
        </p:grpSpPr>
        <p:sp>
          <p:nvSpPr>
            <p:cNvPr id="3" name="Shape 6"/>
            <p:cNvSpPr/>
            <p:nvPr/>
          </p:nvSpPr>
          <p:spPr>
            <a:xfrm>
              <a:off x="725510" y="2742199"/>
              <a:ext cx="808650" cy="298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5000">
                  <a:schemeClr val="bg2">
                    <a:lumMod val="20000"/>
                    <a:lumOff val="80000"/>
                  </a:schemeClr>
                </a:gs>
              </a:gsLst>
              <a:lin ang="192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7"/>
            <p:cNvSpPr/>
            <p:nvPr/>
          </p:nvSpPr>
          <p:spPr>
            <a:xfrm>
              <a:off x="725510" y="2885553"/>
              <a:ext cx="808650" cy="606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78"/>
                  </a:moveTo>
                  <a:cubicBezTo>
                    <a:pt x="0" y="19217"/>
                    <a:pt x="4835" y="21600"/>
                    <a:pt x="10800" y="21600"/>
                  </a:cubicBezTo>
                  <a:cubicBezTo>
                    <a:pt x="16765" y="21600"/>
                    <a:pt x="21600" y="19217"/>
                    <a:pt x="21600" y="16278"/>
                  </a:cubicBezTo>
                  <a:lnTo>
                    <a:pt x="21600" y="0"/>
                  </a:lnTo>
                  <a:cubicBezTo>
                    <a:pt x="21600" y="2939"/>
                    <a:pt x="16765" y="5322"/>
                    <a:pt x="10800" y="5322"/>
                  </a:cubicBezTo>
                  <a:cubicBezTo>
                    <a:pt x="4835" y="5322"/>
                    <a:pt x="0" y="2939"/>
                    <a:pt x="0" y="0"/>
                  </a:cubicBezTo>
                  <a:cubicBezTo>
                    <a:pt x="0" y="0"/>
                    <a:pt x="0" y="16278"/>
                    <a:pt x="0" y="16278"/>
                  </a:cubicBezTo>
                  <a:close/>
                </a:path>
              </a:pathLst>
            </a:custGeom>
            <a:gradFill>
              <a:gsLst>
                <a:gs pos="46000">
                  <a:srgbClr val="FEFEFE"/>
                </a:gs>
                <a:gs pos="100000">
                  <a:schemeClr val="bg2">
                    <a:lumMod val="20000"/>
                    <a:lumOff val="80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21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" name="Shape 8"/>
            <p:cNvSpPr/>
            <p:nvPr/>
          </p:nvSpPr>
          <p:spPr>
            <a:xfrm>
              <a:off x="725510" y="3343172"/>
              <a:ext cx="808650" cy="2916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493"/>
                  </a:moveTo>
                  <a:cubicBezTo>
                    <a:pt x="0" y="21104"/>
                    <a:pt x="4835" y="21600"/>
                    <a:pt x="10800" y="21600"/>
                  </a:cubicBezTo>
                  <a:cubicBezTo>
                    <a:pt x="16765" y="21600"/>
                    <a:pt x="21600" y="21104"/>
                    <a:pt x="21600" y="20493"/>
                  </a:cubicBezTo>
                  <a:lnTo>
                    <a:pt x="21600" y="0"/>
                  </a:lnTo>
                  <a:cubicBezTo>
                    <a:pt x="21600" y="611"/>
                    <a:pt x="16765" y="1107"/>
                    <a:pt x="10800" y="1107"/>
                  </a:cubicBezTo>
                  <a:cubicBezTo>
                    <a:pt x="4835" y="1107"/>
                    <a:pt x="0" y="611"/>
                    <a:pt x="0" y="0"/>
                  </a:cubicBezTo>
                  <a:cubicBezTo>
                    <a:pt x="0" y="0"/>
                    <a:pt x="0" y="20493"/>
                    <a:pt x="0" y="20493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75000"/>
                    <a:alpha val="50000"/>
                  </a:schemeClr>
                </a:gs>
                <a:gs pos="0">
                  <a:schemeClr val="bg2">
                    <a:lumMod val="60000"/>
                    <a:lumOff val="40000"/>
                    <a:alpha val="50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" name="Shape 9"/>
            <p:cNvSpPr/>
            <p:nvPr/>
          </p:nvSpPr>
          <p:spPr>
            <a:xfrm>
              <a:off x="725510" y="6104941"/>
              <a:ext cx="808650" cy="310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214"/>
                  </a:moveTo>
                  <a:cubicBezTo>
                    <a:pt x="0" y="16950"/>
                    <a:pt x="4835" y="21600"/>
                    <a:pt x="10800" y="21600"/>
                  </a:cubicBezTo>
                  <a:cubicBezTo>
                    <a:pt x="16765" y="21600"/>
                    <a:pt x="21600" y="16950"/>
                    <a:pt x="21600" y="11214"/>
                  </a:cubicBezTo>
                  <a:lnTo>
                    <a:pt x="21600" y="0"/>
                  </a:lnTo>
                  <a:cubicBezTo>
                    <a:pt x="21600" y="5736"/>
                    <a:pt x="16765" y="10386"/>
                    <a:pt x="10800" y="10386"/>
                  </a:cubicBezTo>
                  <a:cubicBezTo>
                    <a:pt x="4835" y="10386"/>
                    <a:pt x="0" y="5736"/>
                    <a:pt x="0" y="0"/>
                  </a:cubicBezTo>
                  <a:cubicBezTo>
                    <a:pt x="0" y="0"/>
                    <a:pt x="0" y="11214"/>
                    <a:pt x="0" y="1121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" name="Shape 10"/>
            <p:cNvSpPr/>
            <p:nvPr/>
          </p:nvSpPr>
          <p:spPr>
            <a:xfrm>
              <a:off x="725510" y="6104941"/>
              <a:ext cx="808650" cy="23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572"/>
                  </a:moveTo>
                  <a:cubicBezTo>
                    <a:pt x="0" y="15320"/>
                    <a:pt x="4835" y="21600"/>
                    <a:pt x="10800" y="21600"/>
                  </a:cubicBezTo>
                  <a:cubicBezTo>
                    <a:pt x="16765" y="21600"/>
                    <a:pt x="21600" y="15320"/>
                    <a:pt x="21600" y="7572"/>
                  </a:cubicBezTo>
                  <a:lnTo>
                    <a:pt x="21600" y="0"/>
                  </a:lnTo>
                  <a:cubicBezTo>
                    <a:pt x="21600" y="7747"/>
                    <a:pt x="16765" y="14028"/>
                    <a:pt x="10800" y="14028"/>
                  </a:cubicBezTo>
                  <a:cubicBezTo>
                    <a:pt x="4835" y="14028"/>
                    <a:pt x="0" y="7747"/>
                    <a:pt x="0" y="0"/>
                  </a:cubicBezTo>
                  <a:cubicBezTo>
                    <a:pt x="0" y="0"/>
                    <a:pt x="0" y="7572"/>
                    <a:pt x="0" y="757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75000"/>
                  </a:schemeClr>
                </a:gs>
                <a:gs pos="0">
                  <a:schemeClr val="bg2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" name="Shape 11"/>
            <p:cNvSpPr/>
            <p:nvPr/>
          </p:nvSpPr>
          <p:spPr>
            <a:xfrm>
              <a:off x="725510" y="4258409"/>
              <a:ext cx="808650" cy="2000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86"/>
                  </a:moveTo>
                  <a:cubicBezTo>
                    <a:pt x="0" y="20878"/>
                    <a:pt x="4835" y="21600"/>
                    <a:pt x="10800" y="21600"/>
                  </a:cubicBezTo>
                  <a:cubicBezTo>
                    <a:pt x="16765" y="21600"/>
                    <a:pt x="21600" y="20878"/>
                    <a:pt x="21600" y="19986"/>
                  </a:cubicBezTo>
                  <a:lnTo>
                    <a:pt x="21600" y="0"/>
                  </a:lnTo>
                  <a:cubicBezTo>
                    <a:pt x="21600" y="891"/>
                    <a:pt x="16765" y="1614"/>
                    <a:pt x="10800" y="1614"/>
                  </a:cubicBezTo>
                  <a:cubicBezTo>
                    <a:pt x="4835" y="1614"/>
                    <a:pt x="0" y="891"/>
                    <a:pt x="0" y="0"/>
                  </a:cubicBezTo>
                  <a:cubicBezTo>
                    <a:pt x="0" y="0"/>
                    <a:pt x="0" y="19986"/>
                    <a:pt x="0" y="19986"/>
                  </a:cubicBezTo>
                  <a:close/>
                </a:path>
              </a:pathLst>
            </a:custGeom>
            <a:gradFill>
              <a:gsLst>
                <a:gs pos="27000">
                  <a:schemeClr val="tx2">
                    <a:lumMod val="75000"/>
                  </a:schemeClr>
                </a:gs>
                <a:gs pos="77000">
                  <a:schemeClr val="tx2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" name="Shape 12"/>
            <p:cNvSpPr/>
            <p:nvPr/>
          </p:nvSpPr>
          <p:spPr>
            <a:xfrm>
              <a:off x="725510" y="4115055"/>
              <a:ext cx="808650" cy="298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Process </a:t>
            </a:r>
            <a:endParaRPr lang="en-US" sz="3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Loren opium dolor sit amen example text line.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972390" y="2506530"/>
            <a:ext cx="696890" cy="3165797"/>
            <a:chOff x="725510" y="2742199"/>
            <a:chExt cx="808650" cy="3673494"/>
          </a:xfrm>
        </p:grpSpPr>
        <p:sp>
          <p:nvSpPr>
            <p:cNvPr id="23" name="Shape 6"/>
            <p:cNvSpPr/>
            <p:nvPr/>
          </p:nvSpPr>
          <p:spPr>
            <a:xfrm>
              <a:off x="725510" y="2742199"/>
              <a:ext cx="808650" cy="298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5000">
                  <a:schemeClr val="bg2">
                    <a:lumMod val="20000"/>
                    <a:lumOff val="80000"/>
                  </a:schemeClr>
                </a:gs>
              </a:gsLst>
              <a:lin ang="192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4" name="Shape 7"/>
            <p:cNvSpPr/>
            <p:nvPr/>
          </p:nvSpPr>
          <p:spPr>
            <a:xfrm>
              <a:off x="725510" y="2885553"/>
              <a:ext cx="808650" cy="606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78"/>
                  </a:moveTo>
                  <a:cubicBezTo>
                    <a:pt x="0" y="19217"/>
                    <a:pt x="4835" y="21600"/>
                    <a:pt x="10800" y="21600"/>
                  </a:cubicBezTo>
                  <a:cubicBezTo>
                    <a:pt x="16765" y="21600"/>
                    <a:pt x="21600" y="19217"/>
                    <a:pt x="21600" y="16278"/>
                  </a:cubicBezTo>
                  <a:lnTo>
                    <a:pt x="21600" y="0"/>
                  </a:lnTo>
                  <a:cubicBezTo>
                    <a:pt x="21600" y="2939"/>
                    <a:pt x="16765" y="5322"/>
                    <a:pt x="10800" y="5322"/>
                  </a:cubicBezTo>
                  <a:cubicBezTo>
                    <a:pt x="4835" y="5322"/>
                    <a:pt x="0" y="2939"/>
                    <a:pt x="0" y="0"/>
                  </a:cubicBezTo>
                  <a:cubicBezTo>
                    <a:pt x="0" y="0"/>
                    <a:pt x="0" y="16278"/>
                    <a:pt x="0" y="16278"/>
                  </a:cubicBezTo>
                  <a:close/>
                </a:path>
              </a:pathLst>
            </a:custGeom>
            <a:gradFill>
              <a:gsLst>
                <a:gs pos="46000">
                  <a:srgbClr val="FEFEFE"/>
                </a:gs>
                <a:gs pos="100000">
                  <a:schemeClr val="bg2">
                    <a:lumMod val="20000"/>
                    <a:lumOff val="80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21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5" name="Shape 8"/>
            <p:cNvSpPr/>
            <p:nvPr/>
          </p:nvSpPr>
          <p:spPr>
            <a:xfrm>
              <a:off x="725510" y="3343172"/>
              <a:ext cx="808650" cy="2916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493"/>
                  </a:moveTo>
                  <a:cubicBezTo>
                    <a:pt x="0" y="21104"/>
                    <a:pt x="4835" y="21600"/>
                    <a:pt x="10800" y="21600"/>
                  </a:cubicBezTo>
                  <a:cubicBezTo>
                    <a:pt x="16765" y="21600"/>
                    <a:pt x="21600" y="21104"/>
                    <a:pt x="21600" y="20493"/>
                  </a:cubicBezTo>
                  <a:lnTo>
                    <a:pt x="21600" y="0"/>
                  </a:lnTo>
                  <a:cubicBezTo>
                    <a:pt x="21600" y="611"/>
                    <a:pt x="16765" y="1107"/>
                    <a:pt x="10800" y="1107"/>
                  </a:cubicBezTo>
                  <a:cubicBezTo>
                    <a:pt x="4835" y="1107"/>
                    <a:pt x="0" y="611"/>
                    <a:pt x="0" y="0"/>
                  </a:cubicBezTo>
                  <a:cubicBezTo>
                    <a:pt x="0" y="0"/>
                    <a:pt x="0" y="20493"/>
                    <a:pt x="0" y="20493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75000"/>
                    <a:alpha val="50000"/>
                  </a:schemeClr>
                </a:gs>
                <a:gs pos="0">
                  <a:schemeClr val="bg2">
                    <a:lumMod val="60000"/>
                    <a:lumOff val="40000"/>
                    <a:alpha val="50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6" name="Shape 9"/>
            <p:cNvSpPr/>
            <p:nvPr/>
          </p:nvSpPr>
          <p:spPr>
            <a:xfrm>
              <a:off x="725510" y="6104941"/>
              <a:ext cx="808650" cy="310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214"/>
                  </a:moveTo>
                  <a:cubicBezTo>
                    <a:pt x="0" y="16950"/>
                    <a:pt x="4835" y="21600"/>
                    <a:pt x="10800" y="21600"/>
                  </a:cubicBezTo>
                  <a:cubicBezTo>
                    <a:pt x="16765" y="21600"/>
                    <a:pt x="21600" y="16950"/>
                    <a:pt x="21600" y="11214"/>
                  </a:cubicBezTo>
                  <a:lnTo>
                    <a:pt x="21600" y="0"/>
                  </a:lnTo>
                  <a:cubicBezTo>
                    <a:pt x="21600" y="5736"/>
                    <a:pt x="16765" y="10386"/>
                    <a:pt x="10800" y="10386"/>
                  </a:cubicBezTo>
                  <a:cubicBezTo>
                    <a:pt x="4835" y="10386"/>
                    <a:pt x="0" y="5736"/>
                    <a:pt x="0" y="0"/>
                  </a:cubicBezTo>
                  <a:cubicBezTo>
                    <a:pt x="0" y="0"/>
                    <a:pt x="0" y="11214"/>
                    <a:pt x="0" y="1121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7" name="Shape 10"/>
            <p:cNvSpPr/>
            <p:nvPr/>
          </p:nvSpPr>
          <p:spPr>
            <a:xfrm>
              <a:off x="725510" y="6104941"/>
              <a:ext cx="808650" cy="23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572"/>
                  </a:moveTo>
                  <a:cubicBezTo>
                    <a:pt x="0" y="15320"/>
                    <a:pt x="4835" y="21600"/>
                    <a:pt x="10800" y="21600"/>
                  </a:cubicBezTo>
                  <a:cubicBezTo>
                    <a:pt x="16765" y="21600"/>
                    <a:pt x="21600" y="15320"/>
                    <a:pt x="21600" y="7572"/>
                  </a:cubicBezTo>
                  <a:lnTo>
                    <a:pt x="21600" y="0"/>
                  </a:lnTo>
                  <a:cubicBezTo>
                    <a:pt x="21600" y="7747"/>
                    <a:pt x="16765" y="14028"/>
                    <a:pt x="10800" y="14028"/>
                  </a:cubicBezTo>
                  <a:cubicBezTo>
                    <a:pt x="4835" y="14028"/>
                    <a:pt x="0" y="7747"/>
                    <a:pt x="0" y="0"/>
                  </a:cubicBezTo>
                  <a:cubicBezTo>
                    <a:pt x="0" y="0"/>
                    <a:pt x="0" y="7572"/>
                    <a:pt x="0" y="757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75000"/>
                  </a:schemeClr>
                </a:gs>
                <a:gs pos="0">
                  <a:schemeClr val="bg2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8" name="Shape 11"/>
            <p:cNvSpPr/>
            <p:nvPr/>
          </p:nvSpPr>
          <p:spPr>
            <a:xfrm>
              <a:off x="725510" y="5073347"/>
              <a:ext cx="808650" cy="1185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86"/>
                  </a:moveTo>
                  <a:cubicBezTo>
                    <a:pt x="0" y="20878"/>
                    <a:pt x="4835" y="21600"/>
                    <a:pt x="10800" y="21600"/>
                  </a:cubicBezTo>
                  <a:cubicBezTo>
                    <a:pt x="16765" y="21600"/>
                    <a:pt x="21600" y="20878"/>
                    <a:pt x="21600" y="19986"/>
                  </a:cubicBezTo>
                  <a:lnTo>
                    <a:pt x="21600" y="0"/>
                  </a:lnTo>
                  <a:cubicBezTo>
                    <a:pt x="21600" y="891"/>
                    <a:pt x="16765" y="1614"/>
                    <a:pt x="10800" y="1614"/>
                  </a:cubicBezTo>
                  <a:cubicBezTo>
                    <a:pt x="4835" y="1614"/>
                    <a:pt x="0" y="891"/>
                    <a:pt x="0" y="0"/>
                  </a:cubicBezTo>
                  <a:cubicBezTo>
                    <a:pt x="0" y="0"/>
                    <a:pt x="0" y="19986"/>
                    <a:pt x="0" y="19986"/>
                  </a:cubicBezTo>
                  <a:close/>
                </a:path>
              </a:pathLst>
            </a:custGeom>
            <a:gradFill>
              <a:gsLst>
                <a:gs pos="27000">
                  <a:schemeClr val="accent2">
                    <a:lumMod val="75000"/>
                  </a:schemeClr>
                </a:gs>
                <a:gs pos="77000">
                  <a:schemeClr val="accent2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9" name="Shape 12"/>
            <p:cNvSpPr/>
            <p:nvPr/>
          </p:nvSpPr>
          <p:spPr>
            <a:xfrm>
              <a:off x="725510" y="4979551"/>
              <a:ext cx="808650" cy="177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323670" y="2532887"/>
            <a:ext cx="691088" cy="3139440"/>
            <a:chOff x="725510" y="2742199"/>
            <a:chExt cx="808650" cy="3673494"/>
          </a:xfrm>
        </p:grpSpPr>
        <p:sp>
          <p:nvSpPr>
            <p:cNvPr id="39" name="Shape 6"/>
            <p:cNvSpPr/>
            <p:nvPr/>
          </p:nvSpPr>
          <p:spPr>
            <a:xfrm>
              <a:off x="725510" y="2742199"/>
              <a:ext cx="808650" cy="298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5000">
                  <a:schemeClr val="bg2">
                    <a:lumMod val="20000"/>
                    <a:lumOff val="80000"/>
                  </a:schemeClr>
                </a:gs>
              </a:gsLst>
              <a:lin ang="192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0" name="Shape 7"/>
            <p:cNvSpPr/>
            <p:nvPr/>
          </p:nvSpPr>
          <p:spPr>
            <a:xfrm>
              <a:off x="725510" y="2885553"/>
              <a:ext cx="808650" cy="606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78"/>
                  </a:moveTo>
                  <a:cubicBezTo>
                    <a:pt x="0" y="19217"/>
                    <a:pt x="4835" y="21600"/>
                    <a:pt x="10800" y="21600"/>
                  </a:cubicBezTo>
                  <a:cubicBezTo>
                    <a:pt x="16765" y="21600"/>
                    <a:pt x="21600" y="19217"/>
                    <a:pt x="21600" y="16278"/>
                  </a:cubicBezTo>
                  <a:lnTo>
                    <a:pt x="21600" y="0"/>
                  </a:lnTo>
                  <a:cubicBezTo>
                    <a:pt x="21600" y="2939"/>
                    <a:pt x="16765" y="5322"/>
                    <a:pt x="10800" y="5322"/>
                  </a:cubicBezTo>
                  <a:cubicBezTo>
                    <a:pt x="4835" y="5322"/>
                    <a:pt x="0" y="2939"/>
                    <a:pt x="0" y="0"/>
                  </a:cubicBezTo>
                  <a:cubicBezTo>
                    <a:pt x="0" y="0"/>
                    <a:pt x="0" y="16278"/>
                    <a:pt x="0" y="16278"/>
                  </a:cubicBezTo>
                  <a:close/>
                </a:path>
              </a:pathLst>
            </a:custGeom>
            <a:gradFill>
              <a:gsLst>
                <a:gs pos="46000">
                  <a:srgbClr val="FEFEFE"/>
                </a:gs>
                <a:gs pos="100000">
                  <a:schemeClr val="bg2">
                    <a:lumMod val="20000"/>
                    <a:lumOff val="80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21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1" name="Shape 8"/>
            <p:cNvSpPr/>
            <p:nvPr/>
          </p:nvSpPr>
          <p:spPr>
            <a:xfrm>
              <a:off x="725510" y="3343172"/>
              <a:ext cx="808650" cy="2916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493"/>
                  </a:moveTo>
                  <a:cubicBezTo>
                    <a:pt x="0" y="21104"/>
                    <a:pt x="4835" y="21600"/>
                    <a:pt x="10800" y="21600"/>
                  </a:cubicBezTo>
                  <a:cubicBezTo>
                    <a:pt x="16765" y="21600"/>
                    <a:pt x="21600" y="21104"/>
                    <a:pt x="21600" y="20493"/>
                  </a:cubicBezTo>
                  <a:lnTo>
                    <a:pt x="21600" y="0"/>
                  </a:lnTo>
                  <a:cubicBezTo>
                    <a:pt x="21600" y="611"/>
                    <a:pt x="16765" y="1107"/>
                    <a:pt x="10800" y="1107"/>
                  </a:cubicBezTo>
                  <a:cubicBezTo>
                    <a:pt x="4835" y="1107"/>
                    <a:pt x="0" y="611"/>
                    <a:pt x="0" y="0"/>
                  </a:cubicBezTo>
                  <a:cubicBezTo>
                    <a:pt x="0" y="0"/>
                    <a:pt x="0" y="20493"/>
                    <a:pt x="0" y="20493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75000"/>
                    <a:alpha val="50000"/>
                  </a:schemeClr>
                </a:gs>
                <a:gs pos="0">
                  <a:schemeClr val="bg2">
                    <a:lumMod val="60000"/>
                    <a:lumOff val="40000"/>
                    <a:alpha val="50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2" name="Shape 9"/>
            <p:cNvSpPr/>
            <p:nvPr/>
          </p:nvSpPr>
          <p:spPr>
            <a:xfrm>
              <a:off x="725510" y="6104941"/>
              <a:ext cx="808650" cy="310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214"/>
                  </a:moveTo>
                  <a:cubicBezTo>
                    <a:pt x="0" y="16950"/>
                    <a:pt x="4835" y="21600"/>
                    <a:pt x="10800" y="21600"/>
                  </a:cubicBezTo>
                  <a:cubicBezTo>
                    <a:pt x="16765" y="21600"/>
                    <a:pt x="21600" y="16950"/>
                    <a:pt x="21600" y="11214"/>
                  </a:cubicBezTo>
                  <a:lnTo>
                    <a:pt x="21600" y="0"/>
                  </a:lnTo>
                  <a:cubicBezTo>
                    <a:pt x="21600" y="5736"/>
                    <a:pt x="16765" y="10386"/>
                    <a:pt x="10800" y="10386"/>
                  </a:cubicBezTo>
                  <a:cubicBezTo>
                    <a:pt x="4835" y="10386"/>
                    <a:pt x="0" y="5736"/>
                    <a:pt x="0" y="0"/>
                  </a:cubicBezTo>
                  <a:cubicBezTo>
                    <a:pt x="0" y="0"/>
                    <a:pt x="0" y="11214"/>
                    <a:pt x="0" y="1121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3" name="Shape 10"/>
            <p:cNvSpPr/>
            <p:nvPr/>
          </p:nvSpPr>
          <p:spPr>
            <a:xfrm>
              <a:off x="725510" y="6104941"/>
              <a:ext cx="808650" cy="23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572"/>
                  </a:moveTo>
                  <a:cubicBezTo>
                    <a:pt x="0" y="15320"/>
                    <a:pt x="4835" y="21600"/>
                    <a:pt x="10800" y="21600"/>
                  </a:cubicBezTo>
                  <a:cubicBezTo>
                    <a:pt x="16765" y="21600"/>
                    <a:pt x="21600" y="15320"/>
                    <a:pt x="21600" y="7572"/>
                  </a:cubicBezTo>
                  <a:lnTo>
                    <a:pt x="21600" y="0"/>
                  </a:lnTo>
                  <a:cubicBezTo>
                    <a:pt x="21600" y="7747"/>
                    <a:pt x="16765" y="14028"/>
                    <a:pt x="10800" y="14028"/>
                  </a:cubicBezTo>
                  <a:cubicBezTo>
                    <a:pt x="4835" y="14028"/>
                    <a:pt x="0" y="7747"/>
                    <a:pt x="0" y="0"/>
                  </a:cubicBezTo>
                  <a:cubicBezTo>
                    <a:pt x="0" y="0"/>
                    <a:pt x="0" y="7572"/>
                    <a:pt x="0" y="757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75000"/>
                  </a:schemeClr>
                </a:gs>
                <a:gs pos="0">
                  <a:schemeClr val="bg2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4" name="Shape 11"/>
            <p:cNvSpPr/>
            <p:nvPr/>
          </p:nvSpPr>
          <p:spPr>
            <a:xfrm>
              <a:off x="725510" y="4258409"/>
              <a:ext cx="808650" cy="2000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86"/>
                  </a:moveTo>
                  <a:cubicBezTo>
                    <a:pt x="0" y="20878"/>
                    <a:pt x="4835" y="21600"/>
                    <a:pt x="10800" y="21600"/>
                  </a:cubicBezTo>
                  <a:cubicBezTo>
                    <a:pt x="16765" y="21600"/>
                    <a:pt x="21600" y="20878"/>
                    <a:pt x="21600" y="19986"/>
                  </a:cubicBezTo>
                  <a:lnTo>
                    <a:pt x="21600" y="0"/>
                  </a:lnTo>
                  <a:cubicBezTo>
                    <a:pt x="21600" y="891"/>
                    <a:pt x="16765" y="1614"/>
                    <a:pt x="10800" y="1614"/>
                  </a:cubicBezTo>
                  <a:cubicBezTo>
                    <a:pt x="4835" y="1614"/>
                    <a:pt x="0" y="891"/>
                    <a:pt x="0" y="0"/>
                  </a:cubicBezTo>
                  <a:cubicBezTo>
                    <a:pt x="0" y="0"/>
                    <a:pt x="0" y="19986"/>
                    <a:pt x="0" y="19986"/>
                  </a:cubicBezTo>
                  <a:close/>
                </a:path>
              </a:pathLst>
            </a:custGeom>
            <a:gradFill>
              <a:gsLst>
                <a:gs pos="27000">
                  <a:schemeClr val="accent3">
                    <a:lumMod val="75000"/>
                  </a:schemeClr>
                </a:gs>
                <a:gs pos="77000">
                  <a:schemeClr val="accent3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5" name="Shape 12"/>
            <p:cNvSpPr/>
            <p:nvPr/>
          </p:nvSpPr>
          <p:spPr>
            <a:xfrm>
              <a:off x="725510" y="4115055"/>
              <a:ext cx="808650" cy="298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674950" y="2044987"/>
            <a:ext cx="798490" cy="3627340"/>
            <a:chOff x="725510" y="2742199"/>
            <a:chExt cx="808650" cy="3673494"/>
          </a:xfrm>
        </p:grpSpPr>
        <p:sp>
          <p:nvSpPr>
            <p:cNvPr id="55" name="Shape 6"/>
            <p:cNvSpPr/>
            <p:nvPr/>
          </p:nvSpPr>
          <p:spPr>
            <a:xfrm>
              <a:off x="725510" y="2742199"/>
              <a:ext cx="808650" cy="298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5000">
                  <a:schemeClr val="bg2">
                    <a:lumMod val="20000"/>
                    <a:lumOff val="80000"/>
                  </a:schemeClr>
                </a:gs>
              </a:gsLst>
              <a:lin ang="192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6" name="Shape 7"/>
            <p:cNvSpPr/>
            <p:nvPr/>
          </p:nvSpPr>
          <p:spPr>
            <a:xfrm>
              <a:off x="725510" y="2885553"/>
              <a:ext cx="808650" cy="606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78"/>
                  </a:moveTo>
                  <a:cubicBezTo>
                    <a:pt x="0" y="19217"/>
                    <a:pt x="4835" y="21600"/>
                    <a:pt x="10800" y="21600"/>
                  </a:cubicBezTo>
                  <a:cubicBezTo>
                    <a:pt x="16765" y="21600"/>
                    <a:pt x="21600" y="19217"/>
                    <a:pt x="21600" y="16278"/>
                  </a:cubicBezTo>
                  <a:lnTo>
                    <a:pt x="21600" y="0"/>
                  </a:lnTo>
                  <a:cubicBezTo>
                    <a:pt x="21600" y="2939"/>
                    <a:pt x="16765" y="5322"/>
                    <a:pt x="10800" y="5322"/>
                  </a:cubicBezTo>
                  <a:cubicBezTo>
                    <a:pt x="4835" y="5322"/>
                    <a:pt x="0" y="2939"/>
                    <a:pt x="0" y="0"/>
                  </a:cubicBezTo>
                  <a:cubicBezTo>
                    <a:pt x="0" y="0"/>
                    <a:pt x="0" y="16278"/>
                    <a:pt x="0" y="16278"/>
                  </a:cubicBezTo>
                  <a:close/>
                </a:path>
              </a:pathLst>
            </a:custGeom>
            <a:gradFill>
              <a:gsLst>
                <a:gs pos="46000">
                  <a:srgbClr val="FEFEFE"/>
                </a:gs>
                <a:gs pos="100000">
                  <a:schemeClr val="bg2">
                    <a:lumMod val="20000"/>
                    <a:lumOff val="80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21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7" name="Shape 8"/>
            <p:cNvSpPr/>
            <p:nvPr/>
          </p:nvSpPr>
          <p:spPr>
            <a:xfrm>
              <a:off x="725510" y="3343172"/>
              <a:ext cx="808650" cy="2916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493"/>
                  </a:moveTo>
                  <a:cubicBezTo>
                    <a:pt x="0" y="21104"/>
                    <a:pt x="4835" y="21600"/>
                    <a:pt x="10800" y="21600"/>
                  </a:cubicBezTo>
                  <a:cubicBezTo>
                    <a:pt x="16765" y="21600"/>
                    <a:pt x="21600" y="21104"/>
                    <a:pt x="21600" y="20493"/>
                  </a:cubicBezTo>
                  <a:lnTo>
                    <a:pt x="21600" y="0"/>
                  </a:lnTo>
                  <a:cubicBezTo>
                    <a:pt x="21600" y="611"/>
                    <a:pt x="16765" y="1107"/>
                    <a:pt x="10800" y="1107"/>
                  </a:cubicBezTo>
                  <a:cubicBezTo>
                    <a:pt x="4835" y="1107"/>
                    <a:pt x="0" y="611"/>
                    <a:pt x="0" y="0"/>
                  </a:cubicBezTo>
                  <a:cubicBezTo>
                    <a:pt x="0" y="0"/>
                    <a:pt x="0" y="20493"/>
                    <a:pt x="0" y="20493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75000"/>
                    <a:alpha val="50000"/>
                  </a:schemeClr>
                </a:gs>
                <a:gs pos="0">
                  <a:schemeClr val="bg2">
                    <a:lumMod val="60000"/>
                    <a:lumOff val="40000"/>
                    <a:alpha val="50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8" name="Shape 9"/>
            <p:cNvSpPr/>
            <p:nvPr/>
          </p:nvSpPr>
          <p:spPr>
            <a:xfrm>
              <a:off x="725510" y="6104941"/>
              <a:ext cx="808650" cy="310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214"/>
                  </a:moveTo>
                  <a:cubicBezTo>
                    <a:pt x="0" y="16950"/>
                    <a:pt x="4835" y="21600"/>
                    <a:pt x="10800" y="21600"/>
                  </a:cubicBezTo>
                  <a:cubicBezTo>
                    <a:pt x="16765" y="21600"/>
                    <a:pt x="21600" y="16950"/>
                    <a:pt x="21600" y="11214"/>
                  </a:cubicBezTo>
                  <a:lnTo>
                    <a:pt x="21600" y="0"/>
                  </a:lnTo>
                  <a:cubicBezTo>
                    <a:pt x="21600" y="5736"/>
                    <a:pt x="16765" y="10386"/>
                    <a:pt x="10800" y="10386"/>
                  </a:cubicBezTo>
                  <a:cubicBezTo>
                    <a:pt x="4835" y="10386"/>
                    <a:pt x="0" y="5736"/>
                    <a:pt x="0" y="0"/>
                  </a:cubicBezTo>
                  <a:cubicBezTo>
                    <a:pt x="0" y="0"/>
                    <a:pt x="0" y="11214"/>
                    <a:pt x="0" y="1121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9" name="Shape 10"/>
            <p:cNvSpPr/>
            <p:nvPr/>
          </p:nvSpPr>
          <p:spPr>
            <a:xfrm>
              <a:off x="725510" y="6104941"/>
              <a:ext cx="808650" cy="23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572"/>
                  </a:moveTo>
                  <a:cubicBezTo>
                    <a:pt x="0" y="15320"/>
                    <a:pt x="4835" y="21600"/>
                    <a:pt x="10800" y="21600"/>
                  </a:cubicBezTo>
                  <a:cubicBezTo>
                    <a:pt x="16765" y="21600"/>
                    <a:pt x="21600" y="15320"/>
                    <a:pt x="21600" y="7572"/>
                  </a:cubicBezTo>
                  <a:lnTo>
                    <a:pt x="21600" y="0"/>
                  </a:lnTo>
                  <a:cubicBezTo>
                    <a:pt x="21600" y="7747"/>
                    <a:pt x="16765" y="14028"/>
                    <a:pt x="10800" y="14028"/>
                  </a:cubicBezTo>
                  <a:cubicBezTo>
                    <a:pt x="4835" y="14028"/>
                    <a:pt x="0" y="7747"/>
                    <a:pt x="0" y="0"/>
                  </a:cubicBezTo>
                  <a:cubicBezTo>
                    <a:pt x="0" y="0"/>
                    <a:pt x="0" y="7572"/>
                    <a:pt x="0" y="757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75000"/>
                  </a:schemeClr>
                </a:gs>
                <a:gs pos="0">
                  <a:schemeClr val="bg2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0" name="Shape 11"/>
            <p:cNvSpPr/>
            <p:nvPr/>
          </p:nvSpPr>
          <p:spPr>
            <a:xfrm>
              <a:off x="725510" y="4720093"/>
              <a:ext cx="808650" cy="153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86"/>
                  </a:moveTo>
                  <a:cubicBezTo>
                    <a:pt x="0" y="20878"/>
                    <a:pt x="4835" y="21600"/>
                    <a:pt x="10800" y="21600"/>
                  </a:cubicBezTo>
                  <a:cubicBezTo>
                    <a:pt x="16765" y="21600"/>
                    <a:pt x="21600" y="20878"/>
                    <a:pt x="21600" y="19986"/>
                  </a:cubicBezTo>
                  <a:lnTo>
                    <a:pt x="21600" y="0"/>
                  </a:lnTo>
                  <a:cubicBezTo>
                    <a:pt x="21600" y="891"/>
                    <a:pt x="16765" y="1614"/>
                    <a:pt x="10800" y="1614"/>
                  </a:cubicBezTo>
                  <a:cubicBezTo>
                    <a:pt x="4835" y="1614"/>
                    <a:pt x="0" y="891"/>
                    <a:pt x="0" y="0"/>
                  </a:cubicBezTo>
                  <a:cubicBezTo>
                    <a:pt x="0" y="0"/>
                    <a:pt x="0" y="19986"/>
                    <a:pt x="0" y="19986"/>
                  </a:cubicBezTo>
                  <a:close/>
                </a:path>
              </a:pathLst>
            </a:custGeom>
            <a:gradFill>
              <a:gsLst>
                <a:gs pos="27000">
                  <a:schemeClr val="accent4">
                    <a:lumMod val="75000"/>
                  </a:schemeClr>
                </a:gs>
                <a:gs pos="77000">
                  <a:schemeClr val="accent4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1" name="Shape 12"/>
            <p:cNvSpPr/>
            <p:nvPr/>
          </p:nvSpPr>
          <p:spPr>
            <a:xfrm>
              <a:off x="725510" y="4626478"/>
              <a:ext cx="808650" cy="229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026230" y="3393439"/>
            <a:ext cx="501654" cy="2278887"/>
            <a:chOff x="725510" y="2742199"/>
            <a:chExt cx="808650" cy="3673494"/>
          </a:xfrm>
        </p:grpSpPr>
        <p:sp>
          <p:nvSpPr>
            <p:cNvPr id="63" name="Shape 6"/>
            <p:cNvSpPr/>
            <p:nvPr/>
          </p:nvSpPr>
          <p:spPr>
            <a:xfrm>
              <a:off x="725510" y="2742199"/>
              <a:ext cx="808650" cy="298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5000">
                  <a:schemeClr val="bg2">
                    <a:lumMod val="20000"/>
                    <a:lumOff val="80000"/>
                  </a:schemeClr>
                </a:gs>
              </a:gsLst>
              <a:lin ang="192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4" name="Shape 7"/>
            <p:cNvSpPr/>
            <p:nvPr/>
          </p:nvSpPr>
          <p:spPr>
            <a:xfrm>
              <a:off x="725510" y="2885553"/>
              <a:ext cx="808650" cy="606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78"/>
                  </a:moveTo>
                  <a:cubicBezTo>
                    <a:pt x="0" y="19217"/>
                    <a:pt x="4835" y="21600"/>
                    <a:pt x="10800" y="21600"/>
                  </a:cubicBezTo>
                  <a:cubicBezTo>
                    <a:pt x="16765" y="21600"/>
                    <a:pt x="21600" y="19217"/>
                    <a:pt x="21600" y="16278"/>
                  </a:cubicBezTo>
                  <a:lnTo>
                    <a:pt x="21600" y="0"/>
                  </a:lnTo>
                  <a:cubicBezTo>
                    <a:pt x="21600" y="2939"/>
                    <a:pt x="16765" y="5322"/>
                    <a:pt x="10800" y="5322"/>
                  </a:cubicBezTo>
                  <a:cubicBezTo>
                    <a:pt x="4835" y="5322"/>
                    <a:pt x="0" y="2939"/>
                    <a:pt x="0" y="0"/>
                  </a:cubicBezTo>
                  <a:cubicBezTo>
                    <a:pt x="0" y="0"/>
                    <a:pt x="0" y="16278"/>
                    <a:pt x="0" y="16278"/>
                  </a:cubicBezTo>
                  <a:close/>
                </a:path>
              </a:pathLst>
            </a:custGeom>
            <a:gradFill>
              <a:gsLst>
                <a:gs pos="46000">
                  <a:srgbClr val="FEFEFE"/>
                </a:gs>
                <a:gs pos="100000">
                  <a:schemeClr val="bg2">
                    <a:lumMod val="20000"/>
                    <a:lumOff val="80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21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5" name="Shape 8"/>
            <p:cNvSpPr/>
            <p:nvPr/>
          </p:nvSpPr>
          <p:spPr>
            <a:xfrm>
              <a:off x="725510" y="3343172"/>
              <a:ext cx="808650" cy="2916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493"/>
                  </a:moveTo>
                  <a:cubicBezTo>
                    <a:pt x="0" y="21104"/>
                    <a:pt x="4835" y="21600"/>
                    <a:pt x="10800" y="21600"/>
                  </a:cubicBezTo>
                  <a:cubicBezTo>
                    <a:pt x="16765" y="21600"/>
                    <a:pt x="21600" y="21104"/>
                    <a:pt x="21600" y="20493"/>
                  </a:cubicBezTo>
                  <a:lnTo>
                    <a:pt x="21600" y="0"/>
                  </a:lnTo>
                  <a:cubicBezTo>
                    <a:pt x="21600" y="611"/>
                    <a:pt x="16765" y="1107"/>
                    <a:pt x="10800" y="1107"/>
                  </a:cubicBezTo>
                  <a:cubicBezTo>
                    <a:pt x="4835" y="1107"/>
                    <a:pt x="0" y="611"/>
                    <a:pt x="0" y="0"/>
                  </a:cubicBezTo>
                  <a:cubicBezTo>
                    <a:pt x="0" y="0"/>
                    <a:pt x="0" y="20493"/>
                    <a:pt x="0" y="20493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75000"/>
                    <a:alpha val="50000"/>
                  </a:schemeClr>
                </a:gs>
                <a:gs pos="0">
                  <a:schemeClr val="bg2">
                    <a:lumMod val="60000"/>
                    <a:lumOff val="40000"/>
                    <a:alpha val="50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6" name="Shape 9"/>
            <p:cNvSpPr/>
            <p:nvPr/>
          </p:nvSpPr>
          <p:spPr>
            <a:xfrm>
              <a:off x="725510" y="6104941"/>
              <a:ext cx="808650" cy="310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214"/>
                  </a:moveTo>
                  <a:cubicBezTo>
                    <a:pt x="0" y="16950"/>
                    <a:pt x="4835" y="21600"/>
                    <a:pt x="10800" y="21600"/>
                  </a:cubicBezTo>
                  <a:cubicBezTo>
                    <a:pt x="16765" y="21600"/>
                    <a:pt x="21600" y="16950"/>
                    <a:pt x="21600" y="11214"/>
                  </a:cubicBezTo>
                  <a:lnTo>
                    <a:pt x="21600" y="0"/>
                  </a:lnTo>
                  <a:cubicBezTo>
                    <a:pt x="21600" y="5736"/>
                    <a:pt x="16765" y="10386"/>
                    <a:pt x="10800" y="10386"/>
                  </a:cubicBezTo>
                  <a:cubicBezTo>
                    <a:pt x="4835" y="10386"/>
                    <a:pt x="0" y="5736"/>
                    <a:pt x="0" y="0"/>
                  </a:cubicBezTo>
                  <a:cubicBezTo>
                    <a:pt x="0" y="0"/>
                    <a:pt x="0" y="11214"/>
                    <a:pt x="0" y="1121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7" name="Shape 10"/>
            <p:cNvSpPr/>
            <p:nvPr/>
          </p:nvSpPr>
          <p:spPr>
            <a:xfrm>
              <a:off x="725510" y="6104941"/>
              <a:ext cx="808650" cy="23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572"/>
                  </a:moveTo>
                  <a:cubicBezTo>
                    <a:pt x="0" y="15320"/>
                    <a:pt x="4835" y="21600"/>
                    <a:pt x="10800" y="21600"/>
                  </a:cubicBezTo>
                  <a:cubicBezTo>
                    <a:pt x="16765" y="21600"/>
                    <a:pt x="21600" y="15320"/>
                    <a:pt x="21600" y="7572"/>
                  </a:cubicBezTo>
                  <a:lnTo>
                    <a:pt x="21600" y="0"/>
                  </a:lnTo>
                  <a:cubicBezTo>
                    <a:pt x="21600" y="7747"/>
                    <a:pt x="16765" y="14028"/>
                    <a:pt x="10800" y="14028"/>
                  </a:cubicBezTo>
                  <a:cubicBezTo>
                    <a:pt x="4835" y="14028"/>
                    <a:pt x="0" y="7747"/>
                    <a:pt x="0" y="0"/>
                  </a:cubicBezTo>
                  <a:cubicBezTo>
                    <a:pt x="0" y="0"/>
                    <a:pt x="0" y="7572"/>
                    <a:pt x="0" y="757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75000"/>
                  </a:schemeClr>
                </a:gs>
                <a:gs pos="0">
                  <a:schemeClr val="bg2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8" name="Shape 11"/>
            <p:cNvSpPr/>
            <p:nvPr/>
          </p:nvSpPr>
          <p:spPr>
            <a:xfrm>
              <a:off x="725510" y="3920140"/>
              <a:ext cx="808650" cy="2338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86"/>
                  </a:moveTo>
                  <a:cubicBezTo>
                    <a:pt x="0" y="20878"/>
                    <a:pt x="4835" y="21600"/>
                    <a:pt x="10800" y="21600"/>
                  </a:cubicBezTo>
                  <a:cubicBezTo>
                    <a:pt x="16765" y="21600"/>
                    <a:pt x="21600" y="20878"/>
                    <a:pt x="21600" y="19986"/>
                  </a:cubicBezTo>
                  <a:lnTo>
                    <a:pt x="21600" y="0"/>
                  </a:lnTo>
                  <a:cubicBezTo>
                    <a:pt x="21600" y="891"/>
                    <a:pt x="16765" y="1614"/>
                    <a:pt x="10800" y="1614"/>
                  </a:cubicBezTo>
                  <a:cubicBezTo>
                    <a:pt x="4835" y="1614"/>
                    <a:pt x="0" y="891"/>
                    <a:pt x="0" y="0"/>
                  </a:cubicBezTo>
                  <a:cubicBezTo>
                    <a:pt x="0" y="0"/>
                    <a:pt x="0" y="19986"/>
                    <a:pt x="0" y="19986"/>
                  </a:cubicBezTo>
                  <a:close/>
                </a:path>
              </a:pathLst>
            </a:custGeom>
            <a:gradFill>
              <a:gsLst>
                <a:gs pos="27000">
                  <a:schemeClr val="accent5">
                    <a:lumMod val="75000"/>
                  </a:schemeClr>
                </a:gs>
                <a:gs pos="77000">
                  <a:schemeClr val="accent5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9" name="Shape 12"/>
            <p:cNvSpPr/>
            <p:nvPr/>
          </p:nvSpPr>
          <p:spPr>
            <a:xfrm>
              <a:off x="725510" y="3803880"/>
              <a:ext cx="808650" cy="298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cxnSp>
        <p:nvCxnSpPr>
          <p:cNvPr id="71" name="Straight Connector 70"/>
          <p:cNvCxnSpPr/>
          <p:nvPr/>
        </p:nvCxnSpPr>
        <p:spPr>
          <a:xfrm>
            <a:off x="3037840" y="1891641"/>
            <a:ext cx="0" cy="37979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929106" y="2722880"/>
            <a:ext cx="217468" cy="217468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929106" y="3657600"/>
            <a:ext cx="217468" cy="217468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929106" y="4622800"/>
            <a:ext cx="217468" cy="217468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929106" y="1798320"/>
            <a:ext cx="217468" cy="217468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90127" y="1632791"/>
            <a:ext cx="63350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500" dirty="0">
                <a:solidFill>
                  <a:schemeClr val="bg2"/>
                </a:solidFill>
                <a:latin typeface="FontAwesome" pitchFamily="2" charset="0"/>
              </a:rPr>
              <a:t>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94936" y="2501075"/>
            <a:ext cx="5693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500" dirty="0">
                <a:solidFill>
                  <a:schemeClr val="tx2"/>
                </a:solidFill>
                <a:latin typeface="FontAwesome" pitchFamily="2" charset="0"/>
              </a:rPr>
              <a:t>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092531" y="3409999"/>
            <a:ext cx="60144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500" dirty="0">
                <a:solidFill>
                  <a:schemeClr val="accent2"/>
                </a:solidFill>
                <a:latin typeface="FontAwesome" pitchFamily="2" charset="0"/>
              </a:rPr>
              <a:t>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094936" y="4390043"/>
            <a:ext cx="5693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500" dirty="0">
                <a:solidFill>
                  <a:schemeClr val="accent4"/>
                </a:solidFill>
                <a:latin typeface="FontAwesome" pitchFamily="2" charset="0"/>
              </a:rPr>
              <a:t>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40386" y="1710909"/>
            <a:ext cx="1125621" cy="49244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fruitful were </a:t>
            </a:r>
            <a:r>
              <a:rPr lang="en-US" sz="10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hath</a:t>
            </a:r>
            <a:endParaRPr lang="en-US" sz="10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40386" y="2587676"/>
            <a:ext cx="1125622" cy="49244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1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 hath </a:t>
            </a:r>
            <a:r>
              <a:rPr lang="en-US" sz="10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waters</a:t>
            </a:r>
            <a:endParaRPr lang="en-US" sz="10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40386" y="3505083"/>
            <a:ext cx="1216174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1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hath </a:t>
            </a:r>
            <a:r>
              <a:rPr lang="en-US" sz="10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waters Example</a:t>
            </a:r>
            <a:endParaRPr lang="en-US" sz="10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40386" y="4493610"/>
            <a:ext cx="1145053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10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hath waters</a:t>
            </a:r>
            <a:endParaRPr lang="en-US" sz="10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72656" y="5812824"/>
            <a:ext cx="928224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900" b="1" smtClean="0">
                <a:solidFill>
                  <a:schemeClr val="bg2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hath</a:t>
            </a:r>
            <a:endParaRPr lang="en-US" sz="900" b="1" dirty="0">
              <a:solidFill>
                <a:schemeClr val="bg2">
                  <a:lumMod val="7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62976" y="5812824"/>
            <a:ext cx="928224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900" b="1" smtClean="0">
                <a:solidFill>
                  <a:schemeClr val="bg2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hath</a:t>
            </a:r>
            <a:endParaRPr lang="en-US" sz="900" b="1" dirty="0">
              <a:solidFill>
                <a:schemeClr val="bg2">
                  <a:lumMod val="7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14256" y="5812824"/>
            <a:ext cx="928224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900" b="1" smtClean="0">
                <a:solidFill>
                  <a:schemeClr val="bg2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hath</a:t>
            </a:r>
            <a:endParaRPr lang="en-US" sz="900" b="1" dirty="0">
              <a:solidFill>
                <a:schemeClr val="bg2">
                  <a:lumMod val="7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565536" y="5812824"/>
            <a:ext cx="928224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900" b="1" smtClean="0">
                <a:solidFill>
                  <a:schemeClr val="bg2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hath</a:t>
            </a:r>
            <a:endParaRPr lang="en-US" sz="900" b="1" dirty="0">
              <a:solidFill>
                <a:schemeClr val="bg2">
                  <a:lumMod val="7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835536" y="5812824"/>
            <a:ext cx="928224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hath</a:t>
            </a:r>
            <a:endParaRPr lang="en-US" sz="900" b="1" dirty="0">
              <a:solidFill>
                <a:schemeClr val="bg2">
                  <a:lumMod val="7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 rot="16200000">
            <a:off x="3600025" y="4817608"/>
            <a:ext cx="86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9%</a:t>
            </a:r>
            <a:endParaRPr lang="en-US" sz="2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 rot="16200000">
            <a:off x="4870025" y="4817608"/>
            <a:ext cx="86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13%</a:t>
            </a:r>
            <a:endParaRPr lang="en-US" sz="2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6241625" y="4817608"/>
            <a:ext cx="86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31%</a:t>
            </a:r>
            <a:endParaRPr lang="en-US" sz="2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 rot="16200000">
            <a:off x="7653865" y="4817608"/>
            <a:ext cx="86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16%</a:t>
            </a:r>
            <a:endParaRPr lang="en-US" sz="2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 rot="16200000">
            <a:off x="8842585" y="4817608"/>
            <a:ext cx="86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90%</a:t>
            </a:r>
            <a:endParaRPr lang="en-US" sz="2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88" grpId="0"/>
      <p:bldP spid="89" grpId="0"/>
      <p:bldP spid="90" grpId="0"/>
      <p:bldP spid="92" grpId="0"/>
      <p:bldP spid="93" grpId="0"/>
      <p:bldP spid="94" grpId="0"/>
      <p:bldP spid="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Process </a:t>
            </a:r>
            <a:endParaRPr lang="en-US" sz="3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Loren opium dolor sit amen example text line.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7496587" y="2028427"/>
            <a:ext cx="887603" cy="1535855"/>
            <a:chOff x="2018491" y="3400802"/>
            <a:chExt cx="1494732" cy="2586400"/>
          </a:xfrm>
        </p:grpSpPr>
        <p:sp>
          <p:nvSpPr>
            <p:cNvPr id="81" name="Shape 13"/>
            <p:cNvSpPr/>
            <p:nvPr/>
          </p:nvSpPr>
          <p:spPr>
            <a:xfrm>
              <a:off x="2068579" y="3400802"/>
              <a:ext cx="1444644" cy="2586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extrusionOk="0">
                  <a:moveTo>
                    <a:pt x="20563" y="16573"/>
                  </a:moveTo>
                  <a:cubicBezTo>
                    <a:pt x="19854" y="16046"/>
                    <a:pt x="19135" y="13985"/>
                    <a:pt x="19130" y="13972"/>
                  </a:cubicBezTo>
                  <a:lnTo>
                    <a:pt x="19130" y="13971"/>
                  </a:lnTo>
                  <a:cubicBezTo>
                    <a:pt x="19130" y="13230"/>
                    <a:pt x="18079" y="12629"/>
                    <a:pt x="16782" y="12629"/>
                  </a:cubicBezTo>
                  <a:lnTo>
                    <a:pt x="14064" y="12629"/>
                  </a:lnTo>
                  <a:cubicBezTo>
                    <a:pt x="14055" y="12626"/>
                    <a:pt x="13877" y="12558"/>
                    <a:pt x="13653" y="12421"/>
                  </a:cubicBezTo>
                  <a:cubicBezTo>
                    <a:pt x="14821" y="11919"/>
                    <a:pt x="15600" y="11141"/>
                    <a:pt x="15698" y="10256"/>
                  </a:cubicBezTo>
                  <a:cubicBezTo>
                    <a:pt x="17160" y="9473"/>
                    <a:pt x="18075" y="8360"/>
                    <a:pt x="18075" y="7125"/>
                  </a:cubicBezTo>
                  <a:cubicBezTo>
                    <a:pt x="18075" y="7001"/>
                    <a:pt x="18063" y="6879"/>
                    <a:pt x="18046" y="6758"/>
                  </a:cubicBezTo>
                  <a:cubicBezTo>
                    <a:pt x="18055" y="6758"/>
                    <a:pt x="18065" y="6759"/>
                    <a:pt x="18074" y="6759"/>
                  </a:cubicBezTo>
                  <a:cubicBezTo>
                    <a:pt x="18074" y="6759"/>
                    <a:pt x="18378" y="4470"/>
                    <a:pt x="15095" y="3338"/>
                  </a:cubicBezTo>
                  <a:lnTo>
                    <a:pt x="17254" y="1138"/>
                  </a:lnTo>
                  <a:cubicBezTo>
                    <a:pt x="17254" y="1138"/>
                    <a:pt x="14504" y="0"/>
                    <a:pt x="10559" y="0"/>
                  </a:cubicBezTo>
                  <a:cubicBezTo>
                    <a:pt x="10545" y="0"/>
                    <a:pt x="10532" y="0"/>
                    <a:pt x="10519" y="0"/>
                  </a:cubicBezTo>
                  <a:lnTo>
                    <a:pt x="10519" y="0"/>
                  </a:lnTo>
                  <a:cubicBezTo>
                    <a:pt x="10518" y="0"/>
                    <a:pt x="10518" y="0"/>
                    <a:pt x="10517" y="0"/>
                  </a:cubicBezTo>
                  <a:cubicBezTo>
                    <a:pt x="7085" y="7"/>
                    <a:pt x="4566" y="873"/>
                    <a:pt x="3990" y="1090"/>
                  </a:cubicBezTo>
                  <a:cubicBezTo>
                    <a:pt x="3907" y="1121"/>
                    <a:pt x="3864" y="1138"/>
                    <a:pt x="3864" y="1138"/>
                  </a:cubicBezTo>
                  <a:lnTo>
                    <a:pt x="6024" y="3338"/>
                  </a:lnTo>
                  <a:cubicBezTo>
                    <a:pt x="6024" y="3338"/>
                    <a:pt x="6023" y="3338"/>
                    <a:pt x="6023" y="3338"/>
                  </a:cubicBezTo>
                  <a:cubicBezTo>
                    <a:pt x="5966" y="3358"/>
                    <a:pt x="5913" y="3378"/>
                    <a:pt x="5858" y="3399"/>
                  </a:cubicBezTo>
                  <a:cubicBezTo>
                    <a:pt x="5797" y="3421"/>
                    <a:pt x="5736" y="3444"/>
                    <a:pt x="5678" y="3467"/>
                  </a:cubicBezTo>
                  <a:cubicBezTo>
                    <a:pt x="5621" y="3490"/>
                    <a:pt x="5566" y="3513"/>
                    <a:pt x="5512" y="3537"/>
                  </a:cubicBezTo>
                  <a:cubicBezTo>
                    <a:pt x="5459" y="3560"/>
                    <a:pt x="5407" y="3583"/>
                    <a:pt x="5356" y="3606"/>
                  </a:cubicBezTo>
                  <a:cubicBezTo>
                    <a:pt x="5305" y="3630"/>
                    <a:pt x="5253" y="3654"/>
                    <a:pt x="5204" y="3678"/>
                  </a:cubicBezTo>
                  <a:cubicBezTo>
                    <a:pt x="5139" y="3710"/>
                    <a:pt x="5077" y="3743"/>
                    <a:pt x="5016" y="3777"/>
                  </a:cubicBezTo>
                  <a:cubicBezTo>
                    <a:pt x="4950" y="3813"/>
                    <a:pt x="4886" y="3849"/>
                    <a:pt x="4823" y="3886"/>
                  </a:cubicBezTo>
                  <a:cubicBezTo>
                    <a:pt x="4782" y="3911"/>
                    <a:pt x="4741" y="3936"/>
                    <a:pt x="4701" y="3961"/>
                  </a:cubicBezTo>
                  <a:cubicBezTo>
                    <a:pt x="4658" y="3988"/>
                    <a:pt x="4615" y="4017"/>
                    <a:pt x="4574" y="4045"/>
                  </a:cubicBezTo>
                  <a:cubicBezTo>
                    <a:pt x="4537" y="4069"/>
                    <a:pt x="4503" y="4094"/>
                    <a:pt x="4468" y="4119"/>
                  </a:cubicBezTo>
                  <a:cubicBezTo>
                    <a:pt x="4429" y="4147"/>
                    <a:pt x="4389" y="4176"/>
                    <a:pt x="4352" y="4204"/>
                  </a:cubicBezTo>
                  <a:cubicBezTo>
                    <a:pt x="4314" y="4233"/>
                    <a:pt x="4280" y="4263"/>
                    <a:pt x="4244" y="4292"/>
                  </a:cubicBezTo>
                  <a:cubicBezTo>
                    <a:pt x="4186" y="4339"/>
                    <a:pt x="4131" y="4387"/>
                    <a:pt x="4079" y="4435"/>
                  </a:cubicBezTo>
                  <a:cubicBezTo>
                    <a:pt x="4052" y="4460"/>
                    <a:pt x="4024" y="4485"/>
                    <a:pt x="3999" y="4510"/>
                  </a:cubicBezTo>
                  <a:cubicBezTo>
                    <a:pt x="3967" y="4541"/>
                    <a:pt x="3937" y="4572"/>
                    <a:pt x="3908" y="4603"/>
                  </a:cubicBezTo>
                  <a:cubicBezTo>
                    <a:pt x="3884" y="4627"/>
                    <a:pt x="3861" y="4652"/>
                    <a:pt x="3839" y="4677"/>
                  </a:cubicBezTo>
                  <a:cubicBezTo>
                    <a:pt x="3811" y="4707"/>
                    <a:pt x="3783" y="4738"/>
                    <a:pt x="3757" y="4769"/>
                  </a:cubicBezTo>
                  <a:cubicBezTo>
                    <a:pt x="3735" y="4795"/>
                    <a:pt x="3714" y="4822"/>
                    <a:pt x="3693" y="4848"/>
                  </a:cubicBezTo>
                  <a:cubicBezTo>
                    <a:pt x="3652" y="4900"/>
                    <a:pt x="3613" y="4952"/>
                    <a:pt x="3577" y="5004"/>
                  </a:cubicBezTo>
                  <a:cubicBezTo>
                    <a:pt x="3559" y="5028"/>
                    <a:pt x="3542" y="5053"/>
                    <a:pt x="3526" y="5078"/>
                  </a:cubicBezTo>
                  <a:cubicBezTo>
                    <a:pt x="3505" y="5108"/>
                    <a:pt x="3486" y="5138"/>
                    <a:pt x="3468" y="5169"/>
                  </a:cubicBezTo>
                  <a:cubicBezTo>
                    <a:pt x="3453" y="5193"/>
                    <a:pt x="3438" y="5217"/>
                    <a:pt x="3424" y="5242"/>
                  </a:cubicBezTo>
                  <a:cubicBezTo>
                    <a:pt x="3407" y="5271"/>
                    <a:pt x="3390" y="5300"/>
                    <a:pt x="3375" y="5330"/>
                  </a:cubicBezTo>
                  <a:cubicBezTo>
                    <a:pt x="3360" y="5356"/>
                    <a:pt x="3348" y="5382"/>
                    <a:pt x="3335" y="5409"/>
                  </a:cubicBezTo>
                  <a:cubicBezTo>
                    <a:pt x="3311" y="5456"/>
                    <a:pt x="3289" y="5504"/>
                    <a:pt x="3269" y="5550"/>
                  </a:cubicBezTo>
                  <a:cubicBezTo>
                    <a:pt x="3258" y="5574"/>
                    <a:pt x="3248" y="5598"/>
                    <a:pt x="3238" y="5621"/>
                  </a:cubicBezTo>
                  <a:cubicBezTo>
                    <a:pt x="3227" y="5649"/>
                    <a:pt x="3217" y="5676"/>
                    <a:pt x="3207" y="5703"/>
                  </a:cubicBezTo>
                  <a:cubicBezTo>
                    <a:pt x="3198" y="5726"/>
                    <a:pt x="3190" y="5749"/>
                    <a:pt x="3183" y="5772"/>
                  </a:cubicBezTo>
                  <a:cubicBezTo>
                    <a:pt x="3174" y="5797"/>
                    <a:pt x="3165" y="5823"/>
                    <a:pt x="3157" y="5848"/>
                  </a:cubicBezTo>
                  <a:cubicBezTo>
                    <a:pt x="3149" y="5875"/>
                    <a:pt x="3142" y="5901"/>
                    <a:pt x="3135" y="5927"/>
                  </a:cubicBezTo>
                  <a:cubicBezTo>
                    <a:pt x="3124" y="5963"/>
                    <a:pt x="3115" y="5999"/>
                    <a:pt x="3107" y="6034"/>
                  </a:cubicBezTo>
                  <a:cubicBezTo>
                    <a:pt x="3102" y="6057"/>
                    <a:pt x="3096" y="6080"/>
                    <a:pt x="3091" y="6102"/>
                  </a:cubicBezTo>
                  <a:cubicBezTo>
                    <a:pt x="3087" y="6124"/>
                    <a:pt x="3083" y="6145"/>
                    <a:pt x="3079" y="6166"/>
                  </a:cubicBezTo>
                  <a:cubicBezTo>
                    <a:pt x="3075" y="6187"/>
                    <a:pt x="3072" y="6207"/>
                    <a:pt x="3069" y="6226"/>
                  </a:cubicBezTo>
                  <a:cubicBezTo>
                    <a:pt x="3066" y="6246"/>
                    <a:pt x="3062" y="6265"/>
                    <a:pt x="3060" y="6283"/>
                  </a:cubicBezTo>
                  <a:cubicBezTo>
                    <a:pt x="3056" y="6308"/>
                    <a:pt x="3054" y="6332"/>
                    <a:pt x="3051" y="6355"/>
                  </a:cubicBezTo>
                  <a:cubicBezTo>
                    <a:pt x="3049" y="6377"/>
                    <a:pt x="3047" y="6398"/>
                    <a:pt x="3045" y="6419"/>
                  </a:cubicBezTo>
                  <a:cubicBezTo>
                    <a:pt x="3043" y="6440"/>
                    <a:pt x="3042" y="6460"/>
                    <a:pt x="3040" y="6478"/>
                  </a:cubicBezTo>
                  <a:cubicBezTo>
                    <a:pt x="3040" y="6492"/>
                    <a:pt x="3039" y="6505"/>
                    <a:pt x="3039" y="6518"/>
                  </a:cubicBezTo>
                  <a:cubicBezTo>
                    <a:pt x="3038" y="6534"/>
                    <a:pt x="3037" y="6550"/>
                    <a:pt x="3037" y="6565"/>
                  </a:cubicBezTo>
                  <a:cubicBezTo>
                    <a:pt x="3037" y="6576"/>
                    <a:pt x="3037" y="6587"/>
                    <a:pt x="3037" y="6597"/>
                  </a:cubicBezTo>
                  <a:cubicBezTo>
                    <a:pt x="3037" y="6616"/>
                    <a:pt x="3037" y="6634"/>
                    <a:pt x="3037" y="6650"/>
                  </a:cubicBezTo>
                  <a:cubicBezTo>
                    <a:pt x="3037" y="6657"/>
                    <a:pt x="3038" y="6664"/>
                    <a:pt x="3038" y="6671"/>
                  </a:cubicBezTo>
                  <a:cubicBezTo>
                    <a:pt x="3038" y="6685"/>
                    <a:pt x="3039" y="6697"/>
                    <a:pt x="3040" y="6708"/>
                  </a:cubicBezTo>
                  <a:cubicBezTo>
                    <a:pt x="3040" y="6714"/>
                    <a:pt x="3040" y="6718"/>
                    <a:pt x="3041" y="6723"/>
                  </a:cubicBezTo>
                  <a:cubicBezTo>
                    <a:pt x="3041" y="6731"/>
                    <a:pt x="3042" y="6738"/>
                    <a:pt x="3042" y="6744"/>
                  </a:cubicBezTo>
                  <a:cubicBezTo>
                    <a:pt x="3043" y="6746"/>
                    <a:pt x="3043" y="6748"/>
                    <a:pt x="3043" y="6750"/>
                  </a:cubicBezTo>
                  <a:cubicBezTo>
                    <a:pt x="3043" y="6755"/>
                    <a:pt x="3044" y="6758"/>
                    <a:pt x="3044" y="6759"/>
                  </a:cubicBezTo>
                  <a:lnTo>
                    <a:pt x="3044" y="6759"/>
                  </a:lnTo>
                  <a:cubicBezTo>
                    <a:pt x="3054" y="6759"/>
                    <a:pt x="3063" y="6758"/>
                    <a:pt x="3073" y="6758"/>
                  </a:cubicBezTo>
                  <a:cubicBezTo>
                    <a:pt x="3072" y="6761"/>
                    <a:pt x="3072" y="6764"/>
                    <a:pt x="3072" y="6766"/>
                  </a:cubicBezTo>
                  <a:cubicBezTo>
                    <a:pt x="3064" y="6823"/>
                    <a:pt x="3057" y="6879"/>
                    <a:pt x="3052" y="6936"/>
                  </a:cubicBezTo>
                  <a:cubicBezTo>
                    <a:pt x="3047" y="6999"/>
                    <a:pt x="3044" y="7061"/>
                    <a:pt x="3044" y="7125"/>
                  </a:cubicBezTo>
                  <a:lnTo>
                    <a:pt x="3044" y="7125"/>
                  </a:lnTo>
                  <a:lnTo>
                    <a:pt x="3044" y="7125"/>
                  </a:lnTo>
                  <a:cubicBezTo>
                    <a:pt x="3044" y="7200"/>
                    <a:pt x="3048" y="7275"/>
                    <a:pt x="3054" y="7350"/>
                  </a:cubicBezTo>
                  <a:cubicBezTo>
                    <a:pt x="3056" y="7373"/>
                    <a:pt x="3061" y="7396"/>
                    <a:pt x="3064" y="7419"/>
                  </a:cubicBezTo>
                  <a:cubicBezTo>
                    <a:pt x="3070" y="7471"/>
                    <a:pt x="3076" y="7522"/>
                    <a:pt x="3085" y="7573"/>
                  </a:cubicBezTo>
                  <a:cubicBezTo>
                    <a:pt x="3090" y="7599"/>
                    <a:pt x="3097" y="7625"/>
                    <a:pt x="3102" y="7651"/>
                  </a:cubicBezTo>
                  <a:cubicBezTo>
                    <a:pt x="3112" y="7698"/>
                    <a:pt x="3122" y="7746"/>
                    <a:pt x="3135" y="7793"/>
                  </a:cubicBezTo>
                  <a:cubicBezTo>
                    <a:pt x="3142" y="7819"/>
                    <a:pt x="3151" y="7844"/>
                    <a:pt x="3159" y="7870"/>
                  </a:cubicBezTo>
                  <a:cubicBezTo>
                    <a:pt x="3174" y="7917"/>
                    <a:pt x="3188" y="7964"/>
                    <a:pt x="3205" y="8011"/>
                  </a:cubicBezTo>
                  <a:cubicBezTo>
                    <a:pt x="3214" y="8035"/>
                    <a:pt x="3225" y="8059"/>
                    <a:pt x="3234" y="8084"/>
                  </a:cubicBezTo>
                  <a:cubicBezTo>
                    <a:pt x="3253" y="8131"/>
                    <a:pt x="3272" y="8178"/>
                    <a:pt x="3294" y="8224"/>
                  </a:cubicBezTo>
                  <a:cubicBezTo>
                    <a:pt x="3304" y="8247"/>
                    <a:pt x="3316" y="8270"/>
                    <a:pt x="3328" y="8292"/>
                  </a:cubicBezTo>
                  <a:cubicBezTo>
                    <a:pt x="3351" y="8340"/>
                    <a:pt x="3375" y="8387"/>
                    <a:pt x="3401" y="8434"/>
                  </a:cubicBezTo>
                  <a:cubicBezTo>
                    <a:pt x="3413" y="8455"/>
                    <a:pt x="3426" y="8475"/>
                    <a:pt x="3438" y="8496"/>
                  </a:cubicBezTo>
                  <a:cubicBezTo>
                    <a:pt x="3466" y="8544"/>
                    <a:pt x="3495" y="8592"/>
                    <a:pt x="3527" y="8640"/>
                  </a:cubicBezTo>
                  <a:cubicBezTo>
                    <a:pt x="3539" y="8658"/>
                    <a:pt x="3552" y="8677"/>
                    <a:pt x="3565" y="8695"/>
                  </a:cubicBezTo>
                  <a:cubicBezTo>
                    <a:pt x="3599" y="8744"/>
                    <a:pt x="3634" y="8793"/>
                    <a:pt x="3671" y="8841"/>
                  </a:cubicBezTo>
                  <a:cubicBezTo>
                    <a:pt x="3683" y="8857"/>
                    <a:pt x="3696" y="8873"/>
                    <a:pt x="3708" y="8889"/>
                  </a:cubicBezTo>
                  <a:cubicBezTo>
                    <a:pt x="3748" y="8939"/>
                    <a:pt x="3789" y="8989"/>
                    <a:pt x="3832" y="9038"/>
                  </a:cubicBezTo>
                  <a:cubicBezTo>
                    <a:pt x="3844" y="9052"/>
                    <a:pt x="3856" y="9065"/>
                    <a:pt x="3868" y="9079"/>
                  </a:cubicBezTo>
                  <a:cubicBezTo>
                    <a:pt x="3914" y="9130"/>
                    <a:pt x="3961" y="9181"/>
                    <a:pt x="4011" y="9231"/>
                  </a:cubicBezTo>
                  <a:cubicBezTo>
                    <a:pt x="4022" y="9241"/>
                    <a:pt x="4033" y="9252"/>
                    <a:pt x="4044" y="9263"/>
                  </a:cubicBezTo>
                  <a:cubicBezTo>
                    <a:pt x="4096" y="9315"/>
                    <a:pt x="4150" y="9367"/>
                    <a:pt x="4207" y="9418"/>
                  </a:cubicBezTo>
                  <a:cubicBezTo>
                    <a:pt x="4216" y="9426"/>
                    <a:pt x="4225" y="9434"/>
                    <a:pt x="4234" y="9442"/>
                  </a:cubicBezTo>
                  <a:cubicBezTo>
                    <a:pt x="4294" y="9495"/>
                    <a:pt x="4356" y="9547"/>
                    <a:pt x="4419" y="9599"/>
                  </a:cubicBezTo>
                  <a:cubicBezTo>
                    <a:pt x="4426" y="9604"/>
                    <a:pt x="4433" y="9610"/>
                    <a:pt x="4440" y="9616"/>
                  </a:cubicBezTo>
                  <a:cubicBezTo>
                    <a:pt x="4507" y="9670"/>
                    <a:pt x="4577" y="9722"/>
                    <a:pt x="4648" y="9774"/>
                  </a:cubicBezTo>
                  <a:cubicBezTo>
                    <a:pt x="4652" y="9777"/>
                    <a:pt x="4657" y="9781"/>
                    <a:pt x="4661" y="9784"/>
                  </a:cubicBezTo>
                  <a:cubicBezTo>
                    <a:pt x="4736" y="9838"/>
                    <a:pt x="4813" y="9891"/>
                    <a:pt x="4892" y="9943"/>
                  </a:cubicBezTo>
                  <a:cubicBezTo>
                    <a:pt x="4894" y="9944"/>
                    <a:pt x="4895" y="9945"/>
                    <a:pt x="4896" y="9946"/>
                  </a:cubicBezTo>
                  <a:cubicBezTo>
                    <a:pt x="5061" y="10053"/>
                    <a:pt x="5234" y="10156"/>
                    <a:pt x="5415" y="10253"/>
                  </a:cubicBezTo>
                  <a:cubicBezTo>
                    <a:pt x="5418" y="10279"/>
                    <a:pt x="5423" y="10304"/>
                    <a:pt x="5427" y="10329"/>
                  </a:cubicBezTo>
                  <a:cubicBezTo>
                    <a:pt x="5431" y="10352"/>
                    <a:pt x="5434" y="10374"/>
                    <a:pt x="5438" y="10396"/>
                  </a:cubicBezTo>
                  <a:cubicBezTo>
                    <a:pt x="5453" y="10475"/>
                    <a:pt x="5474" y="10552"/>
                    <a:pt x="5500" y="10628"/>
                  </a:cubicBezTo>
                  <a:cubicBezTo>
                    <a:pt x="5507" y="10651"/>
                    <a:pt x="5515" y="10674"/>
                    <a:pt x="5524" y="10697"/>
                  </a:cubicBezTo>
                  <a:cubicBezTo>
                    <a:pt x="5553" y="10772"/>
                    <a:pt x="5586" y="10847"/>
                    <a:pt x="5625" y="10920"/>
                  </a:cubicBezTo>
                  <a:cubicBezTo>
                    <a:pt x="5636" y="10941"/>
                    <a:pt x="5648" y="10961"/>
                    <a:pt x="5659" y="10982"/>
                  </a:cubicBezTo>
                  <a:cubicBezTo>
                    <a:pt x="5702" y="11056"/>
                    <a:pt x="5748" y="11130"/>
                    <a:pt x="5801" y="11202"/>
                  </a:cubicBezTo>
                  <a:cubicBezTo>
                    <a:pt x="5812" y="11217"/>
                    <a:pt x="5824" y="11232"/>
                    <a:pt x="5836" y="11247"/>
                  </a:cubicBezTo>
                  <a:cubicBezTo>
                    <a:pt x="5888" y="11315"/>
                    <a:pt x="5944" y="11382"/>
                    <a:pt x="6005" y="11448"/>
                  </a:cubicBezTo>
                  <a:cubicBezTo>
                    <a:pt x="6015" y="11459"/>
                    <a:pt x="6025" y="11471"/>
                    <a:pt x="6036" y="11482"/>
                  </a:cubicBezTo>
                  <a:cubicBezTo>
                    <a:pt x="6103" y="11552"/>
                    <a:pt x="6177" y="11620"/>
                    <a:pt x="6254" y="11687"/>
                  </a:cubicBezTo>
                  <a:cubicBezTo>
                    <a:pt x="6271" y="11702"/>
                    <a:pt x="6288" y="11717"/>
                    <a:pt x="6305" y="11732"/>
                  </a:cubicBezTo>
                  <a:cubicBezTo>
                    <a:pt x="6382" y="11796"/>
                    <a:pt x="6464" y="11858"/>
                    <a:pt x="6550" y="11918"/>
                  </a:cubicBezTo>
                  <a:cubicBezTo>
                    <a:pt x="6571" y="11933"/>
                    <a:pt x="6592" y="11948"/>
                    <a:pt x="6614" y="11963"/>
                  </a:cubicBezTo>
                  <a:cubicBezTo>
                    <a:pt x="6701" y="12022"/>
                    <a:pt x="6792" y="12080"/>
                    <a:pt x="6887" y="12135"/>
                  </a:cubicBezTo>
                  <a:cubicBezTo>
                    <a:pt x="6910" y="12148"/>
                    <a:pt x="6933" y="12161"/>
                    <a:pt x="6956" y="12173"/>
                  </a:cubicBezTo>
                  <a:cubicBezTo>
                    <a:pt x="7054" y="12229"/>
                    <a:pt x="7156" y="12282"/>
                    <a:pt x="7263" y="12333"/>
                  </a:cubicBezTo>
                  <a:cubicBezTo>
                    <a:pt x="7282" y="12342"/>
                    <a:pt x="7303" y="12351"/>
                    <a:pt x="7323" y="12360"/>
                  </a:cubicBezTo>
                  <a:cubicBezTo>
                    <a:pt x="7369" y="12381"/>
                    <a:pt x="7414" y="12403"/>
                    <a:pt x="7461" y="12423"/>
                  </a:cubicBezTo>
                  <a:cubicBezTo>
                    <a:pt x="7458" y="12425"/>
                    <a:pt x="7455" y="12428"/>
                    <a:pt x="7452" y="12429"/>
                  </a:cubicBezTo>
                  <a:cubicBezTo>
                    <a:pt x="7438" y="12438"/>
                    <a:pt x="7425" y="12445"/>
                    <a:pt x="7412" y="12453"/>
                  </a:cubicBezTo>
                  <a:cubicBezTo>
                    <a:pt x="7387" y="12468"/>
                    <a:pt x="7362" y="12482"/>
                    <a:pt x="7338" y="12495"/>
                  </a:cubicBezTo>
                  <a:cubicBezTo>
                    <a:pt x="7323" y="12503"/>
                    <a:pt x="7309" y="12511"/>
                    <a:pt x="7295" y="12518"/>
                  </a:cubicBezTo>
                  <a:cubicBezTo>
                    <a:pt x="7270" y="12531"/>
                    <a:pt x="7247" y="12543"/>
                    <a:pt x="7225" y="12554"/>
                  </a:cubicBezTo>
                  <a:cubicBezTo>
                    <a:pt x="7214" y="12559"/>
                    <a:pt x="7204" y="12564"/>
                    <a:pt x="7194" y="12569"/>
                  </a:cubicBezTo>
                  <a:cubicBezTo>
                    <a:pt x="7171" y="12580"/>
                    <a:pt x="7149" y="12590"/>
                    <a:pt x="7131" y="12598"/>
                  </a:cubicBezTo>
                  <a:cubicBezTo>
                    <a:pt x="7124" y="12601"/>
                    <a:pt x="7119" y="12603"/>
                    <a:pt x="7113" y="12605"/>
                  </a:cubicBezTo>
                  <a:cubicBezTo>
                    <a:pt x="7098" y="12612"/>
                    <a:pt x="7085" y="12617"/>
                    <a:pt x="7075" y="12621"/>
                  </a:cubicBezTo>
                  <a:cubicBezTo>
                    <a:pt x="7074" y="12622"/>
                    <a:pt x="7071" y="12623"/>
                    <a:pt x="7069" y="12624"/>
                  </a:cubicBezTo>
                  <a:cubicBezTo>
                    <a:pt x="7061" y="12627"/>
                    <a:pt x="7056" y="12629"/>
                    <a:pt x="7055" y="12629"/>
                  </a:cubicBezTo>
                  <a:lnTo>
                    <a:pt x="4337" y="12629"/>
                  </a:lnTo>
                  <a:cubicBezTo>
                    <a:pt x="3040" y="12629"/>
                    <a:pt x="1988" y="13230"/>
                    <a:pt x="1988" y="13971"/>
                  </a:cubicBezTo>
                  <a:cubicBezTo>
                    <a:pt x="1988" y="13971"/>
                    <a:pt x="1410" y="15633"/>
                    <a:pt x="778" y="16360"/>
                  </a:cubicBezTo>
                  <a:cubicBezTo>
                    <a:pt x="704" y="16445"/>
                    <a:pt x="630" y="16518"/>
                    <a:pt x="555" y="16573"/>
                  </a:cubicBezTo>
                  <a:cubicBezTo>
                    <a:pt x="547" y="16579"/>
                    <a:pt x="540" y="16587"/>
                    <a:pt x="532" y="16593"/>
                  </a:cubicBezTo>
                  <a:cubicBezTo>
                    <a:pt x="497" y="16623"/>
                    <a:pt x="462" y="16658"/>
                    <a:pt x="429" y="16701"/>
                  </a:cubicBezTo>
                  <a:cubicBezTo>
                    <a:pt x="421" y="16711"/>
                    <a:pt x="414" y="16723"/>
                    <a:pt x="406" y="16733"/>
                  </a:cubicBezTo>
                  <a:cubicBezTo>
                    <a:pt x="387" y="16761"/>
                    <a:pt x="368" y="16790"/>
                    <a:pt x="350" y="16821"/>
                  </a:cubicBezTo>
                  <a:cubicBezTo>
                    <a:pt x="326" y="16862"/>
                    <a:pt x="303" y="16906"/>
                    <a:pt x="282" y="16953"/>
                  </a:cubicBezTo>
                  <a:cubicBezTo>
                    <a:pt x="67" y="17417"/>
                    <a:pt x="-50" y="18173"/>
                    <a:pt x="21" y="18915"/>
                  </a:cubicBezTo>
                  <a:cubicBezTo>
                    <a:pt x="22" y="18922"/>
                    <a:pt x="22" y="18930"/>
                    <a:pt x="23" y="18937"/>
                  </a:cubicBezTo>
                  <a:cubicBezTo>
                    <a:pt x="51" y="19210"/>
                    <a:pt x="105" y="19481"/>
                    <a:pt x="188" y="19734"/>
                  </a:cubicBezTo>
                  <a:cubicBezTo>
                    <a:pt x="222" y="19839"/>
                    <a:pt x="262" y="19941"/>
                    <a:pt x="307" y="20039"/>
                  </a:cubicBezTo>
                  <a:cubicBezTo>
                    <a:pt x="327" y="20083"/>
                    <a:pt x="349" y="20126"/>
                    <a:pt x="371" y="20168"/>
                  </a:cubicBezTo>
                  <a:cubicBezTo>
                    <a:pt x="408" y="20236"/>
                    <a:pt x="446" y="20301"/>
                    <a:pt x="489" y="20364"/>
                  </a:cubicBezTo>
                  <a:cubicBezTo>
                    <a:pt x="500" y="20381"/>
                    <a:pt x="512" y="20399"/>
                    <a:pt x="524" y="20415"/>
                  </a:cubicBezTo>
                  <a:cubicBezTo>
                    <a:pt x="713" y="20678"/>
                    <a:pt x="959" y="20886"/>
                    <a:pt x="1272" y="21005"/>
                  </a:cubicBezTo>
                  <a:cubicBezTo>
                    <a:pt x="1272" y="21005"/>
                    <a:pt x="1273" y="21005"/>
                    <a:pt x="1273" y="21006"/>
                  </a:cubicBezTo>
                  <a:cubicBezTo>
                    <a:pt x="1368" y="21042"/>
                    <a:pt x="1467" y="21074"/>
                    <a:pt x="1567" y="21105"/>
                  </a:cubicBezTo>
                  <a:cubicBezTo>
                    <a:pt x="1597" y="21114"/>
                    <a:pt x="1627" y="21122"/>
                    <a:pt x="1657" y="21131"/>
                  </a:cubicBezTo>
                  <a:cubicBezTo>
                    <a:pt x="1735" y="21153"/>
                    <a:pt x="1814" y="21174"/>
                    <a:pt x="1894" y="21193"/>
                  </a:cubicBezTo>
                  <a:cubicBezTo>
                    <a:pt x="1923" y="21199"/>
                    <a:pt x="1951" y="21207"/>
                    <a:pt x="1980" y="21213"/>
                  </a:cubicBezTo>
                  <a:cubicBezTo>
                    <a:pt x="2083" y="21236"/>
                    <a:pt x="2188" y="21256"/>
                    <a:pt x="2294" y="21274"/>
                  </a:cubicBezTo>
                  <a:cubicBezTo>
                    <a:pt x="2326" y="21279"/>
                    <a:pt x="2357" y="21283"/>
                    <a:pt x="2389" y="21288"/>
                  </a:cubicBezTo>
                  <a:cubicBezTo>
                    <a:pt x="2466" y="21300"/>
                    <a:pt x="2544" y="21311"/>
                    <a:pt x="2623" y="21320"/>
                  </a:cubicBezTo>
                  <a:cubicBezTo>
                    <a:pt x="2668" y="21325"/>
                    <a:pt x="2712" y="21330"/>
                    <a:pt x="2757" y="21335"/>
                  </a:cubicBezTo>
                  <a:cubicBezTo>
                    <a:pt x="2827" y="21341"/>
                    <a:pt x="2896" y="21347"/>
                    <a:pt x="2966" y="21352"/>
                  </a:cubicBezTo>
                  <a:cubicBezTo>
                    <a:pt x="3034" y="21357"/>
                    <a:pt x="3102" y="21361"/>
                    <a:pt x="3170" y="21364"/>
                  </a:cubicBezTo>
                  <a:cubicBezTo>
                    <a:pt x="3242" y="21367"/>
                    <a:pt x="3315" y="21369"/>
                    <a:pt x="3388" y="21370"/>
                  </a:cubicBezTo>
                  <a:cubicBezTo>
                    <a:pt x="3452" y="21371"/>
                    <a:pt x="3516" y="21371"/>
                    <a:pt x="3580" y="21370"/>
                  </a:cubicBezTo>
                  <a:cubicBezTo>
                    <a:pt x="3621" y="21370"/>
                    <a:pt x="3661" y="21369"/>
                    <a:pt x="3701" y="21368"/>
                  </a:cubicBezTo>
                  <a:cubicBezTo>
                    <a:pt x="3772" y="21366"/>
                    <a:pt x="3843" y="21364"/>
                    <a:pt x="3913" y="21360"/>
                  </a:cubicBezTo>
                  <a:cubicBezTo>
                    <a:pt x="3924" y="21360"/>
                    <a:pt x="3934" y="21359"/>
                    <a:pt x="3944" y="21358"/>
                  </a:cubicBezTo>
                  <a:cubicBezTo>
                    <a:pt x="4114" y="21348"/>
                    <a:pt x="4280" y="21333"/>
                    <a:pt x="4443" y="21312"/>
                  </a:cubicBezTo>
                  <a:cubicBezTo>
                    <a:pt x="4445" y="21311"/>
                    <a:pt x="4448" y="21311"/>
                    <a:pt x="4450" y="21311"/>
                  </a:cubicBezTo>
                  <a:cubicBezTo>
                    <a:pt x="4534" y="21300"/>
                    <a:pt x="4617" y="21287"/>
                    <a:pt x="4699" y="21273"/>
                  </a:cubicBezTo>
                  <a:cubicBezTo>
                    <a:pt x="4702" y="21273"/>
                    <a:pt x="4706" y="21272"/>
                    <a:pt x="4709" y="21271"/>
                  </a:cubicBezTo>
                  <a:cubicBezTo>
                    <a:pt x="4958" y="21228"/>
                    <a:pt x="5191" y="21172"/>
                    <a:pt x="5404" y="21103"/>
                  </a:cubicBezTo>
                  <a:cubicBezTo>
                    <a:pt x="5404" y="21103"/>
                    <a:pt x="5405" y="21103"/>
                    <a:pt x="5405" y="21102"/>
                  </a:cubicBezTo>
                  <a:lnTo>
                    <a:pt x="5405" y="21600"/>
                  </a:lnTo>
                  <a:lnTo>
                    <a:pt x="5405" y="21600"/>
                  </a:lnTo>
                  <a:lnTo>
                    <a:pt x="15714" y="21600"/>
                  </a:lnTo>
                  <a:lnTo>
                    <a:pt x="15714" y="21103"/>
                  </a:lnTo>
                  <a:cubicBezTo>
                    <a:pt x="16861" y="21476"/>
                    <a:pt x="18614" y="21476"/>
                    <a:pt x="19847" y="21005"/>
                  </a:cubicBezTo>
                  <a:cubicBezTo>
                    <a:pt x="21550" y="20355"/>
                    <a:pt x="21275" y="17102"/>
                    <a:pt x="20563" y="16573"/>
                  </a:cubicBezTo>
                  <a:close/>
                </a:path>
              </a:pathLst>
            </a:custGeom>
            <a:solidFill>
              <a:srgbClr val="010101">
                <a:alpha val="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2" name="Shape 14"/>
            <p:cNvSpPr/>
            <p:nvPr/>
          </p:nvSpPr>
          <p:spPr>
            <a:xfrm>
              <a:off x="2020450" y="4910834"/>
              <a:ext cx="1444656" cy="1046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2" h="20923" extrusionOk="0">
                  <a:moveTo>
                    <a:pt x="20206" y="9438"/>
                  </a:moveTo>
                  <a:cubicBezTo>
                    <a:pt x="19509" y="8177"/>
                    <a:pt x="18803" y="3243"/>
                    <a:pt x="18798" y="3212"/>
                  </a:cubicBezTo>
                  <a:lnTo>
                    <a:pt x="18798" y="3211"/>
                  </a:lnTo>
                  <a:cubicBezTo>
                    <a:pt x="18798" y="1438"/>
                    <a:pt x="17765" y="0"/>
                    <a:pt x="16491" y="0"/>
                  </a:cubicBezTo>
                  <a:lnTo>
                    <a:pt x="4262" y="0"/>
                  </a:lnTo>
                  <a:cubicBezTo>
                    <a:pt x="2987" y="0"/>
                    <a:pt x="1954" y="1438"/>
                    <a:pt x="1954" y="3211"/>
                  </a:cubicBezTo>
                  <a:cubicBezTo>
                    <a:pt x="1954" y="3211"/>
                    <a:pt x="1245" y="8173"/>
                    <a:pt x="546" y="9438"/>
                  </a:cubicBezTo>
                  <a:cubicBezTo>
                    <a:pt x="-154" y="10703"/>
                    <a:pt x="-424" y="18487"/>
                    <a:pt x="1250" y="20043"/>
                  </a:cubicBezTo>
                  <a:cubicBezTo>
                    <a:pt x="2923" y="21600"/>
                    <a:pt x="5581" y="21016"/>
                    <a:pt x="6280" y="18876"/>
                  </a:cubicBezTo>
                  <a:lnTo>
                    <a:pt x="14472" y="18876"/>
                  </a:lnTo>
                  <a:cubicBezTo>
                    <a:pt x="15171" y="21016"/>
                    <a:pt x="17829" y="21600"/>
                    <a:pt x="19502" y="20043"/>
                  </a:cubicBezTo>
                  <a:cubicBezTo>
                    <a:pt x="21176" y="18487"/>
                    <a:pt x="20906" y="10703"/>
                    <a:pt x="20206" y="9438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3" name="Shape 15"/>
            <p:cNvSpPr/>
            <p:nvPr/>
          </p:nvSpPr>
          <p:spPr>
            <a:xfrm>
              <a:off x="2164837" y="5638777"/>
              <a:ext cx="315845" cy="295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6"/>
                    <a:pt x="4835" y="0"/>
                    <a:pt x="10800" y="0"/>
                  </a:cubicBezTo>
                  <a:cubicBezTo>
                    <a:pt x="16765" y="0"/>
                    <a:pt x="21600" y="4836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4" name="Shape 16"/>
            <p:cNvSpPr/>
            <p:nvPr/>
          </p:nvSpPr>
          <p:spPr>
            <a:xfrm>
              <a:off x="3007085" y="5638777"/>
              <a:ext cx="315845" cy="295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6"/>
                    <a:pt x="4835" y="0"/>
                    <a:pt x="10800" y="0"/>
                  </a:cubicBezTo>
                  <a:cubicBezTo>
                    <a:pt x="16765" y="0"/>
                    <a:pt x="21600" y="4836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5" name="Shape 17"/>
            <p:cNvSpPr/>
            <p:nvPr/>
          </p:nvSpPr>
          <p:spPr>
            <a:xfrm>
              <a:off x="2285157" y="3400802"/>
              <a:ext cx="915957" cy="43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436" y="0"/>
                    <a:pt x="0" y="6758"/>
                    <a:pt x="0" y="6758"/>
                  </a:cubicBezTo>
                  <a:lnTo>
                    <a:pt x="3961" y="21600"/>
                  </a:lnTo>
                  <a:lnTo>
                    <a:pt x="17639" y="21600"/>
                  </a:lnTo>
                  <a:lnTo>
                    <a:pt x="21600" y="6758"/>
                  </a:lnTo>
                  <a:cubicBezTo>
                    <a:pt x="21600" y="6758"/>
                    <a:pt x="17164" y="0"/>
                    <a:pt x="10800" y="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6" name="Shape 18"/>
            <p:cNvSpPr/>
            <p:nvPr/>
          </p:nvSpPr>
          <p:spPr>
            <a:xfrm>
              <a:off x="2652137" y="3479011"/>
              <a:ext cx="175268" cy="175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7" y="12853"/>
                  </a:moveTo>
                  <a:lnTo>
                    <a:pt x="12853" y="12853"/>
                  </a:lnTo>
                  <a:lnTo>
                    <a:pt x="12853" y="18297"/>
                  </a:lnTo>
                  <a:lnTo>
                    <a:pt x="8747" y="18297"/>
                  </a:lnTo>
                  <a:lnTo>
                    <a:pt x="8747" y="12853"/>
                  </a:lnTo>
                  <a:lnTo>
                    <a:pt x="3302" y="12853"/>
                  </a:lnTo>
                  <a:lnTo>
                    <a:pt x="3302" y="8747"/>
                  </a:lnTo>
                  <a:lnTo>
                    <a:pt x="8747" y="8747"/>
                  </a:lnTo>
                  <a:lnTo>
                    <a:pt x="8747" y="3303"/>
                  </a:lnTo>
                  <a:lnTo>
                    <a:pt x="12853" y="3303"/>
                  </a:lnTo>
                  <a:lnTo>
                    <a:pt x="12853" y="8747"/>
                  </a:lnTo>
                  <a:lnTo>
                    <a:pt x="18297" y="8747"/>
                  </a:lnTo>
                  <a:cubicBezTo>
                    <a:pt x="18297" y="8747"/>
                    <a:pt x="18297" y="12853"/>
                    <a:pt x="18297" y="12853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799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7" name="Shape 19"/>
            <p:cNvSpPr/>
            <p:nvPr/>
          </p:nvSpPr>
          <p:spPr>
            <a:xfrm>
              <a:off x="2387431" y="4249066"/>
              <a:ext cx="705260" cy="705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8" name="Shape 20"/>
            <p:cNvSpPr/>
            <p:nvPr/>
          </p:nvSpPr>
          <p:spPr>
            <a:xfrm>
              <a:off x="2501735" y="4658159"/>
              <a:ext cx="479844" cy="370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97" y="0"/>
                  </a:moveTo>
                  <a:lnTo>
                    <a:pt x="3703" y="0"/>
                  </a:lnTo>
                  <a:cubicBezTo>
                    <a:pt x="5348" y="10096"/>
                    <a:pt x="0" y="14557"/>
                    <a:pt x="0" y="14557"/>
                  </a:cubicBezTo>
                  <a:cubicBezTo>
                    <a:pt x="0" y="14557"/>
                    <a:pt x="3703" y="21600"/>
                    <a:pt x="10800" y="21600"/>
                  </a:cubicBezTo>
                  <a:cubicBezTo>
                    <a:pt x="17897" y="21600"/>
                    <a:pt x="21600" y="14557"/>
                    <a:pt x="21600" y="14557"/>
                  </a:cubicBezTo>
                  <a:cubicBezTo>
                    <a:pt x="21600" y="14557"/>
                    <a:pt x="16252" y="10096"/>
                    <a:pt x="1789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9" name="Shape 21"/>
            <p:cNvSpPr/>
            <p:nvPr/>
          </p:nvSpPr>
          <p:spPr>
            <a:xfrm>
              <a:off x="2224996" y="3737702"/>
              <a:ext cx="1028222" cy="1028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0" name="Shape 22"/>
            <p:cNvSpPr/>
            <p:nvPr/>
          </p:nvSpPr>
          <p:spPr>
            <a:xfrm>
              <a:off x="2224996" y="3725669"/>
              <a:ext cx="1029230" cy="483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7" h="21600" extrusionOk="0">
                  <a:moveTo>
                    <a:pt x="10089" y="0"/>
                  </a:moveTo>
                  <a:cubicBezTo>
                    <a:pt x="-711" y="0"/>
                    <a:pt x="10" y="21600"/>
                    <a:pt x="10" y="21600"/>
                  </a:cubicBezTo>
                  <a:cubicBezTo>
                    <a:pt x="6970" y="21600"/>
                    <a:pt x="10089" y="12805"/>
                    <a:pt x="10089" y="12805"/>
                  </a:cubicBezTo>
                  <a:cubicBezTo>
                    <a:pt x="10089" y="12805"/>
                    <a:pt x="13208" y="21600"/>
                    <a:pt x="20168" y="21600"/>
                  </a:cubicBezTo>
                  <a:cubicBezTo>
                    <a:pt x="20168" y="21600"/>
                    <a:pt x="20889" y="0"/>
                    <a:pt x="1008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1" name="Shape 23"/>
            <p:cNvSpPr/>
            <p:nvPr/>
          </p:nvSpPr>
          <p:spPr>
            <a:xfrm>
              <a:off x="2387431" y="5181556"/>
              <a:ext cx="705246" cy="803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2" name="Shape 24"/>
            <p:cNvSpPr/>
            <p:nvPr/>
          </p:nvSpPr>
          <p:spPr>
            <a:xfrm>
              <a:off x="2194916" y="5620728"/>
              <a:ext cx="402957" cy="254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80" h="18009" extrusionOk="0">
                  <a:moveTo>
                    <a:pt x="757" y="13711"/>
                  </a:moveTo>
                  <a:cubicBezTo>
                    <a:pt x="1932" y="18316"/>
                    <a:pt x="9549" y="21471"/>
                    <a:pt x="14188" y="10994"/>
                  </a:cubicBezTo>
                  <a:cubicBezTo>
                    <a:pt x="18826" y="518"/>
                    <a:pt x="7198" y="2717"/>
                    <a:pt x="7198" y="2717"/>
                  </a:cubicBezTo>
                  <a:lnTo>
                    <a:pt x="7198" y="0"/>
                  </a:lnTo>
                  <a:cubicBezTo>
                    <a:pt x="7198" y="0"/>
                    <a:pt x="-2774" y="-129"/>
                    <a:pt x="757" y="1371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3" name="Shape 25"/>
            <p:cNvSpPr/>
            <p:nvPr/>
          </p:nvSpPr>
          <p:spPr>
            <a:xfrm>
              <a:off x="2880747" y="5620728"/>
              <a:ext cx="402958" cy="254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80" h="18009" extrusionOk="0">
                  <a:moveTo>
                    <a:pt x="14523" y="13711"/>
                  </a:moveTo>
                  <a:cubicBezTo>
                    <a:pt x="13348" y="18316"/>
                    <a:pt x="5731" y="21471"/>
                    <a:pt x="1092" y="10994"/>
                  </a:cubicBezTo>
                  <a:cubicBezTo>
                    <a:pt x="-3546" y="518"/>
                    <a:pt x="8082" y="2717"/>
                    <a:pt x="8082" y="2717"/>
                  </a:cubicBezTo>
                  <a:lnTo>
                    <a:pt x="8082" y="0"/>
                  </a:lnTo>
                  <a:cubicBezTo>
                    <a:pt x="8082" y="0"/>
                    <a:pt x="18054" y="-129"/>
                    <a:pt x="14523" y="1371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4" name="Shape 26"/>
            <p:cNvSpPr/>
            <p:nvPr/>
          </p:nvSpPr>
          <p:spPr>
            <a:xfrm>
              <a:off x="2537832" y="4315243"/>
              <a:ext cx="71618" cy="106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5" name="Shape 27"/>
            <p:cNvSpPr/>
            <p:nvPr/>
          </p:nvSpPr>
          <p:spPr>
            <a:xfrm>
              <a:off x="2868716" y="4315243"/>
              <a:ext cx="71618" cy="106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6" name="Shape 28"/>
            <p:cNvSpPr/>
            <p:nvPr/>
          </p:nvSpPr>
          <p:spPr>
            <a:xfrm>
              <a:off x="2018491" y="3400802"/>
              <a:ext cx="719547" cy="2586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8" h="21600" extrusionOk="0">
                  <a:moveTo>
                    <a:pt x="7622" y="1138"/>
                  </a:moveTo>
                  <a:lnTo>
                    <a:pt x="11882" y="3337"/>
                  </a:lnTo>
                  <a:cubicBezTo>
                    <a:pt x="5405" y="4470"/>
                    <a:pt x="6004" y="6758"/>
                    <a:pt x="6004" y="6758"/>
                  </a:cubicBezTo>
                  <a:cubicBezTo>
                    <a:pt x="6023" y="6758"/>
                    <a:pt x="6042" y="6758"/>
                    <a:pt x="6061" y="6758"/>
                  </a:cubicBezTo>
                  <a:cubicBezTo>
                    <a:pt x="6026" y="6879"/>
                    <a:pt x="6004" y="7001"/>
                    <a:pt x="6004" y="7124"/>
                  </a:cubicBezTo>
                  <a:cubicBezTo>
                    <a:pt x="6004" y="8358"/>
                    <a:pt x="7804" y="9470"/>
                    <a:pt x="10682" y="10253"/>
                  </a:cubicBezTo>
                  <a:cubicBezTo>
                    <a:pt x="10870" y="11140"/>
                    <a:pt x="12412" y="11920"/>
                    <a:pt x="14719" y="12423"/>
                  </a:cubicBezTo>
                  <a:cubicBezTo>
                    <a:pt x="14292" y="12556"/>
                    <a:pt x="13950" y="12623"/>
                    <a:pt x="13915" y="12629"/>
                  </a:cubicBezTo>
                  <a:lnTo>
                    <a:pt x="8554" y="12629"/>
                  </a:lnTo>
                  <a:cubicBezTo>
                    <a:pt x="5996" y="12629"/>
                    <a:pt x="3921" y="13230"/>
                    <a:pt x="3921" y="13971"/>
                  </a:cubicBezTo>
                  <a:cubicBezTo>
                    <a:pt x="3921" y="13971"/>
                    <a:pt x="2499" y="16045"/>
                    <a:pt x="1095" y="16573"/>
                  </a:cubicBezTo>
                  <a:cubicBezTo>
                    <a:pt x="-310" y="17102"/>
                    <a:pt x="-852" y="20355"/>
                    <a:pt x="2508" y="21005"/>
                  </a:cubicBezTo>
                  <a:cubicBezTo>
                    <a:pt x="4939" y="21476"/>
                    <a:pt x="8399" y="21476"/>
                    <a:pt x="10660" y="21102"/>
                  </a:cubicBezTo>
                  <a:lnTo>
                    <a:pt x="10660" y="21600"/>
                  </a:lnTo>
                  <a:lnTo>
                    <a:pt x="20748" y="21600"/>
                  </a:lnTo>
                  <a:lnTo>
                    <a:pt x="20748" y="20517"/>
                  </a:lnTo>
                  <a:lnTo>
                    <a:pt x="20748" y="14891"/>
                  </a:lnTo>
                  <a:lnTo>
                    <a:pt x="20748" y="13639"/>
                  </a:lnTo>
                  <a:lnTo>
                    <a:pt x="20748" y="13014"/>
                  </a:lnTo>
                  <a:lnTo>
                    <a:pt x="20748" y="12629"/>
                  </a:lnTo>
                  <a:lnTo>
                    <a:pt x="20748" y="11417"/>
                  </a:lnTo>
                  <a:lnTo>
                    <a:pt x="20748" y="10542"/>
                  </a:lnTo>
                  <a:lnTo>
                    <a:pt x="20748" y="10118"/>
                  </a:lnTo>
                  <a:lnTo>
                    <a:pt x="20748" y="9874"/>
                  </a:lnTo>
                  <a:lnTo>
                    <a:pt x="20748" y="7125"/>
                  </a:lnTo>
                  <a:lnTo>
                    <a:pt x="20748" y="5140"/>
                  </a:lnTo>
                  <a:lnTo>
                    <a:pt x="20748" y="3639"/>
                  </a:lnTo>
                  <a:lnTo>
                    <a:pt x="20748" y="2831"/>
                  </a:lnTo>
                  <a:lnTo>
                    <a:pt x="20748" y="2718"/>
                  </a:lnTo>
                  <a:lnTo>
                    <a:pt x="20748" y="2476"/>
                  </a:lnTo>
                  <a:lnTo>
                    <a:pt x="20748" y="2155"/>
                  </a:lnTo>
                  <a:lnTo>
                    <a:pt x="20748" y="691"/>
                  </a:lnTo>
                  <a:lnTo>
                    <a:pt x="20748" y="370"/>
                  </a:lnTo>
                  <a:lnTo>
                    <a:pt x="20748" y="0"/>
                  </a:lnTo>
                  <a:cubicBezTo>
                    <a:pt x="13009" y="8"/>
                    <a:pt x="7622" y="1138"/>
                    <a:pt x="7622" y="1138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662252" y="2086485"/>
            <a:ext cx="836240" cy="1150660"/>
            <a:chOff x="5913078" y="649720"/>
            <a:chExt cx="1998221" cy="2749543"/>
          </a:xfrm>
        </p:grpSpPr>
        <p:sp>
          <p:nvSpPr>
            <p:cNvPr id="20" name="Shape 6"/>
            <p:cNvSpPr/>
            <p:nvPr/>
          </p:nvSpPr>
          <p:spPr>
            <a:xfrm>
              <a:off x="6240898" y="2674738"/>
              <a:ext cx="1368128" cy="722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39" y="176"/>
                  </a:moveTo>
                  <a:cubicBezTo>
                    <a:pt x="17934" y="58"/>
                    <a:pt x="17809" y="0"/>
                    <a:pt x="17809" y="0"/>
                  </a:cubicBezTo>
                  <a:lnTo>
                    <a:pt x="3387" y="0"/>
                  </a:lnTo>
                  <a:lnTo>
                    <a:pt x="3387" y="0"/>
                  </a:lnTo>
                  <a:cubicBezTo>
                    <a:pt x="3387" y="3"/>
                    <a:pt x="1325" y="7496"/>
                    <a:pt x="0" y="21600"/>
                  </a:cubicBezTo>
                  <a:lnTo>
                    <a:pt x="662" y="21600"/>
                  </a:lnTo>
                  <a:lnTo>
                    <a:pt x="20534" y="21600"/>
                  </a:lnTo>
                  <a:lnTo>
                    <a:pt x="21600" y="21600"/>
                  </a:lnTo>
                  <a:cubicBezTo>
                    <a:pt x="20742" y="12930"/>
                    <a:pt x="19603" y="4707"/>
                    <a:pt x="18139" y="17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1" name="Shape 7"/>
            <p:cNvSpPr/>
            <p:nvPr/>
          </p:nvSpPr>
          <p:spPr>
            <a:xfrm>
              <a:off x="6108110" y="1126927"/>
              <a:ext cx="1622193" cy="168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5" extrusionOk="0">
                  <a:moveTo>
                    <a:pt x="19749" y="8731"/>
                  </a:moveTo>
                  <a:lnTo>
                    <a:pt x="19749" y="7875"/>
                  </a:lnTo>
                  <a:cubicBezTo>
                    <a:pt x="19749" y="3526"/>
                    <a:pt x="15742" y="0"/>
                    <a:pt x="10800" y="0"/>
                  </a:cubicBezTo>
                  <a:lnTo>
                    <a:pt x="9808" y="194"/>
                  </a:lnTo>
                  <a:cubicBezTo>
                    <a:pt x="3703" y="-465"/>
                    <a:pt x="1851" y="3526"/>
                    <a:pt x="1851" y="7875"/>
                  </a:cubicBezTo>
                  <a:lnTo>
                    <a:pt x="1851" y="8731"/>
                  </a:lnTo>
                  <a:cubicBezTo>
                    <a:pt x="829" y="8731"/>
                    <a:pt x="0" y="9484"/>
                    <a:pt x="0" y="10413"/>
                  </a:cubicBezTo>
                  <a:lnTo>
                    <a:pt x="0" y="10574"/>
                  </a:lnTo>
                  <a:cubicBezTo>
                    <a:pt x="0" y="11503"/>
                    <a:pt x="829" y="12256"/>
                    <a:pt x="1851" y="12256"/>
                  </a:cubicBezTo>
                  <a:cubicBezTo>
                    <a:pt x="1910" y="12256"/>
                    <a:pt x="1967" y="12253"/>
                    <a:pt x="2024" y="12248"/>
                  </a:cubicBezTo>
                  <a:cubicBezTo>
                    <a:pt x="3039" y="15801"/>
                    <a:pt x="4947" y="17755"/>
                    <a:pt x="7932" y="18463"/>
                  </a:cubicBezTo>
                  <a:lnTo>
                    <a:pt x="7932" y="19465"/>
                  </a:lnTo>
                  <a:lnTo>
                    <a:pt x="11003" y="21135"/>
                  </a:lnTo>
                  <a:lnTo>
                    <a:pt x="14073" y="19465"/>
                  </a:lnTo>
                  <a:lnTo>
                    <a:pt x="14073" y="18337"/>
                  </a:lnTo>
                  <a:cubicBezTo>
                    <a:pt x="16825" y="17486"/>
                    <a:pt x="18522" y="15407"/>
                    <a:pt x="19550" y="12246"/>
                  </a:cubicBezTo>
                  <a:cubicBezTo>
                    <a:pt x="19616" y="12252"/>
                    <a:pt x="19682" y="12256"/>
                    <a:pt x="19749" y="12256"/>
                  </a:cubicBezTo>
                  <a:cubicBezTo>
                    <a:pt x="20771" y="12256"/>
                    <a:pt x="21600" y="11503"/>
                    <a:pt x="21600" y="10574"/>
                  </a:cubicBezTo>
                  <a:lnTo>
                    <a:pt x="21600" y="10413"/>
                  </a:lnTo>
                  <a:cubicBezTo>
                    <a:pt x="21600" y="9484"/>
                    <a:pt x="20771" y="8731"/>
                    <a:pt x="19749" y="8731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2" name="Shape 8"/>
            <p:cNvSpPr/>
            <p:nvPr/>
          </p:nvSpPr>
          <p:spPr>
            <a:xfrm>
              <a:off x="6124709" y="649720"/>
              <a:ext cx="1576720" cy="1219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3" y="13066"/>
                  </a:moveTo>
                  <a:cubicBezTo>
                    <a:pt x="17309" y="13096"/>
                    <a:pt x="17337" y="13130"/>
                    <a:pt x="17365" y="13164"/>
                  </a:cubicBezTo>
                  <a:cubicBezTo>
                    <a:pt x="17337" y="13130"/>
                    <a:pt x="17309" y="13096"/>
                    <a:pt x="17283" y="13066"/>
                  </a:cubicBezTo>
                  <a:close/>
                  <a:moveTo>
                    <a:pt x="17119" y="12872"/>
                  </a:moveTo>
                  <a:cubicBezTo>
                    <a:pt x="17154" y="12914"/>
                    <a:pt x="17192" y="12958"/>
                    <a:pt x="17238" y="13013"/>
                  </a:cubicBezTo>
                  <a:cubicBezTo>
                    <a:pt x="17192" y="12958"/>
                    <a:pt x="17154" y="12914"/>
                    <a:pt x="17119" y="12872"/>
                  </a:cubicBezTo>
                  <a:close/>
                  <a:moveTo>
                    <a:pt x="16954" y="12676"/>
                  </a:moveTo>
                  <a:cubicBezTo>
                    <a:pt x="16903" y="12616"/>
                    <a:pt x="16892" y="12602"/>
                    <a:pt x="16954" y="12676"/>
                  </a:cubicBezTo>
                  <a:cubicBezTo>
                    <a:pt x="16954" y="12676"/>
                    <a:pt x="16954" y="12676"/>
                    <a:pt x="16954" y="12676"/>
                  </a:cubicBezTo>
                  <a:close/>
                  <a:moveTo>
                    <a:pt x="20052" y="20766"/>
                  </a:moveTo>
                  <a:cubicBezTo>
                    <a:pt x="20481" y="20766"/>
                    <a:pt x="20875" y="20945"/>
                    <a:pt x="21193" y="21242"/>
                  </a:cubicBezTo>
                  <a:cubicBezTo>
                    <a:pt x="21458" y="20204"/>
                    <a:pt x="21600" y="19060"/>
                    <a:pt x="21600" y="17810"/>
                  </a:cubicBezTo>
                  <a:lnTo>
                    <a:pt x="21600" y="14587"/>
                  </a:lnTo>
                  <a:cubicBezTo>
                    <a:pt x="21600" y="8996"/>
                    <a:pt x="19841" y="4218"/>
                    <a:pt x="15523" y="2280"/>
                  </a:cubicBezTo>
                  <a:lnTo>
                    <a:pt x="15539" y="2282"/>
                  </a:lnTo>
                  <a:cubicBezTo>
                    <a:pt x="15925" y="1517"/>
                    <a:pt x="15539" y="677"/>
                    <a:pt x="15539" y="677"/>
                  </a:cubicBezTo>
                  <a:cubicBezTo>
                    <a:pt x="15471" y="1580"/>
                    <a:pt x="14383" y="1354"/>
                    <a:pt x="14383" y="1354"/>
                  </a:cubicBezTo>
                  <a:cubicBezTo>
                    <a:pt x="14646" y="935"/>
                    <a:pt x="14383" y="0"/>
                    <a:pt x="14383" y="0"/>
                  </a:cubicBezTo>
                  <a:cubicBezTo>
                    <a:pt x="13703" y="1241"/>
                    <a:pt x="9825" y="1354"/>
                    <a:pt x="9825" y="1354"/>
                  </a:cubicBezTo>
                  <a:lnTo>
                    <a:pt x="9984" y="1380"/>
                  </a:lnTo>
                  <a:cubicBezTo>
                    <a:pt x="2954" y="1791"/>
                    <a:pt x="0" y="7546"/>
                    <a:pt x="0" y="14587"/>
                  </a:cubicBezTo>
                  <a:lnTo>
                    <a:pt x="107" y="17417"/>
                  </a:lnTo>
                  <a:cubicBezTo>
                    <a:pt x="107" y="18782"/>
                    <a:pt x="277" y="20030"/>
                    <a:pt x="584" y="21163"/>
                  </a:cubicBezTo>
                  <a:cubicBezTo>
                    <a:pt x="886" y="20913"/>
                    <a:pt x="1249" y="20766"/>
                    <a:pt x="1639" y="20766"/>
                  </a:cubicBezTo>
                  <a:cubicBezTo>
                    <a:pt x="2165" y="20766"/>
                    <a:pt x="2641" y="21031"/>
                    <a:pt x="2985" y="21460"/>
                  </a:cubicBezTo>
                  <a:cubicBezTo>
                    <a:pt x="2788" y="19740"/>
                    <a:pt x="2370" y="15107"/>
                    <a:pt x="3305" y="13063"/>
                  </a:cubicBezTo>
                  <a:cubicBezTo>
                    <a:pt x="3774" y="12040"/>
                    <a:pt x="17444" y="18074"/>
                    <a:pt x="17427" y="13237"/>
                  </a:cubicBezTo>
                  <a:cubicBezTo>
                    <a:pt x="17413" y="13220"/>
                    <a:pt x="17404" y="13209"/>
                    <a:pt x="17390" y="13193"/>
                  </a:cubicBezTo>
                  <a:cubicBezTo>
                    <a:pt x="17412" y="13219"/>
                    <a:pt x="17427" y="13237"/>
                    <a:pt x="17427" y="13237"/>
                  </a:cubicBezTo>
                  <a:cubicBezTo>
                    <a:pt x="18849" y="14922"/>
                    <a:pt x="18440" y="16845"/>
                    <a:pt x="18603" y="21600"/>
                  </a:cubicBezTo>
                  <a:cubicBezTo>
                    <a:pt x="18953" y="21090"/>
                    <a:pt x="19472" y="20766"/>
                    <a:pt x="20052" y="2076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3" name="Shape 9"/>
            <p:cNvSpPr/>
            <p:nvPr/>
          </p:nvSpPr>
          <p:spPr>
            <a:xfrm>
              <a:off x="7390345" y="2683037"/>
              <a:ext cx="520954" cy="71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383" y="15357"/>
                    <a:pt x="16262" y="8392"/>
                    <a:pt x="10895" y="4511"/>
                  </a:cubicBezTo>
                  <a:cubicBezTo>
                    <a:pt x="7108" y="1772"/>
                    <a:pt x="2002" y="442"/>
                    <a:pt x="0" y="0"/>
                  </a:cubicBezTo>
                  <a:cubicBezTo>
                    <a:pt x="3847" y="4568"/>
                    <a:pt x="6838" y="12859"/>
                    <a:pt x="9090" y="21600"/>
                  </a:cubicBezTo>
                  <a:cubicBezTo>
                    <a:pt x="909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4" name="Shape 10"/>
            <p:cNvSpPr/>
            <p:nvPr/>
          </p:nvSpPr>
          <p:spPr>
            <a:xfrm>
              <a:off x="5913078" y="2674738"/>
              <a:ext cx="541840" cy="722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0"/>
                  </a:lnTo>
                  <a:cubicBezTo>
                    <a:pt x="21600" y="0"/>
                    <a:pt x="14913" y="1202"/>
                    <a:pt x="10292" y="4650"/>
                  </a:cubicBezTo>
                  <a:cubicBezTo>
                    <a:pt x="5133" y="8500"/>
                    <a:pt x="2131" y="15408"/>
                    <a:pt x="0" y="21600"/>
                  </a:cubicBezTo>
                  <a:lnTo>
                    <a:pt x="13047" y="21600"/>
                  </a:lnTo>
                  <a:cubicBezTo>
                    <a:pt x="16394" y="7496"/>
                    <a:pt x="21598" y="3"/>
                    <a:pt x="21600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5" name="Shape 11"/>
            <p:cNvSpPr/>
            <p:nvPr/>
          </p:nvSpPr>
          <p:spPr>
            <a:xfrm>
              <a:off x="6689058" y="2189232"/>
              <a:ext cx="505859" cy="158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extrusionOk="0">
                  <a:moveTo>
                    <a:pt x="0" y="0"/>
                  </a:moveTo>
                  <a:cubicBezTo>
                    <a:pt x="0" y="0"/>
                    <a:pt x="347" y="593"/>
                    <a:pt x="955" y="1632"/>
                  </a:cubicBezTo>
                  <a:cubicBezTo>
                    <a:pt x="1247" y="2173"/>
                    <a:pt x="1631" y="2663"/>
                    <a:pt x="2030" y="3376"/>
                  </a:cubicBezTo>
                  <a:cubicBezTo>
                    <a:pt x="2456" y="3951"/>
                    <a:pt x="2909" y="4717"/>
                    <a:pt x="3424" y="5351"/>
                  </a:cubicBezTo>
                  <a:cubicBezTo>
                    <a:pt x="3928" y="6069"/>
                    <a:pt x="4476" y="6750"/>
                    <a:pt x="5057" y="7375"/>
                  </a:cubicBezTo>
                  <a:cubicBezTo>
                    <a:pt x="5623" y="8138"/>
                    <a:pt x="6253" y="8506"/>
                    <a:pt x="6868" y="9175"/>
                  </a:cubicBezTo>
                  <a:cubicBezTo>
                    <a:pt x="7508" y="9482"/>
                    <a:pt x="8142" y="10203"/>
                    <a:pt x="8807" y="10315"/>
                  </a:cubicBezTo>
                  <a:cubicBezTo>
                    <a:pt x="9136" y="10449"/>
                    <a:pt x="9467" y="10583"/>
                    <a:pt x="9799" y="10718"/>
                  </a:cubicBezTo>
                  <a:lnTo>
                    <a:pt x="10800" y="10737"/>
                  </a:lnTo>
                  <a:cubicBezTo>
                    <a:pt x="11470" y="10990"/>
                    <a:pt x="12129" y="10422"/>
                    <a:pt x="12790" y="10364"/>
                  </a:cubicBezTo>
                  <a:cubicBezTo>
                    <a:pt x="13447" y="10140"/>
                    <a:pt x="14080" y="9485"/>
                    <a:pt x="14717" y="9174"/>
                  </a:cubicBezTo>
                  <a:cubicBezTo>
                    <a:pt x="15340" y="8645"/>
                    <a:pt x="15932" y="7871"/>
                    <a:pt x="16519" y="7340"/>
                  </a:cubicBezTo>
                  <a:cubicBezTo>
                    <a:pt x="16819" y="7124"/>
                    <a:pt x="17088" y="6691"/>
                    <a:pt x="17354" y="6293"/>
                  </a:cubicBezTo>
                  <a:cubicBezTo>
                    <a:pt x="17624" y="5914"/>
                    <a:pt x="17885" y="5547"/>
                    <a:pt x="18135" y="5196"/>
                  </a:cubicBezTo>
                  <a:cubicBezTo>
                    <a:pt x="18641" y="4493"/>
                    <a:pt x="19138" y="3987"/>
                    <a:pt x="19530" y="3201"/>
                  </a:cubicBezTo>
                  <a:cubicBezTo>
                    <a:pt x="19930" y="2472"/>
                    <a:pt x="20302" y="1916"/>
                    <a:pt x="20607" y="1432"/>
                  </a:cubicBezTo>
                  <a:cubicBezTo>
                    <a:pt x="21219" y="476"/>
                    <a:pt x="21600" y="0"/>
                    <a:pt x="21600" y="0"/>
                  </a:cubicBezTo>
                  <a:cubicBezTo>
                    <a:pt x="21600" y="0"/>
                    <a:pt x="21387" y="1175"/>
                    <a:pt x="20960" y="3110"/>
                  </a:cubicBezTo>
                  <a:cubicBezTo>
                    <a:pt x="20745" y="4071"/>
                    <a:pt x="20485" y="5270"/>
                    <a:pt x="20162" y="6555"/>
                  </a:cubicBezTo>
                  <a:cubicBezTo>
                    <a:pt x="19860" y="7947"/>
                    <a:pt x="19444" y="9174"/>
                    <a:pt x="18983" y="10533"/>
                  </a:cubicBezTo>
                  <a:cubicBezTo>
                    <a:pt x="18511" y="11811"/>
                    <a:pt x="18036" y="13499"/>
                    <a:pt x="17426" y="14645"/>
                  </a:cubicBezTo>
                  <a:cubicBezTo>
                    <a:pt x="16821" y="15804"/>
                    <a:pt x="16188" y="17184"/>
                    <a:pt x="15484" y="18205"/>
                  </a:cubicBezTo>
                  <a:cubicBezTo>
                    <a:pt x="15121" y="18633"/>
                    <a:pt x="14753" y="19068"/>
                    <a:pt x="14380" y="19509"/>
                  </a:cubicBezTo>
                  <a:cubicBezTo>
                    <a:pt x="14003" y="19906"/>
                    <a:pt x="13628" y="20468"/>
                    <a:pt x="13225" y="20590"/>
                  </a:cubicBezTo>
                  <a:cubicBezTo>
                    <a:pt x="12428" y="20969"/>
                    <a:pt x="11614" y="21600"/>
                    <a:pt x="10792" y="21403"/>
                  </a:cubicBezTo>
                  <a:lnTo>
                    <a:pt x="9563" y="21254"/>
                  </a:lnTo>
                  <a:cubicBezTo>
                    <a:pt x="9160" y="21063"/>
                    <a:pt x="8761" y="20765"/>
                    <a:pt x="8365" y="20520"/>
                  </a:cubicBezTo>
                  <a:cubicBezTo>
                    <a:pt x="7967" y="20304"/>
                    <a:pt x="7579" y="19989"/>
                    <a:pt x="7209" y="19502"/>
                  </a:cubicBezTo>
                  <a:cubicBezTo>
                    <a:pt x="6835" y="19074"/>
                    <a:pt x="6468" y="18649"/>
                    <a:pt x="6111" y="18188"/>
                  </a:cubicBezTo>
                  <a:cubicBezTo>
                    <a:pt x="5423" y="17040"/>
                    <a:pt x="4745" y="16055"/>
                    <a:pt x="4169" y="14678"/>
                  </a:cubicBezTo>
                  <a:cubicBezTo>
                    <a:pt x="3880" y="14015"/>
                    <a:pt x="3599" y="13370"/>
                    <a:pt x="3327" y="12747"/>
                  </a:cubicBezTo>
                  <a:cubicBezTo>
                    <a:pt x="3072" y="12034"/>
                    <a:pt x="2827" y="11346"/>
                    <a:pt x="2591" y="10685"/>
                  </a:cubicBezTo>
                  <a:cubicBezTo>
                    <a:pt x="2118" y="9396"/>
                    <a:pt x="1746" y="7905"/>
                    <a:pt x="1402" y="6715"/>
                  </a:cubicBezTo>
                  <a:cubicBezTo>
                    <a:pt x="1074" y="5434"/>
                    <a:pt x="801" y="4297"/>
                    <a:pt x="597" y="3279"/>
                  </a:cubicBezTo>
                  <a:cubicBezTo>
                    <a:pt x="175" y="130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6" name="Shape 12"/>
            <p:cNvSpPr/>
            <p:nvPr/>
          </p:nvSpPr>
          <p:spPr>
            <a:xfrm>
              <a:off x="6701507" y="2807526"/>
              <a:ext cx="459395" cy="207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251" extrusionOk="0">
                  <a:moveTo>
                    <a:pt x="0" y="8530"/>
                  </a:moveTo>
                  <a:cubicBezTo>
                    <a:pt x="0" y="8530"/>
                    <a:pt x="10626" y="21600"/>
                    <a:pt x="21600" y="8231"/>
                  </a:cubicBezTo>
                  <a:lnTo>
                    <a:pt x="10820" y="0"/>
                  </a:lnTo>
                  <a:cubicBezTo>
                    <a:pt x="10820" y="0"/>
                    <a:pt x="0" y="8530"/>
                    <a:pt x="0" y="853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7" name="Shape 13"/>
            <p:cNvSpPr/>
            <p:nvPr/>
          </p:nvSpPr>
          <p:spPr>
            <a:xfrm>
              <a:off x="6639263" y="2637391"/>
              <a:ext cx="589392" cy="335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0744" y="11005"/>
                  </a:lnTo>
                  <a:lnTo>
                    <a:pt x="0" y="112"/>
                  </a:lnTo>
                  <a:lnTo>
                    <a:pt x="0" y="21486"/>
                  </a:lnTo>
                  <a:lnTo>
                    <a:pt x="10743" y="11018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8" name="Shape 14"/>
            <p:cNvSpPr/>
            <p:nvPr/>
          </p:nvSpPr>
          <p:spPr>
            <a:xfrm>
              <a:off x="6639263" y="2641541"/>
              <a:ext cx="62760" cy="36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9" name="Shape 15"/>
            <p:cNvSpPr/>
            <p:nvPr/>
          </p:nvSpPr>
          <p:spPr>
            <a:xfrm>
              <a:off x="7162115" y="2641541"/>
              <a:ext cx="62786" cy="36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" name="Shape 16"/>
            <p:cNvSpPr/>
            <p:nvPr/>
          </p:nvSpPr>
          <p:spPr>
            <a:xfrm>
              <a:off x="6170355" y="1927805"/>
              <a:ext cx="48143" cy="86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575" extrusionOk="0">
                  <a:moveTo>
                    <a:pt x="19111" y="17166"/>
                  </a:moveTo>
                  <a:cubicBezTo>
                    <a:pt x="18802" y="16593"/>
                    <a:pt x="18488" y="16001"/>
                    <a:pt x="18063" y="15456"/>
                  </a:cubicBezTo>
                  <a:cubicBezTo>
                    <a:pt x="17805" y="14870"/>
                    <a:pt x="17534" y="14299"/>
                    <a:pt x="17160" y="13771"/>
                  </a:cubicBezTo>
                  <a:cubicBezTo>
                    <a:pt x="16623" y="12674"/>
                    <a:pt x="16183" y="11707"/>
                    <a:pt x="15876" y="10781"/>
                  </a:cubicBezTo>
                  <a:cubicBezTo>
                    <a:pt x="15196" y="9018"/>
                    <a:pt x="14840" y="6840"/>
                    <a:pt x="14853" y="4447"/>
                  </a:cubicBezTo>
                  <a:cubicBezTo>
                    <a:pt x="14979" y="1779"/>
                    <a:pt x="15062" y="0"/>
                    <a:pt x="15062" y="0"/>
                  </a:cubicBezTo>
                  <a:cubicBezTo>
                    <a:pt x="15062" y="0"/>
                    <a:pt x="11042" y="59"/>
                    <a:pt x="6969" y="1968"/>
                  </a:cubicBezTo>
                  <a:cubicBezTo>
                    <a:pt x="4817" y="2864"/>
                    <a:pt x="2872" y="4295"/>
                    <a:pt x="1452" y="6117"/>
                  </a:cubicBezTo>
                  <a:cubicBezTo>
                    <a:pt x="866" y="7057"/>
                    <a:pt x="233" y="8057"/>
                    <a:pt x="143" y="9156"/>
                  </a:cubicBezTo>
                  <a:cubicBezTo>
                    <a:pt x="-174" y="10242"/>
                    <a:pt x="99" y="11359"/>
                    <a:pt x="365" y="12471"/>
                  </a:cubicBezTo>
                  <a:cubicBezTo>
                    <a:pt x="1144" y="14679"/>
                    <a:pt x="3083" y="16639"/>
                    <a:pt x="5396" y="18057"/>
                  </a:cubicBezTo>
                  <a:cubicBezTo>
                    <a:pt x="6603" y="18727"/>
                    <a:pt x="7850" y="19319"/>
                    <a:pt x="9050" y="19826"/>
                  </a:cubicBezTo>
                  <a:cubicBezTo>
                    <a:pt x="10338" y="20251"/>
                    <a:pt x="11644" y="20577"/>
                    <a:pt x="12832" y="20850"/>
                  </a:cubicBezTo>
                  <a:cubicBezTo>
                    <a:pt x="15113" y="21470"/>
                    <a:pt x="17445" y="21479"/>
                    <a:pt x="18944" y="21565"/>
                  </a:cubicBezTo>
                  <a:cubicBezTo>
                    <a:pt x="20498" y="21600"/>
                    <a:pt x="21426" y="21533"/>
                    <a:pt x="21426" y="21533"/>
                  </a:cubicBezTo>
                  <a:cubicBezTo>
                    <a:pt x="21426" y="21533"/>
                    <a:pt x="21239" y="20976"/>
                    <a:pt x="20842" y="20155"/>
                  </a:cubicBezTo>
                  <a:cubicBezTo>
                    <a:pt x="20496" y="19316"/>
                    <a:pt x="19693" y="18321"/>
                    <a:pt x="19111" y="17166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1" name="Shape 17"/>
            <p:cNvSpPr/>
            <p:nvPr/>
          </p:nvSpPr>
          <p:spPr>
            <a:xfrm>
              <a:off x="7626874" y="1890458"/>
              <a:ext cx="48149" cy="8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575" extrusionOk="0">
                  <a:moveTo>
                    <a:pt x="21061" y="9103"/>
                  </a:moveTo>
                  <a:cubicBezTo>
                    <a:pt x="20281" y="6896"/>
                    <a:pt x="18342" y="4935"/>
                    <a:pt x="16029" y="3518"/>
                  </a:cubicBezTo>
                  <a:cubicBezTo>
                    <a:pt x="14822" y="2848"/>
                    <a:pt x="13575" y="2256"/>
                    <a:pt x="12375" y="1749"/>
                  </a:cubicBezTo>
                  <a:cubicBezTo>
                    <a:pt x="11087" y="1324"/>
                    <a:pt x="9781" y="999"/>
                    <a:pt x="8594" y="725"/>
                  </a:cubicBezTo>
                  <a:cubicBezTo>
                    <a:pt x="6312" y="105"/>
                    <a:pt x="3980" y="96"/>
                    <a:pt x="2482" y="11"/>
                  </a:cubicBezTo>
                  <a:cubicBezTo>
                    <a:pt x="928" y="-25"/>
                    <a:pt x="0" y="42"/>
                    <a:pt x="0" y="42"/>
                  </a:cubicBezTo>
                  <a:cubicBezTo>
                    <a:pt x="0" y="42"/>
                    <a:pt x="187" y="599"/>
                    <a:pt x="584" y="1420"/>
                  </a:cubicBezTo>
                  <a:cubicBezTo>
                    <a:pt x="930" y="2259"/>
                    <a:pt x="1732" y="3254"/>
                    <a:pt x="2315" y="4408"/>
                  </a:cubicBezTo>
                  <a:cubicBezTo>
                    <a:pt x="2623" y="4981"/>
                    <a:pt x="2938" y="5574"/>
                    <a:pt x="3363" y="6119"/>
                  </a:cubicBezTo>
                  <a:cubicBezTo>
                    <a:pt x="3620" y="6705"/>
                    <a:pt x="3892" y="7276"/>
                    <a:pt x="4265" y="7804"/>
                  </a:cubicBezTo>
                  <a:cubicBezTo>
                    <a:pt x="4804" y="8901"/>
                    <a:pt x="5247" y="9869"/>
                    <a:pt x="5551" y="10794"/>
                  </a:cubicBezTo>
                  <a:cubicBezTo>
                    <a:pt x="6234" y="12558"/>
                    <a:pt x="6590" y="14736"/>
                    <a:pt x="6576" y="17129"/>
                  </a:cubicBezTo>
                  <a:cubicBezTo>
                    <a:pt x="6452" y="19796"/>
                    <a:pt x="6368" y="21575"/>
                    <a:pt x="6368" y="21575"/>
                  </a:cubicBezTo>
                  <a:cubicBezTo>
                    <a:pt x="6368" y="21575"/>
                    <a:pt x="10389" y="21516"/>
                    <a:pt x="14462" y="19607"/>
                  </a:cubicBezTo>
                  <a:cubicBezTo>
                    <a:pt x="16613" y="18711"/>
                    <a:pt x="18556" y="17279"/>
                    <a:pt x="19976" y="15457"/>
                  </a:cubicBezTo>
                  <a:cubicBezTo>
                    <a:pt x="20562" y="14517"/>
                    <a:pt x="21195" y="13517"/>
                    <a:pt x="21285" y="12418"/>
                  </a:cubicBezTo>
                  <a:cubicBezTo>
                    <a:pt x="21600" y="11332"/>
                    <a:pt x="21327" y="10215"/>
                    <a:pt x="21061" y="910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" name="Shape 18"/>
            <p:cNvSpPr/>
            <p:nvPr/>
          </p:nvSpPr>
          <p:spPr>
            <a:xfrm>
              <a:off x="6373687" y="807406"/>
              <a:ext cx="784354" cy="518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6" y="20746"/>
                  </a:moveTo>
                  <a:cubicBezTo>
                    <a:pt x="877" y="12692"/>
                    <a:pt x="3587" y="5980"/>
                    <a:pt x="10282" y="4149"/>
                  </a:cubicBezTo>
                  <a:cubicBezTo>
                    <a:pt x="16206" y="2529"/>
                    <a:pt x="21600" y="0"/>
                    <a:pt x="21600" y="0"/>
                  </a:cubicBezTo>
                  <a:cubicBezTo>
                    <a:pt x="12115" y="2319"/>
                    <a:pt x="6217" y="3661"/>
                    <a:pt x="3268" y="7932"/>
                  </a:cubicBezTo>
                  <a:cubicBezTo>
                    <a:pt x="319" y="12203"/>
                    <a:pt x="239" y="20014"/>
                    <a:pt x="0" y="21600"/>
                  </a:cubicBezTo>
                  <a:cubicBezTo>
                    <a:pt x="558" y="21356"/>
                    <a:pt x="1036" y="20746"/>
                    <a:pt x="1036" y="2074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" name="Shape 19"/>
            <p:cNvSpPr/>
            <p:nvPr/>
          </p:nvSpPr>
          <p:spPr>
            <a:xfrm>
              <a:off x="6614365" y="1691276"/>
              <a:ext cx="202521" cy="226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4" name="Shape 20"/>
            <p:cNvSpPr/>
            <p:nvPr/>
          </p:nvSpPr>
          <p:spPr>
            <a:xfrm>
              <a:off x="7037627" y="1691276"/>
              <a:ext cx="202521" cy="226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5" name="Shape 21"/>
            <p:cNvSpPr/>
            <p:nvPr/>
          </p:nvSpPr>
          <p:spPr>
            <a:xfrm>
              <a:off x="6568719" y="911146"/>
              <a:ext cx="438088" cy="41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1" h="21600" extrusionOk="0">
                  <a:moveTo>
                    <a:pt x="755" y="21600"/>
                  </a:moveTo>
                  <a:cubicBezTo>
                    <a:pt x="-236" y="13004"/>
                    <a:pt x="5313" y="4849"/>
                    <a:pt x="19581" y="0"/>
                  </a:cubicBezTo>
                  <a:cubicBezTo>
                    <a:pt x="2539" y="3747"/>
                    <a:pt x="-2019" y="11461"/>
                    <a:pt x="755" y="2160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72381" y="2125159"/>
            <a:ext cx="745814" cy="1090363"/>
            <a:chOff x="9021148" y="794957"/>
            <a:chExt cx="1782152" cy="2605467"/>
          </a:xfrm>
        </p:grpSpPr>
        <p:sp>
          <p:nvSpPr>
            <p:cNvPr id="37" name="Shape 22"/>
            <p:cNvSpPr/>
            <p:nvPr/>
          </p:nvSpPr>
          <p:spPr>
            <a:xfrm>
              <a:off x="9021148" y="2807526"/>
              <a:ext cx="1695260" cy="592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24" y="0"/>
                  </a:moveTo>
                  <a:lnTo>
                    <a:pt x="16129" y="77"/>
                  </a:lnTo>
                  <a:cubicBezTo>
                    <a:pt x="16113" y="30"/>
                    <a:pt x="16102" y="0"/>
                    <a:pt x="16102" y="0"/>
                  </a:cubicBezTo>
                  <a:lnTo>
                    <a:pt x="10974" y="0"/>
                  </a:lnTo>
                  <a:lnTo>
                    <a:pt x="5476" y="0"/>
                  </a:lnTo>
                  <a:cubicBezTo>
                    <a:pt x="5476" y="0"/>
                    <a:pt x="2378" y="4987"/>
                    <a:pt x="0" y="21600"/>
                  </a:cubicBezTo>
                  <a:lnTo>
                    <a:pt x="2611" y="21600"/>
                  </a:lnTo>
                  <a:cubicBezTo>
                    <a:pt x="2887" y="19736"/>
                    <a:pt x="3188" y="17917"/>
                    <a:pt x="3517" y="16164"/>
                  </a:cubicBezTo>
                  <a:cubicBezTo>
                    <a:pt x="3575" y="17672"/>
                    <a:pt x="3731" y="19150"/>
                    <a:pt x="4023" y="20528"/>
                  </a:cubicBezTo>
                  <a:cubicBezTo>
                    <a:pt x="4096" y="20870"/>
                    <a:pt x="4171" y="21231"/>
                    <a:pt x="4247" y="21600"/>
                  </a:cubicBezTo>
                  <a:lnTo>
                    <a:pt x="17758" y="21600"/>
                  </a:lnTo>
                  <a:cubicBezTo>
                    <a:pt x="17821" y="21237"/>
                    <a:pt x="17879" y="20878"/>
                    <a:pt x="17925" y="20528"/>
                  </a:cubicBezTo>
                  <a:cubicBezTo>
                    <a:pt x="18081" y="19328"/>
                    <a:pt x="18181" y="18155"/>
                    <a:pt x="18240" y="17013"/>
                  </a:cubicBezTo>
                  <a:cubicBezTo>
                    <a:pt x="18509" y="18501"/>
                    <a:pt x="18758" y="20035"/>
                    <a:pt x="18989" y="21600"/>
                  </a:cubicBezTo>
                  <a:lnTo>
                    <a:pt x="21600" y="21600"/>
                  </a:lnTo>
                  <a:cubicBezTo>
                    <a:pt x="19222" y="4987"/>
                    <a:pt x="16124" y="0"/>
                    <a:pt x="1612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" name="Shape 23"/>
            <p:cNvSpPr/>
            <p:nvPr/>
          </p:nvSpPr>
          <p:spPr>
            <a:xfrm>
              <a:off x="9656041" y="2614694"/>
              <a:ext cx="419763" cy="299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2860"/>
                  </a:lnTo>
                  <a:lnTo>
                    <a:pt x="10797" y="21600"/>
                  </a:lnTo>
                  <a:lnTo>
                    <a:pt x="21600" y="1285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0D39D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9" name="Shape 24"/>
            <p:cNvSpPr/>
            <p:nvPr/>
          </p:nvSpPr>
          <p:spPr>
            <a:xfrm>
              <a:off x="9610395" y="2907117"/>
              <a:ext cx="511144" cy="231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252" extrusionOk="0">
                  <a:moveTo>
                    <a:pt x="0" y="8532"/>
                  </a:moveTo>
                  <a:cubicBezTo>
                    <a:pt x="0" y="8532"/>
                    <a:pt x="10627" y="21600"/>
                    <a:pt x="21600" y="8230"/>
                  </a:cubicBezTo>
                  <a:lnTo>
                    <a:pt x="10820" y="0"/>
                  </a:lnTo>
                  <a:cubicBezTo>
                    <a:pt x="10820" y="0"/>
                    <a:pt x="0" y="8532"/>
                    <a:pt x="0" y="8532"/>
                  </a:cubicBezTo>
                  <a:close/>
                </a:path>
              </a:pathLst>
            </a:custGeom>
            <a:solidFill>
              <a:srgbClr val="FEFEFE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0" name="Shape 25"/>
            <p:cNvSpPr/>
            <p:nvPr/>
          </p:nvSpPr>
          <p:spPr>
            <a:xfrm>
              <a:off x="9539851" y="2720384"/>
              <a:ext cx="655813" cy="37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0744" y="11008"/>
                  </a:lnTo>
                  <a:lnTo>
                    <a:pt x="0" y="112"/>
                  </a:lnTo>
                  <a:lnTo>
                    <a:pt x="0" y="21489"/>
                  </a:lnTo>
                  <a:lnTo>
                    <a:pt x="10744" y="11020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1" name="Shape 26"/>
            <p:cNvSpPr/>
            <p:nvPr/>
          </p:nvSpPr>
          <p:spPr>
            <a:xfrm>
              <a:off x="9539851" y="2720384"/>
              <a:ext cx="116567" cy="67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2" name="Shape 27"/>
            <p:cNvSpPr/>
            <p:nvPr/>
          </p:nvSpPr>
          <p:spPr>
            <a:xfrm>
              <a:off x="10072953" y="2720384"/>
              <a:ext cx="114572" cy="6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3" name="Shape 28"/>
            <p:cNvSpPr/>
            <p:nvPr/>
          </p:nvSpPr>
          <p:spPr>
            <a:xfrm>
              <a:off x="9597946" y="794957"/>
              <a:ext cx="1205354" cy="1965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4" extrusionOk="0">
                  <a:moveTo>
                    <a:pt x="0" y="2356"/>
                  </a:moveTo>
                  <a:cubicBezTo>
                    <a:pt x="0" y="2356"/>
                    <a:pt x="650" y="370"/>
                    <a:pt x="5230" y="69"/>
                  </a:cubicBezTo>
                  <a:cubicBezTo>
                    <a:pt x="9810" y="-231"/>
                    <a:pt x="14345" y="370"/>
                    <a:pt x="16719" y="3327"/>
                  </a:cubicBezTo>
                  <a:cubicBezTo>
                    <a:pt x="18812" y="5933"/>
                    <a:pt x="18094" y="7426"/>
                    <a:pt x="18094" y="7426"/>
                  </a:cubicBezTo>
                  <a:cubicBezTo>
                    <a:pt x="18094" y="7426"/>
                    <a:pt x="15186" y="15204"/>
                    <a:pt x="18104" y="18311"/>
                  </a:cubicBezTo>
                  <a:cubicBezTo>
                    <a:pt x="18490" y="18721"/>
                    <a:pt x="20412" y="20754"/>
                    <a:pt x="21600" y="20754"/>
                  </a:cubicBezTo>
                  <a:cubicBezTo>
                    <a:pt x="21600" y="20754"/>
                    <a:pt x="12901" y="21369"/>
                    <a:pt x="10272" y="18663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4" name="Shape 29"/>
            <p:cNvSpPr/>
            <p:nvPr/>
          </p:nvSpPr>
          <p:spPr>
            <a:xfrm>
              <a:off x="9083392" y="1276314"/>
              <a:ext cx="1546087" cy="1452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5" extrusionOk="0">
                  <a:moveTo>
                    <a:pt x="19749" y="9945"/>
                  </a:moveTo>
                  <a:lnTo>
                    <a:pt x="19749" y="8970"/>
                  </a:lnTo>
                  <a:cubicBezTo>
                    <a:pt x="19749" y="4016"/>
                    <a:pt x="15742" y="0"/>
                    <a:pt x="10800" y="0"/>
                  </a:cubicBezTo>
                  <a:lnTo>
                    <a:pt x="9808" y="221"/>
                  </a:lnTo>
                  <a:cubicBezTo>
                    <a:pt x="3703" y="-530"/>
                    <a:pt x="1851" y="4016"/>
                    <a:pt x="1851" y="8970"/>
                  </a:cubicBezTo>
                  <a:lnTo>
                    <a:pt x="1851" y="9945"/>
                  </a:lnTo>
                  <a:cubicBezTo>
                    <a:pt x="829" y="9945"/>
                    <a:pt x="0" y="10803"/>
                    <a:pt x="0" y="11861"/>
                  </a:cubicBezTo>
                  <a:lnTo>
                    <a:pt x="0" y="12044"/>
                  </a:lnTo>
                  <a:cubicBezTo>
                    <a:pt x="0" y="13101"/>
                    <a:pt x="829" y="13959"/>
                    <a:pt x="1851" y="13959"/>
                  </a:cubicBezTo>
                  <a:cubicBezTo>
                    <a:pt x="1913" y="13959"/>
                    <a:pt x="1975" y="13956"/>
                    <a:pt x="2035" y="13950"/>
                  </a:cubicBezTo>
                  <a:cubicBezTo>
                    <a:pt x="3483" y="19175"/>
                    <a:pt x="7763" y="21070"/>
                    <a:pt x="10924" y="20993"/>
                  </a:cubicBezTo>
                  <a:cubicBezTo>
                    <a:pt x="13486" y="21070"/>
                    <a:pt x="17971" y="18743"/>
                    <a:pt x="19535" y="13945"/>
                  </a:cubicBezTo>
                  <a:cubicBezTo>
                    <a:pt x="19605" y="13954"/>
                    <a:pt x="19676" y="13959"/>
                    <a:pt x="19749" y="13959"/>
                  </a:cubicBezTo>
                  <a:cubicBezTo>
                    <a:pt x="20771" y="13959"/>
                    <a:pt x="21600" y="13101"/>
                    <a:pt x="21600" y="12044"/>
                  </a:cubicBezTo>
                  <a:lnTo>
                    <a:pt x="21600" y="11861"/>
                  </a:lnTo>
                  <a:cubicBezTo>
                    <a:pt x="21600" y="10803"/>
                    <a:pt x="20771" y="9945"/>
                    <a:pt x="19749" y="994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5" name="Shape 30"/>
            <p:cNvSpPr/>
            <p:nvPr/>
          </p:nvSpPr>
          <p:spPr>
            <a:xfrm>
              <a:off x="9656041" y="2417461"/>
              <a:ext cx="421892" cy="127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extrusionOk="0">
                  <a:moveTo>
                    <a:pt x="10766" y="8108"/>
                  </a:moveTo>
                  <a:cubicBezTo>
                    <a:pt x="9281" y="4499"/>
                    <a:pt x="1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1"/>
                    <a:pt x="168" y="1286"/>
                    <a:pt x="581" y="3242"/>
                  </a:cubicBezTo>
                  <a:cubicBezTo>
                    <a:pt x="780" y="4250"/>
                    <a:pt x="1048" y="5382"/>
                    <a:pt x="1372" y="6652"/>
                  </a:cubicBezTo>
                  <a:cubicBezTo>
                    <a:pt x="1710" y="7843"/>
                    <a:pt x="2078" y="9313"/>
                    <a:pt x="2546" y="10610"/>
                  </a:cubicBezTo>
                  <a:cubicBezTo>
                    <a:pt x="2781" y="11270"/>
                    <a:pt x="3025" y="11957"/>
                    <a:pt x="3278" y="12668"/>
                  </a:cubicBezTo>
                  <a:cubicBezTo>
                    <a:pt x="3542" y="13324"/>
                    <a:pt x="3828" y="13938"/>
                    <a:pt x="4118" y="14607"/>
                  </a:cubicBezTo>
                  <a:cubicBezTo>
                    <a:pt x="4691" y="15999"/>
                    <a:pt x="5374" y="16975"/>
                    <a:pt x="6063" y="18146"/>
                  </a:cubicBezTo>
                  <a:cubicBezTo>
                    <a:pt x="6422" y="18610"/>
                    <a:pt x="6793" y="19038"/>
                    <a:pt x="7170" y="19469"/>
                  </a:cubicBezTo>
                  <a:cubicBezTo>
                    <a:pt x="7542" y="19959"/>
                    <a:pt x="7933" y="20291"/>
                    <a:pt x="8336" y="20504"/>
                  </a:cubicBezTo>
                  <a:cubicBezTo>
                    <a:pt x="8736" y="20753"/>
                    <a:pt x="9139" y="21049"/>
                    <a:pt x="9548" y="21249"/>
                  </a:cubicBezTo>
                  <a:lnTo>
                    <a:pt x="10791" y="21400"/>
                  </a:lnTo>
                  <a:cubicBezTo>
                    <a:pt x="11624" y="21600"/>
                    <a:pt x="12447" y="20957"/>
                    <a:pt x="13253" y="20576"/>
                  </a:cubicBezTo>
                  <a:cubicBezTo>
                    <a:pt x="13662" y="20453"/>
                    <a:pt x="14038" y="19871"/>
                    <a:pt x="14419" y="19477"/>
                  </a:cubicBezTo>
                  <a:cubicBezTo>
                    <a:pt x="14798" y="19044"/>
                    <a:pt x="15171" y="18627"/>
                    <a:pt x="15532" y="18163"/>
                  </a:cubicBezTo>
                  <a:cubicBezTo>
                    <a:pt x="16237" y="17113"/>
                    <a:pt x="16872" y="15745"/>
                    <a:pt x="17478" y="14578"/>
                  </a:cubicBezTo>
                  <a:cubicBezTo>
                    <a:pt x="18085" y="13406"/>
                    <a:pt x="18557" y="11741"/>
                    <a:pt x="19026" y="10460"/>
                  </a:cubicBezTo>
                  <a:cubicBezTo>
                    <a:pt x="19484" y="9112"/>
                    <a:pt x="19894" y="7873"/>
                    <a:pt x="20190" y="6495"/>
                  </a:cubicBezTo>
                  <a:cubicBezTo>
                    <a:pt x="20509" y="5220"/>
                    <a:pt x="20763" y="4032"/>
                    <a:pt x="20974" y="3080"/>
                  </a:cubicBezTo>
                  <a:cubicBezTo>
                    <a:pt x="21393" y="1163"/>
                    <a:pt x="21600" y="0"/>
                    <a:pt x="21600" y="0"/>
                  </a:cubicBezTo>
                  <a:cubicBezTo>
                    <a:pt x="12241" y="3397"/>
                    <a:pt x="10766" y="8108"/>
                    <a:pt x="10766" y="810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6" name="Shape 31"/>
            <p:cNvSpPr/>
            <p:nvPr/>
          </p:nvSpPr>
          <p:spPr>
            <a:xfrm>
              <a:off x="9075093" y="977541"/>
              <a:ext cx="1569219" cy="1024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6910"/>
                    <a:pt x="0" y="15432"/>
                  </a:cubicBezTo>
                  <a:lnTo>
                    <a:pt x="0" y="16104"/>
                  </a:lnTo>
                  <a:cubicBezTo>
                    <a:pt x="0" y="17735"/>
                    <a:pt x="180" y="19304"/>
                    <a:pt x="509" y="20779"/>
                  </a:cubicBezTo>
                  <a:lnTo>
                    <a:pt x="507" y="20801"/>
                  </a:lnTo>
                  <a:cubicBezTo>
                    <a:pt x="507" y="20801"/>
                    <a:pt x="510" y="20802"/>
                    <a:pt x="514" y="20804"/>
                  </a:cubicBezTo>
                  <a:cubicBezTo>
                    <a:pt x="574" y="21072"/>
                    <a:pt x="638" y="21338"/>
                    <a:pt x="707" y="21600"/>
                  </a:cubicBezTo>
                  <a:cubicBezTo>
                    <a:pt x="919" y="21283"/>
                    <a:pt x="1181" y="21045"/>
                    <a:pt x="1473" y="20914"/>
                  </a:cubicBezTo>
                  <a:cubicBezTo>
                    <a:pt x="1731" y="20911"/>
                    <a:pt x="2025" y="20881"/>
                    <a:pt x="2331" y="20801"/>
                  </a:cubicBezTo>
                  <a:cubicBezTo>
                    <a:pt x="3308" y="20547"/>
                    <a:pt x="4481" y="11869"/>
                    <a:pt x="4481" y="11869"/>
                  </a:cubicBezTo>
                  <a:cubicBezTo>
                    <a:pt x="4481" y="11869"/>
                    <a:pt x="4220" y="16458"/>
                    <a:pt x="4155" y="18153"/>
                  </a:cubicBezTo>
                  <a:lnTo>
                    <a:pt x="7933" y="17654"/>
                  </a:lnTo>
                  <a:lnTo>
                    <a:pt x="8112" y="10673"/>
                  </a:lnTo>
                  <a:lnTo>
                    <a:pt x="8414" y="17554"/>
                  </a:lnTo>
                  <a:lnTo>
                    <a:pt x="13796" y="17381"/>
                  </a:lnTo>
                  <a:lnTo>
                    <a:pt x="14188" y="10772"/>
                  </a:lnTo>
                  <a:lnTo>
                    <a:pt x="14578" y="17455"/>
                  </a:lnTo>
                  <a:cubicBezTo>
                    <a:pt x="14578" y="17455"/>
                    <a:pt x="17380" y="17854"/>
                    <a:pt x="17771" y="17953"/>
                  </a:cubicBezTo>
                  <a:lnTo>
                    <a:pt x="17793" y="12168"/>
                  </a:lnTo>
                  <a:cubicBezTo>
                    <a:pt x="17793" y="12168"/>
                    <a:pt x="18400" y="19833"/>
                    <a:pt x="19616" y="20801"/>
                  </a:cubicBezTo>
                  <a:lnTo>
                    <a:pt x="19616" y="20801"/>
                  </a:lnTo>
                  <a:lnTo>
                    <a:pt x="19616" y="20801"/>
                  </a:lnTo>
                  <a:cubicBezTo>
                    <a:pt x="20113" y="20801"/>
                    <a:pt x="20563" y="21107"/>
                    <a:pt x="20892" y="21600"/>
                  </a:cubicBezTo>
                  <a:cubicBezTo>
                    <a:pt x="21348" y="19892"/>
                    <a:pt x="21600" y="18041"/>
                    <a:pt x="21600" y="16104"/>
                  </a:cubicBezTo>
                  <a:lnTo>
                    <a:pt x="21600" y="15432"/>
                  </a:lnTo>
                  <a:cubicBezTo>
                    <a:pt x="21600" y="6910"/>
                    <a:pt x="16764" y="0"/>
                    <a:pt x="10800" y="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7" name="Shape 32"/>
            <p:cNvSpPr/>
            <p:nvPr/>
          </p:nvSpPr>
          <p:spPr>
            <a:xfrm>
              <a:off x="9519103" y="1915356"/>
              <a:ext cx="205146" cy="193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4" extrusionOk="0">
                  <a:moveTo>
                    <a:pt x="13609" y="1594"/>
                  </a:moveTo>
                  <a:cubicBezTo>
                    <a:pt x="13540" y="1594"/>
                    <a:pt x="13475" y="1617"/>
                    <a:pt x="13406" y="1619"/>
                  </a:cubicBezTo>
                  <a:cubicBezTo>
                    <a:pt x="12443" y="1218"/>
                    <a:pt x="7506" y="-676"/>
                    <a:pt x="2135" y="254"/>
                  </a:cubicBezTo>
                  <a:cubicBezTo>
                    <a:pt x="2135" y="254"/>
                    <a:pt x="3701" y="1007"/>
                    <a:pt x="6434" y="2246"/>
                  </a:cubicBezTo>
                  <a:cubicBezTo>
                    <a:pt x="6434" y="2246"/>
                    <a:pt x="4421" y="4059"/>
                    <a:pt x="0" y="5848"/>
                  </a:cubicBezTo>
                  <a:cubicBezTo>
                    <a:pt x="0" y="5848"/>
                    <a:pt x="2482" y="5028"/>
                    <a:pt x="7317" y="5367"/>
                  </a:cubicBezTo>
                  <a:cubicBezTo>
                    <a:pt x="6268" y="7002"/>
                    <a:pt x="5619" y="9030"/>
                    <a:pt x="5619" y="11259"/>
                  </a:cubicBezTo>
                  <a:cubicBezTo>
                    <a:pt x="5619" y="16597"/>
                    <a:pt x="9196" y="20924"/>
                    <a:pt x="13609" y="20924"/>
                  </a:cubicBezTo>
                  <a:cubicBezTo>
                    <a:pt x="18023" y="20924"/>
                    <a:pt x="21600" y="16597"/>
                    <a:pt x="21600" y="11259"/>
                  </a:cubicBezTo>
                  <a:cubicBezTo>
                    <a:pt x="21600" y="5921"/>
                    <a:pt x="18023" y="1594"/>
                    <a:pt x="13609" y="159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8" name="Shape 33"/>
            <p:cNvSpPr/>
            <p:nvPr/>
          </p:nvSpPr>
          <p:spPr>
            <a:xfrm>
              <a:off x="9975562" y="1915356"/>
              <a:ext cx="205146" cy="193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4" extrusionOk="0">
                  <a:moveTo>
                    <a:pt x="7991" y="1594"/>
                  </a:moveTo>
                  <a:cubicBezTo>
                    <a:pt x="8060" y="1594"/>
                    <a:pt x="8125" y="1617"/>
                    <a:pt x="8194" y="1619"/>
                  </a:cubicBezTo>
                  <a:cubicBezTo>
                    <a:pt x="9157" y="1218"/>
                    <a:pt x="14094" y="-676"/>
                    <a:pt x="19465" y="254"/>
                  </a:cubicBezTo>
                  <a:cubicBezTo>
                    <a:pt x="19465" y="254"/>
                    <a:pt x="17899" y="1007"/>
                    <a:pt x="15166" y="2246"/>
                  </a:cubicBezTo>
                  <a:cubicBezTo>
                    <a:pt x="15166" y="2246"/>
                    <a:pt x="17179" y="4059"/>
                    <a:pt x="21600" y="5848"/>
                  </a:cubicBezTo>
                  <a:cubicBezTo>
                    <a:pt x="21600" y="5848"/>
                    <a:pt x="19118" y="5028"/>
                    <a:pt x="14283" y="5367"/>
                  </a:cubicBezTo>
                  <a:cubicBezTo>
                    <a:pt x="15332" y="7002"/>
                    <a:pt x="15981" y="9030"/>
                    <a:pt x="15981" y="11259"/>
                  </a:cubicBezTo>
                  <a:cubicBezTo>
                    <a:pt x="15981" y="16597"/>
                    <a:pt x="12404" y="20924"/>
                    <a:pt x="7991" y="20924"/>
                  </a:cubicBezTo>
                  <a:cubicBezTo>
                    <a:pt x="3577" y="20924"/>
                    <a:pt x="0" y="16597"/>
                    <a:pt x="0" y="11259"/>
                  </a:cubicBezTo>
                  <a:cubicBezTo>
                    <a:pt x="0" y="5921"/>
                    <a:pt x="3577" y="1594"/>
                    <a:pt x="7991" y="159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9" name="Shape 34"/>
            <p:cNvSpPr/>
            <p:nvPr/>
          </p:nvSpPr>
          <p:spPr>
            <a:xfrm>
              <a:off x="9747333" y="2205830"/>
              <a:ext cx="224193" cy="85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extrusionOk="0">
                  <a:moveTo>
                    <a:pt x="20469" y="1076"/>
                  </a:moveTo>
                  <a:cubicBezTo>
                    <a:pt x="19770" y="1728"/>
                    <a:pt x="18914" y="3034"/>
                    <a:pt x="17837" y="3942"/>
                  </a:cubicBezTo>
                  <a:cubicBezTo>
                    <a:pt x="17300" y="4386"/>
                    <a:pt x="16786" y="5139"/>
                    <a:pt x="16205" y="5509"/>
                  </a:cubicBezTo>
                  <a:cubicBezTo>
                    <a:pt x="15625" y="5852"/>
                    <a:pt x="15064" y="6458"/>
                    <a:pt x="14478" y="6787"/>
                  </a:cubicBezTo>
                  <a:cubicBezTo>
                    <a:pt x="13879" y="6915"/>
                    <a:pt x="13314" y="7514"/>
                    <a:pt x="12717" y="7521"/>
                  </a:cubicBezTo>
                  <a:cubicBezTo>
                    <a:pt x="12124" y="7595"/>
                    <a:pt x="11540" y="7877"/>
                    <a:pt x="10939" y="7662"/>
                  </a:cubicBezTo>
                  <a:cubicBezTo>
                    <a:pt x="10343" y="7796"/>
                    <a:pt x="9741" y="7393"/>
                    <a:pt x="9129" y="7298"/>
                  </a:cubicBezTo>
                  <a:cubicBezTo>
                    <a:pt x="8525" y="6989"/>
                    <a:pt x="7906" y="6747"/>
                    <a:pt x="7299" y="6337"/>
                  </a:cubicBezTo>
                  <a:cubicBezTo>
                    <a:pt x="6076" y="5597"/>
                    <a:pt x="4896" y="4480"/>
                    <a:pt x="3804" y="3605"/>
                  </a:cubicBezTo>
                  <a:cubicBezTo>
                    <a:pt x="1521" y="1446"/>
                    <a:pt x="0" y="0"/>
                    <a:pt x="0" y="0"/>
                  </a:cubicBezTo>
                  <a:cubicBezTo>
                    <a:pt x="0" y="0"/>
                    <a:pt x="360" y="4715"/>
                    <a:pt x="2036" y="9983"/>
                  </a:cubicBezTo>
                  <a:cubicBezTo>
                    <a:pt x="2868" y="12606"/>
                    <a:pt x="4004" y="15425"/>
                    <a:pt x="5508" y="17577"/>
                  </a:cubicBezTo>
                  <a:cubicBezTo>
                    <a:pt x="6243" y="18688"/>
                    <a:pt x="7091" y="19582"/>
                    <a:pt x="7970" y="20295"/>
                  </a:cubicBezTo>
                  <a:cubicBezTo>
                    <a:pt x="8875" y="20887"/>
                    <a:pt x="9805" y="21452"/>
                    <a:pt x="10785" y="21425"/>
                  </a:cubicBezTo>
                  <a:cubicBezTo>
                    <a:pt x="11754" y="21600"/>
                    <a:pt x="12720" y="21210"/>
                    <a:pt x="13651" y="20658"/>
                  </a:cubicBezTo>
                  <a:cubicBezTo>
                    <a:pt x="14596" y="20275"/>
                    <a:pt x="15416" y="18997"/>
                    <a:pt x="16226" y="18116"/>
                  </a:cubicBezTo>
                  <a:cubicBezTo>
                    <a:pt x="17005" y="17053"/>
                    <a:pt x="17644" y="15593"/>
                    <a:pt x="18264" y="14368"/>
                  </a:cubicBezTo>
                  <a:cubicBezTo>
                    <a:pt x="18883" y="13131"/>
                    <a:pt x="19282" y="11469"/>
                    <a:pt x="19706" y="10158"/>
                  </a:cubicBezTo>
                  <a:cubicBezTo>
                    <a:pt x="20582" y="7595"/>
                    <a:pt x="20929" y="4749"/>
                    <a:pt x="21230" y="2960"/>
                  </a:cubicBezTo>
                  <a:cubicBezTo>
                    <a:pt x="21500" y="1103"/>
                    <a:pt x="21600" y="0"/>
                    <a:pt x="21600" y="0"/>
                  </a:cubicBezTo>
                  <a:cubicBezTo>
                    <a:pt x="21600" y="0"/>
                    <a:pt x="21155" y="363"/>
                    <a:pt x="20469" y="107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0" name="Shape 35"/>
            <p:cNvSpPr/>
            <p:nvPr/>
          </p:nvSpPr>
          <p:spPr>
            <a:xfrm>
              <a:off x="9145636" y="2068892"/>
              <a:ext cx="46284" cy="85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569" extrusionOk="0">
                  <a:moveTo>
                    <a:pt x="19214" y="17209"/>
                  </a:moveTo>
                  <a:cubicBezTo>
                    <a:pt x="18925" y="16637"/>
                    <a:pt x="18604" y="16052"/>
                    <a:pt x="18213" y="15505"/>
                  </a:cubicBezTo>
                  <a:cubicBezTo>
                    <a:pt x="17978" y="14920"/>
                    <a:pt x="17704" y="14352"/>
                    <a:pt x="17336" y="13826"/>
                  </a:cubicBezTo>
                  <a:cubicBezTo>
                    <a:pt x="17070" y="13280"/>
                    <a:pt x="16976" y="12741"/>
                    <a:pt x="16600" y="12259"/>
                  </a:cubicBezTo>
                  <a:cubicBezTo>
                    <a:pt x="16561" y="11742"/>
                    <a:pt x="16170" y="11285"/>
                    <a:pt x="16100" y="10798"/>
                  </a:cubicBezTo>
                  <a:cubicBezTo>
                    <a:pt x="15411" y="8974"/>
                    <a:pt x="15067" y="6770"/>
                    <a:pt x="15020" y="4404"/>
                  </a:cubicBezTo>
                  <a:cubicBezTo>
                    <a:pt x="15074" y="1760"/>
                    <a:pt x="15113" y="0"/>
                    <a:pt x="15113" y="0"/>
                  </a:cubicBezTo>
                  <a:cubicBezTo>
                    <a:pt x="15113" y="0"/>
                    <a:pt x="11028" y="111"/>
                    <a:pt x="6951" y="2037"/>
                  </a:cubicBezTo>
                  <a:cubicBezTo>
                    <a:pt x="4791" y="2943"/>
                    <a:pt x="2866" y="4365"/>
                    <a:pt x="1449" y="6155"/>
                  </a:cubicBezTo>
                  <a:cubicBezTo>
                    <a:pt x="878" y="7077"/>
                    <a:pt x="236" y="8056"/>
                    <a:pt x="150" y="9128"/>
                  </a:cubicBezTo>
                  <a:cubicBezTo>
                    <a:pt x="-163" y="10187"/>
                    <a:pt x="72" y="11281"/>
                    <a:pt x="338" y="12365"/>
                  </a:cubicBezTo>
                  <a:cubicBezTo>
                    <a:pt x="690" y="13437"/>
                    <a:pt x="1418" y="14458"/>
                    <a:pt x="2169" y="15424"/>
                  </a:cubicBezTo>
                  <a:cubicBezTo>
                    <a:pt x="3100" y="16316"/>
                    <a:pt x="4110" y="17188"/>
                    <a:pt x="5245" y="17901"/>
                  </a:cubicBezTo>
                  <a:cubicBezTo>
                    <a:pt x="6450" y="18580"/>
                    <a:pt x="7702" y="19174"/>
                    <a:pt x="8900" y="19691"/>
                  </a:cubicBezTo>
                  <a:cubicBezTo>
                    <a:pt x="10183" y="20143"/>
                    <a:pt x="11513" y="20472"/>
                    <a:pt x="12711" y="20759"/>
                  </a:cubicBezTo>
                  <a:cubicBezTo>
                    <a:pt x="15004" y="21408"/>
                    <a:pt x="17391" y="21442"/>
                    <a:pt x="18909" y="21545"/>
                  </a:cubicBezTo>
                  <a:cubicBezTo>
                    <a:pt x="20490" y="21600"/>
                    <a:pt x="21437" y="21545"/>
                    <a:pt x="21437" y="21545"/>
                  </a:cubicBezTo>
                  <a:cubicBezTo>
                    <a:pt x="21437" y="21545"/>
                    <a:pt x="21265" y="20994"/>
                    <a:pt x="20881" y="20178"/>
                  </a:cubicBezTo>
                  <a:cubicBezTo>
                    <a:pt x="20560" y="19345"/>
                    <a:pt x="19762" y="18358"/>
                    <a:pt x="19214" y="1720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721283" y="2122991"/>
            <a:ext cx="1196605" cy="1562028"/>
            <a:chOff x="5735233" y="1742408"/>
            <a:chExt cx="1033278" cy="1348825"/>
          </a:xfrm>
        </p:grpSpPr>
        <p:sp>
          <p:nvSpPr>
            <p:cNvPr id="52" name="Shape 8"/>
            <p:cNvSpPr/>
            <p:nvPr/>
          </p:nvSpPr>
          <p:spPr>
            <a:xfrm>
              <a:off x="6111052" y="2303563"/>
              <a:ext cx="280997" cy="225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17929"/>
                  </a:lnTo>
                  <a:cubicBezTo>
                    <a:pt x="0" y="19957"/>
                    <a:pt x="4835" y="21600"/>
                    <a:pt x="10800" y="21600"/>
                  </a:cubicBezTo>
                  <a:cubicBezTo>
                    <a:pt x="16765" y="21600"/>
                    <a:pt x="21600" y="19957"/>
                    <a:pt x="21600" y="17929"/>
                  </a:cubicBezTo>
                  <a:lnTo>
                    <a:pt x="21600" y="0"/>
                  </a:lnTo>
                  <a:cubicBezTo>
                    <a:pt x="21600" y="0"/>
                    <a:pt x="10800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3" name="Shape 9"/>
            <p:cNvSpPr/>
            <p:nvPr/>
          </p:nvSpPr>
          <p:spPr>
            <a:xfrm>
              <a:off x="6041551" y="1824779"/>
              <a:ext cx="421506" cy="583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88" y="21448"/>
                  </a:moveTo>
                  <a:cubicBezTo>
                    <a:pt x="9577" y="21547"/>
                    <a:pt x="10182" y="21600"/>
                    <a:pt x="10800" y="21600"/>
                  </a:cubicBezTo>
                  <a:cubicBezTo>
                    <a:pt x="11418" y="21600"/>
                    <a:pt x="12023" y="21547"/>
                    <a:pt x="12612" y="21448"/>
                  </a:cubicBezTo>
                  <a:cubicBezTo>
                    <a:pt x="15311" y="20855"/>
                    <a:pt x="20737" y="15011"/>
                    <a:pt x="20739" y="15031"/>
                  </a:cubicBezTo>
                  <a:cubicBezTo>
                    <a:pt x="21293" y="13732"/>
                    <a:pt x="21600" y="12302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2302"/>
                    <a:pt x="307" y="13732"/>
                    <a:pt x="861" y="15031"/>
                  </a:cubicBezTo>
                  <a:cubicBezTo>
                    <a:pt x="863" y="15011"/>
                    <a:pt x="6289" y="20855"/>
                    <a:pt x="8988" y="2144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4" name="Shape 10"/>
            <p:cNvSpPr/>
            <p:nvPr/>
          </p:nvSpPr>
          <p:spPr>
            <a:xfrm>
              <a:off x="6010662" y="2051300"/>
              <a:ext cx="50400" cy="104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99" h="20500" extrusionOk="0">
                  <a:moveTo>
                    <a:pt x="18211" y="9145"/>
                  </a:moveTo>
                  <a:cubicBezTo>
                    <a:pt x="20299" y="14772"/>
                    <a:pt x="18091" y="19829"/>
                    <a:pt x="13280" y="20440"/>
                  </a:cubicBezTo>
                  <a:cubicBezTo>
                    <a:pt x="8468" y="21050"/>
                    <a:pt x="2875" y="16983"/>
                    <a:pt x="787" y="11355"/>
                  </a:cubicBezTo>
                  <a:cubicBezTo>
                    <a:pt x="-1301" y="5728"/>
                    <a:pt x="907" y="671"/>
                    <a:pt x="5718" y="60"/>
                  </a:cubicBezTo>
                  <a:cubicBezTo>
                    <a:pt x="10530" y="-550"/>
                    <a:pt x="16123" y="3517"/>
                    <a:pt x="18211" y="9145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5" name="Shape 11"/>
            <p:cNvSpPr/>
            <p:nvPr/>
          </p:nvSpPr>
          <p:spPr>
            <a:xfrm>
              <a:off x="6440537" y="2051300"/>
              <a:ext cx="50399" cy="104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99" h="20500" extrusionOk="0">
                  <a:moveTo>
                    <a:pt x="788" y="9145"/>
                  </a:moveTo>
                  <a:cubicBezTo>
                    <a:pt x="-1300" y="14772"/>
                    <a:pt x="908" y="19829"/>
                    <a:pt x="5720" y="20440"/>
                  </a:cubicBezTo>
                  <a:cubicBezTo>
                    <a:pt x="10531" y="21050"/>
                    <a:pt x="16124" y="16983"/>
                    <a:pt x="18212" y="11355"/>
                  </a:cubicBezTo>
                  <a:cubicBezTo>
                    <a:pt x="20300" y="5728"/>
                    <a:pt x="18092" y="671"/>
                    <a:pt x="13280" y="60"/>
                  </a:cubicBezTo>
                  <a:cubicBezTo>
                    <a:pt x="8469" y="-550"/>
                    <a:pt x="2876" y="3517"/>
                    <a:pt x="788" y="9145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6" name="Shape 12"/>
            <p:cNvSpPr/>
            <p:nvPr/>
          </p:nvSpPr>
          <p:spPr>
            <a:xfrm>
              <a:off x="6028680" y="1806761"/>
              <a:ext cx="447278" cy="320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7152"/>
                    <a:pt x="0" y="15975"/>
                  </a:cubicBezTo>
                  <a:cubicBezTo>
                    <a:pt x="0" y="16146"/>
                    <a:pt x="2" y="16317"/>
                    <a:pt x="6" y="16487"/>
                  </a:cubicBezTo>
                  <a:cubicBezTo>
                    <a:pt x="75" y="16502"/>
                    <a:pt x="753" y="16705"/>
                    <a:pt x="807" y="18986"/>
                  </a:cubicBezTo>
                  <a:cubicBezTo>
                    <a:pt x="839" y="20343"/>
                    <a:pt x="835" y="20765"/>
                    <a:pt x="825" y="20876"/>
                  </a:cubicBezTo>
                  <a:lnTo>
                    <a:pt x="1715" y="21600"/>
                  </a:lnTo>
                  <a:cubicBezTo>
                    <a:pt x="1715" y="21600"/>
                    <a:pt x="1829" y="12940"/>
                    <a:pt x="6183" y="12675"/>
                  </a:cubicBezTo>
                  <a:lnTo>
                    <a:pt x="10800" y="12675"/>
                  </a:lnTo>
                  <a:lnTo>
                    <a:pt x="15417" y="12675"/>
                  </a:lnTo>
                  <a:cubicBezTo>
                    <a:pt x="19771" y="12940"/>
                    <a:pt x="19885" y="21600"/>
                    <a:pt x="19885" y="21600"/>
                  </a:cubicBezTo>
                  <a:lnTo>
                    <a:pt x="20775" y="20876"/>
                  </a:lnTo>
                  <a:cubicBezTo>
                    <a:pt x="20765" y="20765"/>
                    <a:pt x="20761" y="20343"/>
                    <a:pt x="20793" y="18986"/>
                  </a:cubicBezTo>
                  <a:cubicBezTo>
                    <a:pt x="20847" y="16705"/>
                    <a:pt x="21525" y="16502"/>
                    <a:pt x="21594" y="16487"/>
                  </a:cubicBezTo>
                  <a:cubicBezTo>
                    <a:pt x="21598" y="16317"/>
                    <a:pt x="21600" y="16146"/>
                    <a:pt x="21600" y="15975"/>
                  </a:cubicBezTo>
                  <a:cubicBezTo>
                    <a:pt x="21600" y="7152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24210D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7" name="Shape 13"/>
            <p:cNvSpPr/>
            <p:nvPr/>
          </p:nvSpPr>
          <p:spPr>
            <a:xfrm>
              <a:off x="6082737" y="2409101"/>
              <a:ext cx="337036" cy="58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0800" y="2426"/>
                  </a:lnTo>
                  <a:cubicBezTo>
                    <a:pt x="10800" y="24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1F1F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8" name="Shape 14"/>
            <p:cNvSpPr/>
            <p:nvPr/>
          </p:nvSpPr>
          <p:spPr>
            <a:xfrm>
              <a:off x="6201146" y="2476028"/>
              <a:ext cx="51443" cy="463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36"/>
                  </a:moveTo>
                  <a:lnTo>
                    <a:pt x="12087" y="2639"/>
                  </a:lnTo>
                  <a:lnTo>
                    <a:pt x="6218" y="3900"/>
                  </a:lnTo>
                  <a:lnTo>
                    <a:pt x="2798" y="14182"/>
                  </a:lnTo>
                  <a:lnTo>
                    <a:pt x="21600" y="21600"/>
                  </a:lnTo>
                  <a:lnTo>
                    <a:pt x="21600" y="3900"/>
                  </a:lnTo>
                  <a:lnTo>
                    <a:pt x="21600" y="2244"/>
                  </a:lnTo>
                  <a:lnTo>
                    <a:pt x="21600" y="0"/>
                  </a:lnTo>
                  <a:cubicBezTo>
                    <a:pt x="21600" y="0"/>
                    <a:pt x="0" y="1036"/>
                    <a:pt x="0" y="1036"/>
                  </a:cubicBezTo>
                  <a:close/>
                </a:path>
              </a:pathLst>
            </a:custGeom>
            <a:solidFill>
              <a:srgbClr val="FC762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9" name="Shape 15"/>
            <p:cNvSpPr/>
            <p:nvPr/>
          </p:nvSpPr>
          <p:spPr>
            <a:xfrm>
              <a:off x="6252628" y="2476028"/>
              <a:ext cx="51443" cy="463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6"/>
                  </a:moveTo>
                  <a:lnTo>
                    <a:pt x="9513" y="2639"/>
                  </a:lnTo>
                  <a:lnTo>
                    <a:pt x="15381" y="3900"/>
                  </a:lnTo>
                  <a:lnTo>
                    <a:pt x="18802" y="14182"/>
                  </a:lnTo>
                  <a:lnTo>
                    <a:pt x="0" y="21600"/>
                  </a:lnTo>
                  <a:lnTo>
                    <a:pt x="0" y="3900"/>
                  </a:lnTo>
                  <a:lnTo>
                    <a:pt x="0" y="2244"/>
                  </a:lnTo>
                  <a:lnTo>
                    <a:pt x="0" y="0"/>
                  </a:lnTo>
                  <a:cubicBezTo>
                    <a:pt x="0" y="0"/>
                    <a:pt x="21600" y="1036"/>
                    <a:pt x="21600" y="1036"/>
                  </a:cubicBezTo>
                  <a:close/>
                </a:path>
              </a:pathLst>
            </a:custGeom>
            <a:solidFill>
              <a:srgbClr val="E5551E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0" name="Shape 16"/>
            <p:cNvSpPr/>
            <p:nvPr/>
          </p:nvSpPr>
          <p:spPr>
            <a:xfrm>
              <a:off x="6201146" y="2476028"/>
              <a:ext cx="51443" cy="463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36"/>
                  </a:moveTo>
                  <a:lnTo>
                    <a:pt x="12087" y="2639"/>
                  </a:lnTo>
                  <a:lnTo>
                    <a:pt x="6218" y="3900"/>
                  </a:lnTo>
                  <a:lnTo>
                    <a:pt x="2798" y="14182"/>
                  </a:lnTo>
                  <a:lnTo>
                    <a:pt x="21600" y="21600"/>
                  </a:lnTo>
                  <a:lnTo>
                    <a:pt x="21600" y="3900"/>
                  </a:lnTo>
                  <a:lnTo>
                    <a:pt x="21600" y="2244"/>
                  </a:lnTo>
                  <a:lnTo>
                    <a:pt x="21600" y="0"/>
                  </a:lnTo>
                  <a:cubicBezTo>
                    <a:pt x="21600" y="0"/>
                    <a:pt x="0" y="1036"/>
                    <a:pt x="0" y="1036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1" name="Shape 17"/>
            <p:cNvSpPr/>
            <p:nvPr/>
          </p:nvSpPr>
          <p:spPr>
            <a:xfrm>
              <a:off x="6252628" y="2476028"/>
              <a:ext cx="51443" cy="463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6"/>
                  </a:moveTo>
                  <a:lnTo>
                    <a:pt x="9513" y="2639"/>
                  </a:lnTo>
                  <a:lnTo>
                    <a:pt x="15381" y="3900"/>
                  </a:lnTo>
                  <a:lnTo>
                    <a:pt x="18802" y="14182"/>
                  </a:lnTo>
                  <a:lnTo>
                    <a:pt x="0" y="21600"/>
                  </a:lnTo>
                  <a:lnTo>
                    <a:pt x="0" y="3900"/>
                  </a:lnTo>
                  <a:lnTo>
                    <a:pt x="0" y="2244"/>
                  </a:lnTo>
                  <a:lnTo>
                    <a:pt x="0" y="0"/>
                  </a:lnTo>
                  <a:cubicBezTo>
                    <a:pt x="0" y="0"/>
                    <a:pt x="21600" y="1036"/>
                    <a:pt x="21600" y="103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2" name="Shape 18"/>
            <p:cNvSpPr/>
            <p:nvPr/>
          </p:nvSpPr>
          <p:spPr>
            <a:xfrm>
              <a:off x="6028680" y="2409101"/>
              <a:ext cx="223639" cy="170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365"/>
                  </a:moveTo>
                  <a:lnTo>
                    <a:pt x="5324" y="0"/>
                  </a:lnTo>
                  <a:lnTo>
                    <a:pt x="0" y="4869"/>
                  </a:lnTo>
                  <a:lnTo>
                    <a:pt x="6843" y="21600"/>
                  </a:lnTo>
                  <a:cubicBezTo>
                    <a:pt x="6843" y="21600"/>
                    <a:pt x="21600" y="8365"/>
                    <a:pt x="21600" y="8365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3" name="Shape 19"/>
            <p:cNvSpPr/>
            <p:nvPr/>
          </p:nvSpPr>
          <p:spPr>
            <a:xfrm>
              <a:off x="6252628" y="2409101"/>
              <a:ext cx="223639" cy="16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18"/>
                  </a:moveTo>
                  <a:lnTo>
                    <a:pt x="16276" y="0"/>
                  </a:lnTo>
                  <a:lnTo>
                    <a:pt x="21600" y="5075"/>
                  </a:lnTo>
                  <a:lnTo>
                    <a:pt x="14774" y="21600"/>
                  </a:lnTo>
                  <a:cubicBezTo>
                    <a:pt x="14774" y="21600"/>
                    <a:pt x="0" y="8718"/>
                    <a:pt x="0" y="8718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4" name="Shape 20"/>
            <p:cNvSpPr/>
            <p:nvPr/>
          </p:nvSpPr>
          <p:spPr>
            <a:xfrm>
              <a:off x="5735233" y="2447713"/>
              <a:ext cx="1033278" cy="643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44" y="21485"/>
                  </a:moveTo>
                  <a:lnTo>
                    <a:pt x="18044" y="21485"/>
                  </a:lnTo>
                  <a:lnTo>
                    <a:pt x="18371" y="15211"/>
                  </a:lnTo>
                  <a:lnTo>
                    <a:pt x="18524" y="21600"/>
                  </a:lnTo>
                  <a:lnTo>
                    <a:pt x="21600" y="21600"/>
                  </a:lnTo>
                  <a:cubicBezTo>
                    <a:pt x="21600" y="21600"/>
                    <a:pt x="21271" y="11814"/>
                    <a:pt x="21148" y="6534"/>
                  </a:cubicBezTo>
                  <a:cubicBezTo>
                    <a:pt x="21037" y="1781"/>
                    <a:pt x="19208" y="933"/>
                    <a:pt x="18844" y="811"/>
                  </a:cubicBezTo>
                  <a:lnTo>
                    <a:pt x="18844" y="792"/>
                  </a:lnTo>
                  <a:lnTo>
                    <a:pt x="15475" y="0"/>
                  </a:lnTo>
                  <a:lnTo>
                    <a:pt x="10800" y="15912"/>
                  </a:lnTo>
                  <a:lnTo>
                    <a:pt x="6125" y="0"/>
                  </a:lnTo>
                  <a:lnTo>
                    <a:pt x="2756" y="792"/>
                  </a:lnTo>
                  <a:lnTo>
                    <a:pt x="2756" y="811"/>
                  </a:lnTo>
                  <a:cubicBezTo>
                    <a:pt x="2392" y="933"/>
                    <a:pt x="563" y="1781"/>
                    <a:pt x="452" y="6534"/>
                  </a:cubicBezTo>
                  <a:cubicBezTo>
                    <a:pt x="329" y="11814"/>
                    <a:pt x="0" y="21600"/>
                    <a:pt x="0" y="21600"/>
                  </a:cubicBezTo>
                  <a:lnTo>
                    <a:pt x="3139" y="21600"/>
                  </a:lnTo>
                  <a:lnTo>
                    <a:pt x="3228" y="15239"/>
                  </a:lnTo>
                  <a:lnTo>
                    <a:pt x="3556" y="21534"/>
                  </a:lnTo>
                  <a:cubicBezTo>
                    <a:pt x="3556" y="21534"/>
                    <a:pt x="18044" y="21485"/>
                    <a:pt x="18044" y="21485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5" name="Shape 21"/>
            <p:cNvSpPr/>
            <p:nvPr/>
          </p:nvSpPr>
          <p:spPr>
            <a:xfrm>
              <a:off x="6013236" y="2447713"/>
              <a:ext cx="238790" cy="474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0" y="0"/>
                  </a:moveTo>
                  <a:lnTo>
                    <a:pt x="16210" y="10803"/>
                  </a:lnTo>
                  <a:lnTo>
                    <a:pt x="21600" y="21600"/>
                  </a:lnTo>
                  <a:lnTo>
                    <a:pt x="6966" y="13368"/>
                  </a:lnTo>
                  <a:lnTo>
                    <a:pt x="8172" y="10061"/>
                  </a:lnTo>
                  <a:lnTo>
                    <a:pt x="0" y="7497"/>
                  </a:lnTo>
                  <a:cubicBezTo>
                    <a:pt x="0" y="7497"/>
                    <a:pt x="1370" y="0"/>
                    <a:pt x="137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6" name="Shape 22"/>
            <p:cNvSpPr/>
            <p:nvPr/>
          </p:nvSpPr>
          <p:spPr>
            <a:xfrm>
              <a:off x="6252628" y="2447713"/>
              <a:ext cx="238790" cy="474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30" y="0"/>
                  </a:moveTo>
                  <a:lnTo>
                    <a:pt x="5390" y="10803"/>
                  </a:lnTo>
                  <a:lnTo>
                    <a:pt x="0" y="21600"/>
                  </a:lnTo>
                  <a:lnTo>
                    <a:pt x="14634" y="13368"/>
                  </a:lnTo>
                  <a:lnTo>
                    <a:pt x="13428" y="10061"/>
                  </a:lnTo>
                  <a:lnTo>
                    <a:pt x="21600" y="7497"/>
                  </a:lnTo>
                  <a:cubicBezTo>
                    <a:pt x="21600" y="7497"/>
                    <a:pt x="20230" y="0"/>
                    <a:pt x="2023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7" name="Shape 23"/>
            <p:cNvSpPr/>
            <p:nvPr/>
          </p:nvSpPr>
          <p:spPr>
            <a:xfrm>
              <a:off x="6407074" y="2782346"/>
              <a:ext cx="150988" cy="83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" y="0"/>
                  </a:moveTo>
                  <a:cubicBezTo>
                    <a:pt x="36" y="430"/>
                    <a:pt x="0" y="877"/>
                    <a:pt x="0" y="1341"/>
                  </a:cubicBezTo>
                  <a:lnTo>
                    <a:pt x="0" y="19961"/>
                  </a:lnTo>
                  <a:cubicBezTo>
                    <a:pt x="0" y="20863"/>
                    <a:pt x="408" y="21600"/>
                    <a:pt x="907" y="21600"/>
                  </a:cubicBezTo>
                  <a:lnTo>
                    <a:pt x="20693" y="21600"/>
                  </a:lnTo>
                  <a:cubicBezTo>
                    <a:pt x="21192" y="21600"/>
                    <a:pt x="21600" y="20862"/>
                    <a:pt x="21600" y="19961"/>
                  </a:cubicBezTo>
                  <a:lnTo>
                    <a:pt x="21600" y="1043"/>
                  </a:lnTo>
                  <a:cubicBezTo>
                    <a:pt x="21600" y="685"/>
                    <a:pt x="21579" y="337"/>
                    <a:pt x="21539" y="0"/>
                  </a:cubicBezTo>
                  <a:cubicBezTo>
                    <a:pt x="21539" y="0"/>
                    <a:pt x="98" y="0"/>
                    <a:pt x="98" y="0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8" name="Shape 24"/>
            <p:cNvSpPr/>
            <p:nvPr/>
          </p:nvSpPr>
          <p:spPr>
            <a:xfrm>
              <a:off x="6421747" y="2798392"/>
              <a:ext cx="38612" cy="40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9" name="Shape 25"/>
            <p:cNvSpPr/>
            <p:nvPr/>
          </p:nvSpPr>
          <p:spPr>
            <a:xfrm>
              <a:off x="6471427" y="2761754"/>
              <a:ext cx="19234" cy="30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4860" y="0"/>
                    <a:pt x="0" y="3060"/>
                    <a:pt x="0" y="6800"/>
                  </a:cubicBezTo>
                  <a:lnTo>
                    <a:pt x="0" y="14799"/>
                  </a:lnTo>
                  <a:cubicBezTo>
                    <a:pt x="0" y="18540"/>
                    <a:pt x="4860" y="21600"/>
                    <a:pt x="10801" y="21600"/>
                  </a:cubicBezTo>
                  <a:cubicBezTo>
                    <a:pt x="16740" y="21600"/>
                    <a:pt x="21600" y="18540"/>
                    <a:pt x="21600" y="14799"/>
                  </a:cubicBezTo>
                  <a:lnTo>
                    <a:pt x="21600" y="6800"/>
                  </a:lnTo>
                  <a:cubicBezTo>
                    <a:pt x="21600" y="3060"/>
                    <a:pt x="16740" y="0"/>
                    <a:pt x="10801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0" name="Shape 26"/>
            <p:cNvSpPr/>
            <p:nvPr/>
          </p:nvSpPr>
          <p:spPr>
            <a:xfrm>
              <a:off x="6255202" y="3014016"/>
              <a:ext cx="32582" cy="32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1" name="Shape 27"/>
            <p:cNvSpPr/>
            <p:nvPr/>
          </p:nvSpPr>
          <p:spPr>
            <a:xfrm>
              <a:off x="6002939" y="1742408"/>
              <a:ext cx="251957" cy="272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9" y="4296"/>
                  </a:moveTo>
                  <a:cubicBezTo>
                    <a:pt x="4412" y="7727"/>
                    <a:pt x="25" y="14188"/>
                    <a:pt x="0" y="21600"/>
                  </a:cubicBezTo>
                  <a:lnTo>
                    <a:pt x="21600" y="21600"/>
                  </a:lnTo>
                  <a:lnTo>
                    <a:pt x="21600" y="13501"/>
                  </a:lnTo>
                  <a:lnTo>
                    <a:pt x="21600" y="1680"/>
                  </a:lnTo>
                  <a:lnTo>
                    <a:pt x="21600" y="0"/>
                  </a:lnTo>
                  <a:cubicBezTo>
                    <a:pt x="17381" y="0"/>
                    <a:pt x="13581" y="1653"/>
                    <a:pt x="10909" y="4296"/>
                  </a:cubicBezTo>
                  <a:close/>
                </a:path>
              </a:pathLst>
            </a:custGeom>
            <a:solidFill>
              <a:srgbClr val="FCE16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2" name="Shape 28"/>
            <p:cNvSpPr/>
            <p:nvPr/>
          </p:nvSpPr>
          <p:spPr>
            <a:xfrm>
              <a:off x="6255202" y="1742408"/>
              <a:ext cx="251957" cy="272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1" y="4296"/>
                  </a:moveTo>
                  <a:cubicBezTo>
                    <a:pt x="17188" y="7727"/>
                    <a:pt x="21575" y="14188"/>
                    <a:pt x="21600" y="21600"/>
                  </a:cubicBezTo>
                  <a:lnTo>
                    <a:pt x="0" y="21600"/>
                  </a:lnTo>
                  <a:lnTo>
                    <a:pt x="0" y="13501"/>
                  </a:lnTo>
                  <a:lnTo>
                    <a:pt x="0" y="1680"/>
                  </a:lnTo>
                  <a:lnTo>
                    <a:pt x="0" y="0"/>
                  </a:lnTo>
                  <a:cubicBezTo>
                    <a:pt x="4219" y="0"/>
                    <a:pt x="8019" y="1653"/>
                    <a:pt x="10691" y="4296"/>
                  </a:cubicBezTo>
                  <a:close/>
                </a:path>
              </a:pathLst>
            </a:custGeom>
            <a:solidFill>
              <a:srgbClr val="F7C21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3" name="Shape 29"/>
            <p:cNvSpPr/>
            <p:nvPr/>
          </p:nvSpPr>
          <p:spPr>
            <a:xfrm>
              <a:off x="6002939" y="1742408"/>
              <a:ext cx="251957" cy="272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9" y="4296"/>
                  </a:moveTo>
                  <a:cubicBezTo>
                    <a:pt x="4412" y="7727"/>
                    <a:pt x="25" y="14188"/>
                    <a:pt x="0" y="21600"/>
                  </a:cubicBezTo>
                  <a:lnTo>
                    <a:pt x="21600" y="21600"/>
                  </a:lnTo>
                  <a:lnTo>
                    <a:pt x="21600" y="13501"/>
                  </a:lnTo>
                  <a:lnTo>
                    <a:pt x="21600" y="1680"/>
                  </a:lnTo>
                  <a:lnTo>
                    <a:pt x="21600" y="0"/>
                  </a:lnTo>
                  <a:cubicBezTo>
                    <a:pt x="17381" y="0"/>
                    <a:pt x="13581" y="1653"/>
                    <a:pt x="10909" y="429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4" name="Shape 30"/>
            <p:cNvSpPr/>
            <p:nvPr/>
          </p:nvSpPr>
          <p:spPr>
            <a:xfrm>
              <a:off x="6255202" y="1742408"/>
              <a:ext cx="251957" cy="272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1" y="4296"/>
                  </a:moveTo>
                  <a:cubicBezTo>
                    <a:pt x="17188" y="7727"/>
                    <a:pt x="21575" y="14188"/>
                    <a:pt x="21600" y="21600"/>
                  </a:cubicBezTo>
                  <a:lnTo>
                    <a:pt x="0" y="21600"/>
                  </a:lnTo>
                  <a:lnTo>
                    <a:pt x="0" y="13501"/>
                  </a:lnTo>
                  <a:lnTo>
                    <a:pt x="0" y="1680"/>
                  </a:lnTo>
                  <a:lnTo>
                    <a:pt x="0" y="0"/>
                  </a:lnTo>
                  <a:cubicBezTo>
                    <a:pt x="4219" y="0"/>
                    <a:pt x="8019" y="1653"/>
                    <a:pt x="10691" y="429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5" name="Shape 31"/>
            <p:cNvSpPr/>
            <p:nvPr/>
          </p:nvSpPr>
          <p:spPr>
            <a:xfrm>
              <a:off x="5995217" y="2004967"/>
              <a:ext cx="512805" cy="19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CE16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6" name="Shape 32"/>
            <p:cNvSpPr/>
            <p:nvPr/>
          </p:nvSpPr>
          <p:spPr>
            <a:xfrm>
              <a:off x="5995217" y="2022985"/>
              <a:ext cx="512805" cy="19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7C21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7" name="Shape 33"/>
            <p:cNvSpPr/>
            <p:nvPr/>
          </p:nvSpPr>
          <p:spPr>
            <a:xfrm>
              <a:off x="5995217" y="2004967"/>
              <a:ext cx="512805" cy="19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8" name="Shape 34"/>
            <p:cNvSpPr/>
            <p:nvPr/>
          </p:nvSpPr>
          <p:spPr>
            <a:xfrm>
              <a:off x="5995217" y="2022985"/>
              <a:ext cx="512805" cy="19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6149663" y="2133672"/>
              <a:ext cx="203880" cy="173341"/>
            </a:xfrm>
            <a:custGeom>
              <a:avLst/>
              <a:gdLst>
                <a:gd name="connsiteX0" fmla="*/ 142997 w 203880"/>
                <a:gd name="connsiteY0" fmla="*/ 147357 h 173341"/>
                <a:gd name="connsiteX1" fmla="*/ 144653 w 203880"/>
                <a:gd name="connsiteY1" fmla="*/ 155784 h 173341"/>
                <a:gd name="connsiteX2" fmla="*/ 60918 w 203880"/>
                <a:gd name="connsiteY2" fmla="*/ 148396 h 173341"/>
                <a:gd name="connsiteX3" fmla="*/ 142997 w 203880"/>
                <a:gd name="connsiteY3" fmla="*/ 147357 h 173341"/>
                <a:gd name="connsiteX4" fmla="*/ 174015 w 203880"/>
                <a:gd name="connsiteY4" fmla="*/ 0 h 173341"/>
                <a:gd name="connsiteX5" fmla="*/ 203880 w 203880"/>
                <a:gd name="connsiteY5" fmla="*/ 29865 h 173341"/>
                <a:gd name="connsiteX6" fmla="*/ 174015 w 203880"/>
                <a:gd name="connsiteY6" fmla="*/ 59730 h 173341"/>
                <a:gd name="connsiteX7" fmla="*/ 144150 w 203880"/>
                <a:gd name="connsiteY7" fmla="*/ 29865 h 173341"/>
                <a:gd name="connsiteX8" fmla="*/ 174015 w 203880"/>
                <a:gd name="connsiteY8" fmla="*/ 0 h 173341"/>
                <a:gd name="connsiteX9" fmla="*/ 29865 w 203880"/>
                <a:gd name="connsiteY9" fmla="*/ 0 h 173341"/>
                <a:gd name="connsiteX10" fmla="*/ 59730 w 203880"/>
                <a:gd name="connsiteY10" fmla="*/ 29865 h 173341"/>
                <a:gd name="connsiteX11" fmla="*/ 29865 w 203880"/>
                <a:gd name="connsiteY11" fmla="*/ 59730 h 173341"/>
                <a:gd name="connsiteX12" fmla="*/ 0 w 203880"/>
                <a:gd name="connsiteY12" fmla="*/ 29865 h 173341"/>
                <a:gd name="connsiteX13" fmla="*/ 29865 w 203880"/>
                <a:gd name="connsiteY13" fmla="*/ 0 h 173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3880" h="173341">
                  <a:moveTo>
                    <a:pt x="142997" y="147357"/>
                  </a:moveTo>
                  <a:cubicBezTo>
                    <a:pt x="148193" y="148396"/>
                    <a:pt x="149578" y="150858"/>
                    <a:pt x="144653" y="155784"/>
                  </a:cubicBezTo>
                  <a:cubicBezTo>
                    <a:pt x="124951" y="175486"/>
                    <a:pt x="36289" y="185337"/>
                    <a:pt x="60918" y="148396"/>
                  </a:cubicBezTo>
                  <a:cubicBezTo>
                    <a:pt x="77539" y="153937"/>
                    <a:pt x="127412" y="144240"/>
                    <a:pt x="142997" y="147357"/>
                  </a:cubicBezTo>
                  <a:close/>
                  <a:moveTo>
                    <a:pt x="174015" y="0"/>
                  </a:moveTo>
                  <a:cubicBezTo>
                    <a:pt x="190510" y="0"/>
                    <a:pt x="203880" y="13370"/>
                    <a:pt x="203880" y="29865"/>
                  </a:cubicBezTo>
                  <a:cubicBezTo>
                    <a:pt x="203880" y="46360"/>
                    <a:pt x="190510" y="59730"/>
                    <a:pt x="174015" y="59730"/>
                  </a:cubicBezTo>
                  <a:cubicBezTo>
                    <a:pt x="157520" y="59730"/>
                    <a:pt x="144150" y="46360"/>
                    <a:pt x="144150" y="29865"/>
                  </a:cubicBezTo>
                  <a:cubicBezTo>
                    <a:pt x="144150" y="13370"/>
                    <a:pt x="157520" y="0"/>
                    <a:pt x="174015" y="0"/>
                  </a:cubicBezTo>
                  <a:close/>
                  <a:moveTo>
                    <a:pt x="29865" y="0"/>
                  </a:moveTo>
                  <a:cubicBezTo>
                    <a:pt x="46360" y="0"/>
                    <a:pt x="59730" y="13370"/>
                    <a:pt x="59730" y="29865"/>
                  </a:cubicBezTo>
                  <a:cubicBezTo>
                    <a:pt x="59730" y="46360"/>
                    <a:pt x="46360" y="59730"/>
                    <a:pt x="29865" y="59730"/>
                  </a:cubicBezTo>
                  <a:cubicBezTo>
                    <a:pt x="13370" y="59730"/>
                    <a:pt x="0" y="46360"/>
                    <a:pt x="0" y="29865"/>
                  </a:cubicBezTo>
                  <a:cubicBezTo>
                    <a:pt x="0" y="13370"/>
                    <a:pt x="13370" y="0"/>
                    <a:pt x="29865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3" name="Shape 6"/>
          <p:cNvSpPr/>
          <p:nvPr/>
        </p:nvSpPr>
        <p:spPr>
          <a:xfrm>
            <a:off x="8749928" y="3046588"/>
            <a:ext cx="823437" cy="1482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0"/>
                </a:lnTo>
                <a:cubicBezTo>
                  <a:pt x="21600" y="10800"/>
                  <a:pt x="0" y="0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4" name="Shape 7"/>
          <p:cNvSpPr/>
          <p:nvPr/>
        </p:nvSpPr>
        <p:spPr>
          <a:xfrm>
            <a:off x="6990319" y="3195176"/>
            <a:ext cx="1763705" cy="1190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8102" y="10800"/>
                </a:lnTo>
                <a:lnTo>
                  <a:pt x="0" y="21600"/>
                </a:lnTo>
                <a:lnTo>
                  <a:pt x="21600" y="21600"/>
                </a:lnTo>
                <a:cubicBezTo>
                  <a:pt x="21600" y="21600"/>
                  <a:pt x="21600" y="0"/>
                  <a:pt x="21600" y="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5" name="Shape 8"/>
          <p:cNvSpPr/>
          <p:nvPr/>
        </p:nvSpPr>
        <p:spPr>
          <a:xfrm>
            <a:off x="6849551" y="3046588"/>
            <a:ext cx="823436" cy="1482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0"/>
                </a:lnTo>
                <a:cubicBezTo>
                  <a:pt x="21600" y="10800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6" name="Shape 9"/>
          <p:cNvSpPr/>
          <p:nvPr/>
        </p:nvSpPr>
        <p:spPr>
          <a:xfrm>
            <a:off x="5089943" y="3195176"/>
            <a:ext cx="1763705" cy="1190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8102" y="10800"/>
                </a:lnTo>
                <a:lnTo>
                  <a:pt x="0" y="21600"/>
                </a:lnTo>
                <a:lnTo>
                  <a:pt x="21600" y="21600"/>
                </a:lnTo>
                <a:cubicBezTo>
                  <a:pt x="21600" y="21600"/>
                  <a:pt x="21600" y="0"/>
                  <a:pt x="2160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7" name="Shape 10"/>
          <p:cNvSpPr/>
          <p:nvPr/>
        </p:nvSpPr>
        <p:spPr>
          <a:xfrm>
            <a:off x="4933533" y="3046588"/>
            <a:ext cx="823436" cy="1482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0"/>
                </a:lnTo>
                <a:cubicBezTo>
                  <a:pt x="21600" y="1080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8" name="Shape 11"/>
          <p:cNvSpPr/>
          <p:nvPr/>
        </p:nvSpPr>
        <p:spPr>
          <a:xfrm>
            <a:off x="3173924" y="3195176"/>
            <a:ext cx="1763705" cy="1190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8102" y="10800"/>
                </a:lnTo>
                <a:lnTo>
                  <a:pt x="0" y="21600"/>
                </a:lnTo>
                <a:lnTo>
                  <a:pt x="21600" y="21600"/>
                </a:lnTo>
                <a:cubicBezTo>
                  <a:pt x="21600" y="21600"/>
                  <a:pt x="21600" y="0"/>
                  <a:pt x="21600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grpSp>
        <p:nvGrpSpPr>
          <p:cNvPr id="16" name="Group 15"/>
          <p:cNvGrpSpPr/>
          <p:nvPr/>
        </p:nvGrpSpPr>
        <p:grpSpPr>
          <a:xfrm>
            <a:off x="-665932" y="2295821"/>
            <a:ext cx="4506883" cy="2981875"/>
            <a:chOff x="-665932" y="2295821"/>
            <a:chExt cx="4506883" cy="2981875"/>
          </a:xfrm>
        </p:grpSpPr>
        <p:sp>
          <p:nvSpPr>
            <p:cNvPr id="9" name="Shape 12"/>
            <p:cNvSpPr/>
            <p:nvPr/>
          </p:nvSpPr>
          <p:spPr>
            <a:xfrm>
              <a:off x="-665932" y="4157095"/>
              <a:ext cx="2318291" cy="112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34" y="0"/>
                  </a:moveTo>
                  <a:cubicBezTo>
                    <a:pt x="11490" y="4778"/>
                    <a:pt x="9564" y="10123"/>
                    <a:pt x="6781" y="10123"/>
                  </a:cubicBezTo>
                  <a:lnTo>
                    <a:pt x="0" y="10123"/>
                  </a:lnTo>
                  <a:lnTo>
                    <a:pt x="0" y="21600"/>
                  </a:lnTo>
                  <a:lnTo>
                    <a:pt x="6781" y="21600"/>
                  </a:lnTo>
                  <a:cubicBezTo>
                    <a:pt x="14736" y="21600"/>
                    <a:pt x="15403" y="4123"/>
                    <a:pt x="21600" y="4123"/>
                  </a:cubicBezTo>
                  <a:cubicBezTo>
                    <a:pt x="18723" y="3671"/>
                    <a:pt x="16546" y="3724"/>
                    <a:pt x="13934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0" name="Shape 13"/>
            <p:cNvSpPr/>
            <p:nvPr/>
          </p:nvSpPr>
          <p:spPr>
            <a:xfrm>
              <a:off x="-665932" y="2295821"/>
              <a:ext cx="2318291" cy="112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34" y="21600"/>
                  </a:moveTo>
                  <a:cubicBezTo>
                    <a:pt x="11490" y="16822"/>
                    <a:pt x="9564" y="11477"/>
                    <a:pt x="6781" y="11477"/>
                  </a:cubicBezTo>
                  <a:lnTo>
                    <a:pt x="0" y="11477"/>
                  </a:lnTo>
                  <a:lnTo>
                    <a:pt x="0" y="0"/>
                  </a:lnTo>
                  <a:lnTo>
                    <a:pt x="6781" y="0"/>
                  </a:lnTo>
                  <a:cubicBezTo>
                    <a:pt x="14736" y="0"/>
                    <a:pt x="15403" y="17477"/>
                    <a:pt x="21600" y="17477"/>
                  </a:cubicBezTo>
                  <a:cubicBezTo>
                    <a:pt x="18723" y="17929"/>
                    <a:pt x="16546" y="17876"/>
                    <a:pt x="13934" y="21600"/>
                  </a:cubicBez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1" name="Shape 14"/>
            <p:cNvSpPr/>
            <p:nvPr/>
          </p:nvSpPr>
          <p:spPr>
            <a:xfrm>
              <a:off x="1367393" y="3195176"/>
              <a:ext cx="1652982" cy="1190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2" name="Shape 15"/>
            <p:cNvSpPr/>
            <p:nvPr/>
          </p:nvSpPr>
          <p:spPr>
            <a:xfrm>
              <a:off x="3017515" y="3046588"/>
              <a:ext cx="823436" cy="1482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cubicBezTo>
                    <a:pt x="21600" y="108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3" name="Shape 16"/>
            <p:cNvSpPr/>
            <p:nvPr/>
          </p:nvSpPr>
          <p:spPr>
            <a:xfrm>
              <a:off x="-665932" y="3109151"/>
              <a:ext cx="2036651" cy="1276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524"/>
                  </a:moveTo>
                  <a:cubicBezTo>
                    <a:pt x="12999" y="11524"/>
                    <a:pt x="14359" y="0"/>
                    <a:pt x="6046" y="0"/>
                  </a:cubicBezTo>
                  <a:lnTo>
                    <a:pt x="0" y="0"/>
                  </a:lnTo>
                  <a:lnTo>
                    <a:pt x="0" y="10076"/>
                  </a:lnTo>
                  <a:lnTo>
                    <a:pt x="6046" y="10076"/>
                  </a:lnTo>
                  <a:cubicBezTo>
                    <a:pt x="14359" y="10076"/>
                    <a:pt x="12999" y="21600"/>
                    <a:pt x="21600" y="21600"/>
                  </a:cubicBezTo>
                  <a:cubicBezTo>
                    <a:pt x="21600" y="21600"/>
                    <a:pt x="21600" y="11524"/>
                    <a:pt x="21600" y="11524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" name="Shape 17"/>
            <p:cNvSpPr/>
            <p:nvPr/>
          </p:nvSpPr>
          <p:spPr>
            <a:xfrm>
              <a:off x="209962" y="3437611"/>
              <a:ext cx="1024867" cy="675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88" y="0"/>
                  </a:moveTo>
                  <a:cubicBezTo>
                    <a:pt x="8149" y="512"/>
                    <a:pt x="7815" y="1024"/>
                    <a:pt x="7488" y="1529"/>
                  </a:cubicBezTo>
                  <a:cubicBezTo>
                    <a:pt x="5243" y="4995"/>
                    <a:pt x="3187" y="8149"/>
                    <a:pt x="0" y="9958"/>
                  </a:cubicBezTo>
                  <a:cubicBezTo>
                    <a:pt x="5004" y="12482"/>
                    <a:pt x="6914" y="17009"/>
                    <a:pt x="10175" y="21600"/>
                  </a:cubicBezTo>
                  <a:cubicBezTo>
                    <a:pt x="11922" y="18777"/>
                    <a:pt x="15911" y="12634"/>
                    <a:pt x="21600" y="11021"/>
                  </a:cubicBezTo>
                  <a:cubicBezTo>
                    <a:pt x="14849" y="9938"/>
                    <a:pt x="11679" y="4924"/>
                    <a:pt x="8488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5" name="Shape 18"/>
            <p:cNvSpPr/>
            <p:nvPr/>
          </p:nvSpPr>
          <p:spPr>
            <a:xfrm>
              <a:off x="-665932" y="3195176"/>
              <a:ext cx="2036651" cy="1276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076"/>
                  </a:moveTo>
                  <a:cubicBezTo>
                    <a:pt x="12999" y="10076"/>
                    <a:pt x="14359" y="21600"/>
                    <a:pt x="6046" y="21600"/>
                  </a:cubicBezTo>
                  <a:lnTo>
                    <a:pt x="0" y="21600"/>
                  </a:lnTo>
                  <a:lnTo>
                    <a:pt x="0" y="11524"/>
                  </a:lnTo>
                  <a:lnTo>
                    <a:pt x="6046" y="11524"/>
                  </a:lnTo>
                  <a:cubicBezTo>
                    <a:pt x="14359" y="11524"/>
                    <a:pt x="12999" y="0"/>
                    <a:pt x="21600" y="0"/>
                  </a:cubicBezTo>
                  <a:cubicBezTo>
                    <a:pt x="21600" y="0"/>
                    <a:pt x="21600" y="10076"/>
                    <a:pt x="21600" y="10076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250738" y="3535571"/>
            <a:ext cx="913038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3.5K</a:t>
            </a:r>
            <a:endParaRPr lang="en-US" sz="25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674252" y="3440666"/>
            <a:ext cx="537327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>
                <a:solidFill>
                  <a:srgbClr val="FEFEFE"/>
                </a:solidFill>
                <a:latin typeface="FontAwesome" pitchFamily="2" charset="0"/>
              </a:rPr>
              <a:t></a:t>
            </a:r>
            <a:endParaRPr lang="en-US" sz="3500">
              <a:solidFill>
                <a:srgbClr val="FEFEF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862678" y="3440666"/>
            <a:ext cx="601447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latin typeface="FontAwesome" pitchFamily="2" charset="0"/>
              </a:rPr>
              <a:t></a:t>
            </a:r>
            <a:endParaRPr lang="en-US" sz="3500" dirty="0">
              <a:solidFill>
                <a:srgbClr val="FEFEF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793004" y="3440666"/>
            <a:ext cx="633507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latin typeface="FontAwesome" pitchFamily="2" charset="0"/>
              </a:rPr>
              <a:t></a:t>
            </a:r>
            <a:endParaRPr lang="en-US" sz="3500" dirty="0">
              <a:solidFill>
                <a:srgbClr val="FEFEF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961023" y="3440666"/>
            <a:ext cx="633507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latin typeface="FontAwesome" pitchFamily="2" charset="0"/>
              </a:rPr>
              <a:t></a:t>
            </a:r>
            <a:endParaRPr lang="en-US" sz="3500" dirty="0">
              <a:solidFill>
                <a:srgbClr val="FEFEFE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583789" y="3535571"/>
            <a:ext cx="761909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25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2K</a:t>
            </a:r>
            <a:endParaRPr lang="en-US" sz="25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463455" y="3535571"/>
            <a:ext cx="761909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4K</a:t>
            </a:r>
            <a:endParaRPr lang="en-US" sz="25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409239" y="3535571"/>
            <a:ext cx="761909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1K</a:t>
            </a:r>
            <a:endParaRPr lang="en-US" sz="25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2022363" y="4765017"/>
            <a:ext cx="7596199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34041" y="4680851"/>
            <a:ext cx="157750" cy="15775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4229310" y="4680851"/>
            <a:ext cx="157750" cy="15775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099530" y="4680851"/>
            <a:ext cx="157750" cy="157750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8064204" y="4680851"/>
            <a:ext cx="157750" cy="1577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7890656" y="5264965"/>
            <a:ext cx="1170103" cy="59182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0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 hath </a:t>
            </a:r>
            <a:r>
              <a:rPr lang="en-US" sz="90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waters </a:t>
            </a:r>
            <a:r>
              <a:rPr lang="en-US" sz="90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divide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881437" y="4926101"/>
            <a:ext cx="1143766" cy="37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5%</a:t>
            </a:r>
            <a:endParaRPr lang="en-US" sz="20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44873" y="5264965"/>
            <a:ext cx="1045446" cy="59182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0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 hath </a:t>
            </a:r>
            <a:r>
              <a:rPr lang="en-US" sz="90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waters </a:t>
            </a:r>
            <a:r>
              <a:rPr lang="en-US" sz="90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divide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935654" y="4926101"/>
            <a:ext cx="1143766" cy="37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20%</a:t>
            </a:r>
            <a:endParaRPr lang="en-US" sz="2000" b="1" dirty="0">
              <a:solidFill>
                <a:schemeClr val="accent3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112436" y="5264965"/>
            <a:ext cx="1134545" cy="59182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 hath waters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divide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03216" y="4926101"/>
            <a:ext cx="1143766" cy="37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  <a:latin typeface="Montserrat" charset="0"/>
                <a:ea typeface="Montserrat" charset="0"/>
                <a:cs typeface="Montserrat" charset="0"/>
              </a:rPr>
              <a:t>10%</a:t>
            </a:r>
            <a:endParaRPr lang="en-US" sz="2000" b="1" dirty="0">
              <a:solidFill>
                <a:schemeClr val="accent4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854949" y="5264965"/>
            <a:ext cx="1177384" cy="59182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0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 hath </a:t>
            </a:r>
            <a:r>
              <a:rPr lang="en-US" sz="90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waters </a:t>
            </a:r>
            <a:r>
              <a:rPr lang="en-US" sz="90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divide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845729" y="4926101"/>
            <a:ext cx="1143766" cy="37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  <a:latin typeface="Montserrat" charset="0"/>
                <a:ea typeface="Montserrat" charset="0"/>
                <a:cs typeface="Montserrat" charset="0"/>
              </a:rPr>
              <a:t>17.5%</a:t>
            </a:r>
            <a:endParaRPr lang="en-US" sz="2000" b="1" dirty="0">
              <a:solidFill>
                <a:schemeClr val="accent5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9888661" y="3083109"/>
            <a:ext cx="1453074" cy="1315268"/>
            <a:chOff x="9899822" y="2229918"/>
            <a:chExt cx="2076278" cy="1879368"/>
          </a:xfrm>
        </p:grpSpPr>
        <p:sp>
          <p:nvSpPr>
            <p:cNvPr id="121" name="Shape 6"/>
            <p:cNvSpPr/>
            <p:nvPr/>
          </p:nvSpPr>
          <p:spPr>
            <a:xfrm>
              <a:off x="10854966" y="2659196"/>
              <a:ext cx="1121134" cy="71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8" h="19504" extrusionOk="0">
                  <a:moveTo>
                    <a:pt x="1526" y="0"/>
                  </a:moveTo>
                  <a:cubicBezTo>
                    <a:pt x="2926" y="1960"/>
                    <a:pt x="6884" y="-1770"/>
                    <a:pt x="10502" y="1518"/>
                  </a:cubicBezTo>
                  <a:cubicBezTo>
                    <a:pt x="14121" y="4806"/>
                    <a:pt x="14460" y="8768"/>
                    <a:pt x="19945" y="9442"/>
                  </a:cubicBezTo>
                  <a:cubicBezTo>
                    <a:pt x="20510" y="9442"/>
                    <a:pt x="20793" y="9948"/>
                    <a:pt x="19040" y="10538"/>
                  </a:cubicBezTo>
                  <a:cubicBezTo>
                    <a:pt x="17287" y="11128"/>
                    <a:pt x="14178" y="11466"/>
                    <a:pt x="10333" y="10791"/>
                  </a:cubicBezTo>
                  <a:cubicBezTo>
                    <a:pt x="6488" y="10117"/>
                    <a:pt x="3604" y="18041"/>
                    <a:pt x="608" y="19474"/>
                  </a:cubicBezTo>
                  <a:cubicBezTo>
                    <a:pt x="-807" y="19830"/>
                    <a:pt x="565" y="17198"/>
                    <a:pt x="1526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22" name="Shape 7"/>
            <p:cNvSpPr/>
            <p:nvPr/>
          </p:nvSpPr>
          <p:spPr>
            <a:xfrm>
              <a:off x="9899822" y="4051014"/>
              <a:ext cx="893213" cy="58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77" h="13488" extrusionOk="0">
                  <a:moveTo>
                    <a:pt x="335" y="1540"/>
                  </a:moveTo>
                  <a:cubicBezTo>
                    <a:pt x="-291" y="4420"/>
                    <a:pt x="-1856" y="20980"/>
                    <a:pt x="15862" y="9460"/>
                  </a:cubicBezTo>
                  <a:cubicBezTo>
                    <a:pt x="19744" y="5140"/>
                    <a:pt x="17928" y="5140"/>
                    <a:pt x="13295" y="2260"/>
                  </a:cubicBezTo>
                  <a:cubicBezTo>
                    <a:pt x="8662" y="-620"/>
                    <a:pt x="1650" y="-620"/>
                    <a:pt x="335" y="154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23" name="Shape 8"/>
            <p:cNvSpPr/>
            <p:nvPr/>
          </p:nvSpPr>
          <p:spPr>
            <a:xfrm>
              <a:off x="9996407" y="2310407"/>
              <a:ext cx="950277" cy="1093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0030" extrusionOk="0">
                  <a:moveTo>
                    <a:pt x="0" y="1375"/>
                  </a:moveTo>
                  <a:cubicBezTo>
                    <a:pt x="2174" y="-50"/>
                    <a:pt x="5751" y="-962"/>
                    <a:pt x="10099" y="1717"/>
                  </a:cubicBezTo>
                  <a:cubicBezTo>
                    <a:pt x="14447" y="4395"/>
                    <a:pt x="17813" y="6903"/>
                    <a:pt x="19706" y="6504"/>
                  </a:cubicBezTo>
                  <a:cubicBezTo>
                    <a:pt x="21600" y="6105"/>
                    <a:pt x="21530" y="6162"/>
                    <a:pt x="21319" y="8841"/>
                  </a:cubicBezTo>
                  <a:cubicBezTo>
                    <a:pt x="21109" y="11519"/>
                    <a:pt x="20758" y="18890"/>
                    <a:pt x="20618" y="19403"/>
                  </a:cubicBezTo>
                  <a:cubicBezTo>
                    <a:pt x="20197" y="20087"/>
                    <a:pt x="16200" y="20638"/>
                    <a:pt x="11010" y="18643"/>
                  </a:cubicBezTo>
                  <a:cubicBezTo>
                    <a:pt x="5821" y="16649"/>
                    <a:pt x="1894" y="17788"/>
                    <a:pt x="210" y="18415"/>
                  </a:cubicBezTo>
                  <a:cubicBezTo>
                    <a:pt x="281" y="14141"/>
                    <a:pt x="0" y="1375"/>
                    <a:pt x="0" y="137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24" name="Shape 9"/>
            <p:cNvSpPr/>
            <p:nvPr/>
          </p:nvSpPr>
          <p:spPr>
            <a:xfrm>
              <a:off x="9910554" y="2229918"/>
              <a:ext cx="107422" cy="1856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209"/>
                  </a:moveTo>
                  <a:cubicBezTo>
                    <a:pt x="21600" y="21425"/>
                    <a:pt x="16765" y="21600"/>
                    <a:pt x="10800" y="21600"/>
                  </a:cubicBezTo>
                  <a:lnTo>
                    <a:pt x="10800" y="21600"/>
                  </a:lnTo>
                  <a:cubicBezTo>
                    <a:pt x="4835" y="21600"/>
                    <a:pt x="0" y="21425"/>
                    <a:pt x="0" y="21209"/>
                  </a:cubicBezTo>
                  <a:lnTo>
                    <a:pt x="0" y="391"/>
                  </a:lnTo>
                  <a:cubicBezTo>
                    <a:pt x="0" y="175"/>
                    <a:pt x="4835" y="0"/>
                    <a:pt x="10800" y="0"/>
                  </a:cubicBezTo>
                  <a:lnTo>
                    <a:pt x="10800" y="0"/>
                  </a:lnTo>
                  <a:cubicBezTo>
                    <a:pt x="16765" y="0"/>
                    <a:pt x="21600" y="175"/>
                    <a:pt x="21600" y="391"/>
                  </a:cubicBezTo>
                  <a:cubicBezTo>
                    <a:pt x="21600" y="391"/>
                    <a:pt x="21600" y="21209"/>
                    <a:pt x="21600" y="21209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25" name="Shape 10"/>
            <p:cNvSpPr/>
            <p:nvPr/>
          </p:nvSpPr>
          <p:spPr>
            <a:xfrm>
              <a:off x="9900745" y="2321138"/>
              <a:ext cx="126124" cy="101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4" h="21292" extrusionOk="0">
                  <a:moveTo>
                    <a:pt x="154" y="733"/>
                  </a:moveTo>
                  <a:cubicBezTo>
                    <a:pt x="2554" y="-308"/>
                    <a:pt x="18394" y="-178"/>
                    <a:pt x="20794" y="733"/>
                  </a:cubicBezTo>
                  <a:lnTo>
                    <a:pt x="19834" y="20381"/>
                  </a:lnTo>
                  <a:cubicBezTo>
                    <a:pt x="19834" y="21162"/>
                    <a:pt x="19834" y="20706"/>
                    <a:pt x="16474" y="20381"/>
                  </a:cubicBezTo>
                  <a:cubicBezTo>
                    <a:pt x="13114" y="20056"/>
                    <a:pt x="1114" y="19926"/>
                    <a:pt x="2074" y="21292"/>
                  </a:cubicBezTo>
                  <a:cubicBezTo>
                    <a:pt x="-806" y="21227"/>
                    <a:pt x="154" y="20121"/>
                    <a:pt x="154" y="18039"/>
                  </a:cubicBezTo>
                  <a:cubicBezTo>
                    <a:pt x="154" y="18039"/>
                    <a:pt x="154" y="733"/>
                    <a:pt x="154" y="73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26" name="Shape 11"/>
            <p:cNvSpPr/>
            <p:nvPr/>
          </p:nvSpPr>
          <p:spPr>
            <a:xfrm>
              <a:off x="10258503" y="2685467"/>
              <a:ext cx="414444" cy="394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4137" y="7110"/>
                  </a:lnTo>
                  <a:lnTo>
                    <a:pt x="21600" y="8250"/>
                  </a:lnTo>
                  <a:lnTo>
                    <a:pt x="16200" y="13785"/>
                  </a:lnTo>
                  <a:lnTo>
                    <a:pt x="17475" y="21600"/>
                  </a:lnTo>
                  <a:lnTo>
                    <a:pt x="10800" y="17910"/>
                  </a:lnTo>
                  <a:lnTo>
                    <a:pt x="4125" y="21600"/>
                  </a:lnTo>
                  <a:lnTo>
                    <a:pt x="5400" y="13785"/>
                  </a:lnTo>
                  <a:lnTo>
                    <a:pt x="0" y="8250"/>
                  </a:lnTo>
                  <a:lnTo>
                    <a:pt x="7463" y="7110"/>
                  </a:lnTo>
                  <a:cubicBezTo>
                    <a:pt x="7463" y="7110"/>
                    <a:pt x="10800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9777926" y="5006965"/>
            <a:ext cx="1690544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dirty="0" smtClean="0">
                <a:latin typeface="Montserrat" charset="0"/>
                <a:ea typeface="Montserrat" charset="0"/>
                <a:cs typeface="Montserrat" charset="0"/>
              </a:rPr>
              <a:t>He </a:t>
            </a:r>
            <a:r>
              <a:rPr lang="en-US" sz="1000" dirty="0">
                <a:latin typeface="Montserrat" charset="0"/>
                <a:ea typeface="Montserrat" charset="0"/>
                <a:cs typeface="Montserrat" charset="0"/>
              </a:rPr>
              <a:t>his male air bring is Signs </a:t>
            </a:r>
            <a:r>
              <a:rPr lang="en-US" sz="1000" dirty="0" smtClean="0">
                <a:latin typeface="Montserrat" charset="0"/>
                <a:ea typeface="Montserrat" charset="0"/>
                <a:cs typeface="Montserrat" charset="0"/>
              </a:rPr>
              <a:t>first creepier.</a:t>
            </a:r>
            <a:endParaRPr lang="en-US" sz="1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9777926" y="4497677"/>
            <a:ext cx="1426368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2500" b="1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Result</a:t>
            </a:r>
            <a:endParaRPr lang="en-US" sz="2500" b="1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9568913" y="4680851"/>
            <a:ext cx="157750" cy="157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7" grpId="0"/>
      <p:bldP spid="98" grpId="0"/>
      <p:bldP spid="99" grpId="0"/>
      <p:bldP spid="100" grpId="0"/>
      <p:bldP spid="101" grpId="0"/>
      <p:bldP spid="103" grpId="0"/>
      <p:bldP spid="104" grpId="0"/>
      <p:bldP spid="105" grpId="0"/>
      <p:bldP spid="108" grpId="0" bldLvl="0" animBg="1"/>
      <p:bldP spid="109" grpId="0" bldLvl="0" animBg="1"/>
      <p:bldP spid="110" grpId="0" bldLvl="0" animBg="1"/>
      <p:bldP spid="111" grpId="0" bldLvl="0" animBg="1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60" grpId="0"/>
      <p:bldP spid="161" grpId="0"/>
      <p:bldP spid="16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4331658" y="1615342"/>
            <a:ext cx="3791237" cy="3791236"/>
            <a:chOff x="5021522" y="1126778"/>
            <a:chExt cx="2479030" cy="2479030"/>
          </a:xfrm>
        </p:grpSpPr>
        <p:sp>
          <p:nvSpPr>
            <p:cNvPr id="43" name="Oval 42"/>
            <p:cNvSpPr/>
            <p:nvPr/>
          </p:nvSpPr>
          <p:spPr>
            <a:xfrm>
              <a:off x="5021522" y="1126778"/>
              <a:ext cx="2479030" cy="247903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0" dist="546100" dir="3120000" sx="92000" sy="92000" algn="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376072" y="1481328"/>
              <a:ext cx="1769930" cy="17699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01600" dir="21600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20559" y="3829147"/>
            <a:ext cx="2620263" cy="655055"/>
            <a:chOff x="4920559" y="3829147"/>
            <a:chExt cx="2620263" cy="655055"/>
          </a:xfrm>
        </p:grpSpPr>
        <p:sp>
          <p:nvSpPr>
            <p:cNvPr id="41" name="Freeform 40"/>
            <p:cNvSpPr/>
            <p:nvPr/>
          </p:nvSpPr>
          <p:spPr>
            <a:xfrm>
              <a:off x="4926141" y="3829147"/>
              <a:ext cx="2614681" cy="653448"/>
            </a:xfrm>
            <a:custGeom>
              <a:avLst/>
              <a:gdLst>
                <a:gd name="connsiteX0" fmla="*/ 0 w 4759344"/>
                <a:gd name="connsiteY0" fmla="*/ 615702 h 1189432"/>
                <a:gd name="connsiteX1" fmla="*/ 4759344 w 4759344"/>
                <a:gd name="connsiteY1" fmla="*/ 615702 h 1189432"/>
                <a:gd name="connsiteX2" fmla="*/ 4655123 w 4759344"/>
                <a:gd name="connsiteY2" fmla="*/ 1189432 h 1189432"/>
                <a:gd name="connsiteX3" fmla="*/ 104221 w 4759344"/>
                <a:gd name="connsiteY3" fmla="*/ 1189432 h 1189432"/>
                <a:gd name="connsiteX4" fmla="*/ 312883 w 4759344"/>
                <a:gd name="connsiteY4" fmla="*/ 0 h 1189432"/>
                <a:gd name="connsiteX5" fmla="*/ 4446461 w 4759344"/>
                <a:gd name="connsiteY5" fmla="*/ 0 h 1189432"/>
                <a:gd name="connsiteX6" fmla="*/ 4759344 w 4759344"/>
                <a:gd name="connsiteY6" fmla="*/ 612848 h 1189432"/>
                <a:gd name="connsiteX7" fmla="*/ 0 w 4759344"/>
                <a:gd name="connsiteY7" fmla="*/ 612848 h 118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59344" h="1189432">
                  <a:moveTo>
                    <a:pt x="0" y="615702"/>
                  </a:moveTo>
                  <a:lnTo>
                    <a:pt x="4759344" y="615702"/>
                  </a:lnTo>
                  <a:cubicBezTo>
                    <a:pt x="4759344" y="615702"/>
                    <a:pt x="4655123" y="1189432"/>
                    <a:pt x="4655123" y="1189432"/>
                  </a:cubicBezTo>
                  <a:lnTo>
                    <a:pt x="104221" y="1189432"/>
                  </a:lnTo>
                  <a:close/>
                  <a:moveTo>
                    <a:pt x="312883" y="0"/>
                  </a:moveTo>
                  <a:lnTo>
                    <a:pt x="4446461" y="0"/>
                  </a:lnTo>
                  <a:cubicBezTo>
                    <a:pt x="4446461" y="0"/>
                    <a:pt x="4759344" y="612848"/>
                    <a:pt x="4759344" y="612848"/>
                  </a:cubicBezTo>
                  <a:lnTo>
                    <a:pt x="0" y="612848"/>
                  </a:ln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miter lim="400000"/>
            </a:ln>
            <a:effectLst>
              <a:outerShdw blurRad="406400" dist="190500" dir="17340000" rotWithShape="0">
                <a:prstClr val="black"/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" name="Shape 6"/>
            <p:cNvSpPr/>
            <p:nvPr/>
          </p:nvSpPr>
          <p:spPr>
            <a:xfrm>
              <a:off x="4920559" y="3835777"/>
              <a:ext cx="2614681" cy="336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80" y="0"/>
                  </a:moveTo>
                  <a:lnTo>
                    <a:pt x="1420" y="0"/>
                  </a:ln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0180" y="0"/>
                    <a:pt x="20180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7"/>
            <p:cNvSpPr/>
            <p:nvPr/>
          </p:nvSpPr>
          <p:spPr>
            <a:xfrm>
              <a:off x="4920559" y="4169007"/>
              <a:ext cx="2614681" cy="315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7" y="21600"/>
                  </a:moveTo>
                  <a:lnTo>
                    <a:pt x="473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127" y="21600"/>
                    <a:pt x="21127" y="2160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" name="Shape 8"/>
            <p:cNvSpPr/>
            <p:nvPr/>
          </p:nvSpPr>
          <p:spPr>
            <a:xfrm>
              <a:off x="5667353" y="3835777"/>
              <a:ext cx="1117508" cy="336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8831" y="0"/>
                  </a:lnTo>
                  <a:lnTo>
                    <a:pt x="2769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" name="Shape 9"/>
            <p:cNvSpPr/>
            <p:nvPr/>
          </p:nvSpPr>
          <p:spPr>
            <a:xfrm>
              <a:off x="5619031" y="3835777"/>
              <a:ext cx="193415" cy="336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00" y="21600"/>
                  </a:moveTo>
                  <a:lnTo>
                    <a:pt x="21600" y="0"/>
                  </a:lnTo>
                  <a:lnTo>
                    <a:pt x="16000" y="0"/>
                  </a:lnTo>
                  <a:lnTo>
                    <a:pt x="0" y="21600"/>
                  </a:lnTo>
                  <a:cubicBezTo>
                    <a:pt x="0" y="21600"/>
                    <a:pt x="5600" y="21600"/>
                    <a:pt x="5600" y="2160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" name="Shape 10"/>
            <p:cNvSpPr/>
            <p:nvPr/>
          </p:nvSpPr>
          <p:spPr>
            <a:xfrm>
              <a:off x="6642578" y="3835777"/>
              <a:ext cx="193415" cy="336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5600" y="0"/>
                  </a:lnTo>
                  <a:lnTo>
                    <a:pt x="0" y="0"/>
                  </a:lnTo>
                  <a:lnTo>
                    <a:pt x="16000" y="21600"/>
                  </a:lnTo>
                  <a:cubicBezTo>
                    <a:pt x="1600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" name="Shape 11"/>
            <p:cNvSpPr/>
            <p:nvPr/>
          </p:nvSpPr>
          <p:spPr>
            <a:xfrm>
              <a:off x="5619031" y="4169007"/>
              <a:ext cx="107453" cy="315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520" y="21600"/>
                  </a:lnTo>
                  <a:lnTo>
                    <a:pt x="21600" y="21600"/>
                  </a:lnTo>
                  <a:lnTo>
                    <a:pt x="10080" y="0"/>
                  </a:lnTo>
                  <a:cubicBezTo>
                    <a:pt x="1008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" name="Shape 12"/>
            <p:cNvSpPr/>
            <p:nvPr/>
          </p:nvSpPr>
          <p:spPr>
            <a:xfrm>
              <a:off x="6726043" y="4169007"/>
              <a:ext cx="107453" cy="315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20" y="0"/>
                  </a:moveTo>
                  <a:lnTo>
                    <a:pt x="0" y="21600"/>
                  </a:lnTo>
                  <a:lnTo>
                    <a:pt x="10080" y="21600"/>
                  </a:lnTo>
                  <a:lnTo>
                    <a:pt x="21600" y="0"/>
                  </a:lnTo>
                  <a:cubicBezTo>
                    <a:pt x="21600" y="0"/>
                    <a:pt x="11520" y="0"/>
                    <a:pt x="11520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0" name="Shape 13"/>
            <p:cNvSpPr/>
            <p:nvPr/>
          </p:nvSpPr>
          <p:spPr>
            <a:xfrm>
              <a:off x="5667353" y="4169007"/>
              <a:ext cx="1117508" cy="315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08" y="21600"/>
                  </a:lnTo>
                  <a:lnTo>
                    <a:pt x="20492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61378" y="4415372"/>
            <a:ext cx="3023321" cy="758540"/>
            <a:chOff x="4661378" y="4415372"/>
            <a:chExt cx="3023321" cy="758540"/>
          </a:xfrm>
        </p:grpSpPr>
        <p:sp>
          <p:nvSpPr>
            <p:cNvPr id="11" name="Shape 14"/>
            <p:cNvSpPr/>
            <p:nvPr/>
          </p:nvSpPr>
          <p:spPr>
            <a:xfrm>
              <a:off x="4668974" y="4415372"/>
              <a:ext cx="3015725" cy="751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80" y="0"/>
                  </a:moveTo>
                  <a:lnTo>
                    <a:pt x="14647" y="0"/>
                  </a:lnTo>
                  <a:lnTo>
                    <a:pt x="14232" y="0"/>
                  </a:lnTo>
                  <a:lnTo>
                    <a:pt x="7368" y="0"/>
                  </a:lnTo>
                  <a:lnTo>
                    <a:pt x="6953" y="0"/>
                  </a:lnTo>
                  <a:lnTo>
                    <a:pt x="1420" y="0"/>
                  </a:lnTo>
                  <a:lnTo>
                    <a:pt x="0" y="11156"/>
                  </a:lnTo>
                  <a:lnTo>
                    <a:pt x="473" y="21600"/>
                  </a:lnTo>
                  <a:lnTo>
                    <a:pt x="6243" y="21600"/>
                  </a:lnTo>
                  <a:lnTo>
                    <a:pt x="6658" y="21600"/>
                  </a:lnTo>
                  <a:lnTo>
                    <a:pt x="14942" y="21600"/>
                  </a:lnTo>
                  <a:lnTo>
                    <a:pt x="15357" y="21600"/>
                  </a:lnTo>
                  <a:lnTo>
                    <a:pt x="21127" y="21600"/>
                  </a:lnTo>
                  <a:lnTo>
                    <a:pt x="21600" y="11156"/>
                  </a:lnTo>
                  <a:cubicBezTo>
                    <a:pt x="21600" y="11156"/>
                    <a:pt x="20180" y="0"/>
                    <a:pt x="20180" y="0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miter lim="400000"/>
            </a:ln>
            <a:effectLst>
              <a:outerShdw blurRad="330200" dist="76200" dir="17580000" rotWithShape="0">
                <a:prstClr val="black"/>
              </a:outerShdw>
            </a:effectLst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2" name="Shape 15"/>
            <p:cNvSpPr/>
            <p:nvPr/>
          </p:nvSpPr>
          <p:spPr>
            <a:xfrm>
              <a:off x="4661378" y="4423796"/>
              <a:ext cx="3015725" cy="38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80" y="0"/>
                  </a:moveTo>
                  <a:lnTo>
                    <a:pt x="1420" y="0"/>
                  </a:ln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0180" y="0"/>
                    <a:pt x="20180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3" name="Shape 16"/>
            <p:cNvSpPr/>
            <p:nvPr/>
          </p:nvSpPr>
          <p:spPr>
            <a:xfrm>
              <a:off x="4661378" y="4810372"/>
              <a:ext cx="3015725" cy="36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7" y="21600"/>
                  </a:moveTo>
                  <a:lnTo>
                    <a:pt x="473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127" y="21600"/>
                    <a:pt x="21127" y="2160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" name="Shape 17"/>
            <p:cNvSpPr/>
            <p:nvPr/>
          </p:nvSpPr>
          <p:spPr>
            <a:xfrm>
              <a:off x="5526780" y="4423796"/>
              <a:ext cx="1288913" cy="38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8831" y="0"/>
                  </a:lnTo>
                  <a:lnTo>
                    <a:pt x="2769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5" name="Shape 18"/>
            <p:cNvSpPr/>
            <p:nvPr/>
          </p:nvSpPr>
          <p:spPr>
            <a:xfrm>
              <a:off x="5469672" y="4423796"/>
              <a:ext cx="223081" cy="38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00" y="21600"/>
                  </a:moveTo>
                  <a:lnTo>
                    <a:pt x="21600" y="0"/>
                  </a:lnTo>
                  <a:lnTo>
                    <a:pt x="16000" y="0"/>
                  </a:lnTo>
                  <a:lnTo>
                    <a:pt x="0" y="21600"/>
                  </a:lnTo>
                  <a:cubicBezTo>
                    <a:pt x="0" y="21600"/>
                    <a:pt x="5600" y="21600"/>
                    <a:pt x="5600" y="2160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6" name="Shape 19"/>
            <p:cNvSpPr/>
            <p:nvPr/>
          </p:nvSpPr>
          <p:spPr>
            <a:xfrm>
              <a:off x="6651363" y="4423796"/>
              <a:ext cx="223081" cy="38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5600" y="0"/>
                  </a:lnTo>
                  <a:lnTo>
                    <a:pt x="0" y="0"/>
                  </a:lnTo>
                  <a:lnTo>
                    <a:pt x="16000" y="21600"/>
                  </a:lnTo>
                  <a:cubicBezTo>
                    <a:pt x="1600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" name="Shape 20"/>
            <p:cNvSpPr/>
            <p:nvPr/>
          </p:nvSpPr>
          <p:spPr>
            <a:xfrm>
              <a:off x="5469672" y="4810372"/>
              <a:ext cx="123934" cy="36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520" y="21600"/>
                  </a:lnTo>
                  <a:lnTo>
                    <a:pt x="21600" y="21600"/>
                  </a:lnTo>
                  <a:lnTo>
                    <a:pt x="10080" y="0"/>
                  </a:lnTo>
                  <a:cubicBezTo>
                    <a:pt x="1008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" name="Shape 21"/>
            <p:cNvSpPr/>
            <p:nvPr/>
          </p:nvSpPr>
          <p:spPr>
            <a:xfrm>
              <a:off x="6748007" y="4810372"/>
              <a:ext cx="123934" cy="36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20" y="0"/>
                  </a:moveTo>
                  <a:lnTo>
                    <a:pt x="0" y="21600"/>
                  </a:lnTo>
                  <a:lnTo>
                    <a:pt x="10080" y="21600"/>
                  </a:lnTo>
                  <a:lnTo>
                    <a:pt x="21600" y="0"/>
                  </a:lnTo>
                  <a:cubicBezTo>
                    <a:pt x="21600" y="0"/>
                    <a:pt x="11520" y="0"/>
                    <a:pt x="1152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9" name="Shape 22"/>
            <p:cNvSpPr/>
            <p:nvPr/>
          </p:nvSpPr>
          <p:spPr>
            <a:xfrm>
              <a:off x="5526780" y="4810372"/>
              <a:ext cx="1288913" cy="36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08" y="21600"/>
                  </a:lnTo>
                  <a:lnTo>
                    <a:pt x="20492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389017" y="5109451"/>
            <a:ext cx="3470105" cy="869405"/>
            <a:chOff x="4389017" y="5109451"/>
            <a:chExt cx="3470105" cy="869405"/>
          </a:xfrm>
        </p:grpSpPr>
        <p:sp>
          <p:nvSpPr>
            <p:cNvPr id="20" name="Shape 23"/>
            <p:cNvSpPr/>
            <p:nvPr/>
          </p:nvSpPr>
          <p:spPr>
            <a:xfrm>
              <a:off x="4392222" y="5109451"/>
              <a:ext cx="3466900" cy="864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80" y="0"/>
                  </a:moveTo>
                  <a:lnTo>
                    <a:pt x="14647" y="0"/>
                  </a:lnTo>
                  <a:lnTo>
                    <a:pt x="14232" y="0"/>
                  </a:lnTo>
                  <a:lnTo>
                    <a:pt x="7368" y="0"/>
                  </a:lnTo>
                  <a:lnTo>
                    <a:pt x="6953" y="0"/>
                  </a:lnTo>
                  <a:lnTo>
                    <a:pt x="1420" y="0"/>
                  </a:lnTo>
                  <a:lnTo>
                    <a:pt x="0" y="11156"/>
                  </a:lnTo>
                  <a:lnTo>
                    <a:pt x="473" y="21600"/>
                  </a:lnTo>
                  <a:lnTo>
                    <a:pt x="6243" y="21600"/>
                  </a:lnTo>
                  <a:lnTo>
                    <a:pt x="6658" y="21600"/>
                  </a:lnTo>
                  <a:lnTo>
                    <a:pt x="14942" y="21600"/>
                  </a:lnTo>
                  <a:lnTo>
                    <a:pt x="15357" y="21600"/>
                  </a:lnTo>
                  <a:lnTo>
                    <a:pt x="21127" y="21600"/>
                  </a:lnTo>
                  <a:lnTo>
                    <a:pt x="21600" y="11156"/>
                  </a:lnTo>
                  <a:cubicBezTo>
                    <a:pt x="21600" y="11156"/>
                    <a:pt x="20180" y="0"/>
                    <a:pt x="20180" y="0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miter lim="400000"/>
            </a:ln>
            <a:effectLst>
              <a:outerShdw blurRad="330200" dist="76200" dir="17580000" rotWithShape="0">
                <a:prstClr val="black"/>
              </a:outerShdw>
            </a:effectLst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1" name="Shape 24"/>
            <p:cNvSpPr/>
            <p:nvPr/>
          </p:nvSpPr>
          <p:spPr>
            <a:xfrm>
              <a:off x="4389017" y="5117875"/>
              <a:ext cx="3466899" cy="446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80" y="0"/>
                  </a:moveTo>
                  <a:lnTo>
                    <a:pt x="1420" y="0"/>
                  </a:ln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0180" y="0"/>
                    <a:pt x="20180" y="0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2" name="Shape 25"/>
            <p:cNvSpPr/>
            <p:nvPr/>
          </p:nvSpPr>
          <p:spPr>
            <a:xfrm>
              <a:off x="4389017" y="5560928"/>
              <a:ext cx="3466899" cy="417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7" y="21600"/>
                  </a:moveTo>
                  <a:lnTo>
                    <a:pt x="473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127" y="21600"/>
                    <a:pt x="21127" y="2160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3" name="Shape 26"/>
            <p:cNvSpPr/>
            <p:nvPr/>
          </p:nvSpPr>
          <p:spPr>
            <a:xfrm>
              <a:off x="5377421" y="5117875"/>
              <a:ext cx="1481743" cy="446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8831" y="0"/>
                  </a:lnTo>
                  <a:lnTo>
                    <a:pt x="2769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4" name="Shape 27"/>
            <p:cNvSpPr/>
            <p:nvPr/>
          </p:nvSpPr>
          <p:spPr>
            <a:xfrm>
              <a:off x="5311527" y="5117875"/>
              <a:ext cx="256456" cy="446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00" y="21600"/>
                  </a:moveTo>
                  <a:lnTo>
                    <a:pt x="21600" y="0"/>
                  </a:lnTo>
                  <a:lnTo>
                    <a:pt x="16000" y="0"/>
                  </a:lnTo>
                  <a:lnTo>
                    <a:pt x="0" y="21600"/>
                  </a:lnTo>
                  <a:cubicBezTo>
                    <a:pt x="0" y="21600"/>
                    <a:pt x="5600" y="21600"/>
                    <a:pt x="5600" y="2160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5" name="Shape 28"/>
            <p:cNvSpPr/>
            <p:nvPr/>
          </p:nvSpPr>
          <p:spPr>
            <a:xfrm>
              <a:off x="6668589" y="5117875"/>
              <a:ext cx="256456" cy="446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5600" y="0"/>
                  </a:lnTo>
                  <a:lnTo>
                    <a:pt x="0" y="0"/>
                  </a:lnTo>
                  <a:lnTo>
                    <a:pt x="16000" y="21600"/>
                  </a:lnTo>
                  <a:cubicBezTo>
                    <a:pt x="1600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6" name="Shape 29"/>
            <p:cNvSpPr/>
            <p:nvPr/>
          </p:nvSpPr>
          <p:spPr>
            <a:xfrm>
              <a:off x="5311527" y="5560928"/>
              <a:ext cx="142475" cy="417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520" y="21600"/>
                  </a:lnTo>
                  <a:lnTo>
                    <a:pt x="21600" y="21600"/>
                  </a:lnTo>
                  <a:lnTo>
                    <a:pt x="10080" y="0"/>
                  </a:lnTo>
                  <a:cubicBezTo>
                    <a:pt x="1008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7" name="Shape 30"/>
            <p:cNvSpPr/>
            <p:nvPr/>
          </p:nvSpPr>
          <p:spPr>
            <a:xfrm>
              <a:off x="6778127" y="5560928"/>
              <a:ext cx="142475" cy="417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20" y="0"/>
                  </a:moveTo>
                  <a:lnTo>
                    <a:pt x="0" y="21600"/>
                  </a:lnTo>
                  <a:lnTo>
                    <a:pt x="10080" y="21600"/>
                  </a:lnTo>
                  <a:lnTo>
                    <a:pt x="21600" y="0"/>
                  </a:lnTo>
                  <a:cubicBezTo>
                    <a:pt x="21600" y="0"/>
                    <a:pt x="11520" y="0"/>
                    <a:pt x="11520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8" name="Shape 31"/>
            <p:cNvSpPr/>
            <p:nvPr/>
          </p:nvSpPr>
          <p:spPr>
            <a:xfrm>
              <a:off x="5377421" y="5560928"/>
              <a:ext cx="1481743" cy="417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08" y="21600"/>
                  </a:lnTo>
                  <a:lnTo>
                    <a:pt x="20492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85907" y="5908329"/>
            <a:ext cx="3975802" cy="998711"/>
            <a:chOff x="4085907" y="5908329"/>
            <a:chExt cx="3975802" cy="998711"/>
          </a:xfrm>
        </p:grpSpPr>
        <p:sp>
          <p:nvSpPr>
            <p:cNvPr id="29" name="Shape 32"/>
            <p:cNvSpPr/>
            <p:nvPr/>
          </p:nvSpPr>
          <p:spPr>
            <a:xfrm>
              <a:off x="4093504" y="5908329"/>
              <a:ext cx="3968205" cy="98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80" y="0"/>
                  </a:moveTo>
                  <a:lnTo>
                    <a:pt x="14647" y="0"/>
                  </a:lnTo>
                  <a:lnTo>
                    <a:pt x="14232" y="0"/>
                  </a:lnTo>
                  <a:lnTo>
                    <a:pt x="7368" y="0"/>
                  </a:lnTo>
                  <a:lnTo>
                    <a:pt x="6953" y="0"/>
                  </a:lnTo>
                  <a:lnTo>
                    <a:pt x="1420" y="0"/>
                  </a:lnTo>
                  <a:lnTo>
                    <a:pt x="0" y="11156"/>
                  </a:lnTo>
                  <a:lnTo>
                    <a:pt x="473" y="21600"/>
                  </a:lnTo>
                  <a:lnTo>
                    <a:pt x="6243" y="21600"/>
                  </a:lnTo>
                  <a:lnTo>
                    <a:pt x="6658" y="21600"/>
                  </a:lnTo>
                  <a:lnTo>
                    <a:pt x="14942" y="21600"/>
                  </a:lnTo>
                  <a:lnTo>
                    <a:pt x="15357" y="21600"/>
                  </a:lnTo>
                  <a:lnTo>
                    <a:pt x="21127" y="21600"/>
                  </a:lnTo>
                  <a:lnTo>
                    <a:pt x="21600" y="11156"/>
                  </a:lnTo>
                  <a:cubicBezTo>
                    <a:pt x="21600" y="11156"/>
                    <a:pt x="20180" y="0"/>
                    <a:pt x="20180" y="0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miter lim="400000"/>
            </a:ln>
            <a:effectLst>
              <a:outerShdw blurRad="330200" dist="76200" dir="17580000" rotWithShape="0">
                <a:prstClr val="black"/>
              </a:outerShdw>
            </a:effectLst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" name="Shape 33"/>
            <p:cNvSpPr/>
            <p:nvPr/>
          </p:nvSpPr>
          <p:spPr>
            <a:xfrm>
              <a:off x="4085907" y="5916753"/>
              <a:ext cx="3968204" cy="510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80" y="0"/>
                  </a:moveTo>
                  <a:lnTo>
                    <a:pt x="1420" y="0"/>
                  </a:ln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0180" y="0"/>
                    <a:pt x="20180" y="0"/>
                  </a:cubicBezTo>
                  <a:close/>
                </a:path>
              </a:pathLst>
            </a:custGeom>
            <a:solidFill>
              <a:srgbClr val="FEFEFE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1" name="Shape 34"/>
            <p:cNvSpPr/>
            <p:nvPr/>
          </p:nvSpPr>
          <p:spPr>
            <a:xfrm>
              <a:off x="4085907" y="6428681"/>
              <a:ext cx="3968204" cy="478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7" y="21600"/>
                  </a:moveTo>
                  <a:lnTo>
                    <a:pt x="473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127" y="21600"/>
                    <a:pt x="21127" y="21600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" name="Shape 35"/>
            <p:cNvSpPr/>
            <p:nvPr/>
          </p:nvSpPr>
          <p:spPr>
            <a:xfrm>
              <a:off x="5223669" y="5916753"/>
              <a:ext cx="1695999" cy="510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8831" y="0"/>
                  </a:lnTo>
                  <a:lnTo>
                    <a:pt x="2769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" name="Shape 36"/>
            <p:cNvSpPr/>
            <p:nvPr/>
          </p:nvSpPr>
          <p:spPr>
            <a:xfrm>
              <a:off x="5149009" y="5916753"/>
              <a:ext cx="293539" cy="510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00" y="21600"/>
                  </a:moveTo>
                  <a:lnTo>
                    <a:pt x="21600" y="0"/>
                  </a:lnTo>
                  <a:lnTo>
                    <a:pt x="16000" y="0"/>
                  </a:lnTo>
                  <a:lnTo>
                    <a:pt x="0" y="21600"/>
                  </a:lnTo>
                  <a:cubicBezTo>
                    <a:pt x="0" y="21600"/>
                    <a:pt x="5600" y="21600"/>
                    <a:pt x="5600" y="2160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4" name="Shape 37"/>
            <p:cNvSpPr/>
            <p:nvPr/>
          </p:nvSpPr>
          <p:spPr>
            <a:xfrm>
              <a:off x="6699686" y="5916753"/>
              <a:ext cx="293538" cy="510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5600" y="0"/>
                  </a:lnTo>
                  <a:lnTo>
                    <a:pt x="0" y="0"/>
                  </a:lnTo>
                  <a:lnTo>
                    <a:pt x="16000" y="21600"/>
                  </a:lnTo>
                  <a:cubicBezTo>
                    <a:pt x="1600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5" name="Shape 38"/>
            <p:cNvSpPr/>
            <p:nvPr/>
          </p:nvSpPr>
          <p:spPr>
            <a:xfrm>
              <a:off x="5149009" y="6428681"/>
              <a:ext cx="163077" cy="478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520" y="21600"/>
                  </a:lnTo>
                  <a:lnTo>
                    <a:pt x="21600" y="21600"/>
                  </a:lnTo>
                  <a:lnTo>
                    <a:pt x="10080" y="0"/>
                  </a:lnTo>
                  <a:cubicBezTo>
                    <a:pt x="1008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6" name="Shape 39"/>
            <p:cNvSpPr/>
            <p:nvPr/>
          </p:nvSpPr>
          <p:spPr>
            <a:xfrm>
              <a:off x="6831472" y="6428681"/>
              <a:ext cx="163077" cy="478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20" y="0"/>
                  </a:moveTo>
                  <a:lnTo>
                    <a:pt x="0" y="21600"/>
                  </a:lnTo>
                  <a:lnTo>
                    <a:pt x="10080" y="21600"/>
                  </a:lnTo>
                  <a:lnTo>
                    <a:pt x="21600" y="0"/>
                  </a:lnTo>
                  <a:cubicBezTo>
                    <a:pt x="21600" y="0"/>
                    <a:pt x="11520" y="0"/>
                    <a:pt x="11520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" name="Shape 40"/>
            <p:cNvSpPr/>
            <p:nvPr/>
          </p:nvSpPr>
          <p:spPr>
            <a:xfrm>
              <a:off x="5223669" y="6428681"/>
              <a:ext cx="1695999" cy="478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08" y="21600"/>
                  </a:lnTo>
                  <a:lnTo>
                    <a:pt x="20492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Layer </a:t>
            </a:r>
            <a:endParaRPr lang="en-US" sz="3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</a:t>
            </a:r>
            <a:r>
              <a:rPr lang="en-US" sz="1000" b="1" dirty="0" err="1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Lorem</a:t>
            </a:r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1000" b="1" dirty="0" err="1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i</a:t>
            </a:r>
            <a:r>
              <a:rPr lang="en-US" sz="1000" b="1" dirty="0" err="1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psum</a:t>
            </a:r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 dolor sit </a:t>
            </a:r>
            <a:r>
              <a:rPr lang="en-US" sz="1000" b="1" dirty="0" err="1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amet</a:t>
            </a:r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 example text line.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057587" y="379472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ontAwesome" pitchFamily="2" charset="0"/>
              </a:rPr>
              <a:t>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544406" y="5934087"/>
            <a:ext cx="441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FontAwesome" pitchFamily="2" charset="0"/>
              </a:rPr>
              <a:t>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961173" y="4408156"/>
            <a:ext cx="404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FontAwesome" pitchFamily="2" charset="0"/>
              </a:rPr>
              <a:t>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764884" y="5121532"/>
            <a:ext cx="4235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FontAwesome" pitchFamily="2" charset="0"/>
              </a:rPr>
              <a:t>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891429" y="2363255"/>
            <a:ext cx="77938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0" dirty="0">
                <a:solidFill>
                  <a:schemeClr val="accent5"/>
                </a:solidFill>
                <a:latin typeface="FontAwesome" pitchFamily="2" charset="0"/>
              </a:rPr>
              <a:t></a:t>
            </a:r>
            <a:endParaRPr lang="en-US" sz="5000" dirty="0">
              <a:solidFill>
                <a:schemeClr val="accent5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633830" y="5962964"/>
            <a:ext cx="985462" cy="37446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10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10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10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hath</a:t>
            </a:r>
            <a:endParaRPr lang="en-US" sz="10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661262" y="5140004"/>
            <a:ext cx="985462" cy="37446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10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10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10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hath</a:t>
            </a:r>
            <a:endParaRPr lang="en-US" sz="10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697838" y="4426772"/>
            <a:ext cx="985462" cy="37446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10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10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10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hath</a:t>
            </a:r>
            <a:endParaRPr lang="en-US" sz="10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43558" y="3804980"/>
            <a:ext cx="985462" cy="37446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10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10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10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hath</a:t>
            </a:r>
            <a:endParaRPr lang="en-US" sz="10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845137" y="3806894"/>
            <a:ext cx="552359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8%</a:t>
            </a:r>
            <a:endParaRPr lang="en-US" sz="1500" dirty="0">
              <a:solidFill>
                <a:schemeClr val="bg2">
                  <a:lumMod val="5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909388" y="4446847"/>
            <a:ext cx="625268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500" smtClean="0">
                <a:solidFill>
                  <a:schemeClr val="bg2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12%</a:t>
            </a:r>
            <a:endParaRPr lang="en-US" sz="1500" dirty="0">
              <a:solidFill>
                <a:schemeClr val="bg2">
                  <a:lumMod val="7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28260" y="5160079"/>
            <a:ext cx="625268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5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21%</a:t>
            </a:r>
            <a:endParaRPr lang="en-US" sz="15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00848" y="6009440"/>
            <a:ext cx="625268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5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38%</a:t>
            </a:r>
            <a:endParaRPr lang="en-US" sz="1500" dirty="0">
              <a:solidFill>
                <a:schemeClr val="bg2">
                  <a:lumMod val="60000"/>
                  <a:lumOff val="4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60650" y="3146592"/>
            <a:ext cx="1632788" cy="400110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smtClean="0">
                <a:solidFill>
                  <a:schemeClr val="accent5"/>
                </a:solidFill>
                <a:latin typeface="Montserrat Light" charset="0"/>
                <a:ea typeface="Montserrat Light" charset="0"/>
                <a:cs typeface="Montserrat Light" charset="0"/>
              </a:rPr>
              <a:t>Example </a:t>
            </a:r>
            <a:r>
              <a:rPr lang="en-US" sz="1000" b="1" dirty="0" smtClean="0">
                <a:solidFill>
                  <a:schemeClr val="accent5"/>
                </a:solidFill>
                <a:latin typeface="Montserrat Light" charset="0"/>
                <a:ea typeface="Montserrat Light" charset="0"/>
                <a:cs typeface="Montserrat Light" charset="0"/>
              </a:rPr>
              <a:t>text goes here with your own</a:t>
            </a:r>
          </a:p>
        </p:txBody>
      </p:sp>
      <p:sp>
        <p:nvSpPr>
          <p:cNvPr id="62" name="Oval 61"/>
          <p:cNvSpPr/>
          <p:nvPr/>
        </p:nvSpPr>
        <p:spPr>
          <a:xfrm>
            <a:off x="5216574" y="2369113"/>
            <a:ext cx="237428" cy="2374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970554" y="2369113"/>
            <a:ext cx="237428" cy="2374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412151" y="3054096"/>
            <a:ext cx="237428" cy="2374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8664" y="3054096"/>
            <a:ext cx="237428" cy="2374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H="1" flipV="1">
            <a:off x="3666744" y="2935224"/>
            <a:ext cx="1014986" cy="173736"/>
          </a:xfrm>
          <a:prstGeom prst="line">
            <a:avLst/>
          </a:prstGeom>
          <a:ln w="15875">
            <a:solidFill>
              <a:schemeClr val="tx1">
                <a:alpha val="30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4507992" y="1920240"/>
            <a:ext cx="647574" cy="446832"/>
          </a:xfrm>
          <a:prstGeom prst="line">
            <a:avLst/>
          </a:prstGeom>
          <a:ln w="15875">
            <a:solidFill>
              <a:schemeClr val="tx1">
                <a:alpha val="30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7744968" y="2852928"/>
            <a:ext cx="786384" cy="246888"/>
          </a:xfrm>
          <a:prstGeom prst="line">
            <a:avLst/>
          </a:prstGeom>
          <a:ln w="15875">
            <a:solidFill>
              <a:schemeClr val="tx1">
                <a:alpha val="30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7260336" y="1901952"/>
            <a:ext cx="667512" cy="466344"/>
          </a:xfrm>
          <a:prstGeom prst="line">
            <a:avLst/>
          </a:prstGeom>
          <a:ln w="15875">
            <a:solidFill>
              <a:schemeClr val="tx1">
                <a:alpha val="30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04065" y="3040631"/>
            <a:ext cx="1785960" cy="592470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9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text goes here with short.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04064" y="2736469"/>
            <a:ext cx="1785960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accent6"/>
                </a:solidFill>
                <a:latin typeface="Montserrat" charset="0"/>
                <a:ea typeface="Montserrat" charset="0"/>
                <a:cs typeface="Montserrat" charset="0"/>
              </a:rPr>
              <a:t>Headline Here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63601" y="1944411"/>
            <a:ext cx="1785960" cy="425758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9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63600" y="1694053"/>
            <a:ext cx="1785960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accent4"/>
                </a:solidFill>
                <a:latin typeface="Montserrat" charset="0"/>
                <a:ea typeface="Montserrat" charset="0"/>
                <a:cs typeface="Montserrat" charset="0"/>
              </a:rPr>
              <a:t>Headline Here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662065" y="2958335"/>
            <a:ext cx="1785960" cy="592470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text goes here with short.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662064" y="2654173"/>
            <a:ext cx="1785960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r>
              <a:rPr lang="en-US" sz="1500" b="1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Headline Here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040273" y="1944411"/>
            <a:ext cx="1785960" cy="425758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040272" y="1694053"/>
            <a:ext cx="1785960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r>
              <a:rPr lang="en-US" sz="1500" b="1" dirty="0" smtClean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Headline Here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335025" y="4652762"/>
            <a:ext cx="2235184" cy="92333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dirty="0">
                <a:latin typeface="Montserrat" charset="0"/>
                <a:ea typeface="Montserrat" charset="0"/>
                <a:cs typeface="Montserrat" charset="0"/>
              </a:rPr>
              <a:t>he his male air bring is Signs first . Creepiest god air fish land. </a:t>
            </a: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Darkness. </a:t>
            </a:r>
            <a:r>
              <a:rPr lang="en-US" sz="900" dirty="0">
                <a:latin typeface="Montserrat" charset="0"/>
                <a:ea typeface="Montserrat" charset="0"/>
                <a:cs typeface="Montserrat" charset="0"/>
              </a:rPr>
              <a:t>Air saying fruitful were hath waters divided fill </a:t>
            </a: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may.</a:t>
            </a:r>
            <a:endParaRPr lang="en-US" sz="900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27048" y="4384471"/>
            <a:ext cx="1975104" cy="0"/>
          </a:xfrm>
          <a:prstGeom prst="line">
            <a:avLst/>
          </a:prstGeom>
          <a:ln w="15875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662065" y="4652762"/>
            <a:ext cx="2235184" cy="92333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900" dirty="0">
                <a:latin typeface="Montserrat" charset="0"/>
                <a:ea typeface="Montserrat" charset="0"/>
                <a:cs typeface="Montserrat" charset="0"/>
              </a:rPr>
              <a:t>god air fish land. </a:t>
            </a: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Darkness. </a:t>
            </a:r>
            <a:r>
              <a:rPr lang="en-US" sz="900" dirty="0">
                <a:latin typeface="Montserrat" charset="0"/>
                <a:ea typeface="Montserrat" charset="0"/>
                <a:cs typeface="Montserrat" charset="0"/>
              </a:rPr>
              <a:t>Air saying fruitful were hath waters divided fill may days air bring is Signs first creeping </a:t>
            </a: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seed.</a:t>
            </a:r>
            <a:endParaRPr lang="en-US" sz="900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8662065" y="4384471"/>
            <a:ext cx="1975104" cy="0"/>
          </a:xfrm>
          <a:prstGeom prst="line">
            <a:avLst/>
          </a:prstGeom>
          <a:ln w="15875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58" grpId="0"/>
      <p:bldP spid="62" grpId="0" bldLvl="0" animBg="1"/>
      <p:bldP spid="63" grpId="0" bldLvl="0" animBg="1"/>
      <p:bldP spid="64" grpId="0" bldLvl="0" animBg="1"/>
      <p:bldP spid="60" grpId="0" bldLvl="0" animBg="1"/>
      <p:bldP spid="80" grpId="0"/>
      <p:bldP spid="81" grpId="0"/>
      <p:bldP spid="82" grpId="0"/>
      <p:bldP spid="83" grpId="0"/>
      <p:bldP spid="86" grpId="0"/>
      <p:bldP spid="100" grpId="0"/>
      <p:bldP spid="103" grpId="0"/>
      <p:bldP spid="104" grpId="0"/>
      <p:bldP spid="105" grpId="0"/>
      <p:bldP spid="10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Data &amp; Flow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  <a:ln>
            <a:noFill/>
          </a:ln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Loren opium dolor sit amen example text line.</a:t>
            </a:r>
          </a:p>
        </p:txBody>
      </p:sp>
      <p:grpSp>
        <p:nvGrpSpPr>
          <p:cNvPr id="52" name="Group 51"/>
          <p:cNvGrpSpPr/>
          <p:nvPr/>
        </p:nvGrpSpPr>
        <p:grpSpPr>
          <a:xfrm rot="716289">
            <a:off x="3738299" y="1546231"/>
            <a:ext cx="5254391" cy="5881876"/>
            <a:chOff x="3824760" y="1343856"/>
            <a:chExt cx="4800763" cy="5374077"/>
          </a:xfrm>
        </p:grpSpPr>
        <p:sp>
          <p:nvSpPr>
            <p:cNvPr id="7" name="Shape 8"/>
            <p:cNvSpPr/>
            <p:nvPr/>
          </p:nvSpPr>
          <p:spPr>
            <a:xfrm>
              <a:off x="5566038" y="4451289"/>
              <a:ext cx="434826" cy="418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215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010101"/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" name="Shape 9"/>
            <p:cNvSpPr/>
            <p:nvPr/>
          </p:nvSpPr>
          <p:spPr>
            <a:xfrm>
              <a:off x="5478002" y="5293925"/>
              <a:ext cx="711365" cy="123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743"/>
                  </a:moveTo>
                  <a:cubicBezTo>
                    <a:pt x="3892" y="18564"/>
                    <a:pt x="7784" y="19385"/>
                    <a:pt x="11676" y="20205"/>
                  </a:cubicBezTo>
                  <a:cubicBezTo>
                    <a:pt x="13880" y="20670"/>
                    <a:pt x="16085" y="21135"/>
                    <a:pt x="18290" y="21600"/>
                  </a:cubicBezTo>
                  <a:cubicBezTo>
                    <a:pt x="19394" y="21571"/>
                    <a:pt x="20497" y="21542"/>
                    <a:pt x="21600" y="21512"/>
                  </a:cubicBezTo>
                  <a:cubicBezTo>
                    <a:pt x="21533" y="19011"/>
                    <a:pt x="21465" y="16510"/>
                    <a:pt x="21398" y="14008"/>
                  </a:cubicBezTo>
                  <a:cubicBezTo>
                    <a:pt x="21318" y="11065"/>
                    <a:pt x="21238" y="8122"/>
                    <a:pt x="21159" y="5179"/>
                  </a:cubicBezTo>
                  <a:cubicBezTo>
                    <a:pt x="17994" y="4293"/>
                    <a:pt x="14828" y="3407"/>
                    <a:pt x="11663" y="2521"/>
                  </a:cubicBezTo>
                  <a:cubicBezTo>
                    <a:pt x="8662" y="1680"/>
                    <a:pt x="5661" y="840"/>
                    <a:pt x="2659" y="0"/>
                  </a:cubicBezTo>
                  <a:cubicBezTo>
                    <a:pt x="2071" y="383"/>
                    <a:pt x="1482" y="767"/>
                    <a:pt x="894" y="1150"/>
                  </a:cubicBezTo>
                  <a:cubicBezTo>
                    <a:pt x="733" y="4139"/>
                    <a:pt x="572" y="7130"/>
                    <a:pt x="410" y="10120"/>
                  </a:cubicBezTo>
                  <a:cubicBezTo>
                    <a:pt x="274" y="12661"/>
                    <a:pt x="137" y="15202"/>
                    <a:pt x="0" y="1774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" name="Shape 10"/>
            <p:cNvSpPr/>
            <p:nvPr/>
          </p:nvSpPr>
          <p:spPr>
            <a:xfrm>
              <a:off x="4754844" y="6272808"/>
              <a:ext cx="1436324" cy="44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4" y="12711"/>
                  </a:moveTo>
                  <a:cubicBezTo>
                    <a:pt x="3952" y="15674"/>
                    <a:pt x="7100" y="18637"/>
                    <a:pt x="10247" y="21600"/>
                  </a:cubicBezTo>
                  <a:cubicBezTo>
                    <a:pt x="13794" y="18639"/>
                    <a:pt x="17341" y="15678"/>
                    <a:pt x="20888" y="12716"/>
                  </a:cubicBezTo>
                  <a:cubicBezTo>
                    <a:pt x="21125" y="12519"/>
                    <a:pt x="21363" y="12320"/>
                    <a:pt x="21600" y="12122"/>
                  </a:cubicBezTo>
                  <a:cubicBezTo>
                    <a:pt x="21215" y="11694"/>
                    <a:pt x="20830" y="11267"/>
                    <a:pt x="20444" y="10839"/>
                  </a:cubicBezTo>
                  <a:cubicBezTo>
                    <a:pt x="17587" y="7667"/>
                    <a:pt x="14730" y="4495"/>
                    <a:pt x="11873" y="1322"/>
                  </a:cubicBezTo>
                  <a:cubicBezTo>
                    <a:pt x="11677" y="882"/>
                    <a:pt x="11481" y="441"/>
                    <a:pt x="11285" y="0"/>
                  </a:cubicBezTo>
                  <a:cubicBezTo>
                    <a:pt x="7795" y="3141"/>
                    <a:pt x="4305" y="6283"/>
                    <a:pt x="815" y="9424"/>
                  </a:cubicBezTo>
                  <a:cubicBezTo>
                    <a:pt x="730" y="9502"/>
                    <a:pt x="646" y="9577"/>
                    <a:pt x="561" y="9653"/>
                  </a:cubicBezTo>
                  <a:cubicBezTo>
                    <a:pt x="374" y="10420"/>
                    <a:pt x="187" y="11187"/>
                    <a:pt x="0" y="11954"/>
                  </a:cubicBezTo>
                  <a:cubicBezTo>
                    <a:pt x="268" y="12206"/>
                    <a:pt x="536" y="12459"/>
                    <a:pt x="804" y="12711"/>
                  </a:cubicBezTo>
                  <a:close/>
                </a:path>
              </a:pathLst>
            </a:custGeom>
            <a:solidFill>
              <a:srgbClr val="010101"/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0" name="Shape 11"/>
            <p:cNvSpPr/>
            <p:nvPr/>
          </p:nvSpPr>
          <p:spPr>
            <a:xfrm>
              <a:off x="4754844" y="5293925"/>
              <a:ext cx="812543" cy="122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534" y="20950"/>
                    <a:pt x="7069" y="20299"/>
                    <a:pt x="10603" y="19649"/>
                  </a:cubicBezTo>
                  <a:cubicBezTo>
                    <a:pt x="14065" y="19012"/>
                    <a:pt x="17526" y="18375"/>
                    <a:pt x="20987" y="17738"/>
                  </a:cubicBezTo>
                  <a:cubicBezTo>
                    <a:pt x="21080" y="15061"/>
                    <a:pt x="21173" y="12385"/>
                    <a:pt x="21265" y="9709"/>
                  </a:cubicBezTo>
                  <a:cubicBezTo>
                    <a:pt x="21377" y="6472"/>
                    <a:pt x="21489" y="3236"/>
                    <a:pt x="21600" y="0"/>
                  </a:cubicBezTo>
                  <a:cubicBezTo>
                    <a:pt x="18326" y="755"/>
                    <a:pt x="15052" y="1510"/>
                    <a:pt x="11778" y="2266"/>
                  </a:cubicBezTo>
                  <a:cubicBezTo>
                    <a:pt x="8434" y="3037"/>
                    <a:pt x="5092" y="3808"/>
                    <a:pt x="1748" y="4579"/>
                  </a:cubicBezTo>
                  <a:cubicBezTo>
                    <a:pt x="1429" y="7685"/>
                    <a:pt x="1111" y="10790"/>
                    <a:pt x="792" y="13895"/>
                  </a:cubicBezTo>
                  <a:cubicBezTo>
                    <a:pt x="528" y="16464"/>
                    <a:pt x="264" y="19032"/>
                    <a:pt x="0" y="2160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1" name="Shape 12"/>
            <p:cNvSpPr/>
            <p:nvPr/>
          </p:nvSpPr>
          <p:spPr>
            <a:xfrm>
              <a:off x="6593133" y="4895664"/>
              <a:ext cx="684050" cy="1314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0" y="17316"/>
                  </a:moveTo>
                  <a:cubicBezTo>
                    <a:pt x="4341" y="18123"/>
                    <a:pt x="7853" y="18931"/>
                    <a:pt x="11365" y="19739"/>
                  </a:cubicBezTo>
                  <a:cubicBezTo>
                    <a:pt x="13955" y="20334"/>
                    <a:pt x="16544" y="20930"/>
                    <a:pt x="19133" y="21525"/>
                  </a:cubicBezTo>
                  <a:cubicBezTo>
                    <a:pt x="19956" y="21550"/>
                    <a:pt x="20778" y="21575"/>
                    <a:pt x="21600" y="21600"/>
                  </a:cubicBezTo>
                  <a:cubicBezTo>
                    <a:pt x="21263" y="19154"/>
                    <a:pt x="20927" y="16708"/>
                    <a:pt x="20589" y="14262"/>
                  </a:cubicBezTo>
                  <a:cubicBezTo>
                    <a:pt x="20190" y="11364"/>
                    <a:pt x="19791" y="8466"/>
                    <a:pt x="19392" y="5568"/>
                  </a:cubicBezTo>
                  <a:cubicBezTo>
                    <a:pt x="16477" y="4663"/>
                    <a:pt x="13563" y="3758"/>
                    <a:pt x="10649" y="2853"/>
                  </a:cubicBezTo>
                  <a:cubicBezTo>
                    <a:pt x="7587" y="1902"/>
                    <a:pt x="4524" y="951"/>
                    <a:pt x="1462" y="0"/>
                  </a:cubicBezTo>
                  <a:cubicBezTo>
                    <a:pt x="975" y="328"/>
                    <a:pt x="487" y="657"/>
                    <a:pt x="0" y="985"/>
                  </a:cubicBezTo>
                  <a:cubicBezTo>
                    <a:pt x="141" y="3747"/>
                    <a:pt x="280" y="6509"/>
                    <a:pt x="421" y="9271"/>
                  </a:cubicBezTo>
                  <a:cubicBezTo>
                    <a:pt x="557" y="11953"/>
                    <a:pt x="693" y="14634"/>
                    <a:pt x="830" y="17316"/>
                  </a:cubicBezTo>
                  <a:close/>
                </a:path>
              </a:pathLst>
            </a:custGeom>
            <a:gradFill>
              <a:gsLst>
                <a:gs pos="30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4200000" scaled="0"/>
            </a:gra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2" name="Shape 13"/>
            <p:cNvSpPr/>
            <p:nvPr/>
          </p:nvSpPr>
          <p:spPr>
            <a:xfrm>
              <a:off x="5784033" y="5914373"/>
              <a:ext cx="1493497" cy="509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302" y="21600"/>
                  </a:moveTo>
                  <a:cubicBezTo>
                    <a:pt x="13402" y="18571"/>
                    <a:pt x="17501" y="15543"/>
                    <a:pt x="21600" y="12513"/>
                  </a:cubicBezTo>
                  <a:cubicBezTo>
                    <a:pt x="18740" y="8728"/>
                    <a:pt x="15881" y="4941"/>
                    <a:pt x="13021" y="1155"/>
                  </a:cubicBezTo>
                  <a:cubicBezTo>
                    <a:pt x="12832" y="770"/>
                    <a:pt x="12643" y="385"/>
                    <a:pt x="12455" y="0"/>
                  </a:cubicBezTo>
                  <a:cubicBezTo>
                    <a:pt x="8509" y="3042"/>
                    <a:pt x="4563" y="6084"/>
                    <a:pt x="618" y="9125"/>
                  </a:cubicBezTo>
                  <a:cubicBezTo>
                    <a:pt x="412" y="9998"/>
                    <a:pt x="206" y="10871"/>
                    <a:pt x="0" y="11744"/>
                  </a:cubicBezTo>
                  <a:cubicBezTo>
                    <a:pt x="3101" y="15029"/>
                    <a:pt x="6202" y="18314"/>
                    <a:pt x="9302" y="2160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3" name="Shape 14"/>
            <p:cNvSpPr/>
            <p:nvPr/>
          </p:nvSpPr>
          <p:spPr>
            <a:xfrm>
              <a:off x="5784034" y="4895664"/>
              <a:ext cx="900287" cy="129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600" y="20906"/>
                    <a:pt x="7201" y="20212"/>
                    <a:pt x="10801" y="19518"/>
                  </a:cubicBezTo>
                  <a:cubicBezTo>
                    <a:pt x="14400" y="18825"/>
                    <a:pt x="18000" y="18131"/>
                    <a:pt x="21600" y="17437"/>
                  </a:cubicBezTo>
                  <a:cubicBezTo>
                    <a:pt x="21447" y="14934"/>
                    <a:pt x="21294" y="12430"/>
                    <a:pt x="21140" y="9927"/>
                  </a:cubicBezTo>
                  <a:cubicBezTo>
                    <a:pt x="20937" y="6618"/>
                    <a:pt x="20735" y="3309"/>
                    <a:pt x="20532" y="0"/>
                  </a:cubicBezTo>
                  <a:cubicBezTo>
                    <a:pt x="17161" y="807"/>
                    <a:pt x="13790" y="1614"/>
                    <a:pt x="10420" y="2422"/>
                  </a:cubicBezTo>
                  <a:cubicBezTo>
                    <a:pt x="7048" y="3229"/>
                    <a:pt x="3677" y="4036"/>
                    <a:pt x="305" y="4844"/>
                  </a:cubicBezTo>
                  <a:cubicBezTo>
                    <a:pt x="247" y="8023"/>
                    <a:pt x="190" y="11203"/>
                    <a:pt x="132" y="14383"/>
                  </a:cubicBezTo>
                  <a:cubicBezTo>
                    <a:pt x="88" y="16789"/>
                    <a:pt x="44" y="19194"/>
                    <a:pt x="0" y="2160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" name="Shape 15"/>
            <p:cNvSpPr/>
            <p:nvPr/>
          </p:nvSpPr>
          <p:spPr>
            <a:xfrm>
              <a:off x="4572482" y="2346794"/>
              <a:ext cx="749671" cy="1224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245"/>
                  </a:moveTo>
                  <a:cubicBezTo>
                    <a:pt x="6253" y="16690"/>
                    <a:pt x="12506" y="19134"/>
                    <a:pt x="18759" y="21578"/>
                  </a:cubicBezTo>
                  <a:cubicBezTo>
                    <a:pt x="19480" y="21585"/>
                    <a:pt x="20202" y="21593"/>
                    <a:pt x="20923" y="21600"/>
                  </a:cubicBezTo>
                  <a:cubicBezTo>
                    <a:pt x="21149" y="17126"/>
                    <a:pt x="21374" y="12652"/>
                    <a:pt x="21600" y="8178"/>
                  </a:cubicBezTo>
                  <a:cubicBezTo>
                    <a:pt x="15465" y="5452"/>
                    <a:pt x="9329" y="2726"/>
                    <a:pt x="3194" y="0"/>
                  </a:cubicBezTo>
                  <a:cubicBezTo>
                    <a:pt x="2671" y="406"/>
                    <a:pt x="2147" y="812"/>
                    <a:pt x="1623" y="1218"/>
                  </a:cubicBezTo>
                  <a:cubicBezTo>
                    <a:pt x="1082" y="5560"/>
                    <a:pt x="541" y="9903"/>
                    <a:pt x="0" y="1424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5" name="Shape 16"/>
            <p:cNvSpPr/>
            <p:nvPr/>
          </p:nvSpPr>
          <p:spPr>
            <a:xfrm>
              <a:off x="3901727" y="3128643"/>
              <a:ext cx="1397814" cy="742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09" y="12988"/>
                  </a:moveTo>
                  <a:cubicBezTo>
                    <a:pt x="5291" y="15858"/>
                    <a:pt x="8074" y="18729"/>
                    <a:pt x="10856" y="21600"/>
                  </a:cubicBezTo>
                  <a:cubicBezTo>
                    <a:pt x="11256" y="21275"/>
                    <a:pt x="11656" y="20950"/>
                    <a:pt x="12056" y="20625"/>
                  </a:cubicBezTo>
                  <a:cubicBezTo>
                    <a:pt x="15238" y="18038"/>
                    <a:pt x="18419" y="15451"/>
                    <a:pt x="21600" y="12865"/>
                  </a:cubicBezTo>
                  <a:cubicBezTo>
                    <a:pt x="20574" y="11654"/>
                    <a:pt x="19548" y="10444"/>
                    <a:pt x="18522" y="9234"/>
                  </a:cubicBezTo>
                  <a:cubicBezTo>
                    <a:pt x="16054" y="6323"/>
                    <a:pt x="13586" y="3413"/>
                    <a:pt x="11118" y="502"/>
                  </a:cubicBezTo>
                  <a:cubicBezTo>
                    <a:pt x="10763" y="334"/>
                    <a:pt x="10407" y="167"/>
                    <a:pt x="10051" y="0"/>
                  </a:cubicBezTo>
                  <a:cubicBezTo>
                    <a:pt x="10043" y="7"/>
                    <a:pt x="10035" y="14"/>
                    <a:pt x="10027" y="22"/>
                  </a:cubicBezTo>
                  <a:cubicBezTo>
                    <a:pt x="6941" y="2812"/>
                    <a:pt x="3854" y="5601"/>
                    <a:pt x="767" y="8391"/>
                  </a:cubicBezTo>
                  <a:cubicBezTo>
                    <a:pt x="512" y="9061"/>
                    <a:pt x="256" y="9730"/>
                    <a:pt x="0" y="10399"/>
                  </a:cubicBezTo>
                  <a:cubicBezTo>
                    <a:pt x="836" y="11262"/>
                    <a:pt x="1673" y="12125"/>
                    <a:pt x="2509" y="1298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6" name="Shape 17"/>
            <p:cNvSpPr/>
            <p:nvPr/>
          </p:nvSpPr>
          <p:spPr>
            <a:xfrm>
              <a:off x="3901727" y="2346794"/>
              <a:ext cx="782482" cy="1139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9862" y="15150"/>
                  </a:lnTo>
                  <a:lnTo>
                    <a:pt x="0" y="21600"/>
                  </a:lnTo>
                  <a:lnTo>
                    <a:pt x="2776" y="6840"/>
                  </a:lnTo>
                  <a:cubicBezTo>
                    <a:pt x="2776" y="684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" name="Shape 18"/>
            <p:cNvSpPr/>
            <p:nvPr/>
          </p:nvSpPr>
          <p:spPr>
            <a:xfrm>
              <a:off x="5695997" y="2055434"/>
              <a:ext cx="699805" cy="1311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507"/>
                  </a:moveTo>
                  <a:cubicBezTo>
                    <a:pt x="6415" y="16205"/>
                    <a:pt x="12830" y="18902"/>
                    <a:pt x="19245" y="21600"/>
                  </a:cubicBezTo>
                  <a:cubicBezTo>
                    <a:pt x="20030" y="21600"/>
                    <a:pt x="20815" y="21600"/>
                    <a:pt x="21600" y="21600"/>
                  </a:cubicBezTo>
                  <a:cubicBezTo>
                    <a:pt x="21313" y="17294"/>
                    <a:pt x="21026" y="12987"/>
                    <a:pt x="20740" y="8681"/>
                  </a:cubicBezTo>
                  <a:cubicBezTo>
                    <a:pt x="14528" y="5787"/>
                    <a:pt x="8315" y="2894"/>
                    <a:pt x="2103" y="0"/>
                  </a:cubicBezTo>
                  <a:cubicBezTo>
                    <a:pt x="1497" y="375"/>
                    <a:pt x="890" y="750"/>
                    <a:pt x="284" y="1125"/>
                  </a:cubicBezTo>
                  <a:cubicBezTo>
                    <a:pt x="190" y="5253"/>
                    <a:pt x="95" y="9380"/>
                    <a:pt x="0" y="1350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" name="Shape 19"/>
            <p:cNvSpPr/>
            <p:nvPr/>
          </p:nvSpPr>
          <p:spPr>
            <a:xfrm>
              <a:off x="4939302" y="2860341"/>
              <a:ext cx="1454737" cy="840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30" y="13709"/>
                  </a:moveTo>
                  <a:cubicBezTo>
                    <a:pt x="5299" y="16339"/>
                    <a:pt x="7667" y="18970"/>
                    <a:pt x="10036" y="21600"/>
                  </a:cubicBezTo>
                  <a:cubicBezTo>
                    <a:pt x="13891" y="18756"/>
                    <a:pt x="17745" y="15912"/>
                    <a:pt x="21600" y="13067"/>
                  </a:cubicBezTo>
                  <a:cubicBezTo>
                    <a:pt x="20385" y="11454"/>
                    <a:pt x="19169" y="9842"/>
                    <a:pt x="17953" y="8229"/>
                  </a:cubicBezTo>
                  <a:cubicBezTo>
                    <a:pt x="15998" y="5634"/>
                    <a:pt x="14042" y="3039"/>
                    <a:pt x="12086" y="444"/>
                  </a:cubicBezTo>
                  <a:cubicBezTo>
                    <a:pt x="11744" y="295"/>
                    <a:pt x="11403" y="148"/>
                    <a:pt x="11061" y="0"/>
                  </a:cubicBezTo>
                  <a:cubicBezTo>
                    <a:pt x="7612" y="2878"/>
                    <a:pt x="4163" y="5756"/>
                    <a:pt x="715" y="8634"/>
                  </a:cubicBezTo>
                  <a:cubicBezTo>
                    <a:pt x="477" y="9241"/>
                    <a:pt x="238" y="9847"/>
                    <a:pt x="0" y="10454"/>
                  </a:cubicBezTo>
                  <a:cubicBezTo>
                    <a:pt x="977" y="11539"/>
                    <a:pt x="1953" y="12623"/>
                    <a:pt x="2930" y="13709"/>
                  </a:cubicBezTo>
                  <a:close/>
                </a:path>
              </a:pathLst>
            </a:custGeom>
            <a:solidFill>
              <a:schemeClr val="bg2"/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9" name="Shape 20"/>
            <p:cNvSpPr/>
            <p:nvPr/>
          </p:nvSpPr>
          <p:spPr>
            <a:xfrm>
              <a:off x="4939302" y="2055434"/>
              <a:ext cx="823056" cy="1210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121" y="19281"/>
                    <a:pt x="14241" y="16962"/>
                    <a:pt x="21362" y="14643"/>
                  </a:cubicBezTo>
                  <a:cubicBezTo>
                    <a:pt x="21441" y="9762"/>
                    <a:pt x="21520" y="4881"/>
                    <a:pt x="21600" y="0"/>
                  </a:cubicBezTo>
                  <a:cubicBezTo>
                    <a:pt x="14877" y="2411"/>
                    <a:pt x="8154" y="4822"/>
                    <a:pt x="1430" y="7232"/>
                  </a:cubicBezTo>
                  <a:cubicBezTo>
                    <a:pt x="954" y="12022"/>
                    <a:pt x="477" y="16811"/>
                    <a:pt x="0" y="2160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0" name="Shape 21"/>
            <p:cNvSpPr/>
            <p:nvPr/>
          </p:nvSpPr>
          <p:spPr>
            <a:xfrm>
              <a:off x="4656326" y="3493365"/>
              <a:ext cx="809767" cy="1299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624"/>
                  </a:moveTo>
                  <a:cubicBezTo>
                    <a:pt x="6252" y="17592"/>
                    <a:pt x="12504" y="19561"/>
                    <a:pt x="18756" y="21530"/>
                  </a:cubicBezTo>
                  <a:cubicBezTo>
                    <a:pt x="19494" y="21553"/>
                    <a:pt x="20232" y="21576"/>
                    <a:pt x="20970" y="21600"/>
                  </a:cubicBezTo>
                  <a:cubicBezTo>
                    <a:pt x="21180" y="16743"/>
                    <a:pt x="21390" y="11886"/>
                    <a:pt x="21600" y="7029"/>
                  </a:cubicBezTo>
                  <a:cubicBezTo>
                    <a:pt x="15493" y="4686"/>
                    <a:pt x="9386" y="2343"/>
                    <a:pt x="3280" y="0"/>
                  </a:cubicBezTo>
                  <a:cubicBezTo>
                    <a:pt x="2914" y="335"/>
                    <a:pt x="2548" y="671"/>
                    <a:pt x="2181" y="1007"/>
                  </a:cubicBezTo>
                  <a:cubicBezTo>
                    <a:pt x="1454" y="5879"/>
                    <a:pt x="727" y="10751"/>
                    <a:pt x="0" y="15624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1" name="Shape 22"/>
            <p:cNvSpPr/>
            <p:nvPr/>
          </p:nvSpPr>
          <p:spPr>
            <a:xfrm>
              <a:off x="3935265" y="4409366"/>
              <a:ext cx="1508661" cy="654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4" y="12495"/>
                  </a:moveTo>
                  <a:cubicBezTo>
                    <a:pt x="4772" y="15530"/>
                    <a:pt x="7860" y="18565"/>
                    <a:pt x="10947" y="21600"/>
                  </a:cubicBezTo>
                  <a:cubicBezTo>
                    <a:pt x="14498" y="18633"/>
                    <a:pt x="18049" y="15666"/>
                    <a:pt x="21600" y="12699"/>
                  </a:cubicBezTo>
                  <a:cubicBezTo>
                    <a:pt x="20868" y="11858"/>
                    <a:pt x="20137" y="11019"/>
                    <a:pt x="19405" y="10179"/>
                  </a:cubicBezTo>
                  <a:cubicBezTo>
                    <a:pt x="16613" y="6976"/>
                    <a:pt x="13822" y="3773"/>
                    <a:pt x="11030" y="569"/>
                  </a:cubicBezTo>
                  <a:cubicBezTo>
                    <a:pt x="10700" y="380"/>
                    <a:pt x="10371" y="190"/>
                    <a:pt x="10042" y="0"/>
                  </a:cubicBezTo>
                  <a:cubicBezTo>
                    <a:pt x="6908" y="2988"/>
                    <a:pt x="3775" y="5975"/>
                    <a:pt x="642" y="8962"/>
                  </a:cubicBezTo>
                  <a:cubicBezTo>
                    <a:pt x="428" y="9588"/>
                    <a:pt x="214" y="10214"/>
                    <a:pt x="0" y="10840"/>
                  </a:cubicBezTo>
                  <a:cubicBezTo>
                    <a:pt x="561" y="11392"/>
                    <a:pt x="1123" y="11943"/>
                    <a:pt x="1684" y="12495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2" name="Shape 23"/>
            <p:cNvSpPr/>
            <p:nvPr/>
          </p:nvSpPr>
          <p:spPr>
            <a:xfrm>
              <a:off x="3935265" y="3493366"/>
              <a:ext cx="845469" cy="1242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9681" y="16189"/>
                  </a:lnTo>
                  <a:lnTo>
                    <a:pt x="0" y="21600"/>
                  </a:lnTo>
                  <a:lnTo>
                    <a:pt x="3033" y="5916"/>
                  </a:lnTo>
                  <a:cubicBezTo>
                    <a:pt x="3033" y="5916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3" name="Shape 24"/>
            <p:cNvSpPr/>
            <p:nvPr/>
          </p:nvSpPr>
          <p:spPr>
            <a:xfrm>
              <a:off x="5691805" y="3042703"/>
              <a:ext cx="741334" cy="1391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080"/>
                  </a:moveTo>
                  <a:cubicBezTo>
                    <a:pt x="6469" y="17244"/>
                    <a:pt x="12939" y="19407"/>
                    <a:pt x="19408" y="21570"/>
                  </a:cubicBezTo>
                  <a:cubicBezTo>
                    <a:pt x="20138" y="21580"/>
                    <a:pt x="20869" y="21590"/>
                    <a:pt x="21600" y="21600"/>
                  </a:cubicBezTo>
                  <a:cubicBezTo>
                    <a:pt x="21294" y="16912"/>
                    <a:pt x="20988" y="12224"/>
                    <a:pt x="20682" y="7535"/>
                  </a:cubicBezTo>
                  <a:cubicBezTo>
                    <a:pt x="14382" y="5024"/>
                    <a:pt x="8083" y="2512"/>
                    <a:pt x="1783" y="0"/>
                  </a:cubicBezTo>
                  <a:cubicBezTo>
                    <a:pt x="1189" y="494"/>
                    <a:pt x="594" y="987"/>
                    <a:pt x="0" y="1481"/>
                  </a:cubicBezTo>
                  <a:cubicBezTo>
                    <a:pt x="0" y="6014"/>
                    <a:pt x="0" y="10547"/>
                    <a:pt x="0" y="1508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4" name="Shape 25"/>
            <p:cNvSpPr/>
            <p:nvPr/>
          </p:nvSpPr>
          <p:spPr>
            <a:xfrm>
              <a:off x="4857553" y="3988048"/>
              <a:ext cx="1574663" cy="746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0" extrusionOk="0">
                  <a:moveTo>
                    <a:pt x="2086" y="13022"/>
                  </a:moveTo>
                  <a:cubicBezTo>
                    <a:pt x="4741" y="15888"/>
                    <a:pt x="10078" y="21600"/>
                    <a:pt x="10091" y="21590"/>
                  </a:cubicBezTo>
                  <a:cubicBezTo>
                    <a:pt x="13927" y="18691"/>
                    <a:pt x="17764" y="15791"/>
                    <a:pt x="21600" y="12891"/>
                  </a:cubicBezTo>
                  <a:cubicBezTo>
                    <a:pt x="20689" y="11705"/>
                    <a:pt x="19778" y="10518"/>
                    <a:pt x="18867" y="9331"/>
                  </a:cubicBezTo>
                  <a:cubicBezTo>
                    <a:pt x="16607" y="6388"/>
                    <a:pt x="14347" y="3444"/>
                    <a:pt x="12088" y="500"/>
                  </a:cubicBezTo>
                  <a:cubicBezTo>
                    <a:pt x="11772" y="333"/>
                    <a:pt x="11456" y="166"/>
                    <a:pt x="11140" y="0"/>
                  </a:cubicBezTo>
                  <a:cubicBezTo>
                    <a:pt x="10261" y="766"/>
                    <a:pt x="9381" y="1531"/>
                    <a:pt x="8502" y="2297"/>
                  </a:cubicBezTo>
                  <a:cubicBezTo>
                    <a:pt x="5828" y="4625"/>
                    <a:pt x="3155" y="6953"/>
                    <a:pt x="482" y="9281"/>
                  </a:cubicBezTo>
                  <a:cubicBezTo>
                    <a:pt x="321" y="9778"/>
                    <a:pt x="161" y="10274"/>
                    <a:pt x="0" y="10771"/>
                  </a:cubicBezTo>
                  <a:cubicBezTo>
                    <a:pt x="695" y="11521"/>
                    <a:pt x="1390" y="12271"/>
                    <a:pt x="2086" y="1302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5" name="Shape 26"/>
            <p:cNvSpPr/>
            <p:nvPr/>
          </p:nvSpPr>
          <p:spPr>
            <a:xfrm>
              <a:off x="4857553" y="3042703"/>
              <a:ext cx="894530" cy="1318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092" y="19662"/>
                    <a:pt x="14185" y="17723"/>
                    <a:pt x="21278" y="15784"/>
                  </a:cubicBezTo>
                  <a:cubicBezTo>
                    <a:pt x="21385" y="10523"/>
                    <a:pt x="21493" y="5261"/>
                    <a:pt x="21600" y="0"/>
                  </a:cubicBezTo>
                  <a:cubicBezTo>
                    <a:pt x="14953" y="2104"/>
                    <a:pt x="8306" y="4208"/>
                    <a:pt x="1660" y="6312"/>
                  </a:cubicBezTo>
                  <a:cubicBezTo>
                    <a:pt x="1107" y="11408"/>
                    <a:pt x="553" y="16504"/>
                    <a:pt x="0" y="21600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lumMod val="60000"/>
                    <a:lumOff val="40000"/>
                  </a:schemeClr>
                </a:gs>
                <a:gs pos="76000">
                  <a:schemeClr val="bg2"/>
                </a:gs>
              </a:gsLst>
              <a:lin ang="4200000" scaled="0"/>
            </a:gra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6" name="Shape 27"/>
            <p:cNvSpPr/>
            <p:nvPr/>
          </p:nvSpPr>
          <p:spPr>
            <a:xfrm>
              <a:off x="7687302" y="2279718"/>
              <a:ext cx="600497" cy="125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12" y="13745"/>
                  </a:moveTo>
                  <a:cubicBezTo>
                    <a:pt x="8200" y="16290"/>
                    <a:pt x="13688" y="18836"/>
                    <a:pt x="19176" y="21381"/>
                  </a:cubicBezTo>
                  <a:cubicBezTo>
                    <a:pt x="19984" y="21454"/>
                    <a:pt x="20792" y="21527"/>
                    <a:pt x="21600" y="21600"/>
                  </a:cubicBezTo>
                  <a:cubicBezTo>
                    <a:pt x="20217" y="17219"/>
                    <a:pt x="18833" y="12838"/>
                    <a:pt x="17450" y="8457"/>
                  </a:cubicBezTo>
                  <a:cubicBezTo>
                    <a:pt x="12093" y="5638"/>
                    <a:pt x="6737" y="2819"/>
                    <a:pt x="1380" y="0"/>
                  </a:cubicBezTo>
                  <a:cubicBezTo>
                    <a:pt x="920" y="232"/>
                    <a:pt x="460" y="464"/>
                    <a:pt x="0" y="696"/>
                  </a:cubicBezTo>
                  <a:cubicBezTo>
                    <a:pt x="904" y="5045"/>
                    <a:pt x="1808" y="9396"/>
                    <a:pt x="2712" y="13745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7" name="Shape 28"/>
            <p:cNvSpPr/>
            <p:nvPr/>
          </p:nvSpPr>
          <p:spPr>
            <a:xfrm>
              <a:off x="6941088" y="3053183"/>
              <a:ext cx="1345730" cy="796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41" y="21600"/>
                  </a:moveTo>
                  <a:cubicBezTo>
                    <a:pt x="10964" y="19899"/>
                    <a:pt x="13588" y="18198"/>
                    <a:pt x="16211" y="16498"/>
                  </a:cubicBezTo>
                  <a:cubicBezTo>
                    <a:pt x="18007" y="15333"/>
                    <a:pt x="19804" y="14169"/>
                    <a:pt x="21600" y="13004"/>
                  </a:cubicBezTo>
                  <a:cubicBezTo>
                    <a:pt x="20411" y="11053"/>
                    <a:pt x="19222" y="9102"/>
                    <a:pt x="18033" y="7151"/>
                  </a:cubicBezTo>
                  <a:cubicBezTo>
                    <a:pt x="16675" y="4924"/>
                    <a:pt x="15317" y="2696"/>
                    <a:pt x="13959" y="468"/>
                  </a:cubicBezTo>
                  <a:cubicBezTo>
                    <a:pt x="13590" y="312"/>
                    <a:pt x="13221" y="156"/>
                    <a:pt x="12851" y="0"/>
                  </a:cubicBezTo>
                  <a:cubicBezTo>
                    <a:pt x="11408" y="1013"/>
                    <a:pt x="9966" y="2027"/>
                    <a:pt x="8523" y="3040"/>
                  </a:cubicBezTo>
                  <a:cubicBezTo>
                    <a:pt x="5902" y="4881"/>
                    <a:pt x="3282" y="6722"/>
                    <a:pt x="661" y="8563"/>
                  </a:cubicBezTo>
                  <a:cubicBezTo>
                    <a:pt x="441" y="9176"/>
                    <a:pt x="220" y="9789"/>
                    <a:pt x="0" y="10402"/>
                  </a:cubicBezTo>
                  <a:cubicBezTo>
                    <a:pt x="1327" y="12184"/>
                    <a:pt x="2654" y="13965"/>
                    <a:pt x="3981" y="15747"/>
                  </a:cubicBezTo>
                  <a:cubicBezTo>
                    <a:pt x="5434" y="17698"/>
                    <a:pt x="6887" y="19649"/>
                    <a:pt x="8341" y="21600"/>
                  </a:cubicBezTo>
                  <a:close/>
                </a:path>
              </a:pathLst>
            </a:custGeom>
            <a:solidFill>
              <a:schemeClr val="bg2"/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8" name="Shape 29"/>
            <p:cNvSpPr/>
            <p:nvPr/>
          </p:nvSpPr>
          <p:spPr>
            <a:xfrm>
              <a:off x="6905453" y="2279718"/>
              <a:ext cx="905582" cy="1158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6" y="21600"/>
                  </a:moveTo>
                  <a:cubicBezTo>
                    <a:pt x="7771" y="19322"/>
                    <a:pt x="14685" y="17044"/>
                    <a:pt x="21600" y="14766"/>
                  </a:cubicBezTo>
                  <a:cubicBezTo>
                    <a:pt x="20916" y="9844"/>
                    <a:pt x="20231" y="4922"/>
                    <a:pt x="19547" y="0"/>
                  </a:cubicBezTo>
                  <a:cubicBezTo>
                    <a:pt x="13031" y="2418"/>
                    <a:pt x="6516" y="4836"/>
                    <a:pt x="0" y="7254"/>
                  </a:cubicBezTo>
                  <a:cubicBezTo>
                    <a:pt x="285" y="12036"/>
                    <a:pt x="571" y="16818"/>
                    <a:pt x="856" y="2160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9" name="Shape 30"/>
            <p:cNvSpPr/>
            <p:nvPr/>
          </p:nvSpPr>
          <p:spPr>
            <a:xfrm>
              <a:off x="6962048" y="1343857"/>
              <a:ext cx="675898" cy="1437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3" y="12647"/>
                  </a:moveTo>
                  <a:cubicBezTo>
                    <a:pt x="7935" y="15607"/>
                    <a:pt x="13858" y="18567"/>
                    <a:pt x="19780" y="21527"/>
                  </a:cubicBezTo>
                  <a:cubicBezTo>
                    <a:pt x="20387" y="21552"/>
                    <a:pt x="20994" y="21576"/>
                    <a:pt x="21600" y="21600"/>
                  </a:cubicBezTo>
                  <a:cubicBezTo>
                    <a:pt x="20465" y="17584"/>
                    <a:pt x="19328" y="13569"/>
                    <a:pt x="18193" y="9554"/>
                  </a:cubicBezTo>
                  <a:cubicBezTo>
                    <a:pt x="15328" y="7978"/>
                    <a:pt x="12462" y="6403"/>
                    <a:pt x="9597" y="4828"/>
                  </a:cubicBezTo>
                  <a:cubicBezTo>
                    <a:pt x="6669" y="3219"/>
                    <a:pt x="3741" y="1609"/>
                    <a:pt x="813" y="0"/>
                  </a:cubicBezTo>
                  <a:cubicBezTo>
                    <a:pt x="542" y="188"/>
                    <a:pt x="271" y="376"/>
                    <a:pt x="0" y="564"/>
                  </a:cubicBezTo>
                  <a:cubicBezTo>
                    <a:pt x="671" y="4592"/>
                    <a:pt x="1342" y="8619"/>
                    <a:pt x="2013" y="1264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" name="Shape 31"/>
            <p:cNvSpPr/>
            <p:nvPr/>
          </p:nvSpPr>
          <p:spPr>
            <a:xfrm>
              <a:off x="6111027" y="2163436"/>
              <a:ext cx="1527432" cy="1017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13" y="21600"/>
                  </a:moveTo>
                  <a:cubicBezTo>
                    <a:pt x="13075" y="18789"/>
                    <a:pt x="17338" y="15977"/>
                    <a:pt x="21600" y="13166"/>
                  </a:cubicBezTo>
                  <a:cubicBezTo>
                    <a:pt x="18905" y="8899"/>
                    <a:pt x="16210" y="4633"/>
                    <a:pt x="13515" y="366"/>
                  </a:cubicBezTo>
                  <a:cubicBezTo>
                    <a:pt x="13190" y="244"/>
                    <a:pt x="12864" y="122"/>
                    <a:pt x="12538" y="0"/>
                  </a:cubicBezTo>
                  <a:cubicBezTo>
                    <a:pt x="8548" y="3009"/>
                    <a:pt x="4556" y="6017"/>
                    <a:pt x="565" y="9026"/>
                  </a:cubicBezTo>
                  <a:cubicBezTo>
                    <a:pt x="377" y="9455"/>
                    <a:pt x="189" y="9883"/>
                    <a:pt x="0" y="10312"/>
                  </a:cubicBezTo>
                  <a:cubicBezTo>
                    <a:pt x="2937" y="14074"/>
                    <a:pt x="5875" y="17838"/>
                    <a:pt x="8813" y="2160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" name="Shape 33"/>
            <p:cNvSpPr/>
            <p:nvPr/>
          </p:nvSpPr>
          <p:spPr>
            <a:xfrm>
              <a:off x="6094258" y="1343856"/>
              <a:ext cx="972662" cy="130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" y="21600"/>
                  </a:moveTo>
                  <a:cubicBezTo>
                    <a:pt x="7451" y="19012"/>
                    <a:pt x="14525" y="16424"/>
                    <a:pt x="21600" y="13836"/>
                  </a:cubicBezTo>
                  <a:cubicBezTo>
                    <a:pt x="21017" y="9224"/>
                    <a:pt x="20434" y="4612"/>
                    <a:pt x="19852" y="0"/>
                  </a:cubicBezTo>
                  <a:cubicBezTo>
                    <a:pt x="13235" y="2663"/>
                    <a:pt x="6617" y="5326"/>
                    <a:pt x="0" y="7990"/>
                  </a:cubicBezTo>
                  <a:cubicBezTo>
                    <a:pt x="126" y="12527"/>
                    <a:pt x="251" y="17063"/>
                    <a:pt x="377" y="21600"/>
                  </a:cubicBezTo>
                  <a:close/>
                </a:path>
              </a:pathLst>
            </a:custGeom>
            <a:solidFill>
              <a:schemeClr val="accent3"/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" name="Shape 34"/>
            <p:cNvSpPr/>
            <p:nvPr/>
          </p:nvSpPr>
          <p:spPr>
            <a:xfrm>
              <a:off x="7796300" y="3235544"/>
              <a:ext cx="646703" cy="1331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75" y="7348"/>
                  </a:moveTo>
                  <a:lnTo>
                    <a:pt x="1303" y="0"/>
                  </a:lnTo>
                  <a:lnTo>
                    <a:pt x="0" y="951"/>
                  </a:lnTo>
                  <a:lnTo>
                    <a:pt x="3297" y="15171"/>
                  </a:lnTo>
                  <a:lnTo>
                    <a:pt x="19041" y="21449"/>
                  </a:lnTo>
                  <a:lnTo>
                    <a:pt x="21600" y="21600"/>
                  </a:lnTo>
                  <a:cubicBezTo>
                    <a:pt x="21600" y="21600"/>
                    <a:pt x="17175" y="7348"/>
                    <a:pt x="17175" y="7348"/>
                  </a:cubicBezTo>
                  <a:close/>
                </a:path>
              </a:pathLst>
            </a:custGeom>
            <a:solidFill>
              <a:schemeClr val="accent4"/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4" name="Shape 35"/>
            <p:cNvSpPr/>
            <p:nvPr/>
          </p:nvSpPr>
          <p:spPr>
            <a:xfrm>
              <a:off x="6997682" y="4147352"/>
              <a:ext cx="1443693" cy="707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64" y="21600"/>
                  </a:moveTo>
                  <a:cubicBezTo>
                    <a:pt x="10542" y="20100"/>
                    <a:pt x="12821" y="18600"/>
                    <a:pt x="15100" y="17100"/>
                  </a:cubicBezTo>
                  <a:cubicBezTo>
                    <a:pt x="17266" y="15673"/>
                    <a:pt x="19433" y="14247"/>
                    <a:pt x="21600" y="12821"/>
                  </a:cubicBezTo>
                  <a:cubicBezTo>
                    <a:pt x="20668" y="11285"/>
                    <a:pt x="19736" y="9750"/>
                    <a:pt x="18804" y="8215"/>
                  </a:cubicBezTo>
                  <a:cubicBezTo>
                    <a:pt x="17248" y="5653"/>
                    <a:pt x="15692" y="3090"/>
                    <a:pt x="14136" y="528"/>
                  </a:cubicBezTo>
                  <a:cubicBezTo>
                    <a:pt x="13791" y="352"/>
                    <a:pt x="13447" y="176"/>
                    <a:pt x="13103" y="0"/>
                  </a:cubicBezTo>
                  <a:cubicBezTo>
                    <a:pt x="11239" y="1321"/>
                    <a:pt x="9374" y="2642"/>
                    <a:pt x="7510" y="3962"/>
                  </a:cubicBezTo>
                  <a:cubicBezTo>
                    <a:pt x="5197" y="5601"/>
                    <a:pt x="2884" y="7239"/>
                    <a:pt x="571" y="8877"/>
                  </a:cubicBezTo>
                  <a:cubicBezTo>
                    <a:pt x="380" y="9487"/>
                    <a:pt x="190" y="10097"/>
                    <a:pt x="0" y="10708"/>
                  </a:cubicBezTo>
                  <a:cubicBezTo>
                    <a:pt x="1611" y="12831"/>
                    <a:pt x="3222" y="14955"/>
                    <a:pt x="4834" y="17079"/>
                  </a:cubicBezTo>
                  <a:cubicBezTo>
                    <a:pt x="5977" y="18586"/>
                    <a:pt x="7121" y="20093"/>
                    <a:pt x="8264" y="2160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5" name="Shape 36"/>
            <p:cNvSpPr/>
            <p:nvPr/>
          </p:nvSpPr>
          <p:spPr>
            <a:xfrm>
              <a:off x="6951568" y="3235544"/>
              <a:ext cx="991557" cy="126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18" y="21600"/>
                  </a:moveTo>
                  <a:cubicBezTo>
                    <a:pt x="5093" y="20470"/>
                    <a:pt x="9168" y="19340"/>
                    <a:pt x="13243" y="18211"/>
                  </a:cubicBezTo>
                  <a:cubicBezTo>
                    <a:pt x="16028" y="17438"/>
                    <a:pt x="18814" y="16666"/>
                    <a:pt x="21600" y="15894"/>
                  </a:cubicBezTo>
                  <a:cubicBezTo>
                    <a:pt x="21259" y="13607"/>
                    <a:pt x="20918" y="11321"/>
                    <a:pt x="20577" y="9035"/>
                  </a:cubicBezTo>
                  <a:cubicBezTo>
                    <a:pt x="20128" y="6023"/>
                    <a:pt x="19679" y="3011"/>
                    <a:pt x="19230" y="0"/>
                  </a:cubicBezTo>
                  <a:cubicBezTo>
                    <a:pt x="16627" y="842"/>
                    <a:pt x="14025" y="1684"/>
                    <a:pt x="11422" y="2526"/>
                  </a:cubicBezTo>
                  <a:cubicBezTo>
                    <a:pt x="7615" y="3757"/>
                    <a:pt x="3807" y="4989"/>
                    <a:pt x="0" y="6220"/>
                  </a:cubicBezTo>
                  <a:cubicBezTo>
                    <a:pt x="193" y="9134"/>
                    <a:pt x="386" y="12049"/>
                    <a:pt x="579" y="14963"/>
                  </a:cubicBezTo>
                  <a:cubicBezTo>
                    <a:pt x="725" y="17175"/>
                    <a:pt x="872" y="19388"/>
                    <a:pt x="1018" y="2160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6" name="Shape 37"/>
            <p:cNvSpPr/>
            <p:nvPr/>
          </p:nvSpPr>
          <p:spPr>
            <a:xfrm>
              <a:off x="6813224" y="2524962"/>
              <a:ext cx="745851" cy="150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08" y="8084"/>
                  </a:moveTo>
                  <a:lnTo>
                    <a:pt x="1368" y="0"/>
                  </a:lnTo>
                  <a:lnTo>
                    <a:pt x="0" y="1240"/>
                  </a:lnTo>
                  <a:lnTo>
                    <a:pt x="2087" y="14457"/>
                  </a:lnTo>
                  <a:lnTo>
                    <a:pt x="19495" y="21535"/>
                  </a:lnTo>
                  <a:lnTo>
                    <a:pt x="21600" y="21600"/>
                  </a:lnTo>
                  <a:cubicBezTo>
                    <a:pt x="21600" y="21600"/>
                    <a:pt x="18508" y="8084"/>
                    <a:pt x="18508" y="8084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" name="Shape 38"/>
            <p:cNvSpPr/>
            <p:nvPr/>
          </p:nvSpPr>
          <p:spPr>
            <a:xfrm>
              <a:off x="5920282" y="3505942"/>
              <a:ext cx="1639763" cy="867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99" y="21600"/>
                  </a:moveTo>
                  <a:cubicBezTo>
                    <a:pt x="11098" y="20169"/>
                    <a:pt x="13196" y="18737"/>
                    <a:pt x="15295" y="17306"/>
                  </a:cubicBezTo>
                  <a:cubicBezTo>
                    <a:pt x="17396" y="15872"/>
                    <a:pt x="19498" y="14439"/>
                    <a:pt x="21600" y="13005"/>
                  </a:cubicBezTo>
                  <a:cubicBezTo>
                    <a:pt x="20365" y="11122"/>
                    <a:pt x="19131" y="9239"/>
                    <a:pt x="17896" y="7356"/>
                  </a:cubicBezTo>
                  <a:cubicBezTo>
                    <a:pt x="16383" y="5048"/>
                    <a:pt x="14869" y="2739"/>
                    <a:pt x="13355" y="430"/>
                  </a:cubicBezTo>
                  <a:cubicBezTo>
                    <a:pt x="13052" y="286"/>
                    <a:pt x="12749" y="143"/>
                    <a:pt x="12446" y="0"/>
                  </a:cubicBezTo>
                  <a:cubicBezTo>
                    <a:pt x="10604" y="1420"/>
                    <a:pt x="8763" y="2840"/>
                    <a:pt x="6921" y="4261"/>
                  </a:cubicBezTo>
                  <a:cubicBezTo>
                    <a:pt x="4793" y="5901"/>
                    <a:pt x="2666" y="7542"/>
                    <a:pt x="539" y="9183"/>
                  </a:cubicBezTo>
                  <a:cubicBezTo>
                    <a:pt x="359" y="9658"/>
                    <a:pt x="180" y="10133"/>
                    <a:pt x="0" y="10608"/>
                  </a:cubicBezTo>
                  <a:cubicBezTo>
                    <a:pt x="1536" y="12484"/>
                    <a:pt x="3071" y="14360"/>
                    <a:pt x="4607" y="16236"/>
                  </a:cubicBezTo>
                  <a:cubicBezTo>
                    <a:pt x="6071" y="18024"/>
                    <a:pt x="7535" y="19812"/>
                    <a:pt x="8999" y="21600"/>
                  </a:cubicBezTo>
                  <a:close/>
                </a:path>
              </a:pathLst>
            </a:custGeom>
            <a:gradFill>
              <a:gsLst>
                <a:gs pos="15000">
                  <a:schemeClr val="bg2">
                    <a:lumMod val="60000"/>
                    <a:lumOff val="40000"/>
                  </a:schemeClr>
                </a:gs>
                <a:gs pos="68000">
                  <a:schemeClr val="bg2"/>
                </a:gs>
              </a:gsLst>
              <a:lin ang="4200000" scaled="0"/>
            </a:gra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" name="Shape 39"/>
            <p:cNvSpPr/>
            <p:nvPr/>
          </p:nvSpPr>
          <p:spPr>
            <a:xfrm>
              <a:off x="5920281" y="2524963"/>
              <a:ext cx="1013837" cy="1406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9507"/>
                    <a:pt x="14400" y="17414"/>
                    <a:pt x="21600" y="15321"/>
                  </a:cubicBezTo>
                  <a:cubicBezTo>
                    <a:pt x="21084" y="10214"/>
                    <a:pt x="20568" y="5107"/>
                    <a:pt x="20052" y="0"/>
                  </a:cubicBezTo>
                  <a:cubicBezTo>
                    <a:pt x="13367" y="2260"/>
                    <a:pt x="6684" y="4521"/>
                    <a:pt x="0" y="6781"/>
                  </a:cubicBezTo>
                  <a:cubicBezTo>
                    <a:pt x="0" y="11721"/>
                    <a:pt x="0" y="16660"/>
                    <a:pt x="0" y="21600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9" name="Shape 40"/>
            <p:cNvSpPr/>
            <p:nvPr/>
          </p:nvSpPr>
          <p:spPr>
            <a:xfrm>
              <a:off x="4587744" y="4606120"/>
              <a:ext cx="897563" cy="137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280"/>
                  </a:moveTo>
                  <a:cubicBezTo>
                    <a:pt x="3706" y="18138"/>
                    <a:pt x="7412" y="18995"/>
                    <a:pt x="11118" y="19853"/>
                  </a:cubicBezTo>
                  <a:cubicBezTo>
                    <a:pt x="13635" y="20435"/>
                    <a:pt x="16153" y="21018"/>
                    <a:pt x="18670" y="21600"/>
                  </a:cubicBezTo>
                  <a:cubicBezTo>
                    <a:pt x="19399" y="21581"/>
                    <a:pt x="20128" y="21562"/>
                    <a:pt x="20857" y="21543"/>
                  </a:cubicBezTo>
                  <a:cubicBezTo>
                    <a:pt x="20993" y="18631"/>
                    <a:pt x="21128" y="15719"/>
                    <a:pt x="21263" y="12807"/>
                  </a:cubicBezTo>
                  <a:cubicBezTo>
                    <a:pt x="21376" y="10398"/>
                    <a:pt x="21488" y="7988"/>
                    <a:pt x="21600" y="5579"/>
                  </a:cubicBezTo>
                  <a:cubicBezTo>
                    <a:pt x="18525" y="4622"/>
                    <a:pt x="15450" y="3665"/>
                    <a:pt x="12375" y="2709"/>
                  </a:cubicBezTo>
                  <a:cubicBezTo>
                    <a:pt x="9472" y="1806"/>
                    <a:pt x="6569" y="903"/>
                    <a:pt x="3666" y="0"/>
                  </a:cubicBezTo>
                  <a:cubicBezTo>
                    <a:pt x="3260" y="391"/>
                    <a:pt x="2854" y="782"/>
                    <a:pt x="2449" y="1173"/>
                  </a:cubicBezTo>
                  <a:cubicBezTo>
                    <a:pt x="2079" y="3604"/>
                    <a:pt x="1710" y="6035"/>
                    <a:pt x="1340" y="8466"/>
                  </a:cubicBezTo>
                  <a:cubicBezTo>
                    <a:pt x="893" y="11404"/>
                    <a:pt x="447" y="14342"/>
                    <a:pt x="0" y="17280"/>
                  </a:cubicBezTo>
                  <a:close/>
                </a:path>
              </a:pathLst>
            </a:custGeom>
            <a:solidFill>
              <a:schemeClr val="bg2"/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0" name="Shape 41"/>
            <p:cNvSpPr/>
            <p:nvPr/>
          </p:nvSpPr>
          <p:spPr>
            <a:xfrm>
              <a:off x="3824760" y="5668848"/>
              <a:ext cx="1629772" cy="53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8" y="12437"/>
                  </a:moveTo>
                  <a:cubicBezTo>
                    <a:pt x="4278" y="15492"/>
                    <a:pt x="7677" y="18546"/>
                    <a:pt x="11077" y="21600"/>
                  </a:cubicBezTo>
                  <a:cubicBezTo>
                    <a:pt x="11092" y="21586"/>
                    <a:pt x="11106" y="21573"/>
                    <a:pt x="11121" y="21560"/>
                  </a:cubicBezTo>
                  <a:cubicBezTo>
                    <a:pt x="14614" y="18502"/>
                    <a:pt x="18107" y="15443"/>
                    <a:pt x="21600" y="12385"/>
                  </a:cubicBezTo>
                  <a:cubicBezTo>
                    <a:pt x="21182" y="11942"/>
                    <a:pt x="20765" y="11498"/>
                    <a:pt x="20347" y="11055"/>
                  </a:cubicBezTo>
                  <a:cubicBezTo>
                    <a:pt x="17221" y="7739"/>
                    <a:pt x="14095" y="4422"/>
                    <a:pt x="10969" y="1106"/>
                  </a:cubicBezTo>
                  <a:cubicBezTo>
                    <a:pt x="10850" y="851"/>
                    <a:pt x="10730" y="595"/>
                    <a:pt x="10610" y="340"/>
                  </a:cubicBezTo>
                  <a:cubicBezTo>
                    <a:pt x="10557" y="227"/>
                    <a:pt x="10504" y="113"/>
                    <a:pt x="10451" y="0"/>
                  </a:cubicBezTo>
                  <a:cubicBezTo>
                    <a:pt x="7290" y="3091"/>
                    <a:pt x="4129" y="6182"/>
                    <a:pt x="967" y="9273"/>
                  </a:cubicBezTo>
                  <a:cubicBezTo>
                    <a:pt x="862" y="9377"/>
                    <a:pt x="756" y="9480"/>
                    <a:pt x="650" y="9584"/>
                  </a:cubicBezTo>
                  <a:cubicBezTo>
                    <a:pt x="433" y="10272"/>
                    <a:pt x="217" y="10959"/>
                    <a:pt x="0" y="11648"/>
                  </a:cubicBezTo>
                  <a:cubicBezTo>
                    <a:pt x="293" y="11911"/>
                    <a:pt x="586" y="12174"/>
                    <a:pt x="878" y="124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1" name="Shape 42"/>
            <p:cNvSpPr/>
            <p:nvPr/>
          </p:nvSpPr>
          <p:spPr>
            <a:xfrm>
              <a:off x="3824760" y="4606121"/>
              <a:ext cx="915423" cy="1349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510" y="20214"/>
                    <a:pt x="13019" y="18829"/>
                    <a:pt x="19529" y="17443"/>
                  </a:cubicBezTo>
                  <a:cubicBezTo>
                    <a:pt x="20220" y="11629"/>
                    <a:pt x="20910" y="5814"/>
                    <a:pt x="21600" y="0"/>
                  </a:cubicBezTo>
                  <a:cubicBezTo>
                    <a:pt x="15486" y="1628"/>
                    <a:pt x="9372" y="3256"/>
                    <a:pt x="3258" y="4884"/>
                  </a:cubicBezTo>
                  <a:cubicBezTo>
                    <a:pt x="2172" y="10456"/>
                    <a:pt x="1086" y="16028"/>
                    <a:pt x="0" y="2160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2" name="Shape 43"/>
            <p:cNvSpPr/>
            <p:nvPr/>
          </p:nvSpPr>
          <p:spPr>
            <a:xfrm>
              <a:off x="5343850" y="4451288"/>
              <a:ext cx="812525" cy="1475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803"/>
                  </a:moveTo>
                  <a:cubicBezTo>
                    <a:pt x="3681" y="17703"/>
                    <a:pt x="7361" y="18604"/>
                    <a:pt x="11041" y="19504"/>
                  </a:cubicBezTo>
                  <a:cubicBezTo>
                    <a:pt x="13643" y="20141"/>
                    <a:pt x="16245" y="20777"/>
                    <a:pt x="18847" y="21414"/>
                  </a:cubicBezTo>
                  <a:cubicBezTo>
                    <a:pt x="19764" y="21476"/>
                    <a:pt x="20682" y="21538"/>
                    <a:pt x="21600" y="21600"/>
                  </a:cubicBezTo>
                  <a:cubicBezTo>
                    <a:pt x="21429" y="18862"/>
                    <a:pt x="21259" y="16125"/>
                    <a:pt x="21088" y="13388"/>
                  </a:cubicBezTo>
                  <a:cubicBezTo>
                    <a:pt x="20936" y="10962"/>
                    <a:pt x="20785" y="8535"/>
                    <a:pt x="20634" y="6109"/>
                  </a:cubicBezTo>
                  <a:cubicBezTo>
                    <a:pt x="17621" y="5125"/>
                    <a:pt x="14608" y="4140"/>
                    <a:pt x="11595" y="3155"/>
                  </a:cubicBezTo>
                  <a:cubicBezTo>
                    <a:pt x="8377" y="2103"/>
                    <a:pt x="5159" y="1051"/>
                    <a:pt x="1942" y="0"/>
                  </a:cubicBezTo>
                  <a:cubicBezTo>
                    <a:pt x="1475" y="408"/>
                    <a:pt x="1008" y="816"/>
                    <a:pt x="541" y="1224"/>
                  </a:cubicBezTo>
                  <a:cubicBezTo>
                    <a:pt x="465" y="3408"/>
                    <a:pt x="389" y="5593"/>
                    <a:pt x="314" y="7777"/>
                  </a:cubicBezTo>
                  <a:cubicBezTo>
                    <a:pt x="209" y="10786"/>
                    <a:pt x="104" y="13794"/>
                    <a:pt x="0" y="1680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3" name="Shape 44"/>
            <p:cNvSpPr/>
            <p:nvPr/>
          </p:nvSpPr>
          <p:spPr>
            <a:xfrm>
              <a:off x="4450907" y="5564323"/>
              <a:ext cx="1704262" cy="620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5" y="12739"/>
                  </a:moveTo>
                  <a:cubicBezTo>
                    <a:pt x="4155" y="15692"/>
                    <a:pt x="7155" y="18647"/>
                    <a:pt x="10155" y="21600"/>
                  </a:cubicBezTo>
                  <a:cubicBezTo>
                    <a:pt x="10862" y="21044"/>
                    <a:pt x="11569" y="20490"/>
                    <a:pt x="12276" y="19935"/>
                  </a:cubicBezTo>
                  <a:cubicBezTo>
                    <a:pt x="15384" y="17494"/>
                    <a:pt x="18492" y="15054"/>
                    <a:pt x="21600" y="12614"/>
                  </a:cubicBezTo>
                  <a:cubicBezTo>
                    <a:pt x="21030" y="11912"/>
                    <a:pt x="20460" y="11211"/>
                    <a:pt x="19890" y="10509"/>
                  </a:cubicBezTo>
                  <a:cubicBezTo>
                    <a:pt x="17300" y="7323"/>
                    <a:pt x="14710" y="4136"/>
                    <a:pt x="12120" y="949"/>
                  </a:cubicBezTo>
                  <a:cubicBezTo>
                    <a:pt x="11955" y="633"/>
                    <a:pt x="11790" y="317"/>
                    <a:pt x="11624" y="0"/>
                  </a:cubicBezTo>
                  <a:cubicBezTo>
                    <a:pt x="8116" y="3116"/>
                    <a:pt x="4607" y="6231"/>
                    <a:pt x="1099" y="9346"/>
                  </a:cubicBezTo>
                  <a:cubicBezTo>
                    <a:pt x="894" y="9529"/>
                    <a:pt x="688" y="9711"/>
                    <a:pt x="483" y="9893"/>
                  </a:cubicBezTo>
                  <a:cubicBezTo>
                    <a:pt x="322" y="10462"/>
                    <a:pt x="161" y="11032"/>
                    <a:pt x="0" y="11601"/>
                  </a:cubicBezTo>
                  <a:cubicBezTo>
                    <a:pt x="385" y="11980"/>
                    <a:pt x="770" y="12360"/>
                    <a:pt x="1155" y="12739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4" name="Shape 45"/>
            <p:cNvSpPr/>
            <p:nvPr/>
          </p:nvSpPr>
          <p:spPr>
            <a:xfrm>
              <a:off x="4450907" y="4451289"/>
              <a:ext cx="964785" cy="1446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410" y="17032"/>
                  </a:lnTo>
                  <a:lnTo>
                    <a:pt x="0" y="21600"/>
                  </a:lnTo>
                  <a:lnTo>
                    <a:pt x="1708" y="5237"/>
                  </a:lnTo>
                  <a:cubicBezTo>
                    <a:pt x="1708" y="5237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5" name="Shape 46"/>
            <p:cNvSpPr/>
            <p:nvPr/>
          </p:nvSpPr>
          <p:spPr>
            <a:xfrm>
              <a:off x="7928353" y="4352773"/>
              <a:ext cx="697170" cy="1414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50" y="6014"/>
                  </a:moveTo>
                  <a:lnTo>
                    <a:pt x="1300" y="0"/>
                  </a:lnTo>
                  <a:lnTo>
                    <a:pt x="0" y="1089"/>
                  </a:lnTo>
                  <a:lnTo>
                    <a:pt x="3404" y="16882"/>
                  </a:lnTo>
                  <a:lnTo>
                    <a:pt x="18926" y="21466"/>
                  </a:lnTo>
                  <a:lnTo>
                    <a:pt x="21600" y="21600"/>
                  </a:lnTo>
                  <a:cubicBezTo>
                    <a:pt x="21600" y="21600"/>
                    <a:pt x="16850" y="6014"/>
                    <a:pt x="16850" y="601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6" name="Shape 47"/>
            <p:cNvSpPr/>
            <p:nvPr/>
          </p:nvSpPr>
          <p:spPr>
            <a:xfrm>
              <a:off x="7068947" y="5423885"/>
              <a:ext cx="1555981" cy="58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22" y="21600"/>
                  </a:moveTo>
                  <a:cubicBezTo>
                    <a:pt x="12614" y="18622"/>
                    <a:pt x="17107" y="15645"/>
                    <a:pt x="21600" y="12667"/>
                  </a:cubicBezTo>
                  <a:cubicBezTo>
                    <a:pt x="19181" y="8780"/>
                    <a:pt x="16762" y="4892"/>
                    <a:pt x="14343" y="1005"/>
                  </a:cubicBezTo>
                  <a:cubicBezTo>
                    <a:pt x="14162" y="670"/>
                    <a:pt x="13981" y="335"/>
                    <a:pt x="13800" y="0"/>
                  </a:cubicBezTo>
                  <a:cubicBezTo>
                    <a:pt x="9525" y="3132"/>
                    <a:pt x="5250" y="6265"/>
                    <a:pt x="975" y="9396"/>
                  </a:cubicBezTo>
                  <a:cubicBezTo>
                    <a:pt x="829" y="9503"/>
                    <a:pt x="684" y="9610"/>
                    <a:pt x="538" y="9717"/>
                  </a:cubicBezTo>
                  <a:cubicBezTo>
                    <a:pt x="359" y="10342"/>
                    <a:pt x="179" y="10967"/>
                    <a:pt x="0" y="11593"/>
                  </a:cubicBezTo>
                  <a:cubicBezTo>
                    <a:pt x="2707" y="14929"/>
                    <a:pt x="5414" y="18264"/>
                    <a:pt x="8122" y="21600"/>
                  </a:cubicBezTo>
                  <a:close/>
                </a:path>
              </a:pathLst>
            </a:custGeom>
            <a:solidFill>
              <a:srgbClr val="010101"/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7" name="Shape 48"/>
            <p:cNvSpPr/>
            <p:nvPr/>
          </p:nvSpPr>
          <p:spPr>
            <a:xfrm>
              <a:off x="7010257" y="4352772"/>
              <a:ext cx="1092581" cy="1385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4" y="21600"/>
                  </a:moveTo>
                  <a:cubicBezTo>
                    <a:pt x="4766" y="20813"/>
                    <a:pt x="8358" y="20026"/>
                    <a:pt x="11950" y="19239"/>
                  </a:cubicBezTo>
                  <a:cubicBezTo>
                    <a:pt x="15167" y="18534"/>
                    <a:pt x="18384" y="17829"/>
                    <a:pt x="21600" y="17124"/>
                  </a:cubicBezTo>
                  <a:cubicBezTo>
                    <a:pt x="21179" y="14371"/>
                    <a:pt x="20757" y="11618"/>
                    <a:pt x="20337" y="8864"/>
                  </a:cubicBezTo>
                  <a:cubicBezTo>
                    <a:pt x="19885" y="5910"/>
                    <a:pt x="19433" y="2955"/>
                    <a:pt x="18981" y="0"/>
                  </a:cubicBezTo>
                  <a:cubicBezTo>
                    <a:pt x="15992" y="814"/>
                    <a:pt x="13003" y="1628"/>
                    <a:pt x="10014" y="2442"/>
                  </a:cubicBezTo>
                  <a:cubicBezTo>
                    <a:pt x="6676" y="3350"/>
                    <a:pt x="3338" y="4260"/>
                    <a:pt x="0" y="5168"/>
                  </a:cubicBezTo>
                  <a:cubicBezTo>
                    <a:pt x="202" y="8004"/>
                    <a:pt x="405" y="10839"/>
                    <a:pt x="608" y="13674"/>
                  </a:cubicBezTo>
                  <a:cubicBezTo>
                    <a:pt x="796" y="16316"/>
                    <a:pt x="985" y="18958"/>
                    <a:pt x="1174" y="2160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8" name="Shape 49"/>
            <p:cNvSpPr/>
            <p:nvPr/>
          </p:nvSpPr>
          <p:spPr>
            <a:xfrm>
              <a:off x="6907548" y="3728130"/>
              <a:ext cx="801871" cy="1600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6" y="16206"/>
                  </a:moveTo>
                  <a:cubicBezTo>
                    <a:pt x="7672" y="17988"/>
                    <a:pt x="13608" y="19769"/>
                    <a:pt x="19544" y="21551"/>
                  </a:cubicBezTo>
                  <a:cubicBezTo>
                    <a:pt x="20230" y="21567"/>
                    <a:pt x="20915" y="21584"/>
                    <a:pt x="21600" y="21600"/>
                  </a:cubicBezTo>
                  <a:cubicBezTo>
                    <a:pt x="20458" y="16612"/>
                    <a:pt x="19316" y="11624"/>
                    <a:pt x="18174" y="6636"/>
                  </a:cubicBezTo>
                  <a:cubicBezTo>
                    <a:pt x="12518" y="4424"/>
                    <a:pt x="6862" y="2212"/>
                    <a:pt x="1207" y="0"/>
                  </a:cubicBezTo>
                  <a:cubicBezTo>
                    <a:pt x="805" y="346"/>
                    <a:pt x="403" y="692"/>
                    <a:pt x="0" y="1038"/>
                  </a:cubicBezTo>
                  <a:cubicBezTo>
                    <a:pt x="579" y="6094"/>
                    <a:pt x="1157" y="11150"/>
                    <a:pt x="1736" y="1620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9" name="Shape 50"/>
            <p:cNvSpPr/>
            <p:nvPr/>
          </p:nvSpPr>
          <p:spPr>
            <a:xfrm>
              <a:off x="5920280" y="4895666"/>
              <a:ext cx="1790881" cy="732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63" y="21600"/>
                  </a:moveTo>
                  <a:cubicBezTo>
                    <a:pt x="13175" y="18666"/>
                    <a:pt x="17388" y="15733"/>
                    <a:pt x="21600" y="12800"/>
                  </a:cubicBezTo>
                  <a:cubicBezTo>
                    <a:pt x="18895" y="8801"/>
                    <a:pt x="16190" y="4802"/>
                    <a:pt x="13484" y="803"/>
                  </a:cubicBezTo>
                  <a:cubicBezTo>
                    <a:pt x="13327" y="536"/>
                    <a:pt x="13170" y="268"/>
                    <a:pt x="13012" y="0"/>
                  </a:cubicBezTo>
                  <a:cubicBezTo>
                    <a:pt x="9082" y="3090"/>
                    <a:pt x="5151" y="6181"/>
                    <a:pt x="1220" y="9272"/>
                  </a:cubicBezTo>
                  <a:cubicBezTo>
                    <a:pt x="996" y="9448"/>
                    <a:pt x="772" y="9624"/>
                    <a:pt x="548" y="9800"/>
                  </a:cubicBezTo>
                  <a:cubicBezTo>
                    <a:pt x="365" y="10354"/>
                    <a:pt x="183" y="10907"/>
                    <a:pt x="0" y="11460"/>
                  </a:cubicBezTo>
                  <a:cubicBezTo>
                    <a:pt x="2988" y="14840"/>
                    <a:pt x="5975" y="18220"/>
                    <a:pt x="8963" y="2160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0" name="Shape 51"/>
            <p:cNvSpPr/>
            <p:nvPr/>
          </p:nvSpPr>
          <p:spPr>
            <a:xfrm>
              <a:off x="5920282" y="3728132"/>
              <a:ext cx="1117991" cy="1555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9926"/>
                    <a:pt x="14400" y="18252"/>
                    <a:pt x="21600" y="16579"/>
                  </a:cubicBezTo>
                  <a:cubicBezTo>
                    <a:pt x="21058" y="11052"/>
                    <a:pt x="20516" y="5526"/>
                    <a:pt x="19974" y="0"/>
                  </a:cubicBezTo>
                  <a:cubicBezTo>
                    <a:pt x="13316" y="1876"/>
                    <a:pt x="6658" y="3751"/>
                    <a:pt x="0" y="5627"/>
                  </a:cubicBezTo>
                  <a:cubicBezTo>
                    <a:pt x="0" y="10952"/>
                    <a:pt x="0" y="16276"/>
                    <a:pt x="0" y="21600"/>
                  </a:cubicBezTo>
                  <a:close/>
                </a:path>
              </a:pathLst>
            </a:custGeom>
            <a:solidFill>
              <a:schemeClr val="tx2"/>
            </a:solidFill>
            <a:ln w="3350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5411222" y="2476362"/>
            <a:ext cx="585486" cy="56966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000" dirty="0">
                <a:solidFill>
                  <a:srgbClr val="010101">
                    <a:alpha val="50000"/>
                  </a:srgbClr>
                </a:solidFill>
                <a:latin typeface="FontAwesome" pitchFamily="2" charset="0"/>
              </a:rPr>
              <a:t>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194737" y="3576857"/>
            <a:ext cx="585490" cy="6487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latin typeface="FontAwesome" pitchFamily="2" charset="0"/>
              </a:rPr>
              <a:t>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13148" y="3814432"/>
            <a:ext cx="585490" cy="6487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500" dirty="0">
                <a:solidFill>
                  <a:srgbClr val="010101">
                    <a:alpha val="50000"/>
                  </a:srgbClr>
                </a:solidFill>
                <a:latin typeface="FontAwesome" pitchFamily="2" charset="0"/>
              </a:rPr>
              <a:t>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36386" y="5152067"/>
            <a:ext cx="618456" cy="6487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latin typeface="FontAwesome" pitchFamily="2" charset="0"/>
              </a:rPr>
              <a:t></a:t>
            </a:r>
            <a:endParaRPr lang="en-US" sz="3500" dirty="0">
              <a:solidFill>
                <a:srgbClr val="FEFEF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205008" y="4748327"/>
            <a:ext cx="651420" cy="6487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latin typeface="FontAwesome" pitchFamily="2" charset="0"/>
              </a:rPr>
              <a:t></a:t>
            </a:r>
            <a:endParaRPr lang="en-US" sz="3500" dirty="0">
              <a:solidFill>
                <a:srgbClr val="FEFEF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74422" y="2528169"/>
            <a:ext cx="453622" cy="6487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latin typeface="FontAwesome" pitchFamily="2" charset="0"/>
              </a:rPr>
              <a:t></a:t>
            </a:r>
            <a:endParaRPr lang="en-US" sz="3500" dirty="0">
              <a:solidFill>
                <a:srgbClr val="FEFEF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977969" y="2006360"/>
            <a:ext cx="552522" cy="6487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500">
                <a:solidFill>
                  <a:srgbClr val="FEFEFE"/>
                </a:solidFill>
                <a:latin typeface="FontAwesome" pitchFamily="2" charset="0"/>
              </a:rPr>
              <a:t></a:t>
            </a:r>
            <a:endParaRPr lang="en-US" sz="3500">
              <a:solidFill>
                <a:srgbClr val="FEFEF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52683" y="3361971"/>
            <a:ext cx="552522" cy="6487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500" dirty="0">
                <a:solidFill>
                  <a:srgbClr val="010101">
                    <a:alpha val="50000"/>
                  </a:srgbClr>
                </a:solidFill>
                <a:latin typeface="FontAwesome" pitchFamily="2" charset="0"/>
              </a:rPr>
              <a:t></a:t>
            </a:r>
            <a:endParaRPr lang="en-US" sz="3500" dirty="0">
              <a:solidFill>
                <a:srgbClr val="010101">
                  <a:alpha val="50000"/>
                </a:srgb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179714" y="1921392"/>
            <a:ext cx="2104171" cy="4158907"/>
            <a:chOff x="9179714" y="1921392"/>
            <a:chExt cx="2104171" cy="4158907"/>
          </a:xfrm>
        </p:grpSpPr>
        <p:sp>
          <p:nvSpPr>
            <p:cNvPr id="62" name="Oval 61"/>
            <p:cNvSpPr/>
            <p:nvPr/>
          </p:nvSpPr>
          <p:spPr>
            <a:xfrm>
              <a:off x="9179714" y="1951348"/>
              <a:ext cx="335748" cy="335748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9179714" y="2489441"/>
              <a:ext cx="335748" cy="335748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9179714" y="3029683"/>
              <a:ext cx="335748" cy="335748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9179714" y="3583460"/>
              <a:ext cx="335748" cy="335748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609059" y="1921392"/>
              <a:ext cx="1571830" cy="3693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r>
                <a:rPr lang="en-US" sz="9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Creepiest god air fish </a:t>
              </a:r>
              <a:r>
                <a:rPr lang="en-US" sz="900" dirty="0" smtClean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land darkness.</a:t>
              </a:r>
              <a:endPara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201010" y="1980494"/>
              <a:ext cx="282090" cy="2308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1</a:t>
              </a:r>
              <a:endParaRPr lang="en-US" sz="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201010" y="2509893"/>
              <a:ext cx="282090" cy="2308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2</a:t>
              </a:r>
              <a:endParaRPr lang="en-US" sz="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201010" y="3050135"/>
              <a:ext cx="282090" cy="2308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3</a:t>
              </a:r>
              <a:endParaRPr lang="en-US" sz="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201010" y="3603912"/>
              <a:ext cx="282090" cy="2308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4</a:t>
              </a:r>
              <a:endParaRPr lang="en-US" sz="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609059" y="2468146"/>
              <a:ext cx="1674826" cy="3693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r>
                <a:rPr lang="en-US" sz="9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Creepiest god air fish </a:t>
              </a:r>
              <a:r>
                <a:rPr lang="en-US" sz="900" dirty="0" smtClean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land darkness.</a:t>
              </a:r>
              <a:endPara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609059" y="3005475"/>
              <a:ext cx="1307181" cy="3693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r>
                <a:rPr lang="en-US" sz="9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Creepiest god air fish </a:t>
              </a:r>
              <a:r>
                <a:rPr lang="en-US" sz="900" dirty="0" smtClean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land darkness.</a:t>
              </a:r>
              <a:endPara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609059" y="3552229"/>
              <a:ext cx="1571830" cy="3693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r>
                <a:rPr lang="en-US" sz="9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Creepiest god air fish </a:t>
              </a:r>
              <a:r>
                <a:rPr lang="en-US" sz="900" dirty="0" smtClean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land darkness.</a:t>
              </a:r>
              <a:endPara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9179714" y="4110086"/>
              <a:ext cx="335748" cy="335748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9179714" y="4648179"/>
              <a:ext cx="335748" cy="335748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9179714" y="5188421"/>
              <a:ext cx="335748" cy="335748"/>
            </a:xfrm>
            <a:prstGeom prst="ellipse">
              <a:avLst/>
            </a:prstGeom>
            <a:solidFill>
              <a:schemeClr val="tx1">
                <a:alpha val="22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9179714" y="5742198"/>
              <a:ext cx="335748" cy="335748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609059" y="4080130"/>
              <a:ext cx="1674826" cy="3693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r>
                <a:rPr lang="en-US" sz="9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Creepiest god air fish </a:t>
              </a:r>
              <a:r>
                <a:rPr lang="en-US" sz="900" dirty="0" smtClean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land darkness.</a:t>
              </a:r>
              <a:endPara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201010" y="4139232"/>
              <a:ext cx="282090" cy="2308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5</a:t>
              </a:r>
              <a:endParaRPr lang="en-US" sz="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201010" y="4687485"/>
              <a:ext cx="282090" cy="2308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6</a:t>
              </a:r>
              <a:endParaRPr lang="en-US" sz="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201010" y="5227727"/>
              <a:ext cx="282090" cy="2308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7</a:t>
              </a:r>
              <a:endParaRPr lang="en-US" sz="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201010" y="5762650"/>
              <a:ext cx="282090" cy="2308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8</a:t>
              </a:r>
              <a:endParaRPr lang="en-US" sz="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609059" y="4626884"/>
              <a:ext cx="1571830" cy="3693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r>
                <a:rPr lang="en-US" sz="9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Creepiest god air fish </a:t>
              </a:r>
              <a:r>
                <a:rPr lang="en-US" sz="900" dirty="0" smtClean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land darkness.</a:t>
              </a:r>
              <a:endPara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609059" y="5164213"/>
              <a:ext cx="1307181" cy="3693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r>
                <a:rPr lang="en-US" sz="9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Creepiest god air fish </a:t>
              </a:r>
              <a:r>
                <a:rPr lang="en-US" sz="900" dirty="0" smtClean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land darkness.</a:t>
              </a:r>
              <a:endPara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609059" y="5710967"/>
              <a:ext cx="1571830" cy="3693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r>
                <a:rPr lang="en-US" sz="9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Creepiest god air fish </a:t>
              </a:r>
              <a:r>
                <a:rPr lang="en-US" sz="900" dirty="0" smtClean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land darkness.</a:t>
              </a:r>
              <a:endPara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934368" y="2966426"/>
            <a:ext cx="2540358" cy="133882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first . Creepiest god air fish land.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Darkness.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saying fruitful were hath waters divided fill may days air bring is Signs first creeping seed all saying above after be and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female.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60696" y="2136869"/>
            <a:ext cx="1369146" cy="71558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 smtClean="0"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900" b="1" dirty="0">
                <a:latin typeface="Montserrat" charset="0"/>
                <a:ea typeface="Montserrat" charset="0"/>
                <a:cs typeface="Montserrat" charset="0"/>
              </a:rPr>
              <a:t>were hath waters divided fill may </a:t>
            </a:r>
            <a:r>
              <a:rPr lang="en-US" sz="900" b="1" dirty="0" smtClean="0">
                <a:latin typeface="Montserrat" charset="0"/>
                <a:ea typeface="Montserrat" charset="0"/>
                <a:cs typeface="Montserrat" charset="0"/>
              </a:rPr>
              <a:t>day.</a:t>
            </a:r>
            <a:endParaRPr lang="en-US" sz="9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34368" y="2156134"/>
            <a:ext cx="117737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83%</a:t>
            </a:r>
            <a:endParaRPr lang="en-US" sz="35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48844" y="4641603"/>
            <a:ext cx="478015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FontAwesome" pitchFamily="2" charset="0"/>
              </a:rPr>
              <a:t>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168205" y="4641603"/>
            <a:ext cx="551753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FontAwesome" pitchFamily="2" charset="0"/>
              </a:rPr>
              <a:t>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347538" y="4643801"/>
            <a:ext cx="710824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500" b="1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44%</a:t>
            </a:r>
            <a:endParaRPr lang="en-US" sz="1500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55703" y="4935509"/>
            <a:ext cx="672164" cy="37446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7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Heist </a:t>
            </a:r>
            <a:r>
              <a:rPr lang="en-US" sz="7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male air </a:t>
            </a:r>
            <a:r>
              <a:rPr lang="en-US" sz="7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bring.</a:t>
            </a:r>
            <a:endParaRPr lang="en-US" sz="700" dirty="0">
              <a:solidFill>
                <a:schemeClr val="bg2">
                  <a:lumMod val="60000"/>
                  <a:lumOff val="4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26516" y="4643801"/>
            <a:ext cx="710824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500" b="1" dirty="0" smtClean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18%</a:t>
            </a:r>
            <a:endParaRPr lang="en-US" sz="1500" dirty="0">
              <a:solidFill>
                <a:schemeClr val="accent3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634680" y="4935509"/>
            <a:ext cx="712085" cy="37446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7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Heist </a:t>
            </a:r>
            <a:r>
              <a:rPr lang="en-US" sz="70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male bring </a:t>
            </a:r>
            <a:r>
              <a:rPr lang="en-US" sz="7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Signs</a:t>
            </a:r>
            <a:r>
              <a:rPr lang="en-US" sz="7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.</a:t>
            </a:r>
            <a:endParaRPr lang="en-US" sz="700" dirty="0">
              <a:solidFill>
                <a:schemeClr val="bg2">
                  <a:lumMod val="60000"/>
                  <a:lumOff val="4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2096606" y="4726724"/>
            <a:ext cx="0" cy="56248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59" grpId="0"/>
      <p:bldP spid="60" grpId="0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4468322" y="3522955"/>
            <a:ext cx="1947910" cy="2614592"/>
          </a:xfrm>
          <a:custGeom>
            <a:avLst/>
            <a:gdLst>
              <a:gd name="connsiteX0" fmla="*/ 928043 w 1947910"/>
              <a:gd name="connsiteY0" fmla="*/ 642 h 2614592"/>
              <a:gd name="connsiteX1" fmla="*/ 1081217 w 1947910"/>
              <a:gd name="connsiteY1" fmla="*/ 4044 h 2614592"/>
              <a:gd name="connsiteX2" fmla="*/ 1635526 w 1947910"/>
              <a:gd name="connsiteY2" fmla="*/ 1427659 h 2614592"/>
              <a:gd name="connsiteX3" fmla="*/ 1577178 w 1947910"/>
              <a:gd name="connsiteY3" fmla="*/ 1952785 h 2614592"/>
              <a:gd name="connsiteX4" fmla="*/ 1830993 w 1947910"/>
              <a:gd name="connsiteY4" fmla="*/ 2340802 h 2614592"/>
              <a:gd name="connsiteX5" fmla="*/ 1830493 w 1947910"/>
              <a:gd name="connsiteY5" fmla="*/ 2340802 h 2614592"/>
              <a:gd name="connsiteX6" fmla="*/ 1874200 w 1947910"/>
              <a:gd name="connsiteY6" fmla="*/ 2382201 h 2614592"/>
              <a:gd name="connsiteX7" fmla="*/ 1944231 w 1947910"/>
              <a:gd name="connsiteY7" fmla="*/ 2466691 h 2614592"/>
              <a:gd name="connsiteX8" fmla="*/ 1947910 w 1947910"/>
              <a:gd name="connsiteY8" fmla="*/ 2472292 h 2614592"/>
              <a:gd name="connsiteX9" fmla="*/ 1806885 w 1947910"/>
              <a:gd name="connsiteY9" fmla="*/ 2524213 h 2614592"/>
              <a:gd name="connsiteX10" fmla="*/ 1217287 w 1947910"/>
              <a:gd name="connsiteY10" fmla="*/ 2614588 h 2614592"/>
              <a:gd name="connsiteX11" fmla="*/ 444919 w 1947910"/>
              <a:gd name="connsiteY11" fmla="*/ 2460498 h 2614592"/>
              <a:gd name="connsiteX12" fmla="*/ 385594 w 1947910"/>
              <a:gd name="connsiteY12" fmla="*/ 2432100 h 2614592"/>
              <a:gd name="connsiteX13" fmla="*/ 467041 w 1947910"/>
              <a:gd name="connsiteY13" fmla="*/ 2340802 h 2614592"/>
              <a:gd name="connsiteX14" fmla="*/ 465643 w 1947910"/>
              <a:gd name="connsiteY14" fmla="*/ 2340802 h 2614592"/>
              <a:gd name="connsiteX15" fmla="*/ 543387 w 1947910"/>
              <a:gd name="connsiteY15" fmla="*/ 2279495 h 2614592"/>
              <a:gd name="connsiteX16" fmla="*/ 553035 w 1947910"/>
              <a:gd name="connsiteY16" fmla="*/ 2273490 h 2614592"/>
              <a:gd name="connsiteX17" fmla="*/ 613614 w 1947910"/>
              <a:gd name="connsiteY17" fmla="*/ 2227263 h 2614592"/>
              <a:gd name="connsiteX18" fmla="*/ 754431 w 1947910"/>
              <a:gd name="connsiteY18" fmla="*/ 2156573 h 2614592"/>
              <a:gd name="connsiteX19" fmla="*/ 749088 w 1947910"/>
              <a:gd name="connsiteY19" fmla="*/ 2083871 h 2614592"/>
              <a:gd name="connsiteX20" fmla="*/ 634853 w 1947910"/>
              <a:gd name="connsiteY20" fmla="*/ 1882731 h 2614592"/>
              <a:gd name="connsiteX21" fmla="*/ 238084 w 1947910"/>
              <a:gd name="connsiteY21" fmla="*/ 1876958 h 2614592"/>
              <a:gd name="connsiteX22" fmla="*/ 206090 w 1947910"/>
              <a:gd name="connsiteY22" fmla="*/ 1685004 h 2614592"/>
              <a:gd name="connsiteX23" fmla="*/ 170983 w 1947910"/>
              <a:gd name="connsiteY23" fmla="*/ 1550225 h 2614592"/>
              <a:gd name="connsiteX24" fmla="*/ 155618 w 1947910"/>
              <a:gd name="connsiteY24" fmla="*/ 1399015 h 2614592"/>
              <a:gd name="connsiteX25" fmla="*/ 129945 w 1947910"/>
              <a:gd name="connsiteY25" fmla="*/ 1351832 h 2614592"/>
              <a:gd name="connsiteX26" fmla="*/ 10525 w 1947910"/>
              <a:gd name="connsiteY26" fmla="*/ 1238036 h 2614592"/>
              <a:gd name="connsiteX27" fmla="*/ 165148 w 1947910"/>
              <a:gd name="connsiteY27" fmla="*/ 917187 h 2614592"/>
              <a:gd name="connsiteX28" fmla="*/ 928043 w 1947910"/>
              <a:gd name="connsiteY28" fmla="*/ 642 h 261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47910" h="2614592">
                <a:moveTo>
                  <a:pt x="928043" y="642"/>
                </a:moveTo>
                <a:cubicBezTo>
                  <a:pt x="976407" y="-836"/>
                  <a:pt x="1027427" y="213"/>
                  <a:pt x="1081217" y="4044"/>
                </a:cubicBezTo>
                <a:cubicBezTo>
                  <a:pt x="1941855" y="65327"/>
                  <a:pt x="2058552" y="931730"/>
                  <a:pt x="1635526" y="1427659"/>
                </a:cubicBezTo>
                <a:cubicBezTo>
                  <a:pt x="1442977" y="1640596"/>
                  <a:pt x="1463399" y="1827332"/>
                  <a:pt x="1577178" y="1952785"/>
                </a:cubicBezTo>
                <a:cubicBezTo>
                  <a:pt x="1690957" y="2078239"/>
                  <a:pt x="1830993" y="2340802"/>
                  <a:pt x="1830993" y="2340802"/>
                </a:cubicBezTo>
                <a:lnTo>
                  <a:pt x="1830493" y="2340802"/>
                </a:lnTo>
                <a:lnTo>
                  <a:pt x="1874200" y="2382201"/>
                </a:lnTo>
                <a:cubicBezTo>
                  <a:pt x="1899306" y="2409006"/>
                  <a:pt x="1922702" y="2437218"/>
                  <a:pt x="1944231" y="2466691"/>
                </a:cubicBezTo>
                <a:lnTo>
                  <a:pt x="1947910" y="2472292"/>
                </a:lnTo>
                <a:lnTo>
                  <a:pt x="1806885" y="2524213"/>
                </a:lnTo>
                <a:cubicBezTo>
                  <a:pt x="1620681" y="2582525"/>
                  <a:pt x="1422657" y="2614146"/>
                  <a:pt x="1217287" y="2614588"/>
                </a:cubicBezTo>
                <a:cubicBezTo>
                  <a:pt x="943460" y="2615178"/>
                  <a:pt x="682455" y="2560285"/>
                  <a:pt x="444919" y="2460498"/>
                </a:cubicBezTo>
                <a:lnTo>
                  <a:pt x="385594" y="2432100"/>
                </a:lnTo>
                <a:lnTo>
                  <a:pt x="467041" y="2340802"/>
                </a:lnTo>
                <a:lnTo>
                  <a:pt x="465643" y="2340802"/>
                </a:lnTo>
                <a:cubicBezTo>
                  <a:pt x="484971" y="2321485"/>
                  <a:pt x="512686" y="2300342"/>
                  <a:pt x="543387" y="2279495"/>
                </a:cubicBezTo>
                <a:lnTo>
                  <a:pt x="553035" y="2273490"/>
                </a:lnTo>
                <a:lnTo>
                  <a:pt x="613614" y="2227263"/>
                </a:lnTo>
                <a:lnTo>
                  <a:pt x="754431" y="2156573"/>
                </a:lnTo>
                <a:lnTo>
                  <a:pt x="749088" y="2083871"/>
                </a:lnTo>
                <a:cubicBezTo>
                  <a:pt x="734091" y="1928389"/>
                  <a:pt x="701224" y="1877680"/>
                  <a:pt x="634853" y="1882731"/>
                </a:cubicBezTo>
                <a:cubicBezTo>
                  <a:pt x="559000" y="1888616"/>
                  <a:pt x="322689" y="2005298"/>
                  <a:pt x="238084" y="1876958"/>
                </a:cubicBezTo>
                <a:cubicBezTo>
                  <a:pt x="153479" y="1748619"/>
                  <a:pt x="241196" y="1735185"/>
                  <a:pt x="206090" y="1685004"/>
                </a:cubicBezTo>
                <a:cubicBezTo>
                  <a:pt x="170983" y="1634823"/>
                  <a:pt x="135974" y="1576426"/>
                  <a:pt x="170983" y="1550225"/>
                </a:cubicBezTo>
                <a:cubicBezTo>
                  <a:pt x="103883" y="1462741"/>
                  <a:pt x="134418" y="1399459"/>
                  <a:pt x="155618" y="1399015"/>
                </a:cubicBezTo>
                <a:cubicBezTo>
                  <a:pt x="147644" y="1363489"/>
                  <a:pt x="129945" y="1351832"/>
                  <a:pt x="129945" y="1351832"/>
                </a:cubicBezTo>
                <a:cubicBezTo>
                  <a:pt x="118470" y="1351832"/>
                  <a:pt x="-41988" y="1334290"/>
                  <a:pt x="10525" y="1238036"/>
                </a:cubicBezTo>
                <a:cubicBezTo>
                  <a:pt x="63039" y="1141781"/>
                  <a:pt x="178666" y="973363"/>
                  <a:pt x="165148" y="917187"/>
                </a:cubicBezTo>
                <a:cubicBezTo>
                  <a:pt x="74891" y="613581"/>
                  <a:pt x="202585" y="22807"/>
                  <a:pt x="928043" y="64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4664148" y="3124987"/>
            <a:ext cx="2034366" cy="2034366"/>
          </a:xfrm>
          <a:prstGeom prst="arc">
            <a:avLst>
              <a:gd name="adj1" fmla="val 14680937"/>
              <a:gd name="adj2" fmla="val 653883"/>
            </a:avLst>
          </a:prstGeom>
          <a:ln w="419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4185684" y="2646523"/>
            <a:ext cx="2991294" cy="2991294"/>
          </a:xfrm>
          <a:prstGeom prst="arc">
            <a:avLst>
              <a:gd name="adj1" fmla="val 13105337"/>
              <a:gd name="adj2" fmla="val 2082496"/>
            </a:avLst>
          </a:prstGeom>
          <a:ln w="419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696585" y="2157424"/>
            <a:ext cx="3969492" cy="3969492"/>
          </a:xfrm>
          <a:prstGeom prst="arc">
            <a:avLst>
              <a:gd name="adj1" fmla="val 16200000"/>
              <a:gd name="adj2" fmla="val 16185180"/>
            </a:avLst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207488" y="1668327"/>
            <a:ext cx="4947686" cy="4947686"/>
          </a:xfrm>
          <a:prstGeom prst="arc">
            <a:avLst>
              <a:gd name="adj1" fmla="val 17259817"/>
              <a:gd name="adj2" fmla="val 19989796"/>
            </a:avLst>
          </a:prstGeom>
          <a:ln w="419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3696585" y="2157424"/>
            <a:ext cx="3969492" cy="3969492"/>
          </a:xfrm>
          <a:prstGeom prst="arc">
            <a:avLst>
              <a:gd name="adj1" fmla="val 14686288"/>
              <a:gd name="adj2" fmla="val 735273"/>
            </a:avLst>
          </a:prstGeom>
          <a:ln w="419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4775281" y="3658389"/>
            <a:ext cx="1446554" cy="1252528"/>
            <a:chOff x="4548128" y="3227481"/>
            <a:chExt cx="1555493" cy="1346857"/>
          </a:xfrm>
        </p:grpSpPr>
        <p:sp>
          <p:nvSpPr>
            <p:cNvPr id="16" name="Shape 7"/>
            <p:cNvSpPr/>
            <p:nvPr/>
          </p:nvSpPr>
          <p:spPr>
            <a:xfrm>
              <a:off x="4553637" y="3232991"/>
              <a:ext cx="1007857" cy="864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0360" extrusionOk="0">
                  <a:moveTo>
                    <a:pt x="16455" y="6485"/>
                  </a:moveTo>
                  <a:cubicBezTo>
                    <a:pt x="13629" y="5385"/>
                    <a:pt x="15560" y="1675"/>
                    <a:pt x="17491" y="2500"/>
                  </a:cubicBezTo>
                  <a:cubicBezTo>
                    <a:pt x="18986" y="3187"/>
                    <a:pt x="18177" y="5042"/>
                    <a:pt x="18177" y="5042"/>
                  </a:cubicBezTo>
                  <a:lnTo>
                    <a:pt x="21167" y="4973"/>
                  </a:lnTo>
                  <a:lnTo>
                    <a:pt x="21521" y="675"/>
                  </a:lnTo>
                  <a:cubicBezTo>
                    <a:pt x="20404" y="384"/>
                    <a:pt x="19220" y="188"/>
                    <a:pt x="17973" y="90"/>
                  </a:cubicBezTo>
                  <a:cubicBezTo>
                    <a:pt x="17215" y="30"/>
                    <a:pt x="16468" y="0"/>
                    <a:pt x="15751" y="0"/>
                  </a:cubicBezTo>
                  <a:cubicBezTo>
                    <a:pt x="9825" y="0"/>
                    <a:pt x="5283" y="2085"/>
                    <a:pt x="2614" y="6031"/>
                  </a:cubicBezTo>
                  <a:cubicBezTo>
                    <a:pt x="641" y="8948"/>
                    <a:pt x="-79" y="12471"/>
                    <a:pt x="7" y="15486"/>
                  </a:cubicBezTo>
                  <a:cubicBezTo>
                    <a:pt x="-14" y="17890"/>
                    <a:pt x="2603" y="21600"/>
                    <a:pt x="8209" y="19951"/>
                  </a:cubicBezTo>
                  <a:cubicBezTo>
                    <a:pt x="12072" y="17821"/>
                    <a:pt x="17159" y="12970"/>
                    <a:pt x="16455" y="6485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" name="Shape 8"/>
            <p:cNvSpPr/>
            <p:nvPr/>
          </p:nvSpPr>
          <p:spPr>
            <a:xfrm>
              <a:off x="5170693" y="3982272"/>
              <a:ext cx="861683" cy="587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076" extrusionOk="0">
                  <a:moveTo>
                    <a:pt x="16913" y="1900"/>
                  </a:moveTo>
                  <a:cubicBezTo>
                    <a:pt x="11391" y="1063"/>
                    <a:pt x="7903" y="1691"/>
                    <a:pt x="4488" y="5478"/>
                  </a:cubicBezTo>
                  <a:cubicBezTo>
                    <a:pt x="3155" y="6957"/>
                    <a:pt x="1557" y="7975"/>
                    <a:pt x="0" y="8287"/>
                  </a:cubicBezTo>
                  <a:cubicBezTo>
                    <a:pt x="356" y="14219"/>
                    <a:pt x="3546" y="21600"/>
                    <a:pt x="9793" y="21047"/>
                  </a:cubicBezTo>
                  <a:cubicBezTo>
                    <a:pt x="18809" y="20248"/>
                    <a:pt x="21600" y="7442"/>
                    <a:pt x="21456" y="0"/>
                  </a:cubicBezTo>
                  <a:cubicBezTo>
                    <a:pt x="20246" y="1409"/>
                    <a:pt x="18520" y="2106"/>
                    <a:pt x="16913" y="19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" name="Shape 9"/>
            <p:cNvSpPr/>
            <p:nvPr/>
          </p:nvSpPr>
          <p:spPr>
            <a:xfrm>
              <a:off x="4936542" y="3263292"/>
              <a:ext cx="882981" cy="952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0593" extrusionOk="0">
                  <a:moveTo>
                    <a:pt x="20350" y="10566"/>
                  </a:moveTo>
                  <a:cubicBezTo>
                    <a:pt x="21600" y="9557"/>
                    <a:pt x="20141" y="8296"/>
                    <a:pt x="19516" y="8359"/>
                  </a:cubicBezTo>
                  <a:lnTo>
                    <a:pt x="21021" y="2404"/>
                  </a:lnTo>
                  <a:cubicBezTo>
                    <a:pt x="19258" y="1313"/>
                    <a:pt x="17187" y="502"/>
                    <a:pt x="14841" y="0"/>
                  </a:cubicBezTo>
                  <a:lnTo>
                    <a:pt x="14446" y="3945"/>
                  </a:lnTo>
                  <a:lnTo>
                    <a:pt x="11113" y="4008"/>
                  </a:lnTo>
                  <a:cubicBezTo>
                    <a:pt x="11113" y="4008"/>
                    <a:pt x="12015" y="2306"/>
                    <a:pt x="10349" y="1675"/>
                  </a:cubicBezTo>
                  <a:cubicBezTo>
                    <a:pt x="8195" y="918"/>
                    <a:pt x="6042" y="4323"/>
                    <a:pt x="9194" y="5332"/>
                  </a:cubicBezTo>
                  <a:cubicBezTo>
                    <a:pt x="9979" y="11283"/>
                    <a:pt x="4306" y="15736"/>
                    <a:pt x="0" y="17691"/>
                  </a:cubicBezTo>
                  <a:cubicBezTo>
                    <a:pt x="1667" y="21600"/>
                    <a:pt x="6598" y="21121"/>
                    <a:pt x="9862" y="18838"/>
                  </a:cubicBezTo>
                  <a:cubicBezTo>
                    <a:pt x="12157" y="17234"/>
                    <a:pt x="14488" y="16573"/>
                    <a:pt x="17502" y="16495"/>
                  </a:cubicBezTo>
                  <a:lnTo>
                    <a:pt x="17502" y="10566"/>
                  </a:lnTo>
                  <a:cubicBezTo>
                    <a:pt x="17502" y="10566"/>
                    <a:pt x="19100" y="11574"/>
                    <a:pt x="20350" y="1056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9" name="Shape 10"/>
            <p:cNvSpPr/>
            <p:nvPr/>
          </p:nvSpPr>
          <p:spPr>
            <a:xfrm>
              <a:off x="5672050" y="3373481"/>
              <a:ext cx="424215" cy="661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00" h="21257" extrusionOk="0">
                  <a:moveTo>
                    <a:pt x="19535" y="13731"/>
                  </a:moveTo>
                  <a:cubicBezTo>
                    <a:pt x="18840" y="12081"/>
                    <a:pt x="18428" y="10393"/>
                    <a:pt x="17470" y="8827"/>
                  </a:cubicBezTo>
                  <a:cubicBezTo>
                    <a:pt x="15232" y="5169"/>
                    <a:pt x="11646" y="2200"/>
                    <a:pt x="6933" y="0"/>
                  </a:cubicBezTo>
                  <a:lnTo>
                    <a:pt x="3969" y="8853"/>
                  </a:lnTo>
                  <a:cubicBezTo>
                    <a:pt x="5201" y="8759"/>
                    <a:pt x="8075" y="10633"/>
                    <a:pt x="5611" y="12133"/>
                  </a:cubicBezTo>
                  <a:cubicBezTo>
                    <a:pt x="3148" y="13633"/>
                    <a:pt x="0" y="12133"/>
                    <a:pt x="0" y="12133"/>
                  </a:cubicBezTo>
                  <a:lnTo>
                    <a:pt x="0" y="20948"/>
                  </a:lnTo>
                  <a:cubicBezTo>
                    <a:pt x="2511" y="20899"/>
                    <a:pt x="5257" y="21002"/>
                    <a:pt x="8348" y="21225"/>
                  </a:cubicBezTo>
                  <a:cubicBezTo>
                    <a:pt x="14507" y="21600"/>
                    <a:pt x="21600" y="18635"/>
                    <a:pt x="19535" y="13731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0" name="Shape 11"/>
            <p:cNvSpPr/>
            <p:nvPr/>
          </p:nvSpPr>
          <p:spPr>
            <a:xfrm>
              <a:off x="4553637" y="3704046"/>
              <a:ext cx="594929" cy="393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19049" extrusionOk="0">
                  <a:moveTo>
                    <a:pt x="5576" y="13377"/>
                  </a:moveTo>
                  <a:cubicBezTo>
                    <a:pt x="1676" y="11379"/>
                    <a:pt x="76" y="5659"/>
                    <a:pt x="759" y="0"/>
                  </a:cubicBezTo>
                  <a:cubicBezTo>
                    <a:pt x="172" y="3079"/>
                    <a:pt x="-56" y="6160"/>
                    <a:pt x="11" y="9020"/>
                  </a:cubicBezTo>
                  <a:cubicBezTo>
                    <a:pt x="-24" y="13966"/>
                    <a:pt x="4413" y="21600"/>
                    <a:pt x="13922" y="18207"/>
                  </a:cubicBezTo>
                  <a:cubicBezTo>
                    <a:pt x="16379" y="16562"/>
                    <a:pt x="19130" y="14129"/>
                    <a:pt x="21544" y="11026"/>
                  </a:cubicBezTo>
                  <a:cubicBezTo>
                    <a:pt x="16501" y="13603"/>
                    <a:pt x="9271" y="15270"/>
                    <a:pt x="5576" y="133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1" name="Shape 12"/>
            <p:cNvSpPr/>
            <p:nvPr/>
          </p:nvSpPr>
          <p:spPr>
            <a:xfrm>
              <a:off x="4936542" y="3971253"/>
              <a:ext cx="735180" cy="243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497" extrusionOk="0">
                  <a:moveTo>
                    <a:pt x="9378" y="9108"/>
                  </a:moveTo>
                  <a:cubicBezTo>
                    <a:pt x="5056" y="14127"/>
                    <a:pt x="2621" y="9342"/>
                    <a:pt x="3626" y="2451"/>
                  </a:cubicBezTo>
                  <a:cubicBezTo>
                    <a:pt x="2404" y="4628"/>
                    <a:pt x="1162" y="6443"/>
                    <a:pt x="0" y="7861"/>
                  </a:cubicBezTo>
                  <a:cubicBezTo>
                    <a:pt x="2057" y="20839"/>
                    <a:pt x="8143" y="19248"/>
                    <a:pt x="12171" y="11671"/>
                  </a:cubicBezTo>
                  <a:cubicBezTo>
                    <a:pt x="15003" y="6345"/>
                    <a:pt x="17880" y="4150"/>
                    <a:pt x="21600" y="3893"/>
                  </a:cubicBezTo>
                  <a:lnTo>
                    <a:pt x="21600" y="96"/>
                  </a:lnTo>
                  <a:cubicBezTo>
                    <a:pt x="17715" y="-761"/>
                    <a:pt x="13533" y="4284"/>
                    <a:pt x="9378" y="910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2" name="Shape 13"/>
            <p:cNvSpPr/>
            <p:nvPr/>
          </p:nvSpPr>
          <p:spPr>
            <a:xfrm>
              <a:off x="5672050" y="3971253"/>
              <a:ext cx="371374" cy="6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67" extrusionOk="0">
                  <a:moveTo>
                    <a:pt x="2885" y="2993"/>
                  </a:moveTo>
                  <a:cubicBezTo>
                    <a:pt x="1933" y="1639"/>
                    <a:pt x="971" y="775"/>
                    <a:pt x="0" y="301"/>
                  </a:cubicBezTo>
                  <a:lnTo>
                    <a:pt x="0" y="16942"/>
                  </a:lnTo>
                  <a:cubicBezTo>
                    <a:pt x="3113" y="16465"/>
                    <a:pt x="6518" y="17475"/>
                    <a:pt x="10351" y="19656"/>
                  </a:cubicBezTo>
                  <a:cubicBezTo>
                    <a:pt x="14396" y="21600"/>
                    <a:pt x="18765" y="14366"/>
                    <a:pt x="21600" y="0"/>
                  </a:cubicBezTo>
                  <a:cubicBezTo>
                    <a:pt x="16051" y="12712"/>
                    <a:pt x="10327" y="13585"/>
                    <a:pt x="2885" y="299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3" name="Shape 14"/>
            <p:cNvSpPr/>
            <p:nvPr/>
          </p:nvSpPr>
          <p:spPr>
            <a:xfrm>
              <a:off x="5198240" y="3982272"/>
              <a:ext cx="834932" cy="587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197" extrusionOk="0">
                  <a:moveTo>
                    <a:pt x="21452" y="0"/>
                  </a:moveTo>
                  <a:cubicBezTo>
                    <a:pt x="21014" y="496"/>
                    <a:pt x="20510" y="899"/>
                    <a:pt x="19971" y="1211"/>
                  </a:cubicBezTo>
                  <a:cubicBezTo>
                    <a:pt x="20096" y="5496"/>
                    <a:pt x="18908" y="11727"/>
                    <a:pt x="14515" y="15170"/>
                  </a:cubicBezTo>
                  <a:cubicBezTo>
                    <a:pt x="9832" y="18840"/>
                    <a:pt x="3374" y="17195"/>
                    <a:pt x="0" y="12445"/>
                  </a:cubicBezTo>
                  <a:cubicBezTo>
                    <a:pt x="1309" y="17219"/>
                    <a:pt x="4411" y="21600"/>
                    <a:pt x="9417" y="21168"/>
                  </a:cubicBezTo>
                  <a:cubicBezTo>
                    <a:pt x="18720" y="20364"/>
                    <a:pt x="21600" y="7485"/>
                    <a:pt x="21452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4" name="Shape 15"/>
            <p:cNvSpPr/>
            <p:nvPr/>
          </p:nvSpPr>
          <p:spPr>
            <a:xfrm>
              <a:off x="4548128" y="3227481"/>
              <a:ext cx="1555493" cy="1346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extrusionOk="0">
                  <a:moveTo>
                    <a:pt x="20869" y="11500"/>
                  </a:moveTo>
                  <a:cubicBezTo>
                    <a:pt x="20743" y="11694"/>
                    <a:pt x="20590" y="11871"/>
                    <a:pt x="20417" y="12029"/>
                  </a:cubicBezTo>
                  <a:cubicBezTo>
                    <a:pt x="20359" y="12082"/>
                    <a:pt x="20299" y="12134"/>
                    <a:pt x="20237" y="12182"/>
                  </a:cubicBezTo>
                  <a:cubicBezTo>
                    <a:pt x="20211" y="12202"/>
                    <a:pt x="20185" y="12221"/>
                    <a:pt x="20158" y="12240"/>
                  </a:cubicBezTo>
                  <a:cubicBezTo>
                    <a:pt x="20120" y="12269"/>
                    <a:pt x="20080" y="12296"/>
                    <a:pt x="20040" y="12322"/>
                  </a:cubicBezTo>
                  <a:cubicBezTo>
                    <a:pt x="20006" y="12345"/>
                    <a:pt x="19971" y="12368"/>
                    <a:pt x="19935" y="12390"/>
                  </a:cubicBezTo>
                  <a:cubicBezTo>
                    <a:pt x="19879" y="12424"/>
                    <a:pt x="19823" y="12456"/>
                    <a:pt x="19765" y="12486"/>
                  </a:cubicBezTo>
                  <a:cubicBezTo>
                    <a:pt x="19722" y="12509"/>
                    <a:pt x="19678" y="12529"/>
                    <a:pt x="19634" y="12550"/>
                  </a:cubicBezTo>
                  <a:cubicBezTo>
                    <a:pt x="19604" y="12564"/>
                    <a:pt x="19574" y="12577"/>
                    <a:pt x="19544" y="12590"/>
                  </a:cubicBezTo>
                  <a:cubicBezTo>
                    <a:pt x="19482" y="12616"/>
                    <a:pt x="19420" y="12641"/>
                    <a:pt x="19357" y="12664"/>
                  </a:cubicBezTo>
                  <a:cubicBezTo>
                    <a:pt x="19311" y="12680"/>
                    <a:pt x="19265" y="12696"/>
                    <a:pt x="19219" y="12711"/>
                  </a:cubicBezTo>
                  <a:cubicBezTo>
                    <a:pt x="19181" y="12722"/>
                    <a:pt x="19142" y="12733"/>
                    <a:pt x="19104" y="12743"/>
                  </a:cubicBezTo>
                  <a:cubicBezTo>
                    <a:pt x="19049" y="12758"/>
                    <a:pt x="18994" y="12771"/>
                    <a:pt x="18939" y="12783"/>
                  </a:cubicBezTo>
                  <a:cubicBezTo>
                    <a:pt x="18914" y="12788"/>
                    <a:pt x="18889" y="12794"/>
                    <a:pt x="18864" y="12799"/>
                  </a:cubicBezTo>
                  <a:cubicBezTo>
                    <a:pt x="18782" y="12814"/>
                    <a:pt x="18701" y="12826"/>
                    <a:pt x="18618" y="12834"/>
                  </a:cubicBezTo>
                  <a:cubicBezTo>
                    <a:pt x="18596" y="12837"/>
                    <a:pt x="18573" y="12839"/>
                    <a:pt x="18550" y="12841"/>
                  </a:cubicBezTo>
                  <a:cubicBezTo>
                    <a:pt x="18462" y="12848"/>
                    <a:pt x="18374" y="12853"/>
                    <a:pt x="18286" y="12853"/>
                  </a:cubicBezTo>
                  <a:cubicBezTo>
                    <a:pt x="18185" y="12853"/>
                    <a:pt x="18083" y="12848"/>
                    <a:pt x="17985" y="12838"/>
                  </a:cubicBezTo>
                  <a:cubicBezTo>
                    <a:pt x="17179" y="12740"/>
                    <a:pt x="16490" y="12692"/>
                    <a:pt x="15880" y="12692"/>
                  </a:cubicBezTo>
                  <a:cubicBezTo>
                    <a:pt x="15786" y="12692"/>
                    <a:pt x="15694" y="12694"/>
                    <a:pt x="15602" y="12696"/>
                  </a:cubicBezTo>
                  <a:lnTo>
                    <a:pt x="15602" y="8558"/>
                  </a:lnTo>
                  <a:cubicBezTo>
                    <a:pt x="15705" y="8623"/>
                    <a:pt x="15864" y="8709"/>
                    <a:pt x="16053" y="8764"/>
                  </a:cubicBezTo>
                  <a:cubicBezTo>
                    <a:pt x="16167" y="8797"/>
                    <a:pt x="16291" y="8819"/>
                    <a:pt x="16422" y="8819"/>
                  </a:cubicBezTo>
                  <a:cubicBezTo>
                    <a:pt x="16726" y="8819"/>
                    <a:pt x="16996" y="8699"/>
                    <a:pt x="17225" y="8463"/>
                  </a:cubicBezTo>
                  <a:cubicBezTo>
                    <a:pt x="17515" y="8163"/>
                    <a:pt x="17607" y="7788"/>
                    <a:pt x="17482" y="7408"/>
                  </a:cubicBezTo>
                  <a:cubicBezTo>
                    <a:pt x="17355" y="7020"/>
                    <a:pt x="17032" y="6721"/>
                    <a:pt x="16788" y="6668"/>
                  </a:cubicBezTo>
                  <a:lnTo>
                    <a:pt x="17612" y="2492"/>
                  </a:lnTo>
                  <a:cubicBezTo>
                    <a:pt x="18953" y="3584"/>
                    <a:pt x="19952" y="5026"/>
                    <a:pt x="20584" y="6779"/>
                  </a:cubicBezTo>
                  <a:cubicBezTo>
                    <a:pt x="20769" y="7292"/>
                    <a:pt x="20887" y="7847"/>
                    <a:pt x="21001" y="8384"/>
                  </a:cubicBezTo>
                  <a:cubicBezTo>
                    <a:pt x="21059" y="8657"/>
                    <a:pt x="21119" y="8939"/>
                    <a:pt x="21188" y="9216"/>
                  </a:cubicBezTo>
                  <a:cubicBezTo>
                    <a:pt x="21398" y="10063"/>
                    <a:pt x="21287" y="10852"/>
                    <a:pt x="20869" y="11500"/>
                  </a:cubicBezTo>
                  <a:close/>
                  <a:moveTo>
                    <a:pt x="19096" y="17852"/>
                  </a:moveTo>
                  <a:cubicBezTo>
                    <a:pt x="18298" y="19362"/>
                    <a:pt x="16770" y="21204"/>
                    <a:pt x="14028" y="21400"/>
                  </a:cubicBezTo>
                  <a:cubicBezTo>
                    <a:pt x="13908" y="21408"/>
                    <a:pt x="13788" y="21413"/>
                    <a:pt x="13670" y="21413"/>
                  </a:cubicBezTo>
                  <a:cubicBezTo>
                    <a:pt x="10367" y="21413"/>
                    <a:pt x="8897" y="18130"/>
                    <a:pt x="8698" y="15868"/>
                  </a:cubicBezTo>
                  <a:cubicBezTo>
                    <a:pt x="9325" y="15754"/>
                    <a:pt x="9967" y="15477"/>
                    <a:pt x="10565" y="15063"/>
                  </a:cubicBezTo>
                  <a:cubicBezTo>
                    <a:pt x="10567" y="15062"/>
                    <a:pt x="10569" y="15060"/>
                    <a:pt x="10571" y="15059"/>
                  </a:cubicBezTo>
                  <a:cubicBezTo>
                    <a:pt x="10662" y="14996"/>
                    <a:pt x="10752" y="14929"/>
                    <a:pt x="10841" y="14859"/>
                  </a:cubicBezTo>
                  <a:cubicBezTo>
                    <a:pt x="10857" y="14847"/>
                    <a:pt x="10873" y="14834"/>
                    <a:pt x="10888" y="14821"/>
                  </a:cubicBezTo>
                  <a:cubicBezTo>
                    <a:pt x="10975" y="14752"/>
                    <a:pt x="11061" y="14681"/>
                    <a:pt x="11145" y="14605"/>
                  </a:cubicBezTo>
                  <a:cubicBezTo>
                    <a:pt x="11228" y="14531"/>
                    <a:pt x="11312" y="14459"/>
                    <a:pt x="11396" y="14390"/>
                  </a:cubicBezTo>
                  <a:cubicBezTo>
                    <a:pt x="11407" y="14380"/>
                    <a:pt x="11419" y="14372"/>
                    <a:pt x="11430" y="14362"/>
                  </a:cubicBezTo>
                  <a:cubicBezTo>
                    <a:pt x="11504" y="14302"/>
                    <a:pt x="11578" y="14243"/>
                    <a:pt x="11652" y="14186"/>
                  </a:cubicBezTo>
                  <a:cubicBezTo>
                    <a:pt x="11659" y="14181"/>
                    <a:pt x="11666" y="14177"/>
                    <a:pt x="11672" y="14172"/>
                  </a:cubicBezTo>
                  <a:cubicBezTo>
                    <a:pt x="11753" y="14111"/>
                    <a:pt x="11834" y="14053"/>
                    <a:pt x="11915" y="13997"/>
                  </a:cubicBezTo>
                  <a:cubicBezTo>
                    <a:pt x="11915" y="13997"/>
                    <a:pt x="11916" y="13996"/>
                    <a:pt x="11916" y="13996"/>
                  </a:cubicBezTo>
                  <a:cubicBezTo>
                    <a:pt x="12521" y="13581"/>
                    <a:pt x="13155" y="13291"/>
                    <a:pt x="13858" y="13110"/>
                  </a:cubicBezTo>
                  <a:cubicBezTo>
                    <a:pt x="13867" y="13108"/>
                    <a:pt x="13875" y="13106"/>
                    <a:pt x="13884" y="13104"/>
                  </a:cubicBezTo>
                  <a:cubicBezTo>
                    <a:pt x="13967" y="13083"/>
                    <a:pt x="14052" y="13064"/>
                    <a:pt x="14137" y="13046"/>
                  </a:cubicBezTo>
                  <a:cubicBezTo>
                    <a:pt x="14160" y="13041"/>
                    <a:pt x="14183" y="13036"/>
                    <a:pt x="14206" y="13031"/>
                  </a:cubicBezTo>
                  <a:cubicBezTo>
                    <a:pt x="14272" y="13018"/>
                    <a:pt x="14340" y="13006"/>
                    <a:pt x="14408" y="12995"/>
                  </a:cubicBezTo>
                  <a:cubicBezTo>
                    <a:pt x="14451" y="12988"/>
                    <a:pt x="14494" y="12980"/>
                    <a:pt x="14537" y="12973"/>
                  </a:cubicBezTo>
                  <a:cubicBezTo>
                    <a:pt x="14578" y="12967"/>
                    <a:pt x="14619" y="12962"/>
                    <a:pt x="14660" y="12957"/>
                  </a:cubicBezTo>
                  <a:cubicBezTo>
                    <a:pt x="14936" y="12920"/>
                    <a:pt x="15223" y="12896"/>
                    <a:pt x="15524" y="12886"/>
                  </a:cubicBezTo>
                  <a:lnTo>
                    <a:pt x="15524" y="12886"/>
                  </a:lnTo>
                  <a:cubicBezTo>
                    <a:pt x="15962" y="12872"/>
                    <a:pt x="16428" y="12884"/>
                    <a:pt x="16945" y="12922"/>
                  </a:cubicBezTo>
                  <a:cubicBezTo>
                    <a:pt x="16961" y="12923"/>
                    <a:pt x="16977" y="12925"/>
                    <a:pt x="16993" y="12926"/>
                  </a:cubicBezTo>
                  <a:cubicBezTo>
                    <a:pt x="17072" y="12932"/>
                    <a:pt x="17153" y="12939"/>
                    <a:pt x="17235" y="12946"/>
                  </a:cubicBezTo>
                  <a:cubicBezTo>
                    <a:pt x="17264" y="12949"/>
                    <a:pt x="17294" y="12951"/>
                    <a:pt x="17324" y="12954"/>
                  </a:cubicBezTo>
                  <a:cubicBezTo>
                    <a:pt x="17396" y="12961"/>
                    <a:pt x="17471" y="12969"/>
                    <a:pt x="17546" y="12977"/>
                  </a:cubicBezTo>
                  <a:cubicBezTo>
                    <a:pt x="17579" y="12980"/>
                    <a:pt x="17612" y="12983"/>
                    <a:pt x="17646" y="12987"/>
                  </a:cubicBezTo>
                  <a:cubicBezTo>
                    <a:pt x="17752" y="12999"/>
                    <a:pt x="17859" y="13011"/>
                    <a:pt x="17969" y="13024"/>
                  </a:cubicBezTo>
                  <a:cubicBezTo>
                    <a:pt x="18073" y="13035"/>
                    <a:pt x="18180" y="13041"/>
                    <a:pt x="18287" y="13041"/>
                  </a:cubicBezTo>
                  <a:cubicBezTo>
                    <a:pt x="18287" y="13041"/>
                    <a:pt x="18287" y="13041"/>
                    <a:pt x="18287" y="13041"/>
                  </a:cubicBezTo>
                  <a:cubicBezTo>
                    <a:pt x="18373" y="13041"/>
                    <a:pt x="18458" y="13036"/>
                    <a:pt x="18543" y="13029"/>
                  </a:cubicBezTo>
                  <a:cubicBezTo>
                    <a:pt x="18569" y="13027"/>
                    <a:pt x="18595" y="13024"/>
                    <a:pt x="18621" y="13022"/>
                  </a:cubicBezTo>
                  <a:cubicBezTo>
                    <a:pt x="18682" y="13015"/>
                    <a:pt x="18742" y="13007"/>
                    <a:pt x="18802" y="12998"/>
                  </a:cubicBezTo>
                  <a:cubicBezTo>
                    <a:pt x="18830" y="12993"/>
                    <a:pt x="18859" y="12989"/>
                    <a:pt x="18888" y="12984"/>
                  </a:cubicBezTo>
                  <a:cubicBezTo>
                    <a:pt x="18959" y="12970"/>
                    <a:pt x="19030" y="12955"/>
                    <a:pt x="19100" y="12937"/>
                  </a:cubicBezTo>
                  <a:cubicBezTo>
                    <a:pt x="19148" y="12924"/>
                    <a:pt x="19195" y="12910"/>
                    <a:pt x="19242" y="12896"/>
                  </a:cubicBezTo>
                  <a:cubicBezTo>
                    <a:pt x="19268" y="12888"/>
                    <a:pt x="19294" y="12880"/>
                    <a:pt x="19319" y="12872"/>
                  </a:cubicBezTo>
                  <a:cubicBezTo>
                    <a:pt x="19492" y="12815"/>
                    <a:pt x="19659" y="12744"/>
                    <a:pt x="19820" y="12661"/>
                  </a:cubicBezTo>
                  <a:cubicBezTo>
                    <a:pt x="19830" y="12656"/>
                    <a:pt x="19840" y="12651"/>
                    <a:pt x="19849" y="12646"/>
                  </a:cubicBezTo>
                  <a:cubicBezTo>
                    <a:pt x="19904" y="12617"/>
                    <a:pt x="19957" y="12587"/>
                    <a:pt x="20009" y="12555"/>
                  </a:cubicBezTo>
                  <a:cubicBezTo>
                    <a:pt x="20016" y="12551"/>
                    <a:pt x="20022" y="12547"/>
                    <a:pt x="20028" y="12543"/>
                  </a:cubicBezTo>
                  <a:cubicBezTo>
                    <a:pt x="20114" y="12490"/>
                    <a:pt x="20197" y="12433"/>
                    <a:pt x="20278" y="12373"/>
                  </a:cubicBezTo>
                  <a:cubicBezTo>
                    <a:pt x="20307" y="12351"/>
                    <a:pt x="20336" y="12329"/>
                    <a:pt x="20364" y="12306"/>
                  </a:cubicBezTo>
                  <a:cubicBezTo>
                    <a:pt x="20381" y="12293"/>
                    <a:pt x="20398" y="12282"/>
                    <a:pt x="20414" y="12268"/>
                  </a:cubicBezTo>
                  <a:cubicBezTo>
                    <a:pt x="20428" y="14183"/>
                    <a:pt x="19940" y="16257"/>
                    <a:pt x="19096" y="17852"/>
                  </a:cubicBezTo>
                  <a:close/>
                  <a:moveTo>
                    <a:pt x="8541" y="15704"/>
                  </a:moveTo>
                  <a:cubicBezTo>
                    <a:pt x="8381" y="15727"/>
                    <a:pt x="8224" y="15740"/>
                    <a:pt x="8069" y="15740"/>
                  </a:cubicBezTo>
                  <a:cubicBezTo>
                    <a:pt x="6858" y="15740"/>
                    <a:pt x="5944" y="15025"/>
                    <a:pt x="5484" y="13725"/>
                  </a:cubicBezTo>
                  <a:cubicBezTo>
                    <a:pt x="5515" y="13707"/>
                    <a:pt x="5546" y="13687"/>
                    <a:pt x="5576" y="13669"/>
                  </a:cubicBezTo>
                  <a:cubicBezTo>
                    <a:pt x="5621" y="13642"/>
                    <a:pt x="5666" y="13615"/>
                    <a:pt x="5711" y="13587"/>
                  </a:cubicBezTo>
                  <a:cubicBezTo>
                    <a:pt x="5752" y="13561"/>
                    <a:pt x="5793" y="13535"/>
                    <a:pt x="5834" y="13508"/>
                  </a:cubicBezTo>
                  <a:cubicBezTo>
                    <a:pt x="5879" y="13479"/>
                    <a:pt x="5925" y="13451"/>
                    <a:pt x="5970" y="13421"/>
                  </a:cubicBezTo>
                  <a:cubicBezTo>
                    <a:pt x="6011" y="13394"/>
                    <a:pt x="6052" y="13366"/>
                    <a:pt x="6093" y="13338"/>
                  </a:cubicBezTo>
                  <a:cubicBezTo>
                    <a:pt x="6138" y="13307"/>
                    <a:pt x="6184" y="13276"/>
                    <a:pt x="6229" y="13244"/>
                  </a:cubicBezTo>
                  <a:cubicBezTo>
                    <a:pt x="6270" y="13216"/>
                    <a:pt x="6311" y="13186"/>
                    <a:pt x="6352" y="13156"/>
                  </a:cubicBezTo>
                  <a:cubicBezTo>
                    <a:pt x="6398" y="13124"/>
                    <a:pt x="6443" y="13092"/>
                    <a:pt x="6488" y="13059"/>
                  </a:cubicBezTo>
                  <a:cubicBezTo>
                    <a:pt x="6529" y="13028"/>
                    <a:pt x="6570" y="12997"/>
                    <a:pt x="6611" y="12966"/>
                  </a:cubicBezTo>
                  <a:cubicBezTo>
                    <a:pt x="6656" y="12932"/>
                    <a:pt x="6701" y="12898"/>
                    <a:pt x="6746" y="12863"/>
                  </a:cubicBezTo>
                  <a:cubicBezTo>
                    <a:pt x="6786" y="12831"/>
                    <a:pt x="6827" y="12798"/>
                    <a:pt x="6867" y="12766"/>
                  </a:cubicBezTo>
                  <a:cubicBezTo>
                    <a:pt x="6912" y="12730"/>
                    <a:pt x="6957" y="12694"/>
                    <a:pt x="7002" y="12657"/>
                  </a:cubicBezTo>
                  <a:cubicBezTo>
                    <a:pt x="7042" y="12624"/>
                    <a:pt x="7082" y="12590"/>
                    <a:pt x="7123" y="12556"/>
                  </a:cubicBezTo>
                  <a:cubicBezTo>
                    <a:pt x="7167" y="12518"/>
                    <a:pt x="7211" y="12481"/>
                    <a:pt x="7255" y="12443"/>
                  </a:cubicBezTo>
                  <a:cubicBezTo>
                    <a:pt x="7296" y="12408"/>
                    <a:pt x="7336" y="12371"/>
                    <a:pt x="7376" y="12335"/>
                  </a:cubicBezTo>
                  <a:cubicBezTo>
                    <a:pt x="7419" y="12297"/>
                    <a:pt x="7462" y="12259"/>
                    <a:pt x="7505" y="12219"/>
                  </a:cubicBezTo>
                  <a:cubicBezTo>
                    <a:pt x="7546" y="12182"/>
                    <a:pt x="7585" y="12144"/>
                    <a:pt x="7625" y="12106"/>
                  </a:cubicBezTo>
                  <a:cubicBezTo>
                    <a:pt x="7668" y="12067"/>
                    <a:pt x="7710" y="12027"/>
                    <a:pt x="7752" y="11986"/>
                  </a:cubicBezTo>
                  <a:cubicBezTo>
                    <a:pt x="7791" y="11948"/>
                    <a:pt x="7830" y="11908"/>
                    <a:pt x="7870" y="11869"/>
                  </a:cubicBezTo>
                  <a:cubicBezTo>
                    <a:pt x="7911" y="11828"/>
                    <a:pt x="7953" y="11787"/>
                    <a:pt x="7994" y="11744"/>
                  </a:cubicBezTo>
                  <a:cubicBezTo>
                    <a:pt x="8033" y="11704"/>
                    <a:pt x="8071" y="11663"/>
                    <a:pt x="8110" y="11623"/>
                  </a:cubicBezTo>
                  <a:cubicBezTo>
                    <a:pt x="8150" y="11580"/>
                    <a:pt x="8191" y="11538"/>
                    <a:pt x="8231" y="11494"/>
                  </a:cubicBezTo>
                  <a:cubicBezTo>
                    <a:pt x="8269" y="11452"/>
                    <a:pt x="8306" y="11410"/>
                    <a:pt x="8344" y="11367"/>
                  </a:cubicBezTo>
                  <a:cubicBezTo>
                    <a:pt x="8384" y="11323"/>
                    <a:pt x="8423" y="11280"/>
                    <a:pt x="8462" y="11235"/>
                  </a:cubicBezTo>
                  <a:cubicBezTo>
                    <a:pt x="8499" y="11192"/>
                    <a:pt x="8535" y="11148"/>
                    <a:pt x="8572" y="11104"/>
                  </a:cubicBezTo>
                  <a:cubicBezTo>
                    <a:pt x="8610" y="11058"/>
                    <a:pt x="8649" y="11013"/>
                    <a:pt x="8686" y="10967"/>
                  </a:cubicBezTo>
                  <a:cubicBezTo>
                    <a:pt x="8723" y="10922"/>
                    <a:pt x="8758" y="10876"/>
                    <a:pt x="8794" y="10831"/>
                  </a:cubicBezTo>
                  <a:cubicBezTo>
                    <a:pt x="8831" y="10784"/>
                    <a:pt x="8867" y="10739"/>
                    <a:pt x="8903" y="10692"/>
                  </a:cubicBezTo>
                  <a:cubicBezTo>
                    <a:pt x="8939" y="10645"/>
                    <a:pt x="8973" y="10597"/>
                    <a:pt x="9008" y="10550"/>
                  </a:cubicBezTo>
                  <a:cubicBezTo>
                    <a:pt x="9043" y="10502"/>
                    <a:pt x="9078" y="10456"/>
                    <a:pt x="9113" y="10408"/>
                  </a:cubicBezTo>
                  <a:cubicBezTo>
                    <a:pt x="9147" y="10359"/>
                    <a:pt x="9180" y="10310"/>
                    <a:pt x="9214" y="10261"/>
                  </a:cubicBezTo>
                  <a:cubicBezTo>
                    <a:pt x="9247" y="10213"/>
                    <a:pt x="9281" y="10165"/>
                    <a:pt x="9313" y="10116"/>
                  </a:cubicBezTo>
                  <a:cubicBezTo>
                    <a:pt x="9346" y="10066"/>
                    <a:pt x="9378" y="10015"/>
                    <a:pt x="9411" y="9964"/>
                  </a:cubicBezTo>
                  <a:cubicBezTo>
                    <a:pt x="9442" y="9915"/>
                    <a:pt x="9474" y="9866"/>
                    <a:pt x="9504" y="9816"/>
                  </a:cubicBezTo>
                  <a:cubicBezTo>
                    <a:pt x="9536" y="9764"/>
                    <a:pt x="9567" y="9711"/>
                    <a:pt x="9598" y="9659"/>
                  </a:cubicBezTo>
                  <a:cubicBezTo>
                    <a:pt x="9627" y="9609"/>
                    <a:pt x="9657" y="9560"/>
                    <a:pt x="9686" y="9509"/>
                  </a:cubicBezTo>
                  <a:cubicBezTo>
                    <a:pt x="9716" y="9456"/>
                    <a:pt x="9745" y="9401"/>
                    <a:pt x="9774" y="9347"/>
                  </a:cubicBezTo>
                  <a:cubicBezTo>
                    <a:pt x="9802" y="9296"/>
                    <a:pt x="9830" y="9246"/>
                    <a:pt x="9856" y="9194"/>
                  </a:cubicBezTo>
                  <a:cubicBezTo>
                    <a:pt x="9885" y="9139"/>
                    <a:pt x="9912" y="9083"/>
                    <a:pt x="9940" y="9027"/>
                  </a:cubicBezTo>
                  <a:cubicBezTo>
                    <a:pt x="9965" y="8975"/>
                    <a:pt x="9991" y="8924"/>
                    <a:pt x="10016" y="8873"/>
                  </a:cubicBezTo>
                  <a:cubicBezTo>
                    <a:pt x="10042" y="8816"/>
                    <a:pt x="10067" y="8758"/>
                    <a:pt x="10093" y="8701"/>
                  </a:cubicBezTo>
                  <a:cubicBezTo>
                    <a:pt x="10116" y="8648"/>
                    <a:pt x="10140" y="8596"/>
                    <a:pt x="10163" y="8543"/>
                  </a:cubicBezTo>
                  <a:cubicBezTo>
                    <a:pt x="10188" y="8485"/>
                    <a:pt x="10210" y="8426"/>
                    <a:pt x="10234" y="8367"/>
                  </a:cubicBezTo>
                  <a:cubicBezTo>
                    <a:pt x="10255" y="8314"/>
                    <a:pt x="10277" y="8261"/>
                    <a:pt x="10297" y="8207"/>
                  </a:cubicBezTo>
                  <a:cubicBezTo>
                    <a:pt x="10320" y="8147"/>
                    <a:pt x="10341" y="8085"/>
                    <a:pt x="10362" y="8024"/>
                  </a:cubicBezTo>
                  <a:cubicBezTo>
                    <a:pt x="10381" y="7971"/>
                    <a:pt x="10400" y="7918"/>
                    <a:pt x="10418" y="7864"/>
                  </a:cubicBezTo>
                  <a:cubicBezTo>
                    <a:pt x="10439" y="7802"/>
                    <a:pt x="10457" y="7738"/>
                    <a:pt x="10476" y="7675"/>
                  </a:cubicBezTo>
                  <a:cubicBezTo>
                    <a:pt x="10493" y="7622"/>
                    <a:pt x="10510" y="7569"/>
                    <a:pt x="10525" y="7515"/>
                  </a:cubicBezTo>
                  <a:cubicBezTo>
                    <a:pt x="10543" y="7450"/>
                    <a:pt x="10559" y="7384"/>
                    <a:pt x="10576" y="7319"/>
                  </a:cubicBezTo>
                  <a:cubicBezTo>
                    <a:pt x="10590" y="7266"/>
                    <a:pt x="10604" y="7213"/>
                    <a:pt x="10617" y="7159"/>
                  </a:cubicBezTo>
                  <a:cubicBezTo>
                    <a:pt x="10633" y="7092"/>
                    <a:pt x="10646" y="7025"/>
                    <a:pt x="10660" y="6958"/>
                  </a:cubicBezTo>
                  <a:cubicBezTo>
                    <a:pt x="10671" y="6904"/>
                    <a:pt x="10683" y="6851"/>
                    <a:pt x="10694" y="6797"/>
                  </a:cubicBezTo>
                  <a:cubicBezTo>
                    <a:pt x="10706" y="6728"/>
                    <a:pt x="10717" y="6658"/>
                    <a:pt x="10728" y="6588"/>
                  </a:cubicBezTo>
                  <a:cubicBezTo>
                    <a:pt x="10736" y="6535"/>
                    <a:pt x="10746" y="6482"/>
                    <a:pt x="10754" y="6428"/>
                  </a:cubicBezTo>
                  <a:cubicBezTo>
                    <a:pt x="10764" y="6356"/>
                    <a:pt x="10771" y="6283"/>
                    <a:pt x="10779" y="6211"/>
                  </a:cubicBezTo>
                  <a:cubicBezTo>
                    <a:pt x="10785" y="6158"/>
                    <a:pt x="10792" y="6106"/>
                    <a:pt x="10797" y="6053"/>
                  </a:cubicBezTo>
                  <a:cubicBezTo>
                    <a:pt x="10804" y="5977"/>
                    <a:pt x="10808" y="5900"/>
                    <a:pt x="10813" y="5824"/>
                  </a:cubicBezTo>
                  <a:cubicBezTo>
                    <a:pt x="10816" y="5773"/>
                    <a:pt x="10821" y="5724"/>
                    <a:pt x="10823" y="5673"/>
                  </a:cubicBezTo>
                  <a:cubicBezTo>
                    <a:pt x="10827" y="5592"/>
                    <a:pt x="10827" y="5510"/>
                    <a:pt x="10828" y="5428"/>
                  </a:cubicBezTo>
                  <a:cubicBezTo>
                    <a:pt x="10829" y="5381"/>
                    <a:pt x="10831" y="5334"/>
                    <a:pt x="10831" y="5287"/>
                  </a:cubicBezTo>
                  <a:cubicBezTo>
                    <a:pt x="10830" y="5194"/>
                    <a:pt x="10826" y="5100"/>
                    <a:pt x="10823" y="5006"/>
                  </a:cubicBezTo>
                  <a:cubicBezTo>
                    <a:pt x="10821" y="4969"/>
                    <a:pt x="10821" y="4933"/>
                    <a:pt x="10819" y="4896"/>
                  </a:cubicBezTo>
                  <a:cubicBezTo>
                    <a:pt x="10812" y="4764"/>
                    <a:pt x="10802" y="4632"/>
                    <a:pt x="10788" y="4498"/>
                  </a:cubicBezTo>
                  <a:lnTo>
                    <a:pt x="10782" y="4441"/>
                  </a:lnTo>
                  <a:lnTo>
                    <a:pt x="10735" y="4421"/>
                  </a:lnTo>
                  <a:cubicBezTo>
                    <a:pt x="10378" y="4275"/>
                    <a:pt x="10124" y="4048"/>
                    <a:pt x="9987" y="3765"/>
                  </a:cubicBezTo>
                  <a:cubicBezTo>
                    <a:pt x="9880" y="3545"/>
                    <a:pt x="9844" y="3291"/>
                    <a:pt x="9884" y="3013"/>
                  </a:cubicBezTo>
                  <a:cubicBezTo>
                    <a:pt x="9970" y="2432"/>
                    <a:pt x="10368" y="1946"/>
                    <a:pt x="10817" y="1833"/>
                  </a:cubicBezTo>
                  <a:cubicBezTo>
                    <a:pt x="10881" y="1817"/>
                    <a:pt x="10946" y="1809"/>
                    <a:pt x="11012" y="1809"/>
                  </a:cubicBezTo>
                  <a:cubicBezTo>
                    <a:pt x="11126" y="1809"/>
                    <a:pt x="11239" y="1834"/>
                    <a:pt x="11347" y="1882"/>
                  </a:cubicBezTo>
                  <a:cubicBezTo>
                    <a:pt x="11587" y="1999"/>
                    <a:pt x="11748" y="2178"/>
                    <a:pt x="11826" y="2414"/>
                  </a:cubicBezTo>
                  <a:cubicBezTo>
                    <a:pt x="11985" y="2900"/>
                    <a:pt x="11750" y="3481"/>
                    <a:pt x="11748" y="3487"/>
                  </a:cubicBezTo>
                  <a:lnTo>
                    <a:pt x="11691" y="3624"/>
                  </a:lnTo>
                  <a:lnTo>
                    <a:pt x="13825" y="3572"/>
                  </a:lnTo>
                  <a:lnTo>
                    <a:pt x="14052" y="669"/>
                  </a:lnTo>
                  <a:cubicBezTo>
                    <a:pt x="15335" y="1032"/>
                    <a:pt x="16484" y="1607"/>
                    <a:pt x="17470" y="2378"/>
                  </a:cubicBezTo>
                  <a:lnTo>
                    <a:pt x="16585" y="6863"/>
                  </a:lnTo>
                  <a:lnTo>
                    <a:pt x="16698" y="6848"/>
                  </a:lnTo>
                  <a:cubicBezTo>
                    <a:pt x="16718" y="6846"/>
                    <a:pt x="16741" y="6847"/>
                    <a:pt x="16766" y="6853"/>
                  </a:cubicBezTo>
                  <a:cubicBezTo>
                    <a:pt x="16940" y="6892"/>
                    <a:pt x="17220" y="7132"/>
                    <a:pt x="17332" y="7475"/>
                  </a:cubicBezTo>
                  <a:cubicBezTo>
                    <a:pt x="17402" y="7689"/>
                    <a:pt x="17421" y="8009"/>
                    <a:pt x="17118" y="8323"/>
                  </a:cubicBezTo>
                  <a:cubicBezTo>
                    <a:pt x="16920" y="8528"/>
                    <a:pt x="16685" y="8632"/>
                    <a:pt x="16422" y="8632"/>
                  </a:cubicBezTo>
                  <a:cubicBezTo>
                    <a:pt x="16365" y="8632"/>
                    <a:pt x="16309" y="8627"/>
                    <a:pt x="16255" y="8619"/>
                  </a:cubicBezTo>
                  <a:cubicBezTo>
                    <a:pt x="16255" y="8619"/>
                    <a:pt x="16254" y="8618"/>
                    <a:pt x="16253" y="8618"/>
                  </a:cubicBezTo>
                  <a:cubicBezTo>
                    <a:pt x="16200" y="8610"/>
                    <a:pt x="16148" y="8598"/>
                    <a:pt x="16098" y="8584"/>
                  </a:cubicBezTo>
                  <a:cubicBezTo>
                    <a:pt x="16097" y="8583"/>
                    <a:pt x="16095" y="8583"/>
                    <a:pt x="16094" y="8582"/>
                  </a:cubicBezTo>
                  <a:cubicBezTo>
                    <a:pt x="16045" y="8568"/>
                    <a:pt x="15999" y="8551"/>
                    <a:pt x="15955" y="8534"/>
                  </a:cubicBezTo>
                  <a:cubicBezTo>
                    <a:pt x="15953" y="8533"/>
                    <a:pt x="15951" y="8532"/>
                    <a:pt x="15949" y="8531"/>
                  </a:cubicBezTo>
                  <a:cubicBezTo>
                    <a:pt x="15906" y="8514"/>
                    <a:pt x="15865" y="8495"/>
                    <a:pt x="15828" y="8476"/>
                  </a:cubicBezTo>
                  <a:cubicBezTo>
                    <a:pt x="15826" y="8475"/>
                    <a:pt x="15824" y="8474"/>
                    <a:pt x="15822" y="8473"/>
                  </a:cubicBezTo>
                  <a:cubicBezTo>
                    <a:pt x="15785" y="8455"/>
                    <a:pt x="15752" y="8436"/>
                    <a:pt x="15722" y="8419"/>
                  </a:cubicBezTo>
                  <a:cubicBezTo>
                    <a:pt x="15720" y="8418"/>
                    <a:pt x="15718" y="8416"/>
                    <a:pt x="15716" y="8415"/>
                  </a:cubicBezTo>
                  <a:cubicBezTo>
                    <a:pt x="15687" y="8398"/>
                    <a:pt x="15661" y="8382"/>
                    <a:pt x="15640" y="8367"/>
                  </a:cubicBezTo>
                  <a:cubicBezTo>
                    <a:pt x="15639" y="8367"/>
                    <a:pt x="15638" y="8366"/>
                    <a:pt x="15637" y="8366"/>
                  </a:cubicBezTo>
                  <a:cubicBezTo>
                    <a:pt x="15616" y="8352"/>
                    <a:pt x="15599" y="8340"/>
                    <a:pt x="15588" y="8331"/>
                  </a:cubicBezTo>
                  <a:cubicBezTo>
                    <a:pt x="15587" y="8330"/>
                    <a:pt x="15586" y="8330"/>
                    <a:pt x="15585" y="8329"/>
                  </a:cubicBezTo>
                  <a:cubicBezTo>
                    <a:pt x="15575" y="8322"/>
                    <a:pt x="15568" y="8316"/>
                    <a:pt x="15568" y="8316"/>
                  </a:cubicBezTo>
                  <a:lnTo>
                    <a:pt x="15441" y="8214"/>
                  </a:lnTo>
                  <a:lnTo>
                    <a:pt x="15441" y="8214"/>
                  </a:lnTo>
                  <a:lnTo>
                    <a:pt x="15441" y="12702"/>
                  </a:lnTo>
                  <a:cubicBezTo>
                    <a:pt x="15108" y="12715"/>
                    <a:pt x="14789" y="12745"/>
                    <a:pt x="14484" y="12792"/>
                  </a:cubicBezTo>
                  <a:cubicBezTo>
                    <a:pt x="14484" y="12792"/>
                    <a:pt x="14483" y="12792"/>
                    <a:pt x="14483" y="12792"/>
                  </a:cubicBezTo>
                  <a:cubicBezTo>
                    <a:pt x="14454" y="12797"/>
                    <a:pt x="14426" y="12802"/>
                    <a:pt x="14398" y="12807"/>
                  </a:cubicBezTo>
                  <a:cubicBezTo>
                    <a:pt x="14315" y="12821"/>
                    <a:pt x="14233" y="12835"/>
                    <a:pt x="14153" y="12851"/>
                  </a:cubicBezTo>
                  <a:cubicBezTo>
                    <a:pt x="14145" y="12853"/>
                    <a:pt x="14137" y="12855"/>
                    <a:pt x="14129" y="12856"/>
                  </a:cubicBezTo>
                  <a:cubicBezTo>
                    <a:pt x="13392" y="13007"/>
                    <a:pt x="12732" y="13269"/>
                    <a:pt x="12105" y="13658"/>
                  </a:cubicBezTo>
                  <a:cubicBezTo>
                    <a:pt x="12104" y="13659"/>
                    <a:pt x="12103" y="13659"/>
                    <a:pt x="12102" y="13660"/>
                  </a:cubicBezTo>
                  <a:cubicBezTo>
                    <a:pt x="12017" y="13713"/>
                    <a:pt x="11932" y="13768"/>
                    <a:pt x="11848" y="13826"/>
                  </a:cubicBezTo>
                  <a:cubicBezTo>
                    <a:pt x="11842" y="13830"/>
                    <a:pt x="11835" y="13834"/>
                    <a:pt x="11829" y="13838"/>
                  </a:cubicBezTo>
                  <a:cubicBezTo>
                    <a:pt x="11751" y="13892"/>
                    <a:pt x="11673" y="13948"/>
                    <a:pt x="11596" y="14006"/>
                  </a:cubicBezTo>
                  <a:cubicBezTo>
                    <a:pt x="11585" y="14015"/>
                    <a:pt x="11573" y="14023"/>
                    <a:pt x="11562" y="14031"/>
                  </a:cubicBezTo>
                  <a:cubicBezTo>
                    <a:pt x="11489" y="14087"/>
                    <a:pt x="11417" y="14144"/>
                    <a:pt x="11345" y="14203"/>
                  </a:cubicBezTo>
                  <a:cubicBezTo>
                    <a:pt x="11330" y="14215"/>
                    <a:pt x="11316" y="14226"/>
                    <a:pt x="11301" y="14238"/>
                  </a:cubicBezTo>
                  <a:cubicBezTo>
                    <a:pt x="11216" y="14309"/>
                    <a:pt x="11132" y="14381"/>
                    <a:pt x="11047" y="14457"/>
                  </a:cubicBezTo>
                  <a:cubicBezTo>
                    <a:pt x="10962" y="14533"/>
                    <a:pt x="10876" y="14605"/>
                    <a:pt x="10788" y="14675"/>
                  </a:cubicBezTo>
                  <a:cubicBezTo>
                    <a:pt x="10774" y="14686"/>
                    <a:pt x="10760" y="14697"/>
                    <a:pt x="10746" y="14708"/>
                  </a:cubicBezTo>
                  <a:cubicBezTo>
                    <a:pt x="10657" y="14777"/>
                    <a:pt x="10567" y="14844"/>
                    <a:pt x="10475" y="14908"/>
                  </a:cubicBezTo>
                  <a:cubicBezTo>
                    <a:pt x="10471" y="14910"/>
                    <a:pt x="10466" y="14913"/>
                    <a:pt x="10462" y="14916"/>
                  </a:cubicBezTo>
                  <a:cubicBezTo>
                    <a:pt x="9868" y="15323"/>
                    <a:pt x="9225" y="15594"/>
                    <a:pt x="8600" y="15695"/>
                  </a:cubicBezTo>
                  <a:cubicBezTo>
                    <a:pt x="8600" y="15695"/>
                    <a:pt x="8541" y="15704"/>
                    <a:pt x="8541" y="15704"/>
                  </a:cubicBezTo>
                  <a:close/>
                  <a:moveTo>
                    <a:pt x="5353" y="13592"/>
                  </a:moveTo>
                  <a:cubicBezTo>
                    <a:pt x="4767" y="13773"/>
                    <a:pt x="4205" y="13865"/>
                    <a:pt x="3682" y="13865"/>
                  </a:cubicBezTo>
                  <a:cubicBezTo>
                    <a:pt x="3682" y="13865"/>
                    <a:pt x="3682" y="13865"/>
                    <a:pt x="3681" y="13865"/>
                  </a:cubicBezTo>
                  <a:cubicBezTo>
                    <a:pt x="2269" y="13865"/>
                    <a:pt x="1419" y="13215"/>
                    <a:pt x="955" y="12670"/>
                  </a:cubicBezTo>
                  <a:cubicBezTo>
                    <a:pt x="455" y="12083"/>
                    <a:pt x="160" y="11324"/>
                    <a:pt x="165" y="10636"/>
                  </a:cubicBezTo>
                  <a:cubicBezTo>
                    <a:pt x="128" y="9282"/>
                    <a:pt x="296" y="6652"/>
                    <a:pt x="1833" y="4256"/>
                  </a:cubicBezTo>
                  <a:cubicBezTo>
                    <a:pt x="3541" y="1594"/>
                    <a:pt x="6453" y="187"/>
                    <a:pt x="10254" y="187"/>
                  </a:cubicBezTo>
                  <a:cubicBezTo>
                    <a:pt x="10715" y="187"/>
                    <a:pt x="11196" y="208"/>
                    <a:pt x="11683" y="248"/>
                  </a:cubicBezTo>
                  <a:cubicBezTo>
                    <a:pt x="12450" y="312"/>
                    <a:pt x="13194" y="439"/>
                    <a:pt x="13894" y="626"/>
                  </a:cubicBezTo>
                  <a:lnTo>
                    <a:pt x="13678" y="3388"/>
                  </a:lnTo>
                  <a:lnTo>
                    <a:pt x="11941" y="3431"/>
                  </a:lnTo>
                  <a:cubicBezTo>
                    <a:pt x="11958" y="3375"/>
                    <a:pt x="11977" y="3306"/>
                    <a:pt x="11994" y="3226"/>
                  </a:cubicBezTo>
                  <a:cubicBezTo>
                    <a:pt x="12020" y="3107"/>
                    <a:pt x="12040" y="2965"/>
                    <a:pt x="12042" y="2814"/>
                  </a:cubicBezTo>
                  <a:cubicBezTo>
                    <a:pt x="12044" y="2663"/>
                    <a:pt x="12027" y="2503"/>
                    <a:pt x="11976" y="2349"/>
                  </a:cubicBezTo>
                  <a:cubicBezTo>
                    <a:pt x="11906" y="2133"/>
                    <a:pt x="11781" y="1959"/>
                    <a:pt x="11602" y="1826"/>
                  </a:cubicBezTo>
                  <a:cubicBezTo>
                    <a:pt x="11543" y="1782"/>
                    <a:pt x="11478" y="1743"/>
                    <a:pt x="11407" y="1709"/>
                  </a:cubicBezTo>
                  <a:cubicBezTo>
                    <a:pt x="11278" y="1651"/>
                    <a:pt x="11146" y="1622"/>
                    <a:pt x="11012" y="1622"/>
                  </a:cubicBezTo>
                  <a:cubicBezTo>
                    <a:pt x="10974" y="1622"/>
                    <a:pt x="10937" y="1624"/>
                    <a:pt x="10900" y="1629"/>
                  </a:cubicBezTo>
                  <a:cubicBezTo>
                    <a:pt x="10343" y="1698"/>
                    <a:pt x="9829" y="2279"/>
                    <a:pt x="9726" y="2981"/>
                  </a:cubicBezTo>
                  <a:cubicBezTo>
                    <a:pt x="9635" y="3600"/>
                    <a:pt x="9883" y="4131"/>
                    <a:pt x="10398" y="4453"/>
                  </a:cubicBezTo>
                  <a:cubicBezTo>
                    <a:pt x="10471" y="4499"/>
                    <a:pt x="10550" y="4541"/>
                    <a:pt x="10634" y="4578"/>
                  </a:cubicBezTo>
                  <a:cubicBezTo>
                    <a:pt x="10647" y="4707"/>
                    <a:pt x="10656" y="4836"/>
                    <a:pt x="10662" y="4965"/>
                  </a:cubicBezTo>
                  <a:cubicBezTo>
                    <a:pt x="10662" y="4975"/>
                    <a:pt x="10662" y="4984"/>
                    <a:pt x="10662" y="4994"/>
                  </a:cubicBezTo>
                  <a:cubicBezTo>
                    <a:pt x="10667" y="5112"/>
                    <a:pt x="10670" y="5230"/>
                    <a:pt x="10670" y="5346"/>
                  </a:cubicBezTo>
                  <a:cubicBezTo>
                    <a:pt x="10670" y="5369"/>
                    <a:pt x="10668" y="5392"/>
                    <a:pt x="10668" y="5415"/>
                  </a:cubicBezTo>
                  <a:cubicBezTo>
                    <a:pt x="10667" y="5518"/>
                    <a:pt x="10665" y="5621"/>
                    <a:pt x="10660" y="5723"/>
                  </a:cubicBezTo>
                  <a:cubicBezTo>
                    <a:pt x="10659" y="5745"/>
                    <a:pt x="10656" y="5767"/>
                    <a:pt x="10655" y="5789"/>
                  </a:cubicBezTo>
                  <a:cubicBezTo>
                    <a:pt x="10649" y="5891"/>
                    <a:pt x="10642" y="5993"/>
                    <a:pt x="10632" y="6093"/>
                  </a:cubicBezTo>
                  <a:cubicBezTo>
                    <a:pt x="10628" y="6131"/>
                    <a:pt x="10622" y="6167"/>
                    <a:pt x="10618" y="6204"/>
                  </a:cubicBezTo>
                  <a:cubicBezTo>
                    <a:pt x="10608" y="6289"/>
                    <a:pt x="10599" y="6374"/>
                    <a:pt x="10587" y="6458"/>
                  </a:cubicBezTo>
                  <a:cubicBezTo>
                    <a:pt x="10579" y="6510"/>
                    <a:pt x="10569" y="6560"/>
                    <a:pt x="10560" y="6611"/>
                  </a:cubicBezTo>
                  <a:cubicBezTo>
                    <a:pt x="10549" y="6680"/>
                    <a:pt x="10538" y="6749"/>
                    <a:pt x="10525" y="6818"/>
                  </a:cubicBezTo>
                  <a:cubicBezTo>
                    <a:pt x="10514" y="6874"/>
                    <a:pt x="10500" y="6930"/>
                    <a:pt x="10488" y="6987"/>
                  </a:cubicBezTo>
                  <a:cubicBezTo>
                    <a:pt x="10475" y="7048"/>
                    <a:pt x="10462" y="7110"/>
                    <a:pt x="10447" y="7171"/>
                  </a:cubicBezTo>
                  <a:cubicBezTo>
                    <a:pt x="10434" y="7225"/>
                    <a:pt x="10419" y="7279"/>
                    <a:pt x="10404" y="7332"/>
                  </a:cubicBezTo>
                  <a:cubicBezTo>
                    <a:pt x="10388" y="7394"/>
                    <a:pt x="10373" y="7457"/>
                    <a:pt x="10355" y="7518"/>
                  </a:cubicBezTo>
                  <a:cubicBezTo>
                    <a:pt x="10338" y="7578"/>
                    <a:pt x="10318" y="7636"/>
                    <a:pt x="10299" y="7695"/>
                  </a:cubicBezTo>
                  <a:cubicBezTo>
                    <a:pt x="10282" y="7750"/>
                    <a:pt x="10266" y="7805"/>
                    <a:pt x="10248" y="7859"/>
                  </a:cubicBezTo>
                  <a:cubicBezTo>
                    <a:pt x="10228" y="7919"/>
                    <a:pt x="10205" y="7978"/>
                    <a:pt x="10183" y="8038"/>
                  </a:cubicBezTo>
                  <a:cubicBezTo>
                    <a:pt x="10165" y="8089"/>
                    <a:pt x="10147" y="8142"/>
                    <a:pt x="10127" y="8193"/>
                  </a:cubicBezTo>
                  <a:cubicBezTo>
                    <a:pt x="10104" y="8253"/>
                    <a:pt x="10079" y="8311"/>
                    <a:pt x="10055" y="8370"/>
                  </a:cubicBezTo>
                  <a:cubicBezTo>
                    <a:pt x="10035" y="8420"/>
                    <a:pt x="10015" y="8471"/>
                    <a:pt x="9993" y="8521"/>
                  </a:cubicBezTo>
                  <a:cubicBezTo>
                    <a:pt x="9966" y="8585"/>
                    <a:pt x="9936" y="8648"/>
                    <a:pt x="9907" y="8711"/>
                  </a:cubicBezTo>
                  <a:cubicBezTo>
                    <a:pt x="9887" y="8754"/>
                    <a:pt x="9868" y="8799"/>
                    <a:pt x="9847" y="8842"/>
                  </a:cubicBezTo>
                  <a:cubicBezTo>
                    <a:pt x="9814" y="8910"/>
                    <a:pt x="9779" y="8977"/>
                    <a:pt x="9745" y="9045"/>
                  </a:cubicBezTo>
                  <a:cubicBezTo>
                    <a:pt x="9726" y="9082"/>
                    <a:pt x="9708" y="9119"/>
                    <a:pt x="9689" y="9156"/>
                  </a:cubicBezTo>
                  <a:cubicBezTo>
                    <a:pt x="9654" y="9223"/>
                    <a:pt x="9616" y="9289"/>
                    <a:pt x="9579" y="9356"/>
                  </a:cubicBezTo>
                  <a:cubicBezTo>
                    <a:pt x="9559" y="9391"/>
                    <a:pt x="9540" y="9428"/>
                    <a:pt x="9520" y="9463"/>
                  </a:cubicBezTo>
                  <a:cubicBezTo>
                    <a:pt x="9481" y="9530"/>
                    <a:pt x="9441" y="9596"/>
                    <a:pt x="9401" y="9662"/>
                  </a:cubicBezTo>
                  <a:cubicBezTo>
                    <a:pt x="9381" y="9695"/>
                    <a:pt x="9361" y="9729"/>
                    <a:pt x="9341" y="9762"/>
                  </a:cubicBezTo>
                  <a:cubicBezTo>
                    <a:pt x="9299" y="9829"/>
                    <a:pt x="9256" y="9894"/>
                    <a:pt x="9213" y="9960"/>
                  </a:cubicBezTo>
                  <a:cubicBezTo>
                    <a:pt x="9192" y="9991"/>
                    <a:pt x="9173" y="10023"/>
                    <a:pt x="9151" y="10055"/>
                  </a:cubicBezTo>
                  <a:cubicBezTo>
                    <a:pt x="9107" y="10120"/>
                    <a:pt x="9062" y="10184"/>
                    <a:pt x="9016" y="10249"/>
                  </a:cubicBezTo>
                  <a:cubicBezTo>
                    <a:pt x="8995" y="10279"/>
                    <a:pt x="8975" y="10310"/>
                    <a:pt x="8953" y="10339"/>
                  </a:cubicBezTo>
                  <a:cubicBezTo>
                    <a:pt x="8907" y="10403"/>
                    <a:pt x="8860" y="10465"/>
                    <a:pt x="8813" y="10528"/>
                  </a:cubicBezTo>
                  <a:cubicBezTo>
                    <a:pt x="8791" y="10557"/>
                    <a:pt x="8769" y="10587"/>
                    <a:pt x="8747" y="10616"/>
                  </a:cubicBezTo>
                  <a:cubicBezTo>
                    <a:pt x="8697" y="10681"/>
                    <a:pt x="8646" y="10743"/>
                    <a:pt x="8596" y="10806"/>
                  </a:cubicBezTo>
                  <a:cubicBezTo>
                    <a:pt x="8574" y="10832"/>
                    <a:pt x="8554" y="10859"/>
                    <a:pt x="8532" y="10885"/>
                  </a:cubicBezTo>
                  <a:cubicBezTo>
                    <a:pt x="8480" y="10950"/>
                    <a:pt x="8426" y="11012"/>
                    <a:pt x="8372" y="11075"/>
                  </a:cubicBezTo>
                  <a:cubicBezTo>
                    <a:pt x="8351" y="11099"/>
                    <a:pt x="8332" y="11123"/>
                    <a:pt x="8311" y="11146"/>
                  </a:cubicBezTo>
                  <a:cubicBezTo>
                    <a:pt x="8259" y="11207"/>
                    <a:pt x="8205" y="11265"/>
                    <a:pt x="8151" y="11324"/>
                  </a:cubicBezTo>
                  <a:cubicBezTo>
                    <a:pt x="8129" y="11349"/>
                    <a:pt x="8106" y="11375"/>
                    <a:pt x="8083" y="11399"/>
                  </a:cubicBezTo>
                  <a:cubicBezTo>
                    <a:pt x="8030" y="11457"/>
                    <a:pt x="7975" y="11513"/>
                    <a:pt x="7921" y="11569"/>
                  </a:cubicBezTo>
                  <a:cubicBezTo>
                    <a:pt x="7897" y="11594"/>
                    <a:pt x="7874" y="11619"/>
                    <a:pt x="7850" y="11644"/>
                  </a:cubicBezTo>
                  <a:cubicBezTo>
                    <a:pt x="7796" y="11698"/>
                    <a:pt x="7742" y="11751"/>
                    <a:pt x="7688" y="11805"/>
                  </a:cubicBezTo>
                  <a:cubicBezTo>
                    <a:pt x="7662" y="11830"/>
                    <a:pt x="7637" y="11855"/>
                    <a:pt x="7611" y="11880"/>
                  </a:cubicBezTo>
                  <a:cubicBezTo>
                    <a:pt x="7556" y="11933"/>
                    <a:pt x="7500" y="11985"/>
                    <a:pt x="7444" y="12036"/>
                  </a:cubicBezTo>
                  <a:cubicBezTo>
                    <a:pt x="7419" y="12060"/>
                    <a:pt x="7394" y="12084"/>
                    <a:pt x="7369" y="12107"/>
                  </a:cubicBezTo>
                  <a:cubicBezTo>
                    <a:pt x="7314" y="12157"/>
                    <a:pt x="7258" y="12205"/>
                    <a:pt x="7203" y="12254"/>
                  </a:cubicBezTo>
                  <a:cubicBezTo>
                    <a:pt x="7176" y="12278"/>
                    <a:pt x="7149" y="12302"/>
                    <a:pt x="7122" y="12326"/>
                  </a:cubicBezTo>
                  <a:cubicBezTo>
                    <a:pt x="7071" y="12370"/>
                    <a:pt x="7019" y="12413"/>
                    <a:pt x="6967" y="12456"/>
                  </a:cubicBezTo>
                  <a:cubicBezTo>
                    <a:pt x="6935" y="12482"/>
                    <a:pt x="6904" y="12510"/>
                    <a:pt x="6872" y="12535"/>
                  </a:cubicBezTo>
                  <a:cubicBezTo>
                    <a:pt x="6821" y="12577"/>
                    <a:pt x="6769" y="12618"/>
                    <a:pt x="6717" y="12659"/>
                  </a:cubicBezTo>
                  <a:cubicBezTo>
                    <a:pt x="6685" y="12684"/>
                    <a:pt x="6653" y="12711"/>
                    <a:pt x="6621" y="12735"/>
                  </a:cubicBezTo>
                  <a:cubicBezTo>
                    <a:pt x="6571" y="12774"/>
                    <a:pt x="6521" y="12811"/>
                    <a:pt x="6471" y="12849"/>
                  </a:cubicBezTo>
                  <a:cubicBezTo>
                    <a:pt x="6436" y="12874"/>
                    <a:pt x="6402" y="12901"/>
                    <a:pt x="6367" y="12927"/>
                  </a:cubicBezTo>
                  <a:cubicBezTo>
                    <a:pt x="6319" y="12961"/>
                    <a:pt x="6272" y="12995"/>
                    <a:pt x="6224" y="13029"/>
                  </a:cubicBezTo>
                  <a:cubicBezTo>
                    <a:pt x="6187" y="13055"/>
                    <a:pt x="6150" y="13082"/>
                    <a:pt x="6113" y="13108"/>
                  </a:cubicBezTo>
                  <a:cubicBezTo>
                    <a:pt x="6067" y="13139"/>
                    <a:pt x="6022" y="13169"/>
                    <a:pt x="5977" y="13200"/>
                  </a:cubicBezTo>
                  <a:cubicBezTo>
                    <a:pt x="5937" y="13226"/>
                    <a:pt x="5897" y="13254"/>
                    <a:pt x="5858" y="13280"/>
                  </a:cubicBezTo>
                  <a:cubicBezTo>
                    <a:pt x="5813" y="13310"/>
                    <a:pt x="5768" y="13337"/>
                    <a:pt x="5723" y="13366"/>
                  </a:cubicBezTo>
                  <a:cubicBezTo>
                    <a:pt x="5683" y="13391"/>
                    <a:pt x="5643" y="13417"/>
                    <a:pt x="5604" y="13442"/>
                  </a:cubicBezTo>
                  <a:cubicBezTo>
                    <a:pt x="5560" y="13469"/>
                    <a:pt x="5517" y="13494"/>
                    <a:pt x="5474" y="13520"/>
                  </a:cubicBezTo>
                  <a:cubicBezTo>
                    <a:pt x="5434" y="13544"/>
                    <a:pt x="5393" y="13569"/>
                    <a:pt x="5353" y="13592"/>
                  </a:cubicBezTo>
                  <a:close/>
                  <a:moveTo>
                    <a:pt x="21342" y="9164"/>
                  </a:moveTo>
                  <a:cubicBezTo>
                    <a:pt x="21275" y="8891"/>
                    <a:pt x="21215" y="8610"/>
                    <a:pt x="21157" y="8339"/>
                  </a:cubicBezTo>
                  <a:cubicBezTo>
                    <a:pt x="21042" y="7795"/>
                    <a:pt x="20922" y="7233"/>
                    <a:pt x="20732" y="6706"/>
                  </a:cubicBezTo>
                  <a:cubicBezTo>
                    <a:pt x="20081" y="4897"/>
                    <a:pt x="19043" y="3414"/>
                    <a:pt x="17651" y="2296"/>
                  </a:cubicBezTo>
                  <a:lnTo>
                    <a:pt x="17651" y="2295"/>
                  </a:lnTo>
                  <a:lnTo>
                    <a:pt x="17606" y="2259"/>
                  </a:lnTo>
                  <a:lnTo>
                    <a:pt x="17508" y="2182"/>
                  </a:lnTo>
                  <a:lnTo>
                    <a:pt x="17508" y="2186"/>
                  </a:lnTo>
                  <a:cubicBezTo>
                    <a:pt x="16511" y="1417"/>
                    <a:pt x="15355" y="844"/>
                    <a:pt x="14067" y="482"/>
                  </a:cubicBezTo>
                  <a:lnTo>
                    <a:pt x="14067" y="480"/>
                  </a:lnTo>
                  <a:lnTo>
                    <a:pt x="13999" y="462"/>
                  </a:lnTo>
                  <a:lnTo>
                    <a:pt x="13909" y="437"/>
                  </a:lnTo>
                  <a:lnTo>
                    <a:pt x="13908" y="439"/>
                  </a:lnTo>
                  <a:cubicBezTo>
                    <a:pt x="13206" y="253"/>
                    <a:pt x="12462" y="125"/>
                    <a:pt x="11694" y="61"/>
                  </a:cubicBezTo>
                  <a:cubicBezTo>
                    <a:pt x="11204" y="21"/>
                    <a:pt x="10719" y="0"/>
                    <a:pt x="10254" y="0"/>
                  </a:cubicBezTo>
                  <a:cubicBezTo>
                    <a:pt x="6400" y="0"/>
                    <a:pt x="3443" y="1433"/>
                    <a:pt x="1704" y="4144"/>
                  </a:cubicBezTo>
                  <a:cubicBezTo>
                    <a:pt x="138" y="6585"/>
                    <a:pt x="-33" y="9263"/>
                    <a:pt x="4" y="10638"/>
                  </a:cubicBezTo>
                  <a:cubicBezTo>
                    <a:pt x="-2" y="11371"/>
                    <a:pt x="311" y="12180"/>
                    <a:pt x="841" y="12802"/>
                  </a:cubicBezTo>
                  <a:cubicBezTo>
                    <a:pt x="1326" y="13372"/>
                    <a:pt x="2213" y="14052"/>
                    <a:pt x="3681" y="14052"/>
                  </a:cubicBezTo>
                  <a:cubicBezTo>
                    <a:pt x="3682" y="14052"/>
                    <a:pt x="3682" y="14052"/>
                    <a:pt x="3682" y="14052"/>
                  </a:cubicBezTo>
                  <a:cubicBezTo>
                    <a:pt x="4201" y="14052"/>
                    <a:pt x="4757" y="13962"/>
                    <a:pt x="5335" y="13789"/>
                  </a:cubicBezTo>
                  <a:cubicBezTo>
                    <a:pt x="5819" y="15168"/>
                    <a:pt x="6787" y="15927"/>
                    <a:pt x="8069" y="15927"/>
                  </a:cubicBezTo>
                  <a:cubicBezTo>
                    <a:pt x="8223" y="15927"/>
                    <a:pt x="8381" y="15915"/>
                    <a:pt x="8539" y="15893"/>
                  </a:cubicBezTo>
                  <a:cubicBezTo>
                    <a:pt x="8660" y="17271"/>
                    <a:pt x="9169" y="18642"/>
                    <a:pt x="9944" y="19668"/>
                  </a:cubicBezTo>
                  <a:cubicBezTo>
                    <a:pt x="10610" y="20549"/>
                    <a:pt x="11797" y="21600"/>
                    <a:pt x="13670" y="21600"/>
                  </a:cubicBezTo>
                  <a:cubicBezTo>
                    <a:pt x="13791" y="21600"/>
                    <a:pt x="13915" y="21596"/>
                    <a:pt x="14038" y="21587"/>
                  </a:cubicBezTo>
                  <a:cubicBezTo>
                    <a:pt x="16849" y="21386"/>
                    <a:pt x="18415" y="19498"/>
                    <a:pt x="19233" y="17950"/>
                  </a:cubicBezTo>
                  <a:cubicBezTo>
                    <a:pt x="20113" y="16286"/>
                    <a:pt x="20612" y="14111"/>
                    <a:pt x="20573" y="12123"/>
                  </a:cubicBezTo>
                  <a:cubicBezTo>
                    <a:pt x="20734" y="11968"/>
                    <a:pt x="20877" y="11798"/>
                    <a:pt x="20997" y="11612"/>
                  </a:cubicBezTo>
                  <a:cubicBezTo>
                    <a:pt x="21448" y="10916"/>
                    <a:pt x="21567" y="10070"/>
                    <a:pt x="21342" y="9164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48" name="Oval 47"/>
          <p:cNvSpPr/>
          <p:nvPr/>
        </p:nvSpPr>
        <p:spPr>
          <a:xfrm>
            <a:off x="3335944" y="4338653"/>
            <a:ext cx="800122" cy="8001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335944" y="3179700"/>
            <a:ext cx="800122" cy="80012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6092774" y="5002136"/>
            <a:ext cx="1206534" cy="1265090"/>
            <a:chOff x="1498203" y="2117964"/>
            <a:chExt cx="1702304" cy="1784921"/>
          </a:xfrm>
        </p:grpSpPr>
        <p:grpSp>
          <p:nvGrpSpPr>
            <p:cNvPr id="119" name="Group 118"/>
            <p:cNvGrpSpPr/>
            <p:nvPr/>
          </p:nvGrpSpPr>
          <p:grpSpPr>
            <a:xfrm>
              <a:off x="1539924" y="2117964"/>
              <a:ext cx="1008284" cy="1308127"/>
              <a:chOff x="954692" y="1956509"/>
              <a:chExt cx="979203" cy="1270401"/>
            </a:xfrm>
          </p:grpSpPr>
          <p:sp>
            <p:nvSpPr>
              <p:cNvPr id="60" name="Shape 12"/>
              <p:cNvSpPr/>
              <p:nvPr/>
            </p:nvSpPr>
            <p:spPr>
              <a:xfrm>
                <a:off x="954692" y="1974318"/>
                <a:ext cx="869377" cy="12525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6" h="21309" extrusionOk="0">
                    <a:moveTo>
                      <a:pt x="20779" y="6030"/>
                    </a:moveTo>
                    <a:cubicBezTo>
                      <a:pt x="20264" y="4084"/>
                      <a:pt x="18620" y="2334"/>
                      <a:pt x="16285" y="1236"/>
                    </a:cubicBezTo>
                    <a:lnTo>
                      <a:pt x="13846" y="391"/>
                    </a:lnTo>
                    <a:cubicBezTo>
                      <a:pt x="12110" y="-18"/>
                      <a:pt x="10342" y="-106"/>
                      <a:pt x="8543" y="126"/>
                    </a:cubicBezTo>
                    <a:cubicBezTo>
                      <a:pt x="7681" y="324"/>
                      <a:pt x="6820" y="522"/>
                      <a:pt x="5959" y="720"/>
                    </a:cubicBezTo>
                    <a:cubicBezTo>
                      <a:pt x="4229" y="1313"/>
                      <a:pt x="2826" y="2173"/>
                      <a:pt x="1751" y="3298"/>
                    </a:cubicBezTo>
                    <a:cubicBezTo>
                      <a:pt x="245" y="4893"/>
                      <a:pt x="-322" y="6878"/>
                      <a:pt x="177" y="8761"/>
                    </a:cubicBezTo>
                    <a:cubicBezTo>
                      <a:pt x="692" y="10708"/>
                      <a:pt x="2336" y="12457"/>
                      <a:pt x="4671" y="13555"/>
                    </a:cubicBezTo>
                    <a:lnTo>
                      <a:pt x="7110" y="14401"/>
                    </a:lnTo>
                    <a:cubicBezTo>
                      <a:pt x="7124" y="14405"/>
                      <a:pt x="7140" y="14407"/>
                      <a:pt x="7155" y="14410"/>
                    </a:cubicBezTo>
                    <a:cubicBezTo>
                      <a:pt x="7162" y="14442"/>
                      <a:pt x="7168" y="14473"/>
                      <a:pt x="7176" y="14505"/>
                    </a:cubicBezTo>
                    <a:cubicBezTo>
                      <a:pt x="7448" y="15532"/>
                      <a:pt x="8369" y="16487"/>
                      <a:pt x="9601" y="17118"/>
                    </a:cubicBezTo>
                    <a:cubicBezTo>
                      <a:pt x="9601" y="17118"/>
                      <a:pt x="9600" y="17118"/>
                      <a:pt x="9599" y="17118"/>
                    </a:cubicBezTo>
                    <a:cubicBezTo>
                      <a:pt x="9599" y="17118"/>
                      <a:pt x="9171" y="17802"/>
                      <a:pt x="10319" y="18459"/>
                    </a:cubicBezTo>
                    <a:cubicBezTo>
                      <a:pt x="10319" y="18459"/>
                      <a:pt x="10324" y="18459"/>
                      <a:pt x="10330" y="18459"/>
                    </a:cubicBezTo>
                    <a:cubicBezTo>
                      <a:pt x="10332" y="18683"/>
                      <a:pt x="10451" y="19003"/>
                      <a:pt x="10956" y="19323"/>
                    </a:cubicBezTo>
                    <a:cubicBezTo>
                      <a:pt x="10954" y="19545"/>
                      <a:pt x="11069" y="19876"/>
                      <a:pt x="11635" y="20199"/>
                    </a:cubicBezTo>
                    <a:cubicBezTo>
                      <a:pt x="11635" y="20199"/>
                      <a:pt x="11784" y="20215"/>
                      <a:pt x="12046" y="20227"/>
                    </a:cubicBezTo>
                    <a:cubicBezTo>
                      <a:pt x="12806" y="20994"/>
                      <a:pt x="14166" y="21494"/>
                      <a:pt x="15491" y="21244"/>
                    </a:cubicBezTo>
                    <a:cubicBezTo>
                      <a:pt x="17016" y="20957"/>
                      <a:pt x="18171" y="20115"/>
                      <a:pt x="18278" y="19038"/>
                    </a:cubicBezTo>
                    <a:cubicBezTo>
                      <a:pt x="18415" y="18968"/>
                      <a:pt x="18550" y="18896"/>
                      <a:pt x="18684" y="18819"/>
                    </a:cubicBezTo>
                    <a:cubicBezTo>
                      <a:pt x="18684" y="18819"/>
                      <a:pt x="19047" y="18254"/>
                      <a:pt x="18661" y="17806"/>
                    </a:cubicBezTo>
                    <a:cubicBezTo>
                      <a:pt x="18751" y="17616"/>
                      <a:pt x="18891" y="17192"/>
                      <a:pt x="18592" y="16834"/>
                    </a:cubicBezTo>
                    <a:cubicBezTo>
                      <a:pt x="18627" y="16778"/>
                      <a:pt x="19165" y="15885"/>
                      <a:pt x="18209" y="15374"/>
                    </a:cubicBezTo>
                    <a:cubicBezTo>
                      <a:pt x="18209" y="15374"/>
                      <a:pt x="18202" y="15377"/>
                      <a:pt x="18202" y="15377"/>
                    </a:cubicBezTo>
                    <a:cubicBezTo>
                      <a:pt x="18658" y="14631"/>
                      <a:pt x="18799" y="13795"/>
                      <a:pt x="18585" y="12992"/>
                    </a:cubicBezTo>
                    <a:cubicBezTo>
                      <a:pt x="18524" y="12760"/>
                      <a:pt x="18428" y="12533"/>
                      <a:pt x="18305" y="12312"/>
                    </a:cubicBezTo>
                    <a:cubicBezTo>
                      <a:pt x="18627" y="12056"/>
                      <a:pt x="18928" y="11784"/>
                      <a:pt x="19205" y="11494"/>
                    </a:cubicBezTo>
                    <a:cubicBezTo>
                      <a:pt x="20711" y="9898"/>
                      <a:pt x="21278" y="7913"/>
                      <a:pt x="20779" y="6030"/>
                    </a:cubicBezTo>
                    <a:close/>
                  </a:path>
                </a:pathLst>
              </a:custGeom>
              <a:solidFill>
                <a:srgbClr val="010101">
                  <a:alpha val="15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61" name="Shape 13"/>
              <p:cNvSpPr/>
              <p:nvPr/>
            </p:nvSpPr>
            <p:spPr>
              <a:xfrm>
                <a:off x="1064518" y="1956509"/>
                <a:ext cx="869377" cy="1051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6" h="20931" extrusionOk="0">
                    <a:moveTo>
                      <a:pt x="16285" y="1447"/>
                    </a:moveTo>
                    <a:lnTo>
                      <a:pt x="13846" y="458"/>
                    </a:lnTo>
                    <a:cubicBezTo>
                      <a:pt x="12110" y="-21"/>
                      <a:pt x="10342" y="-124"/>
                      <a:pt x="8543" y="147"/>
                    </a:cubicBezTo>
                    <a:cubicBezTo>
                      <a:pt x="7681" y="379"/>
                      <a:pt x="6820" y="611"/>
                      <a:pt x="5959" y="843"/>
                    </a:cubicBezTo>
                    <a:cubicBezTo>
                      <a:pt x="4229" y="1537"/>
                      <a:pt x="2826" y="2543"/>
                      <a:pt x="1751" y="3859"/>
                    </a:cubicBezTo>
                    <a:cubicBezTo>
                      <a:pt x="245" y="5727"/>
                      <a:pt x="-322" y="8050"/>
                      <a:pt x="177" y="10254"/>
                    </a:cubicBezTo>
                    <a:cubicBezTo>
                      <a:pt x="692" y="12532"/>
                      <a:pt x="2336" y="14580"/>
                      <a:pt x="4671" y="15864"/>
                    </a:cubicBezTo>
                    <a:lnTo>
                      <a:pt x="7110" y="16854"/>
                    </a:lnTo>
                    <a:cubicBezTo>
                      <a:pt x="7124" y="16858"/>
                      <a:pt x="7140" y="16861"/>
                      <a:pt x="7155" y="16865"/>
                    </a:cubicBezTo>
                    <a:cubicBezTo>
                      <a:pt x="7162" y="16902"/>
                      <a:pt x="7168" y="16939"/>
                      <a:pt x="7176" y="16976"/>
                    </a:cubicBezTo>
                    <a:cubicBezTo>
                      <a:pt x="7724" y="19397"/>
                      <a:pt x="10898" y="21476"/>
                      <a:pt x="13953" y="20802"/>
                    </a:cubicBezTo>
                    <a:cubicBezTo>
                      <a:pt x="15505" y="20460"/>
                      <a:pt x="16799" y="19881"/>
                      <a:pt x="17714" y="18746"/>
                    </a:cubicBezTo>
                    <a:cubicBezTo>
                      <a:pt x="18548" y="17712"/>
                      <a:pt x="18862" y="16426"/>
                      <a:pt x="18585" y="15205"/>
                    </a:cubicBezTo>
                    <a:cubicBezTo>
                      <a:pt x="18524" y="14934"/>
                      <a:pt x="18428" y="14668"/>
                      <a:pt x="18305" y="14409"/>
                    </a:cubicBezTo>
                    <a:cubicBezTo>
                      <a:pt x="18627" y="14110"/>
                      <a:pt x="18928" y="13792"/>
                      <a:pt x="19205" y="13452"/>
                    </a:cubicBezTo>
                    <a:cubicBezTo>
                      <a:pt x="20711" y="11585"/>
                      <a:pt x="21278" y="9261"/>
                      <a:pt x="20779" y="7057"/>
                    </a:cubicBezTo>
                    <a:cubicBezTo>
                      <a:pt x="20264" y="4780"/>
                      <a:pt x="18620" y="2732"/>
                      <a:pt x="16285" y="144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62" name="Shape 14"/>
              <p:cNvSpPr/>
              <p:nvPr/>
            </p:nvSpPr>
            <p:spPr>
              <a:xfrm>
                <a:off x="1753152" y="2461111"/>
                <a:ext cx="89209" cy="124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749" h="19162" extrusionOk="0">
                    <a:moveTo>
                      <a:pt x="12313" y="269"/>
                    </a:moveTo>
                    <a:cubicBezTo>
                      <a:pt x="17322" y="1835"/>
                      <a:pt x="19210" y="7240"/>
                      <a:pt x="16531" y="12339"/>
                    </a:cubicBezTo>
                    <a:cubicBezTo>
                      <a:pt x="13853" y="17438"/>
                      <a:pt x="7627" y="20301"/>
                      <a:pt x="2615" y="18734"/>
                    </a:cubicBezTo>
                    <a:cubicBezTo>
                      <a:pt x="-2390" y="17167"/>
                      <a:pt x="856" y="14495"/>
                      <a:pt x="3534" y="9396"/>
                    </a:cubicBezTo>
                    <a:cubicBezTo>
                      <a:pt x="6212" y="4298"/>
                      <a:pt x="7307" y="-1299"/>
                      <a:pt x="12313" y="2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63" name="Shape 15"/>
              <p:cNvSpPr/>
              <p:nvPr/>
            </p:nvSpPr>
            <p:spPr>
              <a:xfrm>
                <a:off x="1109041" y="2045556"/>
                <a:ext cx="478352" cy="512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38" h="18916" extrusionOk="0">
                    <a:moveTo>
                      <a:pt x="16813" y="1290"/>
                    </a:moveTo>
                    <a:cubicBezTo>
                      <a:pt x="20619" y="3920"/>
                      <a:pt x="20573" y="9712"/>
                      <a:pt x="16710" y="14223"/>
                    </a:cubicBezTo>
                    <a:cubicBezTo>
                      <a:pt x="12847" y="18734"/>
                      <a:pt x="6630" y="20258"/>
                      <a:pt x="2825" y="17627"/>
                    </a:cubicBezTo>
                    <a:cubicBezTo>
                      <a:pt x="-981" y="14995"/>
                      <a:pt x="-936" y="9204"/>
                      <a:pt x="2928" y="4693"/>
                    </a:cubicBezTo>
                    <a:cubicBezTo>
                      <a:pt x="6790" y="182"/>
                      <a:pt x="13008" y="-1342"/>
                      <a:pt x="16813" y="129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64" name="Shape 16"/>
              <p:cNvSpPr/>
              <p:nvPr/>
            </p:nvSpPr>
            <p:spPr>
              <a:xfrm>
                <a:off x="1206994" y="2173191"/>
                <a:ext cx="162106" cy="187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0" h="19046" extrusionOk="0">
                    <a:moveTo>
                      <a:pt x="17329" y="704"/>
                    </a:moveTo>
                    <a:cubicBezTo>
                      <a:pt x="20300" y="2684"/>
                      <a:pt x="19202" y="8239"/>
                      <a:pt x="14878" y="13109"/>
                    </a:cubicBezTo>
                    <a:cubicBezTo>
                      <a:pt x="10554" y="17980"/>
                      <a:pt x="4640" y="20323"/>
                      <a:pt x="1670" y="18342"/>
                    </a:cubicBezTo>
                    <a:cubicBezTo>
                      <a:pt x="-1300" y="16362"/>
                      <a:pt x="-203" y="10807"/>
                      <a:pt x="4122" y="5936"/>
                    </a:cubicBezTo>
                    <a:cubicBezTo>
                      <a:pt x="8445" y="1066"/>
                      <a:pt x="14360" y="-1277"/>
                      <a:pt x="17329" y="704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65" name="Shape 17"/>
              <p:cNvSpPr/>
              <p:nvPr/>
            </p:nvSpPr>
            <p:spPr>
              <a:xfrm>
                <a:off x="1266359" y="2303794"/>
                <a:ext cx="484365" cy="668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396"/>
                    </a:moveTo>
                    <a:lnTo>
                      <a:pt x="18099" y="2835"/>
                    </a:lnTo>
                    <a:cubicBezTo>
                      <a:pt x="18143" y="2809"/>
                      <a:pt x="18191" y="2780"/>
                      <a:pt x="18235" y="2754"/>
                    </a:cubicBezTo>
                    <a:cubicBezTo>
                      <a:pt x="18651" y="2507"/>
                      <a:pt x="19038" y="2286"/>
                      <a:pt x="19352" y="2066"/>
                    </a:cubicBezTo>
                    <a:cubicBezTo>
                      <a:pt x="19657" y="1841"/>
                      <a:pt x="19924" y="1644"/>
                      <a:pt x="20143" y="1483"/>
                    </a:cubicBezTo>
                    <a:cubicBezTo>
                      <a:pt x="20579" y="1158"/>
                      <a:pt x="20816" y="967"/>
                      <a:pt x="20816" y="967"/>
                    </a:cubicBezTo>
                    <a:cubicBezTo>
                      <a:pt x="20816" y="967"/>
                      <a:pt x="20521" y="1116"/>
                      <a:pt x="20025" y="1386"/>
                    </a:cubicBezTo>
                    <a:cubicBezTo>
                      <a:pt x="19779" y="1522"/>
                      <a:pt x="19480" y="1686"/>
                      <a:pt x="19137" y="1875"/>
                    </a:cubicBezTo>
                    <a:cubicBezTo>
                      <a:pt x="18811" y="2043"/>
                      <a:pt x="18420" y="2209"/>
                      <a:pt x="18017" y="2404"/>
                    </a:cubicBezTo>
                    <a:lnTo>
                      <a:pt x="17564" y="0"/>
                    </a:lnTo>
                    <a:lnTo>
                      <a:pt x="17921" y="2449"/>
                    </a:lnTo>
                    <a:cubicBezTo>
                      <a:pt x="17703" y="2553"/>
                      <a:pt x="17477" y="2660"/>
                      <a:pt x="17242" y="2771"/>
                    </a:cubicBezTo>
                    <a:cubicBezTo>
                      <a:pt x="16995" y="2872"/>
                      <a:pt x="16739" y="2975"/>
                      <a:pt x="16476" y="3082"/>
                    </a:cubicBezTo>
                    <a:cubicBezTo>
                      <a:pt x="15950" y="3294"/>
                      <a:pt x="15406" y="3528"/>
                      <a:pt x="14806" y="3722"/>
                    </a:cubicBezTo>
                    <a:cubicBezTo>
                      <a:pt x="14216" y="3929"/>
                      <a:pt x="13609" y="4143"/>
                      <a:pt x="12967" y="4322"/>
                    </a:cubicBezTo>
                    <a:cubicBezTo>
                      <a:pt x="12335" y="4518"/>
                      <a:pt x="11686" y="4702"/>
                      <a:pt x="11018" y="4851"/>
                    </a:cubicBezTo>
                    <a:cubicBezTo>
                      <a:pt x="10365" y="5031"/>
                      <a:pt x="9691" y="5165"/>
                      <a:pt x="9029" y="5300"/>
                    </a:cubicBezTo>
                    <a:cubicBezTo>
                      <a:pt x="8369" y="5443"/>
                      <a:pt x="7704" y="5541"/>
                      <a:pt x="7068" y="5659"/>
                    </a:cubicBezTo>
                    <a:cubicBezTo>
                      <a:pt x="6422" y="5741"/>
                      <a:pt x="5804" y="5853"/>
                      <a:pt x="5207" y="5917"/>
                    </a:cubicBezTo>
                    <a:cubicBezTo>
                      <a:pt x="4686" y="5978"/>
                      <a:pt x="4196" y="6035"/>
                      <a:pt x="3729" y="6079"/>
                    </a:cubicBezTo>
                    <a:lnTo>
                      <a:pt x="2406" y="4257"/>
                    </a:lnTo>
                    <a:lnTo>
                      <a:pt x="3627" y="6089"/>
                    </a:lnTo>
                    <a:cubicBezTo>
                      <a:pt x="3594" y="6092"/>
                      <a:pt x="3557" y="6097"/>
                      <a:pt x="3523" y="6100"/>
                    </a:cubicBezTo>
                    <a:cubicBezTo>
                      <a:pt x="2476" y="6199"/>
                      <a:pt x="1595" y="6263"/>
                      <a:pt x="976" y="6285"/>
                    </a:cubicBezTo>
                    <a:cubicBezTo>
                      <a:pt x="357" y="6314"/>
                      <a:pt x="0" y="6319"/>
                      <a:pt x="0" y="6319"/>
                    </a:cubicBezTo>
                    <a:cubicBezTo>
                      <a:pt x="0" y="6319"/>
                      <a:pt x="350" y="6372"/>
                      <a:pt x="972" y="6413"/>
                    </a:cubicBezTo>
                    <a:cubicBezTo>
                      <a:pt x="1594" y="6448"/>
                      <a:pt x="2488" y="6503"/>
                      <a:pt x="3562" y="6477"/>
                    </a:cubicBezTo>
                    <a:cubicBezTo>
                      <a:pt x="3664" y="6477"/>
                      <a:pt x="3775" y="6472"/>
                      <a:pt x="3881" y="6469"/>
                    </a:cubicBezTo>
                    <a:lnTo>
                      <a:pt x="13966" y="21600"/>
                    </a:lnTo>
                    <a:lnTo>
                      <a:pt x="14782" y="21302"/>
                    </a:lnTo>
                    <a:lnTo>
                      <a:pt x="4010" y="6466"/>
                    </a:lnTo>
                    <a:cubicBezTo>
                      <a:pt x="4420" y="6455"/>
                      <a:pt x="4845" y="6437"/>
                      <a:pt x="5295" y="6406"/>
                    </a:cubicBezTo>
                    <a:cubicBezTo>
                      <a:pt x="5910" y="6373"/>
                      <a:pt x="6553" y="6299"/>
                      <a:pt x="7220" y="6230"/>
                    </a:cubicBezTo>
                    <a:cubicBezTo>
                      <a:pt x="7877" y="6127"/>
                      <a:pt x="8572" y="6063"/>
                      <a:pt x="9252" y="5919"/>
                    </a:cubicBezTo>
                    <a:cubicBezTo>
                      <a:pt x="9937" y="5787"/>
                      <a:pt x="10634" y="5656"/>
                      <a:pt x="11313" y="5478"/>
                    </a:cubicBezTo>
                    <a:cubicBezTo>
                      <a:pt x="11998" y="5317"/>
                      <a:pt x="12665" y="5119"/>
                      <a:pt x="13314" y="4910"/>
                    </a:cubicBezTo>
                    <a:cubicBezTo>
                      <a:pt x="13976" y="4725"/>
                      <a:pt x="14581" y="4468"/>
                      <a:pt x="15178" y="4239"/>
                    </a:cubicBezTo>
                    <a:cubicBezTo>
                      <a:pt x="15785" y="4024"/>
                      <a:pt x="16320" y="3748"/>
                      <a:pt x="16835" y="3502"/>
                    </a:cubicBezTo>
                    <a:cubicBezTo>
                      <a:pt x="17092" y="3378"/>
                      <a:pt x="17341" y="3257"/>
                      <a:pt x="17583" y="3140"/>
                    </a:cubicBezTo>
                    <a:cubicBezTo>
                      <a:pt x="17722" y="3057"/>
                      <a:pt x="17853" y="2980"/>
                      <a:pt x="17987" y="2901"/>
                    </a:cubicBezTo>
                    <a:lnTo>
                      <a:pt x="20693" y="21475"/>
                    </a:lnTo>
                    <a:cubicBezTo>
                      <a:pt x="20693" y="21475"/>
                      <a:pt x="21600" y="21396"/>
                      <a:pt x="21600" y="213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66" name="Shape 18"/>
              <p:cNvSpPr/>
              <p:nvPr/>
            </p:nvSpPr>
            <p:spPr>
              <a:xfrm>
                <a:off x="1462263" y="2861825"/>
                <a:ext cx="386528" cy="3488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39" h="20947" extrusionOk="0">
                    <a:moveTo>
                      <a:pt x="18623" y="9836"/>
                    </a:moveTo>
                    <a:cubicBezTo>
                      <a:pt x="18965" y="9554"/>
                      <a:pt x="19305" y="9261"/>
                      <a:pt x="19639" y="8943"/>
                    </a:cubicBezTo>
                    <a:cubicBezTo>
                      <a:pt x="19305" y="9261"/>
                      <a:pt x="18965" y="9554"/>
                      <a:pt x="18623" y="9836"/>
                    </a:cubicBezTo>
                    <a:close/>
                    <a:moveTo>
                      <a:pt x="19410" y="8062"/>
                    </a:moveTo>
                    <a:cubicBezTo>
                      <a:pt x="19318" y="7954"/>
                      <a:pt x="19217" y="7849"/>
                      <a:pt x="19103" y="7750"/>
                    </a:cubicBezTo>
                    <a:cubicBezTo>
                      <a:pt x="19217" y="7849"/>
                      <a:pt x="19318" y="7954"/>
                      <a:pt x="19410" y="8062"/>
                    </a:cubicBezTo>
                    <a:close/>
                    <a:moveTo>
                      <a:pt x="19756" y="8585"/>
                    </a:moveTo>
                    <a:cubicBezTo>
                      <a:pt x="19951" y="7915"/>
                      <a:pt x="20254" y="6418"/>
                      <a:pt x="19607" y="5152"/>
                    </a:cubicBezTo>
                    <a:cubicBezTo>
                      <a:pt x="19682" y="4957"/>
                      <a:pt x="20844" y="1806"/>
                      <a:pt x="18778" y="0"/>
                    </a:cubicBezTo>
                    <a:cubicBezTo>
                      <a:pt x="18778" y="0"/>
                      <a:pt x="11189" y="6850"/>
                      <a:pt x="169" y="6157"/>
                    </a:cubicBezTo>
                    <a:cubicBezTo>
                      <a:pt x="169" y="6157"/>
                      <a:pt x="-756" y="8571"/>
                      <a:pt x="1725" y="10887"/>
                    </a:cubicBezTo>
                    <a:cubicBezTo>
                      <a:pt x="1725" y="10887"/>
                      <a:pt x="1736" y="10889"/>
                      <a:pt x="1748" y="10891"/>
                    </a:cubicBezTo>
                    <a:cubicBezTo>
                      <a:pt x="1752" y="11678"/>
                      <a:pt x="2009" y="12808"/>
                      <a:pt x="3102" y="13938"/>
                    </a:cubicBezTo>
                    <a:cubicBezTo>
                      <a:pt x="3096" y="14722"/>
                      <a:pt x="3347" y="15889"/>
                      <a:pt x="4569" y="17031"/>
                    </a:cubicBezTo>
                    <a:cubicBezTo>
                      <a:pt x="4569" y="17031"/>
                      <a:pt x="4892" y="17086"/>
                      <a:pt x="5457" y="17130"/>
                    </a:cubicBezTo>
                    <a:cubicBezTo>
                      <a:pt x="7100" y="19834"/>
                      <a:pt x="10040" y="21600"/>
                      <a:pt x="12904" y="20718"/>
                    </a:cubicBezTo>
                    <a:cubicBezTo>
                      <a:pt x="16200" y="19705"/>
                      <a:pt x="18696" y="16734"/>
                      <a:pt x="18929" y="12931"/>
                    </a:cubicBezTo>
                    <a:cubicBezTo>
                      <a:pt x="19224" y="12685"/>
                      <a:pt x="19516" y="12432"/>
                      <a:pt x="19805" y="12158"/>
                    </a:cubicBezTo>
                    <a:cubicBezTo>
                      <a:pt x="19805" y="12158"/>
                      <a:pt x="20589" y="10164"/>
                      <a:pt x="19756" y="8585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2264443" y="2649334"/>
              <a:ext cx="936064" cy="1059840"/>
              <a:chOff x="2197689" y="5658698"/>
              <a:chExt cx="654706" cy="741278"/>
            </a:xfrm>
          </p:grpSpPr>
          <p:sp>
            <p:nvSpPr>
              <p:cNvPr id="79" name="Shape 15"/>
              <p:cNvSpPr/>
              <p:nvPr/>
            </p:nvSpPr>
            <p:spPr>
              <a:xfrm>
                <a:off x="2235340" y="5917554"/>
                <a:ext cx="41739" cy="212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80" name="Shape 29"/>
              <p:cNvSpPr/>
              <p:nvPr/>
            </p:nvSpPr>
            <p:spPr>
              <a:xfrm>
                <a:off x="2197689" y="5658698"/>
                <a:ext cx="654706" cy="7412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4" h="21329" extrusionOk="0">
                    <a:moveTo>
                      <a:pt x="1121" y="3116"/>
                    </a:moveTo>
                    <a:lnTo>
                      <a:pt x="15042" y="39"/>
                    </a:lnTo>
                    <a:cubicBezTo>
                      <a:pt x="15831" y="-135"/>
                      <a:pt x="16638" y="294"/>
                      <a:pt x="16835" y="992"/>
                    </a:cubicBezTo>
                    <a:lnTo>
                      <a:pt x="21250" y="16628"/>
                    </a:lnTo>
                    <a:cubicBezTo>
                      <a:pt x="21447" y="17326"/>
                      <a:pt x="20963" y="18040"/>
                      <a:pt x="20173" y="18214"/>
                    </a:cubicBezTo>
                    <a:lnTo>
                      <a:pt x="6253" y="21290"/>
                    </a:lnTo>
                    <a:cubicBezTo>
                      <a:pt x="5463" y="21465"/>
                      <a:pt x="4656" y="21036"/>
                      <a:pt x="4459" y="20338"/>
                    </a:cubicBezTo>
                    <a:lnTo>
                      <a:pt x="44" y="4702"/>
                    </a:lnTo>
                    <a:cubicBezTo>
                      <a:pt x="-153" y="4004"/>
                      <a:pt x="331" y="3290"/>
                      <a:pt x="1121" y="3116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81" name="Shape 31"/>
              <p:cNvSpPr/>
              <p:nvPr/>
            </p:nvSpPr>
            <p:spPr>
              <a:xfrm>
                <a:off x="2677749" y="6049335"/>
                <a:ext cx="114998" cy="116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08" h="20818" extrusionOk="0">
                    <a:moveTo>
                      <a:pt x="2900" y="2688"/>
                    </a:moveTo>
                    <a:lnTo>
                      <a:pt x="13346" y="112"/>
                    </a:lnTo>
                    <a:cubicBezTo>
                      <a:pt x="15391" y="-391"/>
                      <a:pt x="17479" y="846"/>
                      <a:pt x="17989" y="2864"/>
                    </a:cubicBezTo>
                    <a:lnTo>
                      <a:pt x="20694" y="13548"/>
                    </a:lnTo>
                    <a:cubicBezTo>
                      <a:pt x="21204" y="15564"/>
                      <a:pt x="19951" y="17627"/>
                      <a:pt x="17908" y="18130"/>
                    </a:cubicBezTo>
                    <a:lnTo>
                      <a:pt x="7462" y="20706"/>
                    </a:lnTo>
                    <a:cubicBezTo>
                      <a:pt x="5417" y="21209"/>
                      <a:pt x="3329" y="19972"/>
                      <a:pt x="2819" y="17954"/>
                    </a:cubicBezTo>
                    <a:lnTo>
                      <a:pt x="114" y="7270"/>
                    </a:lnTo>
                    <a:cubicBezTo>
                      <a:pt x="-396" y="5254"/>
                      <a:pt x="857" y="3191"/>
                      <a:pt x="2900" y="2688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2232985" y="5696350"/>
                <a:ext cx="531535" cy="671941"/>
              </a:xfrm>
              <a:custGeom>
                <a:avLst/>
                <a:gdLst>
                  <a:gd name="connsiteX0" fmla="*/ 191432 w 531535"/>
                  <a:gd name="connsiteY0" fmla="*/ 555990 h 671941"/>
                  <a:gd name="connsiteX1" fmla="*/ 217089 w 531535"/>
                  <a:gd name="connsiteY1" fmla="*/ 571402 h 671941"/>
                  <a:gd name="connsiteX2" fmla="*/ 232030 w 531535"/>
                  <a:gd name="connsiteY2" fmla="*/ 631235 h 671941"/>
                  <a:gd name="connsiteX3" fmla="*/ 216631 w 531535"/>
                  <a:gd name="connsiteY3" fmla="*/ 656895 h 671941"/>
                  <a:gd name="connsiteX4" fmla="*/ 158898 w 531535"/>
                  <a:gd name="connsiteY4" fmla="*/ 671309 h 671941"/>
                  <a:gd name="connsiteX5" fmla="*/ 133251 w 531535"/>
                  <a:gd name="connsiteY5" fmla="*/ 655909 h 671941"/>
                  <a:gd name="connsiteX6" fmla="*/ 118300 w 531535"/>
                  <a:gd name="connsiteY6" fmla="*/ 596077 h 671941"/>
                  <a:gd name="connsiteX7" fmla="*/ 133699 w 531535"/>
                  <a:gd name="connsiteY7" fmla="*/ 570417 h 671941"/>
                  <a:gd name="connsiteX8" fmla="*/ 309085 w 531535"/>
                  <a:gd name="connsiteY8" fmla="*/ 527758 h 671941"/>
                  <a:gd name="connsiteX9" fmla="*/ 334746 w 531535"/>
                  <a:gd name="connsiteY9" fmla="*/ 543158 h 671941"/>
                  <a:gd name="connsiteX10" fmla="*/ 349696 w 531535"/>
                  <a:gd name="connsiteY10" fmla="*/ 602990 h 671941"/>
                  <a:gd name="connsiteX11" fmla="*/ 334298 w 531535"/>
                  <a:gd name="connsiteY11" fmla="*/ 628650 h 671941"/>
                  <a:gd name="connsiteX12" fmla="*/ 276555 w 531535"/>
                  <a:gd name="connsiteY12" fmla="*/ 643076 h 671941"/>
                  <a:gd name="connsiteX13" fmla="*/ 250900 w 531535"/>
                  <a:gd name="connsiteY13" fmla="*/ 627664 h 671941"/>
                  <a:gd name="connsiteX14" fmla="*/ 235956 w 531535"/>
                  <a:gd name="connsiteY14" fmla="*/ 567833 h 671941"/>
                  <a:gd name="connsiteX15" fmla="*/ 251353 w 531535"/>
                  <a:gd name="connsiteY15" fmla="*/ 542173 h 671941"/>
                  <a:gd name="connsiteX16" fmla="*/ 429100 w 531535"/>
                  <a:gd name="connsiteY16" fmla="*/ 497165 h 671941"/>
                  <a:gd name="connsiteX17" fmla="*/ 454760 w 531535"/>
                  <a:gd name="connsiteY17" fmla="*/ 512566 h 671941"/>
                  <a:gd name="connsiteX18" fmla="*/ 469710 w 531535"/>
                  <a:gd name="connsiteY18" fmla="*/ 572398 h 671941"/>
                  <a:gd name="connsiteX19" fmla="*/ 454313 w 531535"/>
                  <a:gd name="connsiteY19" fmla="*/ 598064 h 671941"/>
                  <a:gd name="connsiteX20" fmla="*/ 396581 w 531535"/>
                  <a:gd name="connsiteY20" fmla="*/ 612484 h 671941"/>
                  <a:gd name="connsiteX21" fmla="*/ 370921 w 531535"/>
                  <a:gd name="connsiteY21" fmla="*/ 597084 h 671941"/>
                  <a:gd name="connsiteX22" fmla="*/ 355971 w 531535"/>
                  <a:gd name="connsiteY22" fmla="*/ 537240 h 671941"/>
                  <a:gd name="connsiteX23" fmla="*/ 371368 w 531535"/>
                  <a:gd name="connsiteY23" fmla="*/ 511591 h 671941"/>
                  <a:gd name="connsiteX24" fmla="*/ 163192 w 531535"/>
                  <a:gd name="connsiteY24" fmla="*/ 443041 h 671941"/>
                  <a:gd name="connsiteX25" fmla="*/ 188856 w 531535"/>
                  <a:gd name="connsiteY25" fmla="*/ 458441 h 671941"/>
                  <a:gd name="connsiteX26" fmla="*/ 203796 w 531535"/>
                  <a:gd name="connsiteY26" fmla="*/ 518273 h 671941"/>
                  <a:gd name="connsiteX27" fmla="*/ 188397 w 531535"/>
                  <a:gd name="connsiteY27" fmla="*/ 543933 h 671941"/>
                  <a:gd name="connsiteX28" fmla="*/ 130664 w 531535"/>
                  <a:gd name="connsiteY28" fmla="*/ 558359 h 671941"/>
                  <a:gd name="connsiteX29" fmla="*/ 105006 w 531535"/>
                  <a:gd name="connsiteY29" fmla="*/ 542947 h 671941"/>
                  <a:gd name="connsiteX30" fmla="*/ 90055 w 531535"/>
                  <a:gd name="connsiteY30" fmla="*/ 483115 h 671941"/>
                  <a:gd name="connsiteX31" fmla="*/ 105454 w 531535"/>
                  <a:gd name="connsiteY31" fmla="*/ 457455 h 671941"/>
                  <a:gd name="connsiteX32" fmla="*/ 280860 w 531535"/>
                  <a:gd name="connsiteY32" fmla="*/ 412449 h 671941"/>
                  <a:gd name="connsiteX33" fmla="*/ 306518 w 531535"/>
                  <a:gd name="connsiteY33" fmla="*/ 427849 h 671941"/>
                  <a:gd name="connsiteX34" fmla="*/ 321469 w 531535"/>
                  <a:gd name="connsiteY34" fmla="*/ 487692 h 671941"/>
                  <a:gd name="connsiteX35" fmla="*/ 306059 w 531535"/>
                  <a:gd name="connsiteY35" fmla="*/ 513347 h 671941"/>
                  <a:gd name="connsiteX36" fmla="*/ 248326 w 531535"/>
                  <a:gd name="connsiteY36" fmla="*/ 527767 h 671941"/>
                  <a:gd name="connsiteX37" fmla="*/ 222668 w 531535"/>
                  <a:gd name="connsiteY37" fmla="*/ 512367 h 671941"/>
                  <a:gd name="connsiteX38" fmla="*/ 207717 w 531535"/>
                  <a:gd name="connsiteY38" fmla="*/ 452523 h 671941"/>
                  <a:gd name="connsiteX39" fmla="*/ 223127 w 531535"/>
                  <a:gd name="connsiteY39" fmla="*/ 426875 h 671941"/>
                  <a:gd name="connsiteX40" fmla="*/ 398514 w 531535"/>
                  <a:gd name="connsiteY40" fmla="*/ 381851 h 671941"/>
                  <a:gd name="connsiteX41" fmla="*/ 424170 w 531535"/>
                  <a:gd name="connsiteY41" fmla="*/ 397250 h 671941"/>
                  <a:gd name="connsiteX42" fmla="*/ 439121 w 531535"/>
                  <a:gd name="connsiteY42" fmla="*/ 457094 h 671941"/>
                  <a:gd name="connsiteX43" fmla="*/ 423712 w 531535"/>
                  <a:gd name="connsiteY43" fmla="*/ 482752 h 671941"/>
                  <a:gd name="connsiteX44" fmla="*/ 365981 w 531535"/>
                  <a:gd name="connsiteY44" fmla="*/ 497172 h 671941"/>
                  <a:gd name="connsiteX45" fmla="*/ 340324 w 531535"/>
                  <a:gd name="connsiteY45" fmla="*/ 481772 h 671941"/>
                  <a:gd name="connsiteX46" fmla="*/ 325384 w 531535"/>
                  <a:gd name="connsiteY46" fmla="*/ 421939 h 671941"/>
                  <a:gd name="connsiteX47" fmla="*/ 340783 w 531535"/>
                  <a:gd name="connsiteY47" fmla="*/ 396276 h 671941"/>
                  <a:gd name="connsiteX48" fmla="*/ 398514 w 531535"/>
                  <a:gd name="connsiteY48" fmla="*/ 381851 h 671941"/>
                  <a:gd name="connsiteX49" fmla="*/ 132600 w 531535"/>
                  <a:gd name="connsiteY49" fmla="*/ 327726 h 671941"/>
                  <a:gd name="connsiteX50" fmla="*/ 158258 w 531535"/>
                  <a:gd name="connsiteY50" fmla="*/ 343125 h 671941"/>
                  <a:gd name="connsiteX51" fmla="*/ 173209 w 531535"/>
                  <a:gd name="connsiteY51" fmla="*/ 402970 h 671941"/>
                  <a:gd name="connsiteX52" fmla="*/ 157799 w 531535"/>
                  <a:gd name="connsiteY52" fmla="*/ 428628 h 671941"/>
                  <a:gd name="connsiteX53" fmla="*/ 100067 w 531535"/>
                  <a:gd name="connsiteY53" fmla="*/ 443053 h 671941"/>
                  <a:gd name="connsiteX54" fmla="*/ 74409 w 531535"/>
                  <a:gd name="connsiteY54" fmla="*/ 427648 h 671941"/>
                  <a:gd name="connsiteX55" fmla="*/ 59469 w 531535"/>
                  <a:gd name="connsiteY55" fmla="*/ 367814 h 671941"/>
                  <a:gd name="connsiteX56" fmla="*/ 74868 w 531535"/>
                  <a:gd name="connsiteY56" fmla="*/ 342151 h 671941"/>
                  <a:gd name="connsiteX57" fmla="*/ 252606 w 531535"/>
                  <a:gd name="connsiteY57" fmla="*/ 297134 h 671941"/>
                  <a:gd name="connsiteX58" fmla="*/ 278266 w 531535"/>
                  <a:gd name="connsiteY58" fmla="*/ 312535 h 671941"/>
                  <a:gd name="connsiteX59" fmla="*/ 293216 w 531535"/>
                  <a:gd name="connsiteY59" fmla="*/ 372378 h 671941"/>
                  <a:gd name="connsiteX60" fmla="*/ 277819 w 531535"/>
                  <a:gd name="connsiteY60" fmla="*/ 398038 h 671941"/>
                  <a:gd name="connsiteX61" fmla="*/ 220077 w 531535"/>
                  <a:gd name="connsiteY61" fmla="*/ 412465 h 671941"/>
                  <a:gd name="connsiteX62" fmla="*/ 194427 w 531535"/>
                  <a:gd name="connsiteY62" fmla="*/ 397053 h 671941"/>
                  <a:gd name="connsiteX63" fmla="*/ 179478 w 531535"/>
                  <a:gd name="connsiteY63" fmla="*/ 337220 h 671941"/>
                  <a:gd name="connsiteX64" fmla="*/ 194875 w 531535"/>
                  <a:gd name="connsiteY64" fmla="*/ 311560 h 671941"/>
                  <a:gd name="connsiteX65" fmla="*/ 370280 w 531535"/>
                  <a:gd name="connsiteY65" fmla="*/ 266542 h 671941"/>
                  <a:gd name="connsiteX66" fmla="*/ 395937 w 531535"/>
                  <a:gd name="connsiteY66" fmla="*/ 281942 h 671941"/>
                  <a:gd name="connsiteX67" fmla="*/ 410877 w 531535"/>
                  <a:gd name="connsiteY67" fmla="*/ 341786 h 671941"/>
                  <a:gd name="connsiteX68" fmla="*/ 395478 w 531535"/>
                  <a:gd name="connsiteY68" fmla="*/ 367446 h 671941"/>
                  <a:gd name="connsiteX69" fmla="*/ 337742 w 531535"/>
                  <a:gd name="connsiteY69" fmla="*/ 381872 h 671941"/>
                  <a:gd name="connsiteX70" fmla="*/ 312091 w 531535"/>
                  <a:gd name="connsiteY70" fmla="*/ 366471 h 671941"/>
                  <a:gd name="connsiteX71" fmla="*/ 297140 w 531535"/>
                  <a:gd name="connsiteY71" fmla="*/ 306628 h 671941"/>
                  <a:gd name="connsiteX72" fmla="*/ 312538 w 531535"/>
                  <a:gd name="connsiteY72" fmla="*/ 280968 h 671941"/>
                  <a:gd name="connsiteX73" fmla="*/ 490298 w 531535"/>
                  <a:gd name="connsiteY73" fmla="*/ 238303 h 671941"/>
                  <a:gd name="connsiteX74" fmla="*/ 515956 w 531535"/>
                  <a:gd name="connsiteY74" fmla="*/ 253708 h 671941"/>
                  <a:gd name="connsiteX75" fmla="*/ 530908 w 531535"/>
                  <a:gd name="connsiteY75" fmla="*/ 313542 h 671941"/>
                  <a:gd name="connsiteX76" fmla="*/ 515497 w 531535"/>
                  <a:gd name="connsiteY76" fmla="*/ 339206 h 671941"/>
                  <a:gd name="connsiteX77" fmla="*/ 457770 w 531535"/>
                  <a:gd name="connsiteY77" fmla="*/ 353631 h 671941"/>
                  <a:gd name="connsiteX78" fmla="*/ 432107 w 531535"/>
                  <a:gd name="connsiteY78" fmla="*/ 338226 h 671941"/>
                  <a:gd name="connsiteX79" fmla="*/ 417155 w 531535"/>
                  <a:gd name="connsiteY79" fmla="*/ 278386 h 671941"/>
                  <a:gd name="connsiteX80" fmla="*/ 432565 w 531535"/>
                  <a:gd name="connsiteY80" fmla="*/ 252728 h 671941"/>
                  <a:gd name="connsiteX81" fmla="*/ 104367 w 531535"/>
                  <a:gd name="connsiteY81" fmla="*/ 212418 h 671941"/>
                  <a:gd name="connsiteX82" fmla="*/ 130025 w 531535"/>
                  <a:gd name="connsiteY82" fmla="*/ 227819 h 671941"/>
                  <a:gd name="connsiteX83" fmla="*/ 144965 w 531535"/>
                  <a:gd name="connsiteY83" fmla="*/ 287662 h 671941"/>
                  <a:gd name="connsiteX84" fmla="*/ 129566 w 531535"/>
                  <a:gd name="connsiteY84" fmla="*/ 313322 h 671941"/>
                  <a:gd name="connsiteX85" fmla="*/ 71833 w 531535"/>
                  <a:gd name="connsiteY85" fmla="*/ 327749 h 671941"/>
                  <a:gd name="connsiteX86" fmla="*/ 46175 w 531535"/>
                  <a:gd name="connsiteY86" fmla="*/ 312348 h 671941"/>
                  <a:gd name="connsiteX87" fmla="*/ 31224 w 531535"/>
                  <a:gd name="connsiteY87" fmla="*/ 252504 h 671941"/>
                  <a:gd name="connsiteX88" fmla="*/ 46623 w 531535"/>
                  <a:gd name="connsiteY88" fmla="*/ 226844 h 671941"/>
                  <a:gd name="connsiteX89" fmla="*/ 222023 w 531535"/>
                  <a:gd name="connsiteY89" fmla="*/ 181826 h 671941"/>
                  <a:gd name="connsiteX90" fmla="*/ 247681 w 531535"/>
                  <a:gd name="connsiteY90" fmla="*/ 197226 h 671941"/>
                  <a:gd name="connsiteX91" fmla="*/ 262632 w 531535"/>
                  <a:gd name="connsiteY91" fmla="*/ 257069 h 671941"/>
                  <a:gd name="connsiteX92" fmla="*/ 247222 w 531535"/>
                  <a:gd name="connsiteY92" fmla="*/ 282729 h 671941"/>
                  <a:gd name="connsiteX93" fmla="*/ 189490 w 531535"/>
                  <a:gd name="connsiteY93" fmla="*/ 297155 h 671941"/>
                  <a:gd name="connsiteX94" fmla="*/ 163832 w 531535"/>
                  <a:gd name="connsiteY94" fmla="*/ 281754 h 671941"/>
                  <a:gd name="connsiteX95" fmla="*/ 148892 w 531535"/>
                  <a:gd name="connsiteY95" fmla="*/ 221912 h 671941"/>
                  <a:gd name="connsiteX96" fmla="*/ 164280 w 531535"/>
                  <a:gd name="connsiteY96" fmla="*/ 196252 h 671941"/>
                  <a:gd name="connsiteX97" fmla="*/ 342030 w 531535"/>
                  <a:gd name="connsiteY97" fmla="*/ 153587 h 671941"/>
                  <a:gd name="connsiteX98" fmla="*/ 367691 w 531535"/>
                  <a:gd name="connsiteY98" fmla="*/ 168986 h 671941"/>
                  <a:gd name="connsiteX99" fmla="*/ 382641 w 531535"/>
                  <a:gd name="connsiteY99" fmla="*/ 228820 h 671941"/>
                  <a:gd name="connsiteX100" fmla="*/ 367244 w 531535"/>
                  <a:gd name="connsiteY100" fmla="*/ 254484 h 671941"/>
                  <a:gd name="connsiteX101" fmla="*/ 309500 w 531535"/>
                  <a:gd name="connsiteY101" fmla="*/ 268909 h 671941"/>
                  <a:gd name="connsiteX102" fmla="*/ 283840 w 531535"/>
                  <a:gd name="connsiteY102" fmla="*/ 253504 h 671941"/>
                  <a:gd name="connsiteX103" fmla="*/ 268901 w 531535"/>
                  <a:gd name="connsiteY103" fmla="*/ 193664 h 671941"/>
                  <a:gd name="connsiteX104" fmla="*/ 284298 w 531535"/>
                  <a:gd name="connsiteY104" fmla="*/ 168001 h 671941"/>
                  <a:gd name="connsiteX105" fmla="*/ 459703 w 531535"/>
                  <a:gd name="connsiteY105" fmla="*/ 122995 h 671941"/>
                  <a:gd name="connsiteX106" fmla="*/ 485352 w 531535"/>
                  <a:gd name="connsiteY106" fmla="*/ 138401 h 671941"/>
                  <a:gd name="connsiteX107" fmla="*/ 500302 w 531535"/>
                  <a:gd name="connsiteY107" fmla="*/ 198245 h 671941"/>
                  <a:gd name="connsiteX108" fmla="*/ 484905 w 531535"/>
                  <a:gd name="connsiteY108" fmla="*/ 223905 h 671941"/>
                  <a:gd name="connsiteX109" fmla="*/ 427173 w 531535"/>
                  <a:gd name="connsiteY109" fmla="*/ 238320 h 671941"/>
                  <a:gd name="connsiteX110" fmla="*/ 401513 w 531535"/>
                  <a:gd name="connsiteY110" fmla="*/ 222919 h 671941"/>
                  <a:gd name="connsiteX111" fmla="*/ 386563 w 531535"/>
                  <a:gd name="connsiteY111" fmla="*/ 163081 h 671941"/>
                  <a:gd name="connsiteX112" fmla="*/ 401960 w 531535"/>
                  <a:gd name="connsiteY112" fmla="*/ 137415 h 671941"/>
                  <a:gd name="connsiteX113" fmla="*/ 427557 w 531535"/>
                  <a:gd name="connsiteY113" fmla="*/ 677 h 671941"/>
                  <a:gd name="connsiteX114" fmla="*/ 455346 w 531535"/>
                  <a:gd name="connsiteY114" fmla="*/ 17360 h 671941"/>
                  <a:gd name="connsiteX115" fmla="*/ 470960 w 531535"/>
                  <a:gd name="connsiteY115" fmla="*/ 79861 h 671941"/>
                  <a:gd name="connsiteX116" fmla="*/ 454287 w 531535"/>
                  <a:gd name="connsiteY116" fmla="*/ 107629 h 671941"/>
                  <a:gd name="connsiteX117" fmla="*/ 44068 w 531535"/>
                  <a:gd name="connsiteY117" fmla="*/ 210101 h 671941"/>
                  <a:gd name="connsiteX118" fmla="*/ 16278 w 531535"/>
                  <a:gd name="connsiteY118" fmla="*/ 193428 h 671941"/>
                  <a:gd name="connsiteX119" fmla="*/ 686 w 531535"/>
                  <a:gd name="connsiteY119" fmla="*/ 130927 h 671941"/>
                  <a:gd name="connsiteX120" fmla="*/ 17359 w 531535"/>
                  <a:gd name="connsiteY120" fmla="*/ 103159 h 67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1535" h="671941">
                    <a:moveTo>
                      <a:pt x="191432" y="555990"/>
                    </a:moveTo>
                    <a:cubicBezTo>
                      <a:pt x="202718" y="553174"/>
                      <a:pt x="214271" y="560101"/>
                      <a:pt x="217089" y="571402"/>
                    </a:cubicBezTo>
                    <a:cubicBezTo>
                      <a:pt x="217089" y="571402"/>
                      <a:pt x="232030" y="631235"/>
                      <a:pt x="232030" y="631235"/>
                    </a:cubicBezTo>
                    <a:cubicBezTo>
                      <a:pt x="234860" y="642524"/>
                      <a:pt x="227934" y="654078"/>
                      <a:pt x="216631" y="656895"/>
                    </a:cubicBezTo>
                    <a:lnTo>
                      <a:pt x="158898" y="671309"/>
                    </a:lnTo>
                    <a:cubicBezTo>
                      <a:pt x="147605" y="674138"/>
                      <a:pt x="136064" y="667199"/>
                      <a:pt x="133251" y="655909"/>
                    </a:cubicBezTo>
                    <a:lnTo>
                      <a:pt x="118300" y="596077"/>
                    </a:lnTo>
                    <a:cubicBezTo>
                      <a:pt x="115470" y="584787"/>
                      <a:pt x="122406" y="573233"/>
                      <a:pt x="133699" y="570417"/>
                    </a:cubicBezTo>
                    <a:close/>
                    <a:moveTo>
                      <a:pt x="309085" y="527758"/>
                    </a:moveTo>
                    <a:cubicBezTo>
                      <a:pt x="320377" y="524930"/>
                      <a:pt x="331927" y="531869"/>
                      <a:pt x="334746" y="543158"/>
                    </a:cubicBezTo>
                    <a:cubicBezTo>
                      <a:pt x="334746" y="543158"/>
                      <a:pt x="349696" y="602990"/>
                      <a:pt x="349696" y="602990"/>
                    </a:cubicBezTo>
                    <a:cubicBezTo>
                      <a:pt x="352514" y="614280"/>
                      <a:pt x="345589" y="625833"/>
                      <a:pt x="334298" y="628650"/>
                    </a:cubicBezTo>
                    <a:lnTo>
                      <a:pt x="276555" y="643076"/>
                    </a:lnTo>
                    <a:cubicBezTo>
                      <a:pt x="265264" y="645893"/>
                      <a:pt x="253724" y="638966"/>
                      <a:pt x="250900" y="627664"/>
                    </a:cubicBezTo>
                    <a:lnTo>
                      <a:pt x="235956" y="567833"/>
                    </a:lnTo>
                    <a:cubicBezTo>
                      <a:pt x="233137" y="556543"/>
                      <a:pt x="240062" y="544990"/>
                      <a:pt x="251353" y="542173"/>
                    </a:cubicBezTo>
                    <a:close/>
                    <a:moveTo>
                      <a:pt x="429100" y="497165"/>
                    </a:moveTo>
                    <a:cubicBezTo>
                      <a:pt x="440391" y="494336"/>
                      <a:pt x="451953" y="501270"/>
                      <a:pt x="454760" y="512566"/>
                    </a:cubicBezTo>
                    <a:cubicBezTo>
                      <a:pt x="454760" y="512566"/>
                      <a:pt x="469710" y="572398"/>
                      <a:pt x="469710" y="572398"/>
                    </a:cubicBezTo>
                    <a:cubicBezTo>
                      <a:pt x="472529" y="583699"/>
                      <a:pt x="465604" y="595241"/>
                      <a:pt x="454313" y="598064"/>
                    </a:cubicBezTo>
                    <a:lnTo>
                      <a:pt x="396581" y="612484"/>
                    </a:lnTo>
                    <a:cubicBezTo>
                      <a:pt x="385279" y="615301"/>
                      <a:pt x="373739" y="608373"/>
                      <a:pt x="370921" y="597084"/>
                    </a:cubicBezTo>
                    <a:lnTo>
                      <a:pt x="355971" y="537240"/>
                    </a:lnTo>
                    <a:cubicBezTo>
                      <a:pt x="353152" y="525950"/>
                      <a:pt x="360077" y="514397"/>
                      <a:pt x="371368" y="511591"/>
                    </a:cubicBezTo>
                    <a:close/>
                    <a:moveTo>
                      <a:pt x="163192" y="443041"/>
                    </a:moveTo>
                    <a:cubicBezTo>
                      <a:pt x="174490" y="440212"/>
                      <a:pt x="186026" y="447151"/>
                      <a:pt x="188856" y="458441"/>
                    </a:cubicBezTo>
                    <a:lnTo>
                      <a:pt x="203796" y="518273"/>
                    </a:lnTo>
                    <a:cubicBezTo>
                      <a:pt x="206626" y="529563"/>
                      <a:pt x="199689" y="541116"/>
                      <a:pt x="188397" y="543933"/>
                    </a:cubicBezTo>
                    <a:lnTo>
                      <a:pt x="130664" y="558359"/>
                    </a:lnTo>
                    <a:cubicBezTo>
                      <a:pt x="119372" y="561176"/>
                      <a:pt x="107825" y="554249"/>
                      <a:pt x="105006" y="542947"/>
                    </a:cubicBezTo>
                    <a:lnTo>
                      <a:pt x="90055" y="483115"/>
                    </a:lnTo>
                    <a:cubicBezTo>
                      <a:pt x="87236" y="471825"/>
                      <a:pt x="94162" y="460272"/>
                      <a:pt x="105454" y="457455"/>
                    </a:cubicBezTo>
                    <a:close/>
                    <a:moveTo>
                      <a:pt x="280860" y="412449"/>
                    </a:moveTo>
                    <a:cubicBezTo>
                      <a:pt x="292147" y="409620"/>
                      <a:pt x="303699" y="416559"/>
                      <a:pt x="306518" y="427849"/>
                    </a:cubicBezTo>
                    <a:lnTo>
                      <a:pt x="321469" y="487692"/>
                    </a:lnTo>
                    <a:cubicBezTo>
                      <a:pt x="324288" y="498982"/>
                      <a:pt x="317351" y="510524"/>
                      <a:pt x="306059" y="513347"/>
                    </a:cubicBezTo>
                    <a:lnTo>
                      <a:pt x="248326" y="527767"/>
                    </a:lnTo>
                    <a:cubicBezTo>
                      <a:pt x="237034" y="530584"/>
                      <a:pt x="225487" y="523657"/>
                      <a:pt x="222668" y="512367"/>
                    </a:cubicBezTo>
                    <a:cubicBezTo>
                      <a:pt x="222668" y="512367"/>
                      <a:pt x="207717" y="452523"/>
                      <a:pt x="207717" y="452523"/>
                    </a:cubicBezTo>
                    <a:cubicBezTo>
                      <a:pt x="204898" y="441233"/>
                      <a:pt x="211835" y="429691"/>
                      <a:pt x="223127" y="426875"/>
                    </a:cubicBezTo>
                    <a:close/>
                    <a:moveTo>
                      <a:pt x="398514" y="381851"/>
                    </a:moveTo>
                    <a:cubicBezTo>
                      <a:pt x="409805" y="379034"/>
                      <a:pt x="421351" y="385961"/>
                      <a:pt x="424170" y="397250"/>
                    </a:cubicBezTo>
                    <a:lnTo>
                      <a:pt x="439121" y="457094"/>
                    </a:lnTo>
                    <a:cubicBezTo>
                      <a:pt x="441940" y="468389"/>
                      <a:pt x="435003" y="479924"/>
                      <a:pt x="423712" y="482752"/>
                    </a:cubicBezTo>
                    <a:lnTo>
                      <a:pt x="365981" y="497172"/>
                    </a:lnTo>
                    <a:cubicBezTo>
                      <a:pt x="354695" y="499989"/>
                      <a:pt x="343143" y="493061"/>
                      <a:pt x="340324" y="481772"/>
                    </a:cubicBezTo>
                    <a:lnTo>
                      <a:pt x="325384" y="421939"/>
                    </a:lnTo>
                    <a:cubicBezTo>
                      <a:pt x="322555" y="410645"/>
                      <a:pt x="329491" y="399098"/>
                      <a:pt x="340783" y="396276"/>
                    </a:cubicBezTo>
                    <a:cubicBezTo>
                      <a:pt x="340783" y="396276"/>
                      <a:pt x="398514" y="381851"/>
                      <a:pt x="398514" y="381851"/>
                    </a:cubicBezTo>
                    <a:close/>
                    <a:moveTo>
                      <a:pt x="132600" y="327726"/>
                    </a:moveTo>
                    <a:cubicBezTo>
                      <a:pt x="143893" y="324909"/>
                      <a:pt x="155439" y="331836"/>
                      <a:pt x="158258" y="343125"/>
                    </a:cubicBezTo>
                    <a:lnTo>
                      <a:pt x="173209" y="402970"/>
                    </a:lnTo>
                    <a:cubicBezTo>
                      <a:pt x="176028" y="414259"/>
                      <a:pt x="169092" y="425800"/>
                      <a:pt x="157799" y="428628"/>
                    </a:cubicBezTo>
                    <a:lnTo>
                      <a:pt x="100067" y="443053"/>
                    </a:lnTo>
                    <a:cubicBezTo>
                      <a:pt x="88780" y="445864"/>
                      <a:pt x="77233" y="438937"/>
                      <a:pt x="74409" y="427648"/>
                    </a:cubicBezTo>
                    <a:lnTo>
                      <a:pt x="59469" y="367814"/>
                    </a:lnTo>
                    <a:cubicBezTo>
                      <a:pt x="56639" y="356509"/>
                      <a:pt x="63575" y="344973"/>
                      <a:pt x="74868" y="342151"/>
                    </a:cubicBezTo>
                    <a:close/>
                    <a:moveTo>
                      <a:pt x="252606" y="297134"/>
                    </a:moveTo>
                    <a:cubicBezTo>
                      <a:pt x="263897" y="294317"/>
                      <a:pt x="275448" y="301245"/>
                      <a:pt x="278266" y="312535"/>
                    </a:cubicBezTo>
                    <a:lnTo>
                      <a:pt x="293216" y="372378"/>
                    </a:lnTo>
                    <a:cubicBezTo>
                      <a:pt x="296034" y="383668"/>
                      <a:pt x="289110" y="395222"/>
                      <a:pt x="277819" y="398038"/>
                    </a:cubicBezTo>
                    <a:cubicBezTo>
                      <a:pt x="277819" y="398038"/>
                      <a:pt x="220077" y="412465"/>
                      <a:pt x="220077" y="412465"/>
                    </a:cubicBezTo>
                    <a:cubicBezTo>
                      <a:pt x="208786" y="415281"/>
                      <a:pt x="197246" y="408354"/>
                      <a:pt x="194427" y="397053"/>
                    </a:cubicBezTo>
                    <a:lnTo>
                      <a:pt x="179478" y="337220"/>
                    </a:lnTo>
                    <a:cubicBezTo>
                      <a:pt x="176659" y="325930"/>
                      <a:pt x="183584" y="314377"/>
                      <a:pt x="194875" y="311560"/>
                    </a:cubicBezTo>
                    <a:close/>
                    <a:moveTo>
                      <a:pt x="370280" y="266542"/>
                    </a:moveTo>
                    <a:cubicBezTo>
                      <a:pt x="381572" y="263725"/>
                      <a:pt x="393118" y="270658"/>
                      <a:pt x="395937" y="281942"/>
                    </a:cubicBezTo>
                    <a:cubicBezTo>
                      <a:pt x="395937" y="281942"/>
                      <a:pt x="410877" y="341786"/>
                      <a:pt x="410877" y="341786"/>
                    </a:cubicBezTo>
                    <a:cubicBezTo>
                      <a:pt x="413706" y="353076"/>
                      <a:pt x="406770" y="364629"/>
                      <a:pt x="395478" y="367446"/>
                    </a:cubicBezTo>
                    <a:lnTo>
                      <a:pt x="337742" y="381872"/>
                    </a:lnTo>
                    <a:cubicBezTo>
                      <a:pt x="326450" y="384688"/>
                      <a:pt x="314910" y="377761"/>
                      <a:pt x="312091" y="366471"/>
                    </a:cubicBezTo>
                    <a:lnTo>
                      <a:pt x="297140" y="306628"/>
                    </a:lnTo>
                    <a:cubicBezTo>
                      <a:pt x="294321" y="295338"/>
                      <a:pt x="301247" y="283785"/>
                      <a:pt x="312538" y="280968"/>
                    </a:cubicBezTo>
                    <a:close/>
                    <a:moveTo>
                      <a:pt x="490298" y="238303"/>
                    </a:moveTo>
                    <a:cubicBezTo>
                      <a:pt x="501591" y="235492"/>
                      <a:pt x="513137" y="242408"/>
                      <a:pt x="515956" y="253708"/>
                    </a:cubicBezTo>
                    <a:lnTo>
                      <a:pt x="530908" y="313542"/>
                    </a:lnTo>
                    <a:cubicBezTo>
                      <a:pt x="533726" y="324836"/>
                      <a:pt x="526790" y="336383"/>
                      <a:pt x="515497" y="339206"/>
                    </a:cubicBezTo>
                    <a:lnTo>
                      <a:pt x="457770" y="353631"/>
                    </a:lnTo>
                    <a:cubicBezTo>
                      <a:pt x="446478" y="356447"/>
                      <a:pt x="434926" y="349520"/>
                      <a:pt x="432107" y="338226"/>
                    </a:cubicBezTo>
                    <a:lnTo>
                      <a:pt x="417155" y="278386"/>
                    </a:lnTo>
                    <a:cubicBezTo>
                      <a:pt x="414336" y="267097"/>
                      <a:pt x="421273" y="255556"/>
                      <a:pt x="432565" y="252728"/>
                    </a:cubicBezTo>
                    <a:close/>
                    <a:moveTo>
                      <a:pt x="104367" y="212418"/>
                    </a:moveTo>
                    <a:cubicBezTo>
                      <a:pt x="115659" y="209601"/>
                      <a:pt x="127206" y="216529"/>
                      <a:pt x="130025" y="227819"/>
                    </a:cubicBezTo>
                    <a:lnTo>
                      <a:pt x="144965" y="287662"/>
                    </a:lnTo>
                    <a:cubicBezTo>
                      <a:pt x="147795" y="298952"/>
                      <a:pt x="140858" y="310506"/>
                      <a:pt x="129566" y="313322"/>
                    </a:cubicBezTo>
                    <a:lnTo>
                      <a:pt x="71833" y="327749"/>
                    </a:lnTo>
                    <a:cubicBezTo>
                      <a:pt x="60541" y="330565"/>
                      <a:pt x="48994" y="323638"/>
                      <a:pt x="46175" y="312348"/>
                    </a:cubicBezTo>
                    <a:lnTo>
                      <a:pt x="31224" y="252504"/>
                    </a:lnTo>
                    <a:cubicBezTo>
                      <a:pt x="28405" y="241214"/>
                      <a:pt x="35342" y="229661"/>
                      <a:pt x="46623" y="226844"/>
                    </a:cubicBezTo>
                    <a:close/>
                    <a:moveTo>
                      <a:pt x="222023" y="181826"/>
                    </a:moveTo>
                    <a:cubicBezTo>
                      <a:pt x="233310" y="179009"/>
                      <a:pt x="244857" y="185942"/>
                      <a:pt x="247681" y="197226"/>
                    </a:cubicBezTo>
                    <a:lnTo>
                      <a:pt x="262632" y="257069"/>
                    </a:lnTo>
                    <a:cubicBezTo>
                      <a:pt x="265451" y="268359"/>
                      <a:pt x="258514" y="279912"/>
                      <a:pt x="247222" y="282729"/>
                    </a:cubicBezTo>
                    <a:lnTo>
                      <a:pt x="189490" y="297155"/>
                    </a:lnTo>
                    <a:cubicBezTo>
                      <a:pt x="178197" y="299971"/>
                      <a:pt x="166651" y="293044"/>
                      <a:pt x="163832" y="281754"/>
                    </a:cubicBezTo>
                    <a:cubicBezTo>
                      <a:pt x="163832" y="281754"/>
                      <a:pt x="148892" y="221912"/>
                      <a:pt x="148892" y="221912"/>
                    </a:cubicBezTo>
                    <a:cubicBezTo>
                      <a:pt x="146062" y="210622"/>
                      <a:pt x="152987" y="199080"/>
                      <a:pt x="164280" y="196252"/>
                    </a:cubicBezTo>
                    <a:close/>
                    <a:moveTo>
                      <a:pt x="342030" y="153587"/>
                    </a:moveTo>
                    <a:cubicBezTo>
                      <a:pt x="353322" y="150770"/>
                      <a:pt x="364873" y="157697"/>
                      <a:pt x="367691" y="168986"/>
                    </a:cubicBezTo>
                    <a:lnTo>
                      <a:pt x="382641" y="228820"/>
                    </a:lnTo>
                    <a:cubicBezTo>
                      <a:pt x="385460" y="240115"/>
                      <a:pt x="378535" y="251661"/>
                      <a:pt x="367244" y="254484"/>
                    </a:cubicBezTo>
                    <a:lnTo>
                      <a:pt x="309500" y="268909"/>
                    </a:lnTo>
                    <a:cubicBezTo>
                      <a:pt x="298209" y="271725"/>
                      <a:pt x="286669" y="264798"/>
                      <a:pt x="283840" y="253504"/>
                    </a:cubicBezTo>
                    <a:cubicBezTo>
                      <a:pt x="283840" y="253504"/>
                      <a:pt x="268901" y="193664"/>
                      <a:pt x="268901" y="193664"/>
                    </a:cubicBezTo>
                    <a:cubicBezTo>
                      <a:pt x="266082" y="182375"/>
                      <a:pt x="273007" y="170834"/>
                      <a:pt x="284298" y="168001"/>
                    </a:cubicBezTo>
                    <a:close/>
                    <a:moveTo>
                      <a:pt x="459703" y="122995"/>
                    </a:moveTo>
                    <a:cubicBezTo>
                      <a:pt x="470983" y="120184"/>
                      <a:pt x="482534" y="127111"/>
                      <a:pt x="485352" y="138401"/>
                    </a:cubicBezTo>
                    <a:lnTo>
                      <a:pt x="500302" y="198245"/>
                    </a:lnTo>
                    <a:cubicBezTo>
                      <a:pt x="503121" y="209535"/>
                      <a:pt x="496196" y="221077"/>
                      <a:pt x="484905" y="223905"/>
                    </a:cubicBezTo>
                    <a:lnTo>
                      <a:pt x="427173" y="238320"/>
                    </a:lnTo>
                    <a:cubicBezTo>
                      <a:pt x="415871" y="241148"/>
                      <a:pt x="404331" y="234209"/>
                      <a:pt x="401513" y="222919"/>
                    </a:cubicBezTo>
                    <a:cubicBezTo>
                      <a:pt x="401513" y="222919"/>
                      <a:pt x="386563" y="163081"/>
                      <a:pt x="386563" y="163081"/>
                    </a:cubicBezTo>
                    <a:cubicBezTo>
                      <a:pt x="383745" y="151786"/>
                      <a:pt x="390669" y="140244"/>
                      <a:pt x="401960" y="137415"/>
                    </a:cubicBezTo>
                    <a:close/>
                    <a:moveTo>
                      <a:pt x="427557" y="677"/>
                    </a:moveTo>
                    <a:cubicBezTo>
                      <a:pt x="439775" y="-2366"/>
                      <a:pt x="452280" y="5137"/>
                      <a:pt x="455346" y="17360"/>
                    </a:cubicBezTo>
                    <a:lnTo>
                      <a:pt x="470960" y="79861"/>
                    </a:lnTo>
                    <a:cubicBezTo>
                      <a:pt x="474004" y="92073"/>
                      <a:pt x="466505" y="104576"/>
                      <a:pt x="454287" y="107629"/>
                    </a:cubicBezTo>
                    <a:lnTo>
                      <a:pt x="44068" y="210101"/>
                    </a:lnTo>
                    <a:cubicBezTo>
                      <a:pt x="31849" y="213154"/>
                      <a:pt x="19344" y="205651"/>
                      <a:pt x="16278" y="193428"/>
                    </a:cubicBezTo>
                    <a:lnTo>
                      <a:pt x="686" y="130927"/>
                    </a:lnTo>
                    <a:cubicBezTo>
                      <a:pt x="-2380" y="118714"/>
                      <a:pt x="5119" y="106202"/>
                      <a:pt x="17359" y="103159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83" name="Shape 46"/>
              <p:cNvSpPr/>
              <p:nvPr/>
            </p:nvSpPr>
            <p:spPr>
              <a:xfrm>
                <a:off x="2705988" y="6164644"/>
                <a:ext cx="115002" cy="116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06" h="20817" extrusionOk="0">
                    <a:moveTo>
                      <a:pt x="2902" y="2687"/>
                    </a:moveTo>
                    <a:lnTo>
                      <a:pt x="13347" y="113"/>
                    </a:lnTo>
                    <a:cubicBezTo>
                      <a:pt x="15390" y="-392"/>
                      <a:pt x="17477" y="847"/>
                      <a:pt x="17989" y="2863"/>
                    </a:cubicBezTo>
                    <a:lnTo>
                      <a:pt x="20692" y="13549"/>
                    </a:lnTo>
                    <a:cubicBezTo>
                      <a:pt x="21204" y="15565"/>
                      <a:pt x="19949" y="17626"/>
                      <a:pt x="17906" y="18130"/>
                    </a:cubicBezTo>
                    <a:lnTo>
                      <a:pt x="7461" y="20705"/>
                    </a:lnTo>
                    <a:cubicBezTo>
                      <a:pt x="5418" y="21208"/>
                      <a:pt x="3329" y="19971"/>
                      <a:pt x="2819" y="17955"/>
                    </a:cubicBezTo>
                    <a:lnTo>
                      <a:pt x="114" y="7269"/>
                    </a:lnTo>
                    <a:cubicBezTo>
                      <a:pt x="-396" y="5253"/>
                      <a:pt x="857" y="3190"/>
                      <a:pt x="2902" y="268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2300450" y="5858516"/>
                <a:ext cx="480537" cy="477948"/>
              </a:xfrm>
              <a:custGeom>
                <a:avLst/>
                <a:gdLst>
                  <a:gd name="connsiteX0" fmla="*/ 102082 w 480537"/>
                  <a:gd name="connsiteY0" fmla="*/ 440122 h 477948"/>
                  <a:gd name="connsiteX1" fmla="*/ 98261 w 480537"/>
                  <a:gd name="connsiteY1" fmla="*/ 443562 h 477948"/>
                  <a:gd name="connsiteX2" fmla="*/ 98632 w 480537"/>
                  <a:gd name="connsiteY2" fmla="*/ 451385 h 477948"/>
                  <a:gd name="connsiteX3" fmla="*/ 101403 w 480537"/>
                  <a:gd name="connsiteY3" fmla="*/ 462478 h 477948"/>
                  <a:gd name="connsiteX4" fmla="*/ 104795 w 480537"/>
                  <a:gd name="connsiteY4" fmla="*/ 469605 h 477948"/>
                  <a:gd name="connsiteX5" fmla="*/ 105932 w 480537"/>
                  <a:gd name="connsiteY5" fmla="*/ 470444 h 477948"/>
                  <a:gd name="connsiteX6" fmla="*/ 109810 w 480537"/>
                  <a:gd name="connsiteY6" fmla="*/ 470837 h 477948"/>
                  <a:gd name="connsiteX7" fmla="*/ 113593 w 480537"/>
                  <a:gd name="connsiteY7" fmla="*/ 467416 h 477948"/>
                  <a:gd name="connsiteX8" fmla="*/ 113210 w 480537"/>
                  <a:gd name="connsiteY8" fmla="*/ 459524 h 477948"/>
                  <a:gd name="connsiteX9" fmla="*/ 110441 w 480537"/>
                  <a:gd name="connsiteY9" fmla="*/ 448433 h 477948"/>
                  <a:gd name="connsiteX10" fmla="*/ 107059 w 480537"/>
                  <a:gd name="connsiteY10" fmla="*/ 441383 h 477948"/>
                  <a:gd name="connsiteX11" fmla="*/ 105932 w 480537"/>
                  <a:gd name="connsiteY11" fmla="*/ 440553 h 477948"/>
                  <a:gd name="connsiteX12" fmla="*/ 102082 w 480537"/>
                  <a:gd name="connsiteY12" fmla="*/ 440122 h 477948"/>
                  <a:gd name="connsiteX13" fmla="*/ 105932 w 480537"/>
                  <a:gd name="connsiteY13" fmla="*/ 433062 h 477948"/>
                  <a:gd name="connsiteX14" fmla="*/ 112064 w 480537"/>
                  <a:gd name="connsiteY14" fmla="*/ 435316 h 477948"/>
                  <a:gd name="connsiteX15" fmla="*/ 119181 w 480537"/>
                  <a:gd name="connsiteY15" fmla="*/ 447183 h 477948"/>
                  <a:gd name="connsiteX16" fmla="*/ 121522 w 480537"/>
                  <a:gd name="connsiteY16" fmla="*/ 456582 h 477948"/>
                  <a:gd name="connsiteX17" fmla="*/ 120853 w 480537"/>
                  <a:gd name="connsiteY17" fmla="*/ 470396 h 477948"/>
                  <a:gd name="connsiteX18" fmla="*/ 111453 w 480537"/>
                  <a:gd name="connsiteY18" fmla="*/ 477399 h 477948"/>
                  <a:gd name="connsiteX19" fmla="*/ 105932 w 480537"/>
                  <a:gd name="connsiteY19" fmla="*/ 477887 h 477948"/>
                  <a:gd name="connsiteX20" fmla="*/ 99778 w 480537"/>
                  <a:gd name="connsiteY20" fmla="*/ 475660 h 477948"/>
                  <a:gd name="connsiteX21" fmla="*/ 92671 w 480537"/>
                  <a:gd name="connsiteY21" fmla="*/ 463787 h 477948"/>
                  <a:gd name="connsiteX22" fmla="*/ 90321 w 480537"/>
                  <a:gd name="connsiteY22" fmla="*/ 454396 h 477948"/>
                  <a:gd name="connsiteX23" fmla="*/ 91009 w 480537"/>
                  <a:gd name="connsiteY23" fmla="*/ 440572 h 477948"/>
                  <a:gd name="connsiteX24" fmla="*/ 100438 w 480537"/>
                  <a:gd name="connsiteY24" fmla="*/ 433541 h 477948"/>
                  <a:gd name="connsiteX25" fmla="*/ 105932 w 480537"/>
                  <a:gd name="connsiteY25" fmla="*/ 433062 h 477948"/>
                  <a:gd name="connsiteX26" fmla="*/ 224372 w 480537"/>
                  <a:gd name="connsiteY26" fmla="*/ 414465 h 477948"/>
                  <a:gd name="connsiteX27" fmla="*/ 229961 w 480537"/>
                  <a:gd name="connsiteY27" fmla="*/ 415038 h 477948"/>
                  <a:gd name="connsiteX28" fmla="*/ 233066 w 480537"/>
                  <a:gd name="connsiteY28" fmla="*/ 419384 h 477948"/>
                  <a:gd name="connsiteX29" fmla="*/ 233725 w 480537"/>
                  <a:gd name="connsiteY29" fmla="*/ 422022 h 477948"/>
                  <a:gd name="connsiteX30" fmla="*/ 233028 w 480537"/>
                  <a:gd name="connsiteY30" fmla="*/ 427266 h 477948"/>
                  <a:gd name="connsiteX31" fmla="*/ 228404 w 480537"/>
                  <a:gd name="connsiteY31" fmla="*/ 430352 h 477948"/>
                  <a:gd name="connsiteX32" fmla="*/ 222853 w 480537"/>
                  <a:gd name="connsiteY32" fmla="*/ 429798 h 477948"/>
                  <a:gd name="connsiteX33" fmla="*/ 219758 w 480537"/>
                  <a:gd name="connsiteY33" fmla="*/ 425518 h 477948"/>
                  <a:gd name="connsiteX34" fmla="*/ 219098 w 480537"/>
                  <a:gd name="connsiteY34" fmla="*/ 422882 h 477948"/>
                  <a:gd name="connsiteX35" fmla="*/ 219806 w 480537"/>
                  <a:gd name="connsiteY35" fmla="*/ 417608 h 477948"/>
                  <a:gd name="connsiteX36" fmla="*/ 224372 w 480537"/>
                  <a:gd name="connsiteY36" fmla="*/ 414465 h 477948"/>
                  <a:gd name="connsiteX37" fmla="*/ 345255 w 480537"/>
                  <a:gd name="connsiteY37" fmla="*/ 378871 h 477948"/>
                  <a:gd name="connsiteX38" fmla="*/ 348140 w 480537"/>
                  <a:gd name="connsiteY38" fmla="*/ 390411 h 477948"/>
                  <a:gd name="connsiteX39" fmla="*/ 358686 w 480537"/>
                  <a:gd name="connsiteY39" fmla="*/ 387774 h 477948"/>
                  <a:gd name="connsiteX40" fmla="*/ 360530 w 480537"/>
                  <a:gd name="connsiteY40" fmla="*/ 395159 h 477948"/>
                  <a:gd name="connsiteX41" fmla="*/ 349984 w 480537"/>
                  <a:gd name="connsiteY41" fmla="*/ 397795 h 477948"/>
                  <a:gd name="connsiteX42" fmla="*/ 353013 w 480537"/>
                  <a:gd name="connsiteY42" fmla="*/ 409920 h 477948"/>
                  <a:gd name="connsiteX43" fmla="*/ 344930 w 480537"/>
                  <a:gd name="connsiteY43" fmla="*/ 411934 h 477948"/>
                  <a:gd name="connsiteX44" fmla="*/ 341901 w 480537"/>
                  <a:gd name="connsiteY44" fmla="*/ 399811 h 477948"/>
                  <a:gd name="connsiteX45" fmla="*/ 331298 w 480537"/>
                  <a:gd name="connsiteY45" fmla="*/ 402458 h 477948"/>
                  <a:gd name="connsiteX46" fmla="*/ 329453 w 480537"/>
                  <a:gd name="connsiteY46" fmla="*/ 395083 h 477948"/>
                  <a:gd name="connsiteX47" fmla="*/ 340057 w 480537"/>
                  <a:gd name="connsiteY47" fmla="*/ 392436 h 477948"/>
                  <a:gd name="connsiteX48" fmla="*/ 337172 w 480537"/>
                  <a:gd name="connsiteY48" fmla="*/ 380896 h 477948"/>
                  <a:gd name="connsiteX49" fmla="*/ 478866 w 480537"/>
                  <a:gd name="connsiteY49" fmla="*/ 367958 h 477948"/>
                  <a:gd name="connsiteX50" fmla="*/ 480537 w 480537"/>
                  <a:gd name="connsiteY50" fmla="*/ 374665 h 477948"/>
                  <a:gd name="connsiteX51" fmla="*/ 465003 w 480537"/>
                  <a:gd name="connsiteY51" fmla="*/ 378553 h 477948"/>
                  <a:gd name="connsiteX52" fmla="*/ 454295 w 480537"/>
                  <a:gd name="connsiteY52" fmla="*/ 381228 h 477948"/>
                  <a:gd name="connsiteX53" fmla="*/ 452622 w 480537"/>
                  <a:gd name="connsiteY53" fmla="*/ 374512 h 477948"/>
                  <a:gd name="connsiteX54" fmla="*/ 465003 w 480537"/>
                  <a:gd name="connsiteY54" fmla="*/ 371426 h 477948"/>
                  <a:gd name="connsiteX55" fmla="*/ 475712 w 480537"/>
                  <a:gd name="connsiteY55" fmla="*/ 355338 h 477948"/>
                  <a:gd name="connsiteX56" fmla="*/ 477384 w 480537"/>
                  <a:gd name="connsiteY56" fmla="*/ 362044 h 477948"/>
                  <a:gd name="connsiteX57" fmla="*/ 465003 w 480537"/>
                  <a:gd name="connsiteY57" fmla="*/ 365131 h 477948"/>
                  <a:gd name="connsiteX58" fmla="*/ 451140 w 480537"/>
                  <a:gd name="connsiteY58" fmla="*/ 368598 h 477948"/>
                  <a:gd name="connsiteX59" fmla="*/ 449469 w 480537"/>
                  <a:gd name="connsiteY59" fmla="*/ 361891 h 477948"/>
                  <a:gd name="connsiteX60" fmla="*/ 465003 w 480537"/>
                  <a:gd name="connsiteY60" fmla="*/ 358012 h 477948"/>
                  <a:gd name="connsiteX61" fmla="*/ 78027 w 480537"/>
                  <a:gd name="connsiteY61" fmla="*/ 317687 h 477948"/>
                  <a:gd name="connsiteX62" fmla="*/ 88679 w 480537"/>
                  <a:gd name="connsiteY62" fmla="*/ 360334 h 477948"/>
                  <a:gd name="connsiteX63" fmla="*/ 80120 w 480537"/>
                  <a:gd name="connsiteY63" fmla="*/ 362474 h 477948"/>
                  <a:gd name="connsiteX64" fmla="*/ 71358 w 480537"/>
                  <a:gd name="connsiteY64" fmla="*/ 327383 h 477948"/>
                  <a:gd name="connsiteX65" fmla="*/ 62694 w 480537"/>
                  <a:gd name="connsiteY65" fmla="*/ 329543 h 477948"/>
                  <a:gd name="connsiteX66" fmla="*/ 61184 w 480537"/>
                  <a:gd name="connsiteY66" fmla="*/ 323514 h 477948"/>
                  <a:gd name="connsiteX67" fmla="*/ 190365 w 480537"/>
                  <a:gd name="connsiteY67" fmla="*/ 287756 h 477948"/>
                  <a:gd name="connsiteX68" fmla="*/ 201580 w 480537"/>
                  <a:gd name="connsiteY68" fmla="*/ 288594 h 477948"/>
                  <a:gd name="connsiteX69" fmla="*/ 207627 w 480537"/>
                  <a:gd name="connsiteY69" fmla="*/ 296793 h 477948"/>
                  <a:gd name="connsiteX70" fmla="*/ 207284 w 480537"/>
                  <a:gd name="connsiteY70" fmla="*/ 304445 h 477948"/>
                  <a:gd name="connsiteX71" fmla="*/ 202412 w 480537"/>
                  <a:gd name="connsiteY71" fmla="*/ 314770 h 477948"/>
                  <a:gd name="connsiteX72" fmla="*/ 196890 w 480537"/>
                  <a:gd name="connsiteY72" fmla="*/ 324956 h 477948"/>
                  <a:gd name="connsiteX73" fmla="*/ 196985 w 480537"/>
                  <a:gd name="connsiteY73" fmla="*/ 325089 h 477948"/>
                  <a:gd name="connsiteX74" fmla="*/ 214916 w 480537"/>
                  <a:gd name="connsiteY74" fmla="*/ 320609 h 477948"/>
                  <a:gd name="connsiteX75" fmla="*/ 216550 w 480537"/>
                  <a:gd name="connsiteY75" fmla="*/ 327162 h 477948"/>
                  <a:gd name="connsiteX76" fmla="*/ 187442 w 480537"/>
                  <a:gd name="connsiteY76" fmla="*/ 334442 h 477948"/>
                  <a:gd name="connsiteX77" fmla="*/ 186037 w 480537"/>
                  <a:gd name="connsiteY77" fmla="*/ 328843 h 477948"/>
                  <a:gd name="connsiteX78" fmla="*/ 196145 w 480537"/>
                  <a:gd name="connsiteY78" fmla="*/ 310616 h 477948"/>
                  <a:gd name="connsiteX79" fmla="*/ 198943 w 480537"/>
                  <a:gd name="connsiteY79" fmla="*/ 303755 h 477948"/>
                  <a:gd name="connsiteX80" fmla="*/ 199117 w 480537"/>
                  <a:gd name="connsiteY80" fmla="*/ 299067 h 477948"/>
                  <a:gd name="connsiteX81" fmla="*/ 196556 w 480537"/>
                  <a:gd name="connsiteY81" fmla="*/ 295014 h 477948"/>
                  <a:gd name="connsiteX82" fmla="*/ 192017 w 480537"/>
                  <a:gd name="connsiteY82" fmla="*/ 294337 h 477948"/>
                  <a:gd name="connsiteX83" fmla="*/ 188025 w 480537"/>
                  <a:gd name="connsiteY83" fmla="*/ 297470 h 477948"/>
                  <a:gd name="connsiteX84" fmla="*/ 187824 w 480537"/>
                  <a:gd name="connsiteY84" fmla="*/ 303193 h 477948"/>
                  <a:gd name="connsiteX85" fmla="*/ 179504 w 480537"/>
                  <a:gd name="connsiteY85" fmla="*/ 305275 h 477948"/>
                  <a:gd name="connsiteX86" fmla="*/ 179408 w 480537"/>
                  <a:gd name="connsiteY86" fmla="*/ 305114 h 477948"/>
                  <a:gd name="connsiteX87" fmla="*/ 180754 w 480537"/>
                  <a:gd name="connsiteY87" fmla="*/ 294404 h 477948"/>
                  <a:gd name="connsiteX88" fmla="*/ 190365 w 480537"/>
                  <a:gd name="connsiteY88" fmla="*/ 287756 h 477948"/>
                  <a:gd name="connsiteX89" fmla="*/ 310218 w 480537"/>
                  <a:gd name="connsiteY89" fmla="*/ 257222 h 477948"/>
                  <a:gd name="connsiteX90" fmla="*/ 321577 w 480537"/>
                  <a:gd name="connsiteY90" fmla="*/ 257739 h 477948"/>
                  <a:gd name="connsiteX91" fmla="*/ 327768 w 480537"/>
                  <a:gd name="connsiteY91" fmla="*/ 265781 h 477948"/>
                  <a:gd name="connsiteX92" fmla="*/ 327329 w 480537"/>
                  <a:gd name="connsiteY92" fmla="*/ 271515 h 477948"/>
                  <a:gd name="connsiteX93" fmla="*/ 323468 w 480537"/>
                  <a:gd name="connsiteY93" fmla="*/ 276625 h 477948"/>
                  <a:gd name="connsiteX94" fmla="*/ 329841 w 480537"/>
                  <a:gd name="connsiteY94" fmla="*/ 279149 h 477948"/>
                  <a:gd name="connsiteX95" fmla="*/ 333213 w 480537"/>
                  <a:gd name="connsiteY95" fmla="*/ 284735 h 477948"/>
                  <a:gd name="connsiteX96" fmla="*/ 331254 w 480537"/>
                  <a:gd name="connsiteY96" fmla="*/ 295025 h 477948"/>
                  <a:gd name="connsiteX97" fmla="*/ 321186 w 480537"/>
                  <a:gd name="connsiteY97" fmla="*/ 301091 h 477948"/>
                  <a:gd name="connsiteX98" fmla="*/ 310190 w 480537"/>
                  <a:gd name="connsiteY98" fmla="*/ 300499 h 477948"/>
                  <a:gd name="connsiteX99" fmla="*/ 303856 w 480537"/>
                  <a:gd name="connsiteY99" fmla="*/ 292646 h 477948"/>
                  <a:gd name="connsiteX100" fmla="*/ 303865 w 480537"/>
                  <a:gd name="connsiteY100" fmla="*/ 292446 h 477948"/>
                  <a:gd name="connsiteX101" fmla="*/ 312148 w 480537"/>
                  <a:gd name="connsiteY101" fmla="*/ 290373 h 477948"/>
                  <a:gd name="connsiteX102" fmla="*/ 314928 w 480537"/>
                  <a:gd name="connsiteY102" fmla="*/ 293993 h 477948"/>
                  <a:gd name="connsiteX103" fmla="*/ 319771 w 480537"/>
                  <a:gd name="connsiteY103" fmla="*/ 294480 h 477948"/>
                  <a:gd name="connsiteX104" fmla="*/ 324042 w 480537"/>
                  <a:gd name="connsiteY104" fmla="*/ 291671 h 477948"/>
                  <a:gd name="connsiteX105" fmla="*/ 324645 w 480537"/>
                  <a:gd name="connsiteY105" fmla="*/ 286800 h 477948"/>
                  <a:gd name="connsiteX106" fmla="*/ 321720 w 480537"/>
                  <a:gd name="connsiteY106" fmla="*/ 282281 h 477948"/>
                  <a:gd name="connsiteX107" fmla="*/ 316371 w 480537"/>
                  <a:gd name="connsiteY107" fmla="*/ 281947 h 477948"/>
                  <a:gd name="connsiteX108" fmla="*/ 311565 w 480537"/>
                  <a:gd name="connsiteY108" fmla="*/ 283150 h 477948"/>
                  <a:gd name="connsiteX109" fmla="*/ 309961 w 480537"/>
                  <a:gd name="connsiteY109" fmla="*/ 276731 h 477948"/>
                  <a:gd name="connsiteX110" fmla="*/ 314766 w 480537"/>
                  <a:gd name="connsiteY110" fmla="*/ 275526 h 477948"/>
                  <a:gd name="connsiteX111" fmla="*/ 318873 w 480537"/>
                  <a:gd name="connsiteY111" fmla="*/ 272804 h 477948"/>
                  <a:gd name="connsiteX112" fmla="*/ 319226 w 480537"/>
                  <a:gd name="connsiteY112" fmla="*/ 267999 h 477948"/>
                  <a:gd name="connsiteX113" fmla="*/ 316735 w 480537"/>
                  <a:gd name="connsiteY113" fmla="*/ 264234 h 477948"/>
                  <a:gd name="connsiteX114" fmla="*/ 312100 w 480537"/>
                  <a:gd name="connsiteY114" fmla="*/ 263757 h 477948"/>
                  <a:gd name="connsiteX115" fmla="*/ 308413 w 480537"/>
                  <a:gd name="connsiteY115" fmla="*/ 266164 h 477948"/>
                  <a:gd name="connsiteX116" fmla="*/ 307695 w 480537"/>
                  <a:gd name="connsiteY116" fmla="*/ 270272 h 477948"/>
                  <a:gd name="connsiteX117" fmla="*/ 299404 w 480537"/>
                  <a:gd name="connsiteY117" fmla="*/ 272336 h 477948"/>
                  <a:gd name="connsiteX118" fmla="*/ 299299 w 480537"/>
                  <a:gd name="connsiteY118" fmla="*/ 272174 h 477948"/>
                  <a:gd name="connsiteX119" fmla="*/ 301076 w 480537"/>
                  <a:gd name="connsiteY119" fmla="*/ 262955 h 477948"/>
                  <a:gd name="connsiteX120" fmla="*/ 310218 w 480537"/>
                  <a:gd name="connsiteY120" fmla="*/ 257222 h 477948"/>
                  <a:gd name="connsiteX121" fmla="*/ 442444 w 480537"/>
                  <a:gd name="connsiteY121" fmla="*/ 247090 h 477948"/>
                  <a:gd name="connsiteX122" fmla="*/ 444088 w 480537"/>
                  <a:gd name="connsiteY122" fmla="*/ 253672 h 477948"/>
                  <a:gd name="connsiteX123" fmla="*/ 427580 w 480537"/>
                  <a:gd name="connsiteY123" fmla="*/ 257799 h 477948"/>
                  <a:gd name="connsiteX124" fmla="*/ 425936 w 480537"/>
                  <a:gd name="connsiteY124" fmla="*/ 251208 h 477948"/>
                  <a:gd name="connsiteX125" fmla="*/ 48683 w 480537"/>
                  <a:gd name="connsiteY125" fmla="*/ 213573 h 477948"/>
                  <a:gd name="connsiteX126" fmla="*/ 48301 w 480537"/>
                  <a:gd name="connsiteY126" fmla="*/ 214938 h 477948"/>
                  <a:gd name="connsiteX127" fmla="*/ 47804 w 480537"/>
                  <a:gd name="connsiteY127" fmla="*/ 216476 h 477948"/>
                  <a:gd name="connsiteX128" fmla="*/ 42894 w 480537"/>
                  <a:gd name="connsiteY128" fmla="*/ 231380 h 477948"/>
                  <a:gd name="connsiteX129" fmla="*/ 47804 w 480537"/>
                  <a:gd name="connsiteY129" fmla="*/ 230157 h 477948"/>
                  <a:gd name="connsiteX130" fmla="*/ 52705 w 480537"/>
                  <a:gd name="connsiteY130" fmla="*/ 228934 h 477948"/>
                  <a:gd name="connsiteX131" fmla="*/ 48874 w 480537"/>
                  <a:gd name="connsiteY131" fmla="*/ 213582 h 477948"/>
                  <a:gd name="connsiteX132" fmla="*/ 54540 w 480537"/>
                  <a:gd name="connsiteY132" fmla="*/ 200025 h 477948"/>
                  <a:gd name="connsiteX133" fmla="*/ 61236 w 480537"/>
                  <a:gd name="connsiteY133" fmla="*/ 226804 h 477948"/>
                  <a:gd name="connsiteX134" fmla="*/ 66061 w 480537"/>
                  <a:gd name="connsiteY134" fmla="*/ 225591 h 477948"/>
                  <a:gd name="connsiteX135" fmla="*/ 67713 w 480537"/>
                  <a:gd name="connsiteY135" fmla="*/ 232212 h 477948"/>
                  <a:gd name="connsiteX136" fmla="*/ 62879 w 480537"/>
                  <a:gd name="connsiteY136" fmla="*/ 233425 h 477948"/>
                  <a:gd name="connsiteX137" fmla="*/ 65201 w 480537"/>
                  <a:gd name="connsiteY137" fmla="*/ 242672 h 477948"/>
                  <a:gd name="connsiteX138" fmla="*/ 56670 w 480537"/>
                  <a:gd name="connsiteY138" fmla="*/ 244812 h 477948"/>
                  <a:gd name="connsiteX139" fmla="*/ 54357 w 480537"/>
                  <a:gd name="connsiteY139" fmla="*/ 235546 h 477948"/>
                  <a:gd name="connsiteX140" fmla="*/ 47804 w 480537"/>
                  <a:gd name="connsiteY140" fmla="*/ 237188 h 477948"/>
                  <a:gd name="connsiteX141" fmla="*/ 36962 w 480537"/>
                  <a:gd name="connsiteY141" fmla="*/ 239892 h 477948"/>
                  <a:gd name="connsiteX142" fmla="*/ 35299 w 480537"/>
                  <a:gd name="connsiteY142" fmla="*/ 234858 h 477948"/>
                  <a:gd name="connsiteX143" fmla="*/ 45940 w 480537"/>
                  <a:gd name="connsiteY143" fmla="*/ 202184 h 477948"/>
                  <a:gd name="connsiteX144" fmla="*/ 47804 w 480537"/>
                  <a:gd name="connsiteY144" fmla="*/ 201717 h 477948"/>
                  <a:gd name="connsiteX145" fmla="*/ 176738 w 480537"/>
                  <a:gd name="connsiteY145" fmla="*/ 169433 h 477948"/>
                  <a:gd name="connsiteX146" fmla="*/ 178459 w 480537"/>
                  <a:gd name="connsiteY146" fmla="*/ 176293 h 477948"/>
                  <a:gd name="connsiteX147" fmla="*/ 161683 w 480537"/>
                  <a:gd name="connsiteY147" fmla="*/ 180477 h 477948"/>
                  <a:gd name="connsiteX148" fmla="*/ 162963 w 480537"/>
                  <a:gd name="connsiteY148" fmla="*/ 190605 h 477948"/>
                  <a:gd name="connsiteX149" fmla="*/ 165446 w 480537"/>
                  <a:gd name="connsiteY149" fmla="*/ 188445 h 477948"/>
                  <a:gd name="connsiteX150" fmla="*/ 168982 w 480537"/>
                  <a:gd name="connsiteY150" fmla="*/ 186935 h 477948"/>
                  <a:gd name="connsiteX151" fmla="*/ 179432 w 480537"/>
                  <a:gd name="connsiteY151" fmla="*/ 188273 h 477948"/>
                  <a:gd name="connsiteX152" fmla="*/ 185481 w 480537"/>
                  <a:gd name="connsiteY152" fmla="*/ 198027 h 477948"/>
                  <a:gd name="connsiteX153" fmla="*/ 184324 w 480537"/>
                  <a:gd name="connsiteY153" fmla="*/ 209177 h 477948"/>
                  <a:gd name="connsiteX154" fmla="*/ 174656 w 480537"/>
                  <a:gd name="connsiteY154" fmla="*/ 215922 h 477948"/>
                  <a:gd name="connsiteX155" fmla="*/ 163794 w 480537"/>
                  <a:gd name="connsiteY155" fmla="*/ 215224 h 477948"/>
                  <a:gd name="connsiteX156" fmla="*/ 157536 w 480537"/>
                  <a:gd name="connsiteY156" fmla="*/ 207408 h 477948"/>
                  <a:gd name="connsiteX157" fmla="*/ 157565 w 480537"/>
                  <a:gd name="connsiteY157" fmla="*/ 207236 h 477948"/>
                  <a:gd name="connsiteX158" fmla="*/ 165687 w 480537"/>
                  <a:gd name="connsiteY158" fmla="*/ 204782 h 477948"/>
                  <a:gd name="connsiteX159" fmla="*/ 168418 w 480537"/>
                  <a:gd name="connsiteY159" fmla="*/ 208814 h 477948"/>
                  <a:gd name="connsiteX160" fmla="*/ 173024 w 480537"/>
                  <a:gd name="connsiteY160" fmla="*/ 209359 h 477948"/>
                  <a:gd name="connsiteX161" fmla="*/ 176901 w 480537"/>
                  <a:gd name="connsiteY161" fmla="*/ 206129 h 477948"/>
                  <a:gd name="connsiteX162" fmla="*/ 176931 w 480537"/>
                  <a:gd name="connsiteY162" fmla="*/ 200225 h 477948"/>
                  <a:gd name="connsiteX163" fmla="*/ 173931 w 480537"/>
                  <a:gd name="connsiteY163" fmla="*/ 194683 h 477948"/>
                  <a:gd name="connsiteX164" fmla="*/ 168867 w 480537"/>
                  <a:gd name="connsiteY164" fmla="*/ 193584 h 477948"/>
                  <a:gd name="connsiteX165" fmla="*/ 165333 w 480537"/>
                  <a:gd name="connsiteY165" fmla="*/ 195439 h 477948"/>
                  <a:gd name="connsiteX166" fmla="*/ 164081 w 480537"/>
                  <a:gd name="connsiteY166" fmla="*/ 198361 h 477948"/>
                  <a:gd name="connsiteX167" fmla="*/ 156429 w 480537"/>
                  <a:gd name="connsiteY167" fmla="*/ 199737 h 477948"/>
                  <a:gd name="connsiteX168" fmla="*/ 152961 w 480537"/>
                  <a:gd name="connsiteY168" fmla="*/ 175366 h 477948"/>
                  <a:gd name="connsiteX169" fmla="*/ 288468 w 480537"/>
                  <a:gd name="connsiteY169" fmla="*/ 163280 h 477948"/>
                  <a:gd name="connsiteX170" fmla="*/ 287274 w 480537"/>
                  <a:gd name="connsiteY170" fmla="*/ 163462 h 477948"/>
                  <a:gd name="connsiteX171" fmla="*/ 283414 w 480537"/>
                  <a:gd name="connsiteY171" fmla="*/ 165229 h 477948"/>
                  <a:gd name="connsiteX172" fmla="*/ 281369 w 480537"/>
                  <a:gd name="connsiteY172" fmla="*/ 167952 h 477948"/>
                  <a:gd name="connsiteX173" fmla="*/ 282077 w 480537"/>
                  <a:gd name="connsiteY173" fmla="*/ 170798 h 477948"/>
                  <a:gd name="connsiteX174" fmla="*/ 285849 w 480537"/>
                  <a:gd name="connsiteY174" fmla="*/ 178135 h 477948"/>
                  <a:gd name="connsiteX175" fmla="*/ 288468 w 480537"/>
                  <a:gd name="connsiteY175" fmla="*/ 179634 h 477948"/>
                  <a:gd name="connsiteX176" fmla="*/ 291400 w 480537"/>
                  <a:gd name="connsiteY176" fmla="*/ 179645 h 477948"/>
                  <a:gd name="connsiteX177" fmla="*/ 295041 w 480537"/>
                  <a:gd name="connsiteY177" fmla="*/ 176167 h 477948"/>
                  <a:gd name="connsiteX178" fmla="*/ 295165 w 480537"/>
                  <a:gd name="connsiteY178" fmla="*/ 169920 h 477948"/>
                  <a:gd name="connsiteX179" fmla="*/ 292126 w 480537"/>
                  <a:gd name="connsiteY179" fmla="*/ 164590 h 477948"/>
                  <a:gd name="connsiteX180" fmla="*/ 288468 w 480537"/>
                  <a:gd name="connsiteY180" fmla="*/ 163280 h 477948"/>
                  <a:gd name="connsiteX181" fmla="*/ 288468 w 480537"/>
                  <a:gd name="connsiteY181" fmla="*/ 141203 h 477948"/>
                  <a:gd name="connsiteX182" fmla="*/ 288516 w 480537"/>
                  <a:gd name="connsiteY182" fmla="*/ 141203 h 477948"/>
                  <a:gd name="connsiteX183" fmla="*/ 292929 w 480537"/>
                  <a:gd name="connsiteY183" fmla="*/ 141509 h 477948"/>
                  <a:gd name="connsiteX184" fmla="*/ 292968 w 480537"/>
                  <a:gd name="connsiteY184" fmla="*/ 148168 h 477948"/>
                  <a:gd name="connsiteX185" fmla="*/ 289279 w 480537"/>
                  <a:gd name="connsiteY185" fmla="*/ 148013 h 477948"/>
                  <a:gd name="connsiteX186" fmla="*/ 288468 w 480537"/>
                  <a:gd name="connsiteY186" fmla="*/ 148062 h 477948"/>
                  <a:gd name="connsiteX187" fmla="*/ 285696 w 480537"/>
                  <a:gd name="connsiteY187" fmla="*/ 148548 h 477948"/>
                  <a:gd name="connsiteX188" fmla="*/ 280166 w 480537"/>
                  <a:gd name="connsiteY188" fmla="*/ 153029 h 477948"/>
                  <a:gd name="connsiteX189" fmla="*/ 280004 w 480537"/>
                  <a:gd name="connsiteY189" fmla="*/ 161646 h 477948"/>
                  <a:gd name="connsiteX190" fmla="*/ 280128 w 480537"/>
                  <a:gd name="connsiteY190" fmla="*/ 161760 h 477948"/>
                  <a:gd name="connsiteX191" fmla="*/ 283174 w 480537"/>
                  <a:gd name="connsiteY191" fmla="*/ 158514 h 477948"/>
                  <a:gd name="connsiteX192" fmla="*/ 287905 w 480537"/>
                  <a:gd name="connsiteY192" fmla="*/ 156429 h 477948"/>
                  <a:gd name="connsiteX193" fmla="*/ 288468 w 480537"/>
                  <a:gd name="connsiteY193" fmla="*/ 156296 h 477948"/>
                  <a:gd name="connsiteX194" fmla="*/ 297867 w 480537"/>
                  <a:gd name="connsiteY194" fmla="*/ 158254 h 477948"/>
                  <a:gd name="connsiteX195" fmla="*/ 303695 w 480537"/>
                  <a:gd name="connsiteY195" fmla="*/ 167789 h 477948"/>
                  <a:gd name="connsiteX196" fmla="*/ 302349 w 480537"/>
                  <a:gd name="connsiteY196" fmla="*/ 179425 h 477948"/>
                  <a:gd name="connsiteX197" fmla="*/ 293044 w 480537"/>
                  <a:gd name="connsiteY197" fmla="*/ 186198 h 477948"/>
                  <a:gd name="connsiteX198" fmla="*/ 288468 w 480537"/>
                  <a:gd name="connsiteY198" fmla="*/ 186741 h 477948"/>
                  <a:gd name="connsiteX199" fmla="*/ 280892 w 480537"/>
                  <a:gd name="connsiteY199" fmla="*/ 184363 h 477948"/>
                  <a:gd name="connsiteX200" fmla="*/ 273469 w 480537"/>
                  <a:gd name="connsiteY200" fmla="*/ 172727 h 477948"/>
                  <a:gd name="connsiteX201" fmla="*/ 271387 w 480537"/>
                  <a:gd name="connsiteY201" fmla="*/ 164416 h 477948"/>
                  <a:gd name="connsiteX202" fmla="*/ 272885 w 480537"/>
                  <a:gd name="connsiteY202" fmla="*/ 149876 h 477948"/>
                  <a:gd name="connsiteX203" fmla="*/ 283958 w 480537"/>
                  <a:gd name="connsiteY203" fmla="*/ 141853 h 477948"/>
                  <a:gd name="connsiteX204" fmla="*/ 288468 w 480537"/>
                  <a:gd name="connsiteY204" fmla="*/ 141203 h 477948"/>
                  <a:gd name="connsiteX205" fmla="*/ 417336 w 480537"/>
                  <a:gd name="connsiteY205" fmla="*/ 120015 h 477948"/>
                  <a:gd name="connsiteX206" fmla="*/ 411700 w 480537"/>
                  <a:gd name="connsiteY206" fmla="*/ 138062 h 477948"/>
                  <a:gd name="connsiteX207" fmla="*/ 425570 w 480537"/>
                  <a:gd name="connsiteY207" fmla="*/ 151618 h 477948"/>
                  <a:gd name="connsiteX208" fmla="*/ 415950 w 480537"/>
                  <a:gd name="connsiteY208" fmla="*/ 154026 h 477948"/>
                  <a:gd name="connsiteX209" fmla="*/ 408135 w 480537"/>
                  <a:gd name="connsiteY209" fmla="*/ 144807 h 477948"/>
                  <a:gd name="connsiteX210" fmla="*/ 405565 w 480537"/>
                  <a:gd name="connsiteY210" fmla="*/ 156623 h 477948"/>
                  <a:gd name="connsiteX211" fmla="*/ 395917 w 480537"/>
                  <a:gd name="connsiteY211" fmla="*/ 159031 h 477948"/>
                  <a:gd name="connsiteX212" fmla="*/ 401773 w 480537"/>
                  <a:gd name="connsiteY212" fmla="*/ 140546 h 477948"/>
                  <a:gd name="connsiteX213" fmla="*/ 388284 w 480537"/>
                  <a:gd name="connsiteY213" fmla="*/ 127277 h 477948"/>
                  <a:gd name="connsiteX214" fmla="*/ 397894 w 480537"/>
                  <a:gd name="connsiteY214" fmla="*/ 124869 h 477948"/>
                  <a:gd name="connsiteX215" fmla="*/ 405165 w 480537"/>
                  <a:gd name="connsiteY215" fmla="*/ 133763 h 477948"/>
                  <a:gd name="connsiteX216" fmla="*/ 405337 w 480537"/>
                  <a:gd name="connsiteY216" fmla="*/ 133714 h 477948"/>
                  <a:gd name="connsiteX217" fmla="*/ 407676 w 480537"/>
                  <a:gd name="connsiteY217" fmla="*/ 122423 h 477948"/>
                  <a:gd name="connsiteX218" fmla="*/ 30122 w 480537"/>
                  <a:gd name="connsiteY218" fmla="*/ 84716 h 477948"/>
                  <a:gd name="connsiteX219" fmla="*/ 31774 w 480537"/>
                  <a:gd name="connsiteY219" fmla="*/ 91297 h 477948"/>
                  <a:gd name="connsiteX220" fmla="*/ 26156 w 480537"/>
                  <a:gd name="connsiteY220" fmla="*/ 108609 h 477948"/>
                  <a:gd name="connsiteX221" fmla="*/ 26758 w 480537"/>
                  <a:gd name="connsiteY221" fmla="*/ 126253 h 477948"/>
                  <a:gd name="connsiteX222" fmla="*/ 27436 w 480537"/>
                  <a:gd name="connsiteY222" fmla="*/ 130695 h 477948"/>
                  <a:gd name="connsiteX223" fmla="*/ 18876 w 480537"/>
                  <a:gd name="connsiteY223" fmla="*/ 132836 h 477948"/>
                  <a:gd name="connsiteX224" fmla="*/ 18208 w 480537"/>
                  <a:gd name="connsiteY224" fmla="*/ 128394 h 477948"/>
                  <a:gd name="connsiteX225" fmla="*/ 18170 w 480537"/>
                  <a:gd name="connsiteY225" fmla="*/ 110062 h 477948"/>
                  <a:gd name="connsiteX226" fmla="*/ 23550 w 480537"/>
                  <a:gd name="connsiteY226" fmla="*/ 93362 h 477948"/>
                  <a:gd name="connsiteX227" fmla="*/ 1643 w 480537"/>
                  <a:gd name="connsiteY227" fmla="*/ 98825 h 477948"/>
                  <a:gd name="connsiteX228" fmla="*/ 0 w 480537"/>
                  <a:gd name="connsiteY228" fmla="*/ 92244 h 477948"/>
                  <a:gd name="connsiteX229" fmla="*/ 141166 w 480537"/>
                  <a:gd name="connsiteY229" fmla="*/ 81547 h 477948"/>
                  <a:gd name="connsiteX230" fmla="*/ 139550 w 480537"/>
                  <a:gd name="connsiteY230" fmla="*/ 81777 h 477948"/>
                  <a:gd name="connsiteX231" fmla="*/ 135671 w 480537"/>
                  <a:gd name="connsiteY231" fmla="*/ 84586 h 477948"/>
                  <a:gd name="connsiteX232" fmla="*/ 135184 w 480537"/>
                  <a:gd name="connsiteY232" fmla="*/ 89592 h 477948"/>
                  <a:gd name="connsiteX233" fmla="*/ 137975 w 480537"/>
                  <a:gd name="connsiteY233" fmla="*/ 93795 h 477948"/>
                  <a:gd name="connsiteX234" fmla="*/ 141166 w 480537"/>
                  <a:gd name="connsiteY234" fmla="*/ 94637 h 477948"/>
                  <a:gd name="connsiteX235" fmla="*/ 142770 w 480537"/>
                  <a:gd name="connsiteY235" fmla="*/ 94398 h 477948"/>
                  <a:gd name="connsiteX236" fmla="*/ 146639 w 480537"/>
                  <a:gd name="connsiteY236" fmla="*/ 91617 h 477948"/>
                  <a:gd name="connsiteX237" fmla="*/ 147136 w 480537"/>
                  <a:gd name="connsiteY237" fmla="*/ 86601 h 477948"/>
                  <a:gd name="connsiteX238" fmla="*/ 144318 w 480537"/>
                  <a:gd name="connsiteY238" fmla="*/ 82427 h 477948"/>
                  <a:gd name="connsiteX239" fmla="*/ 141166 w 480537"/>
                  <a:gd name="connsiteY239" fmla="*/ 81547 h 477948"/>
                  <a:gd name="connsiteX240" fmla="*/ 135032 w 480537"/>
                  <a:gd name="connsiteY240" fmla="*/ 63683 h 477948"/>
                  <a:gd name="connsiteX241" fmla="*/ 131765 w 480537"/>
                  <a:gd name="connsiteY241" fmla="*/ 66128 h 477948"/>
                  <a:gd name="connsiteX242" fmla="*/ 131477 w 480537"/>
                  <a:gd name="connsiteY242" fmla="*/ 70638 h 477948"/>
                  <a:gd name="connsiteX243" fmla="*/ 133866 w 480537"/>
                  <a:gd name="connsiteY243" fmla="*/ 74527 h 477948"/>
                  <a:gd name="connsiteX244" fmla="*/ 137965 w 480537"/>
                  <a:gd name="connsiteY244" fmla="*/ 75177 h 477948"/>
                  <a:gd name="connsiteX245" fmla="*/ 141166 w 480537"/>
                  <a:gd name="connsiteY245" fmla="*/ 72796 h 477948"/>
                  <a:gd name="connsiteX246" fmla="*/ 141213 w 480537"/>
                  <a:gd name="connsiteY246" fmla="*/ 72693 h 477948"/>
                  <a:gd name="connsiteX247" fmla="*/ 141499 w 480537"/>
                  <a:gd name="connsiteY247" fmla="*/ 68135 h 477948"/>
                  <a:gd name="connsiteX248" fmla="*/ 141166 w 480537"/>
                  <a:gd name="connsiteY248" fmla="*/ 67065 h 477948"/>
                  <a:gd name="connsiteX249" fmla="*/ 139092 w 480537"/>
                  <a:gd name="connsiteY249" fmla="*/ 64333 h 477948"/>
                  <a:gd name="connsiteX250" fmla="*/ 135032 w 480537"/>
                  <a:gd name="connsiteY250" fmla="*/ 63683 h 477948"/>
                  <a:gd name="connsiteX251" fmla="*/ 141166 w 480537"/>
                  <a:gd name="connsiteY251" fmla="*/ 56795 h 477948"/>
                  <a:gd name="connsiteX252" fmla="*/ 143974 w 480537"/>
                  <a:gd name="connsiteY252" fmla="*/ 57760 h 477948"/>
                  <a:gd name="connsiteX253" fmla="*/ 149926 w 480537"/>
                  <a:gd name="connsiteY253" fmla="*/ 65622 h 477948"/>
                  <a:gd name="connsiteX254" fmla="*/ 149647 w 480537"/>
                  <a:gd name="connsiteY254" fmla="*/ 71689 h 477948"/>
                  <a:gd name="connsiteX255" fmla="*/ 145961 w 480537"/>
                  <a:gd name="connsiteY255" fmla="*/ 76694 h 477948"/>
                  <a:gd name="connsiteX256" fmla="*/ 152342 w 480537"/>
                  <a:gd name="connsiteY256" fmla="*/ 79456 h 477948"/>
                  <a:gd name="connsiteX257" fmla="*/ 155839 w 480537"/>
                  <a:gd name="connsiteY257" fmla="*/ 85063 h 477948"/>
                  <a:gd name="connsiteX258" fmla="*/ 154090 w 480537"/>
                  <a:gd name="connsiteY258" fmla="*/ 95162 h 477948"/>
                  <a:gd name="connsiteX259" fmla="*/ 144404 w 480537"/>
                  <a:gd name="connsiteY259" fmla="*/ 100961 h 477948"/>
                  <a:gd name="connsiteX260" fmla="*/ 141166 w 480537"/>
                  <a:gd name="connsiteY260" fmla="*/ 101543 h 477948"/>
                  <a:gd name="connsiteX261" fmla="*/ 133045 w 480537"/>
                  <a:gd name="connsiteY261" fmla="*/ 100416 h 477948"/>
                  <a:gd name="connsiteX262" fmla="*/ 126759 w 480537"/>
                  <a:gd name="connsiteY262" fmla="*/ 92324 h 477948"/>
                  <a:gd name="connsiteX263" fmla="*/ 127170 w 480537"/>
                  <a:gd name="connsiteY263" fmla="*/ 85732 h 477948"/>
                  <a:gd name="connsiteX264" fmla="*/ 131516 w 480537"/>
                  <a:gd name="connsiteY264" fmla="*/ 80268 h 477948"/>
                  <a:gd name="connsiteX265" fmla="*/ 125909 w 480537"/>
                  <a:gd name="connsiteY265" fmla="*/ 77612 h 477948"/>
                  <a:gd name="connsiteX266" fmla="*/ 122823 w 480537"/>
                  <a:gd name="connsiteY266" fmla="*/ 72396 h 477948"/>
                  <a:gd name="connsiteX267" fmla="*/ 124351 w 480537"/>
                  <a:gd name="connsiteY267" fmla="*/ 62662 h 477948"/>
                  <a:gd name="connsiteX268" fmla="*/ 133388 w 480537"/>
                  <a:gd name="connsiteY268" fmla="*/ 57091 h 477948"/>
                  <a:gd name="connsiteX269" fmla="*/ 141166 w 480537"/>
                  <a:gd name="connsiteY269" fmla="*/ 56795 h 477948"/>
                  <a:gd name="connsiteX270" fmla="*/ 257877 w 480537"/>
                  <a:gd name="connsiteY270" fmla="*/ 35319 h 477948"/>
                  <a:gd name="connsiteX271" fmla="*/ 255231 w 480537"/>
                  <a:gd name="connsiteY271" fmla="*/ 35347 h 477948"/>
                  <a:gd name="connsiteX272" fmla="*/ 251620 w 480537"/>
                  <a:gd name="connsiteY272" fmla="*/ 38797 h 477948"/>
                  <a:gd name="connsiteX273" fmla="*/ 251467 w 480537"/>
                  <a:gd name="connsiteY273" fmla="*/ 45053 h 477948"/>
                  <a:gd name="connsiteX274" fmla="*/ 254410 w 480537"/>
                  <a:gd name="connsiteY274" fmla="*/ 50566 h 477948"/>
                  <a:gd name="connsiteX275" fmla="*/ 257877 w 480537"/>
                  <a:gd name="connsiteY275" fmla="*/ 51932 h 477948"/>
                  <a:gd name="connsiteX276" fmla="*/ 259167 w 480537"/>
                  <a:gd name="connsiteY276" fmla="*/ 51759 h 477948"/>
                  <a:gd name="connsiteX277" fmla="*/ 262653 w 480537"/>
                  <a:gd name="connsiteY277" fmla="*/ 50041 h 477948"/>
                  <a:gd name="connsiteX278" fmla="*/ 264679 w 480537"/>
                  <a:gd name="connsiteY278" fmla="*/ 47299 h 477948"/>
                  <a:gd name="connsiteX279" fmla="*/ 263705 w 480537"/>
                  <a:gd name="connsiteY279" fmla="*/ 43373 h 477948"/>
                  <a:gd name="connsiteX280" fmla="*/ 260283 w 480537"/>
                  <a:gd name="connsiteY280" fmla="*/ 36656 h 477948"/>
                  <a:gd name="connsiteX281" fmla="*/ 257877 w 480537"/>
                  <a:gd name="connsiteY281" fmla="*/ 35319 h 477948"/>
                  <a:gd name="connsiteX282" fmla="*/ 257877 w 480537"/>
                  <a:gd name="connsiteY282" fmla="*/ 28240 h 477948"/>
                  <a:gd name="connsiteX283" fmla="*/ 265272 w 480537"/>
                  <a:gd name="connsiteY283" fmla="*/ 30608 h 477948"/>
                  <a:gd name="connsiteX284" fmla="*/ 272503 w 480537"/>
                  <a:gd name="connsiteY284" fmla="*/ 42226 h 477948"/>
                  <a:gd name="connsiteX285" fmla="*/ 275025 w 480537"/>
                  <a:gd name="connsiteY285" fmla="*/ 52306 h 477948"/>
                  <a:gd name="connsiteX286" fmla="*/ 273516 w 480537"/>
                  <a:gd name="connsiteY286" fmla="*/ 65661 h 477948"/>
                  <a:gd name="connsiteX287" fmla="*/ 263008 w 480537"/>
                  <a:gd name="connsiteY287" fmla="*/ 73016 h 477948"/>
                  <a:gd name="connsiteX288" fmla="*/ 258327 w 480537"/>
                  <a:gd name="connsiteY288" fmla="*/ 73714 h 477948"/>
                  <a:gd name="connsiteX289" fmla="*/ 257877 w 480537"/>
                  <a:gd name="connsiteY289" fmla="*/ 73733 h 477948"/>
                  <a:gd name="connsiteX290" fmla="*/ 253607 w 480537"/>
                  <a:gd name="connsiteY290" fmla="*/ 73465 h 477948"/>
                  <a:gd name="connsiteX291" fmla="*/ 253063 w 480537"/>
                  <a:gd name="connsiteY291" fmla="*/ 67036 h 477948"/>
                  <a:gd name="connsiteX292" fmla="*/ 257094 w 480537"/>
                  <a:gd name="connsiteY292" fmla="*/ 67160 h 477948"/>
                  <a:gd name="connsiteX293" fmla="*/ 257877 w 480537"/>
                  <a:gd name="connsiteY293" fmla="*/ 67103 h 477948"/>
                  <a:gd name="connsiteX294" fmla="*/ 261374 w 480537"/>
                  <a:gd name="connsiteY294" fmla="*/ 66454 h 477948"/>
                  <a:gd name="connsiteX295" fmla="*/ 266245 w 480537"/>
                  <a:gd name="connsiteY295" fmla="*/ 62576 h 477948"/>
                  <a:gd name="connsiteX296" fmla="*/ 266580 w 480537"/>
                  <a:gd name="connsiteY296" fmla="*/ 54885 h 477948"/>
                  <a:gd name="connsiteX297" fmla="*/ 266055 w 480537"/>
                  <a:gd name="connsiteY297" fmla="*/ 52772 h 477948"/>
                  <a:gd name="connsiteX298" fmla="*/ 263333 w 480537"/>
                  <a:gd name="connsiteY298" fmla="*/ 56376 h 477948"/>
                  <a:gd name="connsiteX299" fmla="*/ 259299 w 480537"/>
                  <a:gd name="connsiteY299" fmla="*/ 58381 h 477948"/>
                  <a:gd name="connsiteX300" fmla="*/ 257877 w 480537"/>
                  <a:gd name="connsiteY300" fmla="*/ 58676 h 477948"/>
                  <a:gd name="connsiteX301" fmla="*/ 248984 w 480537"/>
                  <a:gd name="connsiteY301" fmla="*/ 56842 h 477948"/>
                  <a:gd name="connsiteX302" fmla="*/ 242936 w 480537"/>
                  <a:gd name="connsiteY302" fmla="*/ 47183 h 477948"/>
                  <a:gd name="connsiteX303" fmla="*/ 244331 w 480537"/>
                  <a:gd name="connsiteY303" fmla="*/ 35557 h 477948"/>
                  <a:gd name="connsiteX304" fmla="*/ 253550 w 480537"/>
                  <a:gd name="connsiteY304" fmla="*/ 28757 h 477948"/>
                  <a:gd name="connsiteX305" fmla="*/ 257877 w 480537"/>
                  <a:gd name="connsiteY305" fmla="*/ 28240 h 477948"/>
                  <a:gd name="connsiteX306" fmla="*/ 391632 w 480537"/>
                  <a:gd name="connsiteY306" fmla="*/ 23958 h 477948"/>
                  <a:gd name="connsiteX307" fmla="*/ 390315 w 480537"/>
                  <a:gd name="connsiteY307" fmla="*/ 24071 h 477948"/>
                  <a:gd name="connsiteX308" fmla="*/ 387935 w 480537"/>
                  <a:gd name="connsiteY308" fmla="*/ 25936 h 477948"/>
                  <a:gd name="connsiteX309" fmla="*/ 387725 w 480537"/>
                  <a:gd name="connsiteY309" fmla="*/ 29021 h 477948"/>
                  <a:gd name="connsiteX310" fmla="*/ 388291 w 480537"/>
                  <a:gd name="connsiteY310" fmla="*/ 31266 h 477948"/>
                  <a:gd name="connsiteX311" fmla="*/ 390008 w 480537"/>
                  <a:gd name="connsiteY311" fmla="*/ 33864 h 477948"/>
                  <a:gd name="connsiteX312" fmla="*/ 391632 w 480537"/>
                  <a:gd name="connsiteY312" fmla="*/ 34495 h 477948"/>
                  <a:gd name="connsiteX313" fmla="*/ 392951 w 480537"/>
                  <a:gd name="connsiteY313" fmla="*/ 34390 h 477948"/>
                  <a:gd name="connsiteX314" fmla="*/ 395406 w 480537"/>
                  <a:gd name="connsiteY314" fmla="*/ 32614 h 477948"/>
                  <a:gd name="connsiteX315" fmla="*/ 395482 w 480537"/>
                  <a:gd name="connsiteY315" fmla="*/ 29471 h 477948"/>
                  <a:gd name="connsiteX316" fmla="*/ 394919 w 480537"/>
                  <a:gd name="connsiteY316" fmla="*/ 27216 h 477948"/>
                  <a:gd name="connsiteX317" fmla="*/ 393286 w 480537"/>
                  <a:gd name="connsiteY317" fmla="*/ 24607 h 477948"/>
                  <a:gd name="connsiteX318" fmla="*/ 391632 w 480537"/>
                  <a:gd name="connsiteY318" fmla="*/ 23958 h 477948"/>
                  <a:gd name="connsiteX319" fmla="*/ 391632 w 480537"/>
                  <a:gd name="connsiteY319" fmla="*/ 18941 h 477948"/>
                  <a:gd name="connsiteX320" fmla="*/ 396591 w 480537"/>
                  <a:gd name="connsiteY320" fmla="*/ 20117 h 477948"/>
                  <a:gd name="connsiteX321" fmla="*/ 400612 w 480537"/>
                  <a:gd name="connsiteY321" fmla="*/ 25802 h 477948"/>
                  <a:gd name="connsiteX322" fmla="*/ 401177 w 480537"/>
                  <a:gd name="connsiteY322" fmla="*/ 28047 h 477948"/>
                  <a:gd name="connsiteX323" fmla="*/ 400317 w 480537"/>
                  <a:gd name="connsiteY323" fmla="*/ 34952 h 477948"/>
                  <a:gd name="connsiteX324" fmla="*/ 394135 w 480537"/>
                  <a:gd name="connsiteY324" fmla="*/ 39139 h 477948"/>
                  <a:gd name="connsiteX325" fmla="*/ 391632 w 480537"/>
                  <a:gd name="connsiteY325" fmla="*/ 39530 h 477948"/>
                  <a:gd name="connsiteX326" fmla="*/ 386647 w 480537"/>
                  <a:gd name="connsiteY326" fmla="*/ 38354 h 477948"/>
                  <a:gd name="connsiteX327" fmla="*/ 384200 w 480537"/>
                  <a:gd name="connsiteY327" fmla="*/ 36158 h 477948"/>
                  <a:gd name="connsiteX328" fmla="*/ 382604 w 480537"/>
                  <a:gd name="connsiteY328" fmla="*/ 32690 h 477948"/>
                  <a:gd name="connsiteX329" fmla="*/ 382041 w 480537"/>
                  <a:gd name="connsiteY329" fmla="*/ 30435 h 477948"/>
                  <a:gd name="connsiteX330" fmla="*/ 382929 w 480537"/>
                  <a:gd name="connsiteY330" fmla="*/ 23556 h 477948"/>
                  <a:gd name="connsiteX331" fmla="*/ 384200 w 480537"/>
                  <a:gd name="connsiteY331" fmla="*/ 21913 h 477948"/>
                  <a:gd name="connsiteX332" fmla="*/ 389131 w 480537"/>
                  <a:gd name="connsiteY332" fmla="*/ 19334 h 477948"/>
                  <a:gd name="connsiteX333" fmla="*/ 391632 w 480537"/>
                  <a:gd name="connsiteY333" fmla="*/ 18941 h 477948"/>
                  <a:gd name="connsiteX334" fmla="*/ 365209 w 480537"/>
                  <a:gd name="connsiteY334" fmla="*/ 5033 h 477948"/>
                  <a:gd name="connsiteX335" fmla="*/ 363899 w 480537"/>
                  <a:gd name="connsiteY335" fmla="*/ 5158 h 477948"/>
                  <a:gd name="connsiteX336" fmla="*/ 361550 w 480537"/>
                  <a:gd name="connsiteY336" fmla="*/ 7011 h 477948"/>
                  <a:gd name="connsiteX337" fmla="*/ 361348 w 480537"/>
                  <a:gd name="connsiteY337" fmla="*/ 10116 h 477948"/>
                  <a:gd name="connsiteX338" fmla="*/ 361913 w 480537"/>
                  <a:gd name="connsiteY338" fmla="*/ 12360 h 477948"/>
                  <a:gd name="connsiteX339" fmla="*/ 363555 w 480537"/>
                  <a:gd name="connsiteY339" fmla="*/ 14978 h 477948"/>
                  <a:gd name="connsiteX340" fmla="*/ 365209 w 480537"/>
                  <a:gd name="connsiteY340" fmla="*/ 15598 h 477948"/>
                  <a:gd name="connsiteX341" fmla="*/ 366545 w 480537"/>
                  <a:gd name="connsiteY341" fmla="*/ 15464 h 477948"/>
                  <a:gd name="connsiteX342" fmla="*/ 368867 w 480537"/>
                  <a:gd name="connsiteY342" fmla="*/ 13659 h 477948"/>
                  <a:gd name="connsiteX343" fmla="*/ 369077 w 480537"/>
                  <a:gd name="connsiteY343" fmla="*/ 10574 h 477948"/>
                  <a:gd name="connsiteX344" fmla="*/ 368514 w 480537"/>
                  <a:gd name="connsiteY344" fmla="*/ 8328 h 477948"/>
                  <a:gd name="connsiteX345" fmla="*/ 366870 w 480537"/>
                  <a:gd name="connsiteY345" fmla="*/ 5682 h 477948"/>
                  <a:gd name="connsiteX346" fmla="*/ 365209 w 480537"/>
                  <a:gd name="connsiteY346" fmla="*/ 5033 h 477948"/>
                  <a:gd name="connsiteX347" fmla="*/ 381985 w 480537"/>
                  <a:gd name="connsiteY347" fmla="*/ 418 h 477948"/>
                  <a:gd name="connsiteX348" fmla="*/ 384200 w 480537"/>
                  <a:gd name="connsiteY348" fmla="*/ 964 h 477948"/>
                  <a:gd name="connsiteX349" fmla="*/ 386695 w 480537"/>
                  <a:gd name="connsiteY349" fmla="*/ 1574 h 477948"/>
                  <a:gd name="connsiteX350" fmla="*/ 384200 w 480537"/>
                  <a:gd name="connsiteY350" fmla="*/ 9245 h 477948"/>
                  <a:gd name="connsiteX351" fmla="*/ 374198 w 480537"/>
                  <a:gd name="connsiteY351" fmla="*/ 40103 h 477948"/>
                  <a:gd name="connsiteX352" fmla="*/ 372288 w 480537"/>
                  <a:gd name="connsiteY352" fmla="*/ 39643 h 477948"/>
                  <a:gd name="connsiteX353" fmla="*/ 369488 w 480537"/>
                  <a:gd name="connsiteY353" fmla="*/ 38947 h 477948"/>
                  <a:gd name="connsiteX354" fmla="*/ 372288 w 480537"/>
                  <a:gd name="connsiteY354" fmla="*/ 30301 h 477948"/>
                  <a:gd name="connsiteX355" fmla="*/ 365209 w 480537"/>
                  <a:gd name="connsiteY355" fmla="*/ 16 h 477948"/>
                  <a:gd name="connsiteX356" fmla="*/ 370194 w 480537"/>
                  <a:gd name="connsiteY356" fmla="*/ 1192 h 477948"/>
                  <a:gd name="connsiteX357" fmla="*/ 372288 w 480537"/>
                  <a:gd name="connsiteY357" fmla="*/ 2997 h 477948"/>
                  <a:gd name="connsiteX358" fmla="*/ 374209 w 480537"/>
                  <a:gd name="connsiteY358" fmla="*/ 6905 h 477948"/>
                  <a:gd name="connsiteX359" fmla="*/ 374761 w 480537"/>
                  <a:gd name="connsiteY359" fmla="*/ 9151 h 477948"/>
                  <a:gd name="connsiteX360" fmla="*/ 373901 w 480537"/>
                  <a:gd name="connsiteY360" fmla="*/ 16028 h 477948"/>
                  <a:gd name="connsiteX361" fmla="*/ 372288 w 480537"/>
                  <a:gd name="connsiteY361" fmla="*/ 17978 h 477948"/>
                  <a:gd name="connsiteX362" fmla="*/ 367730 w 480537"/>
                  <a:gd name="connsiteY362" fmla="*/ 20212 h 477948"/>
                  <a:gd name="connsiteX363" fmla="*/ 365209 w 480537"/>
                  <a:gd name="connsiteY363" fmla="*/ 20605 h 477948"/>
                  <a:gd name="connsiteX364" fmla="*/ 360250 w 480537"/>
                  <a:gd name="connsiteY364" fmla="*/ 19440 h 477948"/>
                  <a:gd name="connsiteX365" fmla="*/ 356218 w 480537"/>
                  <a:gd name="connsiteY365" fmla="*/ 13784 h 477948"/>
                  <a:gd name="connsiteX366" fmla="*/ 355655 w 480537"/>
                  <a:gd name="connsiteY366" fmla="*/ 11540 h 477948"/>
                  <a:gd name="connsiteX367" fmla="*/ 356534 w 480537"/>
                  <a:gd name="connsiteY367" fmla="*/ 4622 h 477948"/>
                  <a:gd name="connsiteX368" fmla="*/ 362715 w 480537"/>
                  <a:gd name="connsiteY368" fmla="*/ 409 h 477948"/>
                  <a:gd name="connsiteX369" fmla="*/ 365209 w 480537"/>
                  <a:gd name="connsiteY369" fmla="*/ 16 h 477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</a:cxnLst>
                <a:rect l="l" t="t" r="r" b="b"/>
                <a:pathLst>
                  <a:path w="480537" h="477948">
                    <a:moveTo>
                      <a:pt x="102082" y="440122"/>
                    </a:moveTo>
                    <a:cubicBezTo>
                      <a:pt x="100142" y="440610"/>
                      <a:pt x="98872" y="441755"/>
                      <a:pt x="98261" y="443562"/>
                    </a:cubicBezTo>
                    <a:cubicBezTo>
                      <a:pt x="97667" y="445376"/>
                      <a:pt x="97782" y="447986"/>
                      <a:pt x="98632" y="451385"/>
                    </a:cubicBezTo>
                    <a:lnTo>
                      <a:pt x="101403" y="462478"/>
                    </a:lnTo>
                    <a:cubicBezTo>
                      <a:pt x="102263" y="465915"/>
                      <a:pt x="103390" y="468295"/>
                      <a:pt x="104795" y="469605"/>
                    </a:cubicBezTo>
                    <a:cubicBezTo>
                      <a:pt x="105149" y="469948"/>
                      <a:pt x="105530" y="470226"/>
                      <a:pt x="105932" y="470444"/>
                    </a:cubicBezTo>
                    <a:cubicBezTo>
                      <a:pt x="107068" y="471075"/>
                      <a:pt x="108358" y="471201"/>
                      <a:pt x="109810" y="470837"/>
                    </a:cubicBezTo>
                    <a:cubicBezTo>
                      <a:pt x="111721" y="470358"/>
                      <a:pt x="112992" y="469223"/>
                      <a:pt x="113593" y="467416"/>
                    </a:cubicBezTo>
                    <a:cubicBezTo>
                      <a:pt x="114196" y="465591"/>
                      <a:pt x="114072" y="462965"/>
                      <a:pt x="113210" y="459524"/>
                    </a:cubicBezTo>
                    <a:lnTo>
                      <a:pt x="110441" y="448433"/>
                    </a:lnTo>
                    <a:cubicBezTo>
                      <a:pt x="109600" y="445052"/>
                      <a:pt x="108463" y="442692"/>
                      <a:pt x="107059" y="441383"/>
                    </a:cubicBezTo>
                    <a:cubicBezTo>
                      <a:pt x="106695" y="441049"/>
                      <a:pt x="106324" y="440762"/>
                      <a:pt x="105932" y="440553"/>
                    </a:cubicBezTo>
                    <a:cubicBezTo>
                      <a:pt x="104785" y="439911"/>
                      <a:pt x="103496" y="439769"/>
                      <a:pt x="102082" y="440122"/>
                    </a:cubicBezTo>
                    <a:close/>
                    <a:moveTo>
                      <a:pt x="105932" y="433062"/>
                    </a:moveTo>
                    <a:cubicBezTo>
                      <a:pt x="108137" y="433271"/>
                      <a:pt x="110183" y="434028"/>
                      <a:pt x="112064" y="435316"/>
                    </a:cubicBezTo>
                    <a:cubicBezTo>
                      <a:pt x="115408" y="437601"/>
                      <a:pt x="117778" y="441555"/>
                      <a:pt x="119181" y="447183"/>
                    </a:cubicBezTo>
                    <a:cubicBezTo>
                      <a:pt x="119181" y="447183"/>
                      <a:pt x="121522" y="456582"/>
                      <a:pt x="121522" y="456582"/>
                    </a:cubicBezTo>
                    <a:cubicBezTo>
                      <a:pt x="122936" y="462229"/>
                      <a:pt x="122717" y="466825"/>
                      <a:pt x="120853" y="470396"/>
                    </a:cubicBezTo>
                    <a:cubicBezTo>
                      <a:pt x="119000" y="473971"/>
                      <a:pt x="115867" y="476291"/>
                      <a:pt x="111453" y="477399"/>
                    </a:cubicBezTo>
                    <a:cubicBezTo>
                      <a:pt x="109504" y="477887"/>
                      <a:pt x="107660" y="478050"/>
                      <a:pt x="105932" y="477887"/>
                    </a:cubicBezTo>
                    <a:cubicBezTo>
                      <a:pt x="103696" y="477678"/>
                      <a:pt x="101651" y="476931"/>
                      <a:pt x="99778" y="475660"/>
                    </a:cubicBezTo>
                    <a:cubicBezTo>
                      <a:pt x="96455" y="473387"/>
                      <a:pt x="94085" y="469442"/>
                      <a:pt x="92671" y="463787"/>
                    </a:cubicBezTo>
                    <a:lnTo>
                      <a:pt x="90321" y="454396"/>
                    </a:lnTo>
                    <a:cubicBezTo>
                      <a:pt x="88927" y="448759"/>
                      <a:pt x="89155" y="444153"/>
                      <a:pt x="91009" y="440572"/>
                    </a:cubicBezTo>
                    <a:cubicBezTo>
                      <a:pt x="92852" y="436988"/>
                      <a:pt x="95997" y="434647"/>
                      <a:pt x="100438" y="433541"/>
                    </a:cubicBezTo>
                    <a:cubicBezTo>
                      <a:pt x="102368" y="433054"/>
                      <a:pt x="104203" y="432891"/>
                      <a:pt x="105932" y="433062"/>
                    </a:cubicBezTo>
                    <a:close/>
                    <a:moveTo>
                      <a:pt x="224372" y="414465"/>
                    </a:moveTo>
                    <a:cubicBezTo>
                      <a:pt x="226522" y="413930"/>
                      <a:pt x="228385" y="414121"/>
                      <a:pt x="229961" y="415038"/>
                    </a:cubicBezTo>
                    <a:cubicBezTo>
                      <a:pt x="231537" y="415965"/>
                      <a:pt x="232578" y="417417"/>
                      <a:pt x="233066" y="419384"/>
                    </a:cubicBezTo>
                    <a:lnTo>
                      <a:pt x="233725" y="422022"/>
                    </a:lnTo>
                    <a:cubicBezTo>
                      <a:pt x="234212" y="423990"/>
                      <a:pt x="233983" y="425747"/>
                      <a:pt x="233028" y="427266"/>
                    </a:cubicBezTo>
                    <a:cubicBezTo>
                      <a:pt x="232072" y="428785"/>
                      <a:pt x="230534" y="429826"/>
                      <a:pt x="228404" y="430352"/>
                    </a:cubicBezTo>
                    <a:cubicBezTo>
                      <a:pt x="226273" y="430887"/>
                      <a:pt x="224420" y="430696"/>
                      <a:pt x="222853" y="429798"/>
                    </a:cubicBezTo>
                    <a:cubicBezTo>
                      <a:pt x="221277" y="428900"/>
                      <a:pt x="220245" y="427467"/>
                      <a:pt x="219758" y="425518"/>
                    </a:cubicBezTo>
                    <a:cubicBezTo>
                      <a:pt x="219758" y="425518"/>
                      <a:pt x="219098" y="422882"/>
                      <a:pt x="219098" y="422882"/>
                    </a:cubicBezTo>
                    <a:cubicBezTo>
                      <a:pt x="218611" y="420923"/>
                      <a:pt x="218841" y="419165"/>
                      <a:pt x="219806" y="417608"/>
                    </a:cubicBezTo>
                    <a:cubicBezTo>
                      <a:pt x="220762" y="416032"/>
                      <a:pt x="222280" y="414990"/>
                      <a:pt x="224372" y="414465"/>
                    </a:cubicBezTo>
                    <a:close/>
                    <a:moveTo>
                      <a:pt x="345255" y="378871"/>
                    </a:moveTo>
                    <a:cubicBezTo>
                      <a:pt x="345255" y="378871"/>
                      <a:pt x="348140" y="390411"/>
                      <a:pt x="348140" y="390411"/>
                    </a:cubicBezTo>
                    <a:lnTo>
                      <a:pt x="358686" y="387774"/>
                    </a:lnTo>
                    <a:lnTo>
                      <a:pt x="360530" y="395159"/>
                    </a:lnTo>
                    <a:lnTo>
                      <a:pt x="349984" y="397795"/>
                    </a:lnTo>
                    <a:lnTo>
                      <a:pt x="353013" y="409920"/>
                    </a:lnTo>
                    <a:lnTo>
                      <a:pt x="344930" y="411934"/>
                    </a:lnTo>
                    <a:lnTo>
                      <a:pt x="341901" y="399811"/>
                    </a:lnTo>
                    <a:lnTo>
                      <a:pt x="331298" y="402458"/>
                    </a:lnTo>
                    <a:lnTo>
                      <a:pt x="329453" y="395083"/>
                    </a:lnTo>
                    <a:lnTo>
                      <a:pt x="340057" y="392436"/>
                    </a:lnTo>
                    <a:lnTo>
                      <a:pt x="337172" y="380896"/>
                    </a:lnTo>
                    <a:close/>
                    <a:moveTo>
                      <a:pt x="478866" y="367958"/>
                    </a:moveTo>
                    <a:lnTo>
                      <a:pt x="480537" y="374665"/>
                    </a:lnTo>
                    <a:cubicBezTo>
                      <a:pt x="480537" y="374665"/>
                      <a:pt x="465003" y="378553"/>
                      <a:pt x="465003" y="378553"/>
                    </a:cubicBezTo>
                    <a:lnTo>
                      <a:pt x="454295" y="381228"/>
                    </a:lnTo>
                    <a:lnTo>
                      <a:pt x="452622" y="374512"/>
                    </a:lnTo>
                    <a:cubicBezTo>
                      <a:pt x="452622" y="374512"/>
                      <a:pt x="465003" y="371426"/>
                      <a:pt x="465003" y="371426"/>
                    </a:cubicBezTo>
                    <a:close/>
                    <a:moveTo>
                      <a:pt x="475712" y="355338"/>
                    </a:moveTo>
                    <a:lnTo>
                      <a:pt x="477384" y="362044"/>
                    </a:lnTo>
                    <a:lnTo>
                      <a:pt x="465003" y="365131"/>
                    </a:lnTo>
                    <a:lnTo>
                      <a:pt x="451140" y="368598"/>
                    </a:lnTo>
                    <a:lnTo>
                      <a:pt x="449469" y="361891"/>
                    </a:lnTo>
                    <a:lnTo>
                      <a:pt x="465003" y="358012"/>
                    </a:lnTo>
                    <a:close/>
                    <a:moveTo>
                      <a:pt x="78027" y="317687"/>
                    </a:moveTo>
                    <a:cubicBezTo>
                      <a:pt x="78027" y="317687"/>
                      <a:pt x="88679" y="360334"/>
                      <a:pt x="88679" y="360334"/>
                    </a:cubicBezTo>
                    <a:lnTo>
                      <a:pt x="80120" y="362474"/>
                    </a:lnTo>
                    <a:lnTo>
                      <a:pt x="71358" y="327383"/>
                    </a:lnTo>
                    <a:lnTo>
                      <a:pt x="62694" y="329543"/>
                    </a:lnTo>
                    <a:lnTo>
                      <a:pt x="61184" y="323514"/>
                    </a:lnTo>
                    <a:close/>
                    <a:moveTo>
                      <a:pt x="190365" y="287756"/>
                    </a:moveTo>
                    <a:cubicBezTo>
                      <a:pt x="194769" y="286656"/>
                      <a:pt x="198505" y="286924"/>
                      <a:pt x="201580" y="288594"/>
                    </a:cubicBezTo>
                    <a:cubicBezTo>
                      <a:pt x="204667" y="290249"/>
                      <a:pt x="206672" y="292981"/>
                      <a:pt x="207627" y="296793"/>
                    </a:cubicBezTo>
                    <a:cubicBezTo>
                      <a:pt x="208268" y="299373"/>
                      <a:pt x="208153" y="301921"/>
                      <a:pt x="207284" y="304445"/>
                    </a:cubicBezTo>
                    <a:cubicBezTo>
                      <a:pt x="206414" y="306985"/>
                      <a:pt x="204782" y="310425"/>
                      <a:pt x="202412" y="314770"/>
                    </a:cubicBezTo>
                    <a:lnTo>
                      <a:pt x="196890" y="324956"/>
                    </a:lnTo>
                    <a:lnTo>
                      <a:pt x="196985" y="325089"/>
                    </a:lnTo>
                    <a:lnTo>
                      <a:pt x="214916" y="320609"/>
                    </a:lnTo>
                    <a:cubicBezTo>
                      <a:pt x="214916" y="320609"/>
                      <a:pt x="216550" y="327162"/>
                      <a:pt x="216550" y="327162"/>
                    </a:cubicBezTo>
                    <a:lnTo>
                      <a:pt x="187442" y="334442"/>
                    </a:lnTo>
                    <a:lnTo>
                      <a:pt x="186037" y="328843"/>
                    </a:lnTo>
                    <a:lnTo>
                      <a:pt x="196145" y="310616"/>
                    </a:lnTo>
                    <a:cubicBezTo>
                      <a:pt x="197569" y="307826"/>
                      <a:pt x="198505" y="305552"/>
                      <a:pt x="198943" y="303755"/>
                    </a:cubicBezTo>
                    <a:cubicBezTo>
                      <a:pt x="199392" y="301979"/>
                      <a:pt x="199449" y="300412"/>
                      <a:pt x="199117" y="299067"/>
                    </a:cubicBezTo>
                    <a:cubicBezTo>
                      <a:pt x="198667" y="297280"/>
                      <a:pt x="197808" y="295932"/>
                      <a:pt x="196556" y="295014"/>
                    </a:cubicBezTo>
                    <a:cubicBezTo>
                      <a:pt x="195303" y="294127"/>
                      <a:pt x="193795" y="293897"/>
                      <a:pt x="192017" y="294337"/>
                    </a:cubicBezTo>
                    <a:cubicBezTo>
                      <a:pt x="190040" y="294833"/>
                      <a:pt x="188713" y="295875"/>
                      <a:pt x="188025" y="297470"/>
                    </a:cubicBezTo>
                    <a:cubicBezTo>
                      <a:pt x="187327" y="299056"/>
                      <a:pt x="187270" y="300977"/>
                      <a:pt x="187824" y="303193"/>
                    </a:cubicBezTo>
                    <a:lnTo>
                      <a:pt x="179504" y="305275"/>
                    </a:lnTo>
                    <a:lnTo>
                      <a:pt x="179408" y="305114"/>
                    </a:lnTo>
                    <a:cubicBezTo>
                      <a:pt x="178347" y="301293"/>
                      <a:pt x="178786" y="297720"/>
                      <a:pt x="180754" y="294404"/>
                    </a:cubicBezTo>
                    <a:cubicBezTo>
                      <a:pt x="182712" y="291081"/>
                      <a:pt x="185922" y="288864"/>
                      <a:pt x="190365" y="287756"/>
                    </a:cubicBezTo>
                    <a:close/>
                    <a:moveTo>
                      <a:pt x="310218" y="257222"/>
                    </a:moveTo>
                    <a:cubicBezTo>
                      <a:pt x="314631" y="256115"/>
                      <a:pt x="318415" y="256285"/>
                      <a:pt x="321577" y="257739"/>
                    </a:cubicBezTo>
                    <a:cubicBezTo>
                      <a:pt x="324729" y="259190"/>
                      <a:pt x="326793" y="261874"/>
                      <a:pt x="327768" y="265781"/>
                    </a:cubicBezTo>
                    <a:cubicBezTo>
                      <a:pt x="328226" y="267635"/>
                      <a:pt x="328082" y="269546"/>
                      <a:pt x="327329" y="271515"/>
                    </a:cubicBezTo>
                    <a:cubicBezTo>
                      <a:pt x="326574" y="273473"/>
                      <a:pt x="325293" y="275173"/>
                      <a:pt x="323468" y="276625"/>
                    </a:cubicBezTo>
                    <a:cubicBezTo>
                      <a:pt x="326038" y="276882"/>
                      <a:pt x="328168" y="277723"/>
                      <a:pt x="329841" y="279149"/>
                    </a:cubicBezTo>
                    <a:cubicBezTo>
                      <a:pt x="331513" y="280570"/>
                      <a:pt x="332639" y="282443"/>
                      <a:pt x="333213" y="284735"/>
                    </a:cubicBezTo>
                    <a:cubicBezTo>
                      <a:pt x="334187" y="288651"/>
                      <a:pt x="333537" y="292071"/>
                      <a:pt x="331254" y="295025"/>
                    </a:cubicBezTo>
                    <a:cubicBezTo>
                      <a:pt x="328971" y="297958"/>
                      <a:pt x="325618" y="299993"/>
                      <a:pt x="321186" y="301091"/>
                    </a:cubicBezTo>
                    <a:cubicBezTo>
                      <a:pt x="317211" y="302085"/>
                      <a:pt x="313553" y="301893"/>
                      <a:pt x="310190" y="300499"/>
                    </a:cubicBezTo>
                    <a:cubicBezTo>
                      <a:pt x="306827" y="299103"/>
                      <a:pt x="304706" y="296485"/>
                      <a:pt x="303856" y="292646"/>
                    </a:cubicBezTo>
                    <a:lnTo>
                      <a:pt x="303865" y="292446"/>
                    </a:lnTo>
                    <a:lnTo>
                      <a:pt x="312148" y="290373"/>
                    </a:lnTo>
                    <a:cubicBezTo>
                      <a:pt x="312569" y="292016"/>
                      <a:pt x="313495" y="293218"/>
                      <a:pt x="314928" y="293993"/>
                    </a:cubicBezTo>
                    <a:cubicBezTo>
                      <a:pt x="316371" y="294766"/>
                      <a:pt x="317976" y="294929"/>
                      <a:pt x="319771" y="294480"/>
                    </a:cubicBezTo>
                    <a:cubicBezTo>
                      <a:pt x="321740" y="293985"/>
                      <a:pt x="323173" y="293048"/>
                      <a:pt x="324042" y="291671"/>
                    </a:cubicBezTo>
                    <a:cubicBezTo>
                      <a:pt x="324912" y="290296"/>
                      <a:pt x="325112" y="288672"/>
                      <a:pt x="324645" y="286800"/>
                    </a:cubicBezTo>
                    <a:cubicBezTo>
                      <a:pt x="324079" y="284544"/>
                      <a:pt x="323115" y="283035"/>
                      <a:pt x="321720" y="282281"/>
                    </a:cubicBezTo>
                    <a:cubicBezTo>
                      <a:pt x="320335" y="281507"/>
                      <a:pt x="318558" y="281402"/>
                      <a:pt x="316371" y="281947"/>
                    </a:cubicBezTo>
                    <a:lnTo>
                      <a:pt x="311565" y="283150"/>
                    </a:lnTo>
                    <a:cubicBezTo>
                      <a:pt x="311565" y="283150"/>
                      <a:pt x="309961" y="276731"/>
                      <a:pt x="309961" y="276731"/>
                    </a:cubicBezTo>
                    <a:lnTo>
                      <a:pt x="314766" y="275526"/>
                    </a:lnTo>
                    <a:cubicBezTo>
                      <a:pt x="316801" y="275031"/>
                      <a:pt x="318166" y="274122"/>
                      <a:pt x="318873" y="272804"/>
                    </a:cubicBezTo>
                    <a:cubicBezTo>
                      <a:pt x="319590" y="271504"/>
                      <a:pt x="319704" y="269899"/>
                      <a:pt x="319226" y="267999"/>
                    </a:cubicBezTo>
                    <a:cubicBezTo>
                      <a:pt x="318797" y="266288"/>
                      <a:pt x="317976" y="265028"/>
                      <a:pt x="316735" y="264234"/>
                    </a:cubicBezTo>
                    <a:cubicBezTo>
                      <a:pt x="315502" y="263451"/>
                      <a:pt x="313964" y="263289"/>
                      <a:pt x="312100" y="263757"/>
                    </a:cubicBezTo>
                    <a:cubicBezTo>
                      <a:pt x="310504" y="264149"/>
                      <a:pt x="309263" y="264962"/>
                      <a:pt x="308413" y="266164"/>
                    </a:cubicBezTo>
                    <a:cubicBezTo>
                      <a:pt x="307542" y="267369"/>
                      <a:pt x="307314" y="268744"/>
                      <a:pt x="307695" y="270272"/>
                    </a:cubicBezTo>
                    <a:lnTo>
                      <a:pt x="299404" y="272336"/>
                    </a:lnTo>
                    <a:lnTo>
                      <a:pt x="299299" y="272174"/>
                    </a:lnTo>
                    <a:cubicBezTo>
                      <a:pt x="298353" y="268859"/>
                      <a:pt x="298936" y="265792"/>
                      <a:pt x="301076" y="262955"/>
                    </a:cubicBezTo>
                    <a:cubicBezTo>
                      <a:pt x="303206" y="260116"/>
                      <a:pt x="306253" y="258215"/>
                      <a:pt x="310218" y="257222"/>
                    </a:cubicBezTo>
                    <a:close/>
                    <a:moveTo>
                      <a:pt x="442444" y="247090"/>
                    </a:moveTo>
                    <a:cubicBezTo>
                      <a:pt x="442444" y="247090"/>
                      <a:pt x="444088" y="253672"/>
                      <a:pt x="444088" y="253672"/>
                    </a:cubicBezTo>
                    <a:lnTo>
                      <a:pt x="427580" y="257799"/>
                    </a:lnTo>
                    <a:lnTo>
                      <a:pt x="425936" y="251208"/>
                    </a:lnTo>
                    <a:close/>
                    <a:moveTo>
                      <a:pt x="48683" y="213573"/>
                    </a:moveTo>
                    <a:lnTo>
                      <a:pt x="48301" y="214938"/>
                    </a:lnTo>
                    <a:lnTo>
                      <a:pt x="47804" y="216476"/>
                    </a:lnTo>
                    <a:lnTo>
                      <a:pt x="42894" y="231380"/>
                    </a:lnTo>
                    <a:lnTo>
                      <a:pt x="47804" y="230157"/>
                    </a:lnTo>
                    <a:lnTo>
                      <a:pt x="52705" y="228934"/>
                    </a:lnTo>
                    <a:lnTo>
                      <a:pt x="48874" y="213582"/>
                    </a:lnTo>
                    <a:close/>
                    <a:moveTo>
                      <a:pt x="54540" y="200025"/>
                    </a:moveTo>
                    <a:cubicBezTo>
                      <a:pt x="54540" y="200025"/>
                      <a:pt x="61236" y="226804"/>
                      <a:pt x="61236" y="226804"/>
                    </a:cubicBezTo>
                    <a:lnTo>
                      <a:pt x="66061" y="225591"/>
                    </a:lnTo>
                    <a:lnTo>
                      <a:pt x="67713" y="232212"/>
                    </a:lnTo>
                    <a:lnTo>
                      <a:pt x="62879" y="233425"/>
                    </a:lnTo>
                    <a:lnTo>
                      <a:pt x="65201" y="242672"/>
                    </a:lnTo>
                    <a:lnTo>
                      <a:pt x="56670" y="244812"/>
                    </a:lnTo>
                    <a:lnTo>
                      <a:pt x="54357" y="235546"/>
                    </a:lnTo>
                    <a:lnTo>
                      <a:pt x="47804" y="237188"/>
                    </a:lnTo>
                    <a:lnTo>
                      <a:pt x="36962" y="239892"/>
                    </a:lnTo>
                    <a:lnTo>
                      <a:pt x="35299" y="234858"/>
                    </a:lnTo>
                    <a:lnTo>
                      <a:pt x="45940" y="202184"/>
                    </a:lnTo>
                    <a:lnTo>
                      <a:pt x="47804" y="201717"/>
                    </a:lnTo>
                    <a:close/>
                    <a:moveTo>
                      <a:pt x="176738" y="169433"/>
                    </a:moveTo>
                    <a:lnTo>
                      <a:pt x="178459" y="176293"/>
                    </a:lnTo>
                    <a:lnTo>
                      <a:pt x="161683" y="180477"/>
                    </a:lnTo>
                    <a:lnTo>
                      <a:pt x="162963" y="190605"/>
                    </a:lnTo>
                    <a:cubicBezTo>
                      <a:pt x="163593" y="189820"/>
                      <a:pt x="164415" y="189113"/>
                      <a:pt x="165446" y="188445"/>
                    </a:cubicBezTo>
                    <a:cubicBezTo>
                      <a:pt x="166460" y="187796"/>
                      <a:pt x="167635" y="187280"/>
                      <a:pt x="168982" y="186935"/>
                    </a:cubicBezTo>
                    <a:cubicBezTo>
                      <a:pt x="173070" y="185845"/>
                      <a:pt x="176558" y="186287"/>
                      <a:pt x="179432" y="188273"/>
                    </a:cubicBezTo>
                    <a:cubicBezTo>
                      <a:pt x="182338" y="190242"/>
                      <a:pt x="184344" y="193499"/>
                      <a:pt x="185481" y="198027"/>
                    </a:cubicBezTo>
                    <a:cubicBezTo>
                      <a:pt x="186502" y="202125"/>
                      <a:pt x="186110" y="205852"/>
                      <a:pt x="184324" y="209177"/>
                    </a:cubicBezTo>
                    <a:cubicBezTo>
                      <a:pt x="182527" y="212510"/>
                      <a:pt x="179308" y="214756"/>
                      <a:pt x="174656" y="215922"/>
                    </a:cubicBezTo>
                    <a:cubicBezTo>
                      <a:pt x="170749" y="216896"/>
                      <a:pt x="167118" y="216665"/>
                      <a:pt x="163794" y="215224"/>
                    </a:cubicBezTo>
                    <a:cubicBezTo>
                      <a:pt x="160460" y="213791"/>
                      <a:pt x="158387" y="211183"/>
                      <a:pt x="157536" y="207408"/>
                    </a:cubicBezTo>
                    <a:lnTo>
                      <a:pt x="157565" y="207236"/>
                    </a:lnTo>
                    <a:lnTo>
                      <a:pt x="165687" y="204782"/>
                    </a:lnTo>
                    <a:cubicBezTo>
                      <a:pt x="166163" y="206674"/>
                      <a:pt x="167072" y="208021"/>
                      <a:pt x="168418" y="208814"/>
                    </a:cubicBezTo>
                    <a:cubicBezTo>
                      <a:pt x="169755" y="209616"/>
                      <a:pt x="171294" y="209787"/>
                      <a:pt x="173024" y="209359"/>
                    </a:cubicBezTo>
                    <a:cubicBezTo>
                      <a:pt x="175019" y="208860"/>
                      <a:pt x="176319" y="207781"/>
                      <a:pt x="176901" y="206129"/>
                    </a:cubicBezTo>
                    <a:cubicBezTo>
                      <a:pt x="177494" y="204485"/>
                      <a:pt x="177504" y="202516"/>
                      <a:pt x="176931" y="200225"/>
                    </a:cubicBezTo>
                    <a:cubicBezTo>
                      <a:pt x="176319" y="197770"/>
                      <a:pt x="175325" y="195916"/>
                      <a:pt x="173931" y="194683"/>
                    </a:cubicBezTo>
                    <a:cubicBezTo>
                      <a:pt x="172544" y="193450"/>
                      <a:pt x="170854" y="193088"/>
                      <a:pt x="168867" y="193584"/>
                    </a:cubicBezTo>
                    <a:cubicBezTo>
                      <a:pt x="167233" y="193995"/>
                      <a:pt x="166039" y="194608"/>
                      <a:pt x="165333" y="195439"/>
                    </a:cubicBezTo>
                    <a:cubicBezTo>
                      <a:pt x="164606" y="196250"/>
                      <a:pt x="164196" y="197225"/>
                      <a:pt x="164081" y="198361"/>
                    </a:cubicBezTo>
                    <a:cubicBezTo>
                      <a:pt x="164081" y="198361"/>
                      <a:pt x="156429" y="199737"/>
                      <a:pt x="156429" y="199737"/>
                    </a:cubicBezTo>
                    <a:lnTo>
                      <a:pt x="152961" y="175366"/>
                    </a:lnTo>
                    <a:close/>
                    <a:moveTo>
                      <a:pt x="288468" y="163280"/>
                    </a:moveTo>
                    <a:cubicBezTo>
                      <a:pt x="288077" y="163299"/>
                      <a:pt x="287684" y="163356"/>
                      <a:pt x="287274" y="163462"/>
                    </a:cubicBezTo>
                    <a:cubicBezTo>
                      <a:pt x="285687" y="163852"/>
                      <a:pt x="284407" y="164435"/>
                      <a:pt x="283414" y="165229"/>
                    </a:cubicBezTo>
                    <a:cubicBezTo>
                      <a:pt x="282429" y="166021"/>
                      <a:pt x="281742" y="166919"/>
                      <a:pt x="281369" y="167952"/>
                    </a:cubicBezTo>
                    <a:lnTo>
                      <a:pt x="282077" y="170798"/>
                    </a:lnTo>
                    <a:cubicBezTo>
                      <a:pt x="282917" y="174180"/>
                      <a:pt x="284177" y="176625"/>
                      <a:pt x="285849" y="178135"/>
                    </a:cubicBezTo>
                    <a:cubicBezTo>
                      <a:pt x="286681" y="178881"/>
                      <a:pt x="287550" y="179387"/>
                      <a:pt x="288468" y="179634"/>
                    </a:cubicBezTo>
                    <a:cubicBezTo>
                      <a:pt x="289403" y="179892"/>
                      <a:pt x="290378" y="179892"/>
                      <a:pt x="291400" y="179645"/>
                    </a:cubicBezTo>
                    <a:cubicBezTo>
                      <a:pt x="293158" y="179204"/>
                      <a:pt x="294371" y="178040"/>
                      <a:pt x="295041" y="176167"/>
                    </a:cubicBezTo>
                    <a:cubicBezTo>
                      <a:pt x="295699" y="174296"/>
                      <a:pt x="295738" y="172211"/>
                      <a:pt x="295165" y="169920"/>
                    </a:cubicBezTo>
                    <a:cubicBezTo>
                      <a:pt x="294573" y="167569"/>
                      <a:pt x="293570" y="165774"/>
                      <a:pt x="292126" y="164590"/>
                    </a:cubicBezTo>
                    <a:cubicBezTo>
                      <a:pt x="291017" y="163652"/>
                      <a:pt x="289796" y="163221"/>
                      <a:pt x="288468" y="163280"/>
                    </a:cubicBezTo>
                    <a:close/>
                    <a:moveTo>
                      <a:pt x="288468" y="141203"/>
                    </a:moveTo>
                    <a:lnTo>
                      <a:pt x="288516" y="141203"/>
                    </a:lnTo>
                    <a:cubicBezTo>
                      <a:pt x="289949" y="141165"/>
                      <a:pt x="291420" y="141260"/>
                      <a:pt x="292929" y="141509"/>
                    </a:cubicBezTo>
                    <a:lnTo>
                      <a:pt x="292968" y="148168"/>
                    </a:lnTo>
                    <a:cubicBezTo>
                      <a:pt x="291573" y="148043"/>
                      <a:pt x="290330" y="147984"/>
                      <a:pt x="289279" y="148013"/>
                    </a:cubicBezTo>
                    <a:cubicBezTo>
                      <a:pt x="289012" y="148024"/>
                      <a:pt x="288745" y="148032"/>
                      <a:pt x="288468" y="148062"/>
                    </a:cubicBezTo>
                    <a:cubicBezTo>
                      <a:pt x="287618" y="148138"/>
                      <a:pt x="286699" y="148301"/>
                      <a:pt x="285696" y="148548"/>
                    </a:cubicBezTo>
                    <a:cubicBezTo>
                      <a:pt x="283099" y="149198"/>
                      <a:pt x="281264" y="150689"/>
                      <a:pt x="280166" y="153029"/>
                    </a:cubicBezTo>
                    <a:cubicBezTo>
                      <a:pt x="279086" y="155361"/>
                      <a:pt x="279019" y="158235"/>
                      <a:pt x="280004" y="161646"/>
                    </a:cubicBezTo>
                    <a:lnTo>
                      <a:pt x="280128" y="161760"/>
                    </a:lnTo>
                    <a:cubicBezTo>
                      <a:pt x="280834" y="160528"/>
                      <a:pt x="281856" y="159449"/>
                      <a:pt x="283174" y="158514"/>
                    </a:cubicBezTo>
                    <a:cubicBezTo>
                      <a:pt x="284502" y="157576"/>
                      <a:pt x="286079" y="156890"/>
                      <a:pt x="287905" y="156429"/>
                    </a:cubicBezTo>
                    <a:lnTo>
                      <a:pt x="288468" y="156296"/>
                    </a:lnTo>
                    <a:cubicBezTo>
                      <a:pt x="292039" y="155532"/>
                      <a:pt x="295174" y="156191"/>
                      <a:pt x="297867" y="158254"/>
                    </a:cubicBezTo>
                    <a:cubicBezTo>
                      <a:pt x="300706" y="160414"/>
                      <a:pt x="302644" y="163605"/>
                      <a:pt x="303695" y="167789"/>
                    </a:cubicBezTo>
                    <a:cubicBezTo>
                      <a:pt x="304765" y="172089"/>
                      <a:pt x="304326" y="175977"/>
                      <a:pt x="302349" y="179425"/>
                    </a:cubicBezTo>
                    <a:cubicBezTo>
                      <a:pt x="300381" y="182883"/>
                      <a:pt x="297286" y="185146"/>
                      <a:pt x="293044" y="186198"/>
                    </a:cubicBezTo>
                    <a:cubicBezTo>
                      <a:pt x="291458" y="186599"/>
                      <a:pt x="289939" y="186781"/>
                      <a:pt x="288468" y="186741"/>
                    </a:cubicBezTo>
                    <a:cubicBezTo>
                      <a:pt x="285745" y="186686"/>
                      <a:pt x="283223" y="185892"/>
                      <a:pt x="280892" y="184363"/>
                    </a:cubicBezTo>
                    <a:cubicBezTo>
                      <a:pt x="277300" y="182023"/>
                      <a:pt x="274816" y="178135"/>
                      <a:pt x="273469" y="172727"/>
                    </a:cubicBezTo>
                    <a:lnTo>
                      <a:pt x="271387" y="164416"/>
                    </a:lnTo>
                    <a:cubicBezTo>
                      <a:pt x="270001" y="158837"/>
                      <a:pt x="270498" y="153984"/>
                      <a:pt x="272885" y="149876"/>
                    </a:cubicBezTo>
                    <a:cubicBezTo>
                      <a:pt x="275293" y="145769"/>
                      <a:pt x="278982" y="143103"/>
                      <a:pt x="283958" y="141853"/>
                    </a:cubicBezTo>
                    <a:cubicBezTo>
                      <a:pt x="285545" y="141460"/>
                      <a:pt x="287043" y="141241"/>
                      <a:pt x="288468" y="141203"/>
                    </a:cubicBezTo>
                    <a:close/>
                    <a:moveTo>
                      <a:pt x="417336" y="120015"/>
                    </a:moveTo>
                    <a:lnTo>
                      <a:pt x="411700" y="138062"/>
                    </a:lnTo>
                    <a:lnTo>
                      <a:pt x="425570" y="151618"/>
                    </a:lnTo>
                    <a:lnTo>
                      <a:pt x="415950" y="154026"/>
                    </a:lnTo>
                    <a:lnTo>
                      <a:pt x="408135" y="144807"/>
                    </a:lnTo>
                    <a:lnTo>
                      <a:pt x="405565" y="156623"/>
                    </a:lnTo>
                    <a:lnTo>
                      <a:pt x="395917" y="159031"/>
                    </a:lnTo>
                    <a:lnTo>
                      <a:pt x="401773" y="140546"/>
                    </a:lnTo>
                    <a:lnTo>
                      <a:pt x="388284" y="127277"/>
                    </a:lnTo>
                    <a:lnTo>
                      <a:pt x="397894" y="124869"/>
                    </a:lnTo>
                    <a:cubicBezTo>
                      <a:pt x="397894" y="124869"/>
                      <a:pt x="405165" y="133763"/>
                      <a:pt x="405165" y="133763"/>
                    </a:cubicBezTo>
                    <a:lnTo>
                      <a:pt x="405337" y="133714"/>
                    </a:lnTo>
                    <a:lnTo>
                      <a:pt x="407676" y="122423"/>
                    </a:lnTo>
                    <a:close/>
                    <a:moveTo>
                      <a:pt x="30122" y="84716"/>
                    </a:moveTo>
                    <a:cubicBezTo>
                      <a:pt x="30122" y="84716"/>
                      <a:pt x="31774" y="91297"/>
                      <a:pt x="31774" y="91297"/>
                    </a:cubicBezTo>
                    <a:cubicBezTo>
                      <a:pt x="28536" y="97796"/>
                      <a:pt x="26673" y="103554"/>
                      <a:pt x="26156" y="108609"/>
                    </a:cubicBezTo>
                    <a:cubicBezTo>
                      <a:pt x="25641" y="113653"/>
                      <a:pt x="25850" y="119539"/>
                      <a:pt x="26758" y="126253"/>
                    </a:cubicBezTo>
                    <a:lnTo>
                      <a:pt x="27436" y="130695"/>
                    </a:lnTo>
                    <a:lnTo>
                      <a:pt x="18876" y="132836"/>
                    </a:lnTo>
                    <a:lnTo>
                      <a:pt x="18208" y="128394"/>
                    </a:lnTo>
                    <a:cubicBezTo>
                      <a:pt x="17301" y="121965"/>
                      <a:pt x="17290" y="115852"/>
                      <a:pt x="18170" y="110062"/>
                    </a:cubicBezTo>
                    <a:cubicBezTo>
                      <a:pt x="19059" y="104272"/>
                      <a:pt x="20836" y="98711"/>
                      <a:pt x="23550" y="93362"/>
                    </a:cubicBezTo>
                    <a:lnTo>
                      <a:pt x="1643" y="98825"/>
                    </a:lnTo>
                    <a:lnTo>
                      <a:pt x="0" y="92244"/>
                    </a:lnTo>
                    <a:close/>
                    <a:moveTo>
                      <a:pt x="141166" y="81547"/>
                    </a:moveTo>
                    <a:cubicBezTo>
                      <a:pt x="140650" y="81566"/>
                      <a:pt x="140105" y="81634"/>
                      <a:pt x="139550" y="81777"/>
                    </a:cubicBezTo>
                    <a:cubicBezTo>
                      <a:pt x="137755" y="82227"/>
                      <a:pt x="136465" y="83164"/>
                      <a:pt x="135671" y="84586"/>
                    </a:cubicBezTo>
                    <a:cubicBezTo>
                      <a:pt x="134859" y="86011"/>
                      <a:pt x="134707" y="87682"/>
                      <a:pt x="135184" y="89592"/>
                    </a:cubicBezTo>
                    <a:cubicBezTo>
                      <a:pt x="135681" y="91550"/>
                      <a:pt x="136617" y="92955"/>
                      <a:pt x="137975" y="93795"/>
                    </a:cubicBezTo>
                    <a:cubicBezTo>
                      <a:pt x="138929" y="94388"/>
                      <a:pt x="139990" y="94675"/>
                      <a:pt x="141166" y="94637"/>
                    </a:cubicBezTo>
                    <a:cubicBezTo>
                      <a:pt x="141682" y="94618"/>
                      <a:pt x="142215" y="94542"/>
                      <a:pt x="142770" y="94398"/>
                    </a:cubicBezTo>
                    <a:cubicBezTo>
                      <a:pt x="144538" y="93957"/>
                      <a:pt x="145837" y="93031"/>
                      <a:pt x="146639" y="91617"/>
                    </a:cubicBezTo>
                    <a:cubicBezTo>
                      <a:pt x="147461" y="90222"/>
                      <a:pt x="147622" y="88541"/>
                      <a:pt x="147136" y="86601"/>
                    </a:cubicBezTo>
                    <a:cubicBezTo>
                      <a:pt x="146658" y="84700"/>
                      <a:pt x="145722" y="83297"/>
                      <a:pt x="144318" y="82427"/>
                    </a:cubicBezTo>
                    <a:cubicBezTo>
                      <a:pt x="143352" y="81826"/>
                      <a:pt x="142303" y="81528"/>
                      <a:pt x="141166" y="81547"/>
                    </a:cubicBezTo>
                    <a:close/>
                    <a:moveTo>
                      <a:pt x="135032" y="63683"/>
                    </a:moveTo>
                    <a:cubicBezTo>
                      <a:pt x="133465" y="64075"/>
                      <a:pt x="132375" y="64888"/>
                      <a:pt x="131765" y="66128"/>
                    </a:cubicBezTo>
                    <a:cubicBezTo>
                      <a:pt x="131134" y="67371"/>
                      <a:pt x="131039" y="68880"/>
                      <a:pt x="131477" y="70638"/>
                    </a:cubicBezTo>
                    <a:cubicBezTo>
                      <a:pt x="131927" y="72415"/>
                      <a:pt x="132720" y="73714"/>
                      <a:pt x="133866" y="74527"/>
                    </a:cubicBezTo>
                    <a:cubicBezTo>
                      <a:pt x="135023" y="75356"/>
                      <a:pt x="136378" y="75567"/>
                      <a:pt x="137965" y="75177"/>
                    </a:cubicBezTo>
                    <a:cubicBezTo>
                      <a:pt x="139464" y="74803"/>
                      <a:pt x="140525" y="74020"/>
                      <a:pt x="141166" y="72796"/>
                    </a:cubicBezTo>
                    <a:lnTo>
                      <a:pt x="141213" y="72693"/>
                    </a:lnTo>
                    <a:cubicBezTo>
                      <a:pt x="141843" y="71440"/>
                      <a:pt x="141939" y="69912"/>
                      <a:pt x="141499" y="68135"/>
                    </a:cubicBezTo>
                    <a:cubicBezTo>
                      <a:pt x="141403" y="67753"/>
                      <a:pt x="141289" y="67399"/>
                      <a:pt x="141166" y="67065"/>
                    </a:cubicBezTo>
                    <a:cubicBezTo>
                      <a:pt x="140697" y="65882"/>
                      <a:pt x="140009" y="64964"/>
                      <a:pt x="139092" y="64333"/>
                    </a:cubicBezTo>
                    <a:cubicBezTo>
                      <a:pt x="137936" y="63512"/>
                      <a:pt x="136569" y="63301"/>
                      <a:pt x="135032" y="63683"/>
                    </a:cubicBezTo>
                    <a:close/>
                    <a:moveTo>
                      <a:pt x="141166" y="56795"/>
                    </a:moveTo>
                    <a:cubicBezTo>
                      <a:pt x="142149" y="57004"/>
                      <a:pt x="143084" y="57329"/>
                      <a:pt x="143974" y="57760"/>
                    </a:cubicBezTo>
                    <a:cubicBezTo>
                      <a:pt x="146993" y="59222"/>
                      <a:pt x="148970" y="61830"/>
                      <a:pt x="149926" y="65622"/>
                    </a:cubicBezTo>
                    <a:cubicBezTo>
                      <a:pt x="150451" y="67753"/>
                      <a:pt x="150366" y="69768"/>
                      <a:pt x="149647" y="71689"/>
                    </a:cubicBezTo>
                    <a:cubicBezTo>
                      <a:pt x="148932" y="73609"/>
                      <a:pt x="147718" y="75280"/>
                      <a:pt x="145961" y="76694"/>
                    </a:cubicBezTo>
                    <a:cubicBezTo>
                      <a:pt x="148473" y="77086"/>
                      <a:pt x="150603" y="77994"/>
                      <a:pt x="152342" y="79456"/>
                    </a:cubicBezTo>
                    <a:cubicBezTo>
                      <a:pt x="154100" y="80897"/>
                      <a:pt x="155266" y="82771"/>
                      <a:pt x="155839" y="85063"/>
                    </a:cubicBezTo>
                    <a:cubicBezTo>
                      <a:pt x="156822" y="89009"/>
                      <a:pt x="156240" y="92373"/>
                      <a:pt x="154090" y="95162"/>
                    </a:cubicBezTo>
                    <a:cubicBezTo>
                      <a:pt x="151951" y="97941"/>
                      <a:pt x="148711" y="99881"/>
                      <a:pt x="144404" y="100961"/>
                    </a:cubicBezTo>
                    <a:cubicBezTo>
                      <a:pt x="143284" y="101237"/>
                      <a:pt x="142206" y="101438"/>
                      <a:pt x="141166" y="101543"/>
                    </a:cubicBezTo>
                    <a:cubicBezTo>
                      <a:pt x="138146" y="101868"/>
                      <a:pt x="135443" y="101495"/>
                      <a:pt x="133045" y="100416"/>
                    </a:cubicBezTo>
                    <a:cubicBezTo>
                      <a:pt x="129834" y="98965"/>
                      <a:pt x="127743" y="96279"/>
                      <a:pt x="126759" y="92324"/>
                    </a:cubicBezTo>
                    <a:cubicBezTo>
                      <a:pt x="126185" y="90014"/>
                      <a:pt x="126319" y="87825"/>
                      <a:pt x="127170" y="85732"/>
                    </a:cubicBezTo>
                    <a:cubicBezTo>
                      <a:pt x="128029" y="83630"/>
                      <a:pt x="129481" y="81815"/>
                      <a:pt x="131516" y="80268"/>
                    </a:cubicBezTo>
                    <a:cubicBezTo>
                      <a:pt x="129300" y="79846"/>
                      <a:pt x="127437" y="78958"/>
                      <a:pt x="125909" y="77612"/>
                    </a:cubicBezTo>
                    <a:cubicBezTo>
                      <a:pt x="124390" y="76255"/>
                      <a:pt x="123358" y="74516"/>
                      <a:pt x="122823" y="72396"/>
                    </a:cubicBezTo>
                    <a:cubicBezTo>
                      <a:pt x="121886" y="68604"/>
                      <a:pt x="122392" y="65365"/>
                      <a:pt x="124351" y="62662"/>
                    </a:cubicBezTo>
                    <a:cubicBezTo>
                      <a:pt x="126310" y="59967"/>
                      <a:pt x="129318" y="58114"/>
                      <a:pt x="133388" y="57091"/>
                    </a:cubicBezTo>
                    <a:cubicBezTo>
                      <a:pt x="136236" y="56384"/>
                      <a:pt x="138824" y="56289"/>
                      <a:pt x="141166" y="56795"/>
                    </a:cubicBezTo>
                    <a:close/>
                    <a:moveTo>
                      <a:pt x="257877" y="35319"/>
                    </a:moveTo>
                    <a:cubicBezTo>
                      <a:pt x="257036" y="35100"/>
                      <a:pt x="256158" y="35108"/>
                      <a:pt x="255231" y="35347"/>
                    </a:cubicBezTo>
                    <a:cubicBezTo>
                      <a:pt x="253512" y="35768"/>
                      <a:pt x="252307" y="36913"/>
                      <a:pt x="251620" y="38797"/>
                    </a:cubicBezTo>
                    <a:cubicBezTo>
                      <a:pt x="250942" y="40659"/>
                      <a:pt x="250894" y="42751"/>
                      <a:pt x="251467" y="45053"/>
                    </a:cubicBezTo>
                    <a:cubicBezTo>
                      <a:pt x="252068" y="47481"/>
                      <a:pt x="253043" y="49315"/>
                      <a:pt x="254410" y="50566"/>
                    </a:cubicBezTo>
                    <a:cubicBezTo>
                      <a:pt x="255432" y="51502"/>
                      <a:pt x="256588" y="51960"/>
                      <a:pt x="257877" y="51932"/>
                    </a:cubicBezTo>
                    <a:cubicBezTo>
                      <a:pt x="258288" y="51932"/>
                      <a:pt x="258728" y="51865"/>
                      <a:pt x="259167" y="51759"/>
                    </a:cubicBezTo>
                    <a:cubicBezTo>
                      <a:pt x="260580" y="51407"/>
                      <a:pt x="261746" y="50844"/>
                      <a:pt x="262653" y="50041"/>
                    </a:cubicBezTo>
                    <a:cubicBezTo>
                      <a:pt x="263590" y="49248"/>
                      <a:pt x="264260" y="48341"/>
                      <a:pt x="264679" y="47299"/>
                    </a:cubicBezTo>
                    <a:lnTo>
                      <a:pt x="263705" y="43373"/>
                    </a:lnTo>
                    <a:cubicBezTo>
                      <a:pt x="262921" y="40250"/>
                      <a:pt x="261775" y="38012"/>
                      <a:pt x="260283" y="36656"/>
                    </a:cubicBezTo>
                    <a:cubicBezTo>
                      <a:pt x="259531" y="35977"/>
                      <a:pt x="258728" y="35538"/>
                      <a:pt x="257877" y="35319"/>
                    </a:cubicBezTo>
                    <a:close/>
                    <a:moveTo>
                      <a:pt x="257877" y="28240"/>
                    </a:moveTo>
                    <a:cubicBezTo>
                      <a:pt x="260532" y="28297"/>
                      <a:pt x="262998" y="29090"/>
                      <a:pt x="265272" y="30608"/>
                    </a:cubicBezTo>
                    <a:cubicBezTo>
                      <a:pt x="268740" y="32930"/>
                      <a:pt x="271146" y="36800"/>
                      <a:pt x="272503" y="42226"/>
                    </a:cubicBezTo>
                    <a:lnTo>
                      <a:pt x="275025" y="52306"/>
                    </a:lnTo>
                    <a:cubicBezTo>
                      <a:pt x="276325" y="57493"/>
                      <a:pt x="275808" y="61934"/>
                      <a:pt x="273516" y="65661"/>
                    </a:cubicBezTo>
                    <a:cubicBezTo>
                      <a:pt x="271223" y="69395"/>
                      <a:pt x="267727" y="71842"/>
                      <a:pt x="263008" y="73016"/>
                    </a:cubicBezTo>
                    <a:cubicBezTo>
                      <a:pt x="261537" y="73379"/>
                      <a:pt x="259969" y="73619"/>
                      <a:pt x="258327" y="73714"/>
                    </a:cubicBezTo>
                    <a:lnTo>
                      <a:pt x="257877" y="73733"/>
                    </a:lnTo>
                    <a:cubicBezTo>
                      <a:pt x="256397" y="73771"/>
                      <a:pt x="254963" y="73695"/>
                      <a:pt x="253607" y="73465"/>
                    </a:cubicBezTo>
                    <a:lnTo>
                      <a:pt x="253063" y="67036"/>
                    </a:lnTo>
                    <a:cubicBezTo>
                      <a:pt x="254457" y="67209"/>
                      <a:pt x="255794" y="67255"/>
                      <a:pt x="257094" y="67160"/>
                    </a:cubicBezTo>
                    <a:lnTo>
                      <a:pt x="257877" y="67103"/>
                    </a:lnTo>
                    <a:cubicBezTo>
                      <a:pt x="258957" y="66989"/>
                      <a:pt x="260122" y="66768"/>
                      <a:pt x="261374" y="66454"/>
                    </a:cubicBezTo>
                    <a:cubicBezTo>
                      <a:pt x="263620" y="65891"/>
                      <a:pt x="265244" y="64600"/>
                      <a:pt x="266245" y="62576"/>
                    </a:cubicBezTo>
                    <a:cubicBezTo>
                      <a:pt x="267240" y="60549"/>
                      <a:pt x="267354" y="57989"/>
                      <a:pt x="266580" y="54885"/>
                    </a:cubicBezTo>
                    <a:lnTo>
                      <a:pt x="266055" y="52772"/>
                    </a:lnTo>
                    <a:cubicBezTo>
                      <a:pt x="265395" y="54225"/>
                      <a:pt x="264488" y="55429"/>
                      <a:pt x="263333" y="56376"/>
                    </a:cubicBezTo>
                    <a:cubicBezTo>
                      <a:pt x="262167" y="57339"/>
                      <a:pt x="260819" y="57999"/>
                      <a:pt x="259299" y="58381"/>
                    </a:cubicBezTo>
                    <a:cubicBezTo>
                      <a:pt x="258813" y="58506"/>
                      <a:pt x="258346" y="58600"/>
                      <a:pt x="257877" y="58676"/>
                    </a:cubicBezTo>
                    <a:cubicBezTo>
                      <a:pt x="254505" y="59231"/>
                      <a:pt x="251534" y="58611"/>
                      <a:pt x="248984" y="56842"/>
                    </a:cubicBezTo>
                    <a:cubicBezTo>
                      <a:pt x="246051" y="54817"/>
                      <a:pt x="244035" y="51608"/>
                      <a:pt x="242936" y="47183"/>
                    </a:cubicBezTo>
                    <a:cubicBezTo>
                      <a:pt x="241875" y="42934"/>
                      <a:pt x="242343" y="39064"/>
                      <a:pt x="244331" y="35557"/>
                    </a:cubicBezTo>
                    <a:cubicBezTo>
                      <a:pt x="246317" y="32061"/>
                      <a:pt x="249394" y="29807"/>
                      <a:pt x="253550" y="28757"/>
                    </a:cubicBezTo>
                    <a:cubicBezTo>
                      <a:pt x="255049" y="28383"/>
                      <a:pt x="256483" y="28221"/>
                      <a:pt x="257877" y="28240"/>
                    </a:cubicBezTo>
                    <a:close/>
                    <a:moveTo>
                      <a:pt x="391632" y="23958"/>
                    </a:moveTo>
                    <a:cubicBezTo>
                      <a:pt x="391223" y="23930"/>
                      <a:pt x="390783" y="23967"/>
                      <a:pt x="390315" y="24071"/>
                    </a:cubicBezTo>
                    <a:cubicBezTo>
                      <a:pt x="389148" y="24378"/>
                      <a:pt x="388356" y="24990"/>
                      <a:pt x="387935" y="25936"/>
                    </a:cubicBezTo>
                    <a:cubicBezTo>
                      <a:pt x="387524" y="26881"/>
                      <a:pt x="387448" y="27914"/>
                      <a:pt x="387725" y="29021"/>
                    </a:cubicBezTo>
                    <a:lnTo>
                      <a:pt x="388291" y="31266"/>
                    </a:lnTo>
                    <a:cubicBezTo>
                      <a:pt x="388566" y="32374"/>
                      <a:pt x="389131" y="33242"/>
                      <a:pt x="390008" y="33864"/>
                    </a:cubicBezTo>
                    <a:cubicBezTo>
                      <a:pt x="390515" y="34217"/>
                      <a:pt x="391049" y="34428"/>
                      <a:pt x="391632" y="34495"/>
                    </a:cubicBezTo>
                    <a:cubicBezTo>
                      <a:pt x="392054" y="34543"/>
                      <a:pt x="392492" y="34504"/>
                      <a:pt x="392951" y="34390"/>
                    </a:cubicBezTo>
                    <a:cubicBezTo>
                      <a:pt x="394222" y="34074"/>
                      <a:pt x="395045" y="33473"/>
                      <a:pt x="395406" y="32614"/>
                    </a:cubicBezTo>
                    <a:cubicBezTo>
                      <a:pt x="395770" y="31743"/>
                      <a:pt x="395798" y="30703"/>
                      <a:pt x="395482" y="29471"/>
                    </a:cubicBezTo>
                    <a:lnTo>
                      <a:pt x="394919" y="27216"/>
                    </a:lnTo>
                    <a:cubicBezTo>
                      <a:pt x="394651" y="26116"/>
                      <a:pt x="394098" y="25238"/>
                      <a:pt x="393286" y="24607"/>
                    </a:cubicBezTo>
                    <a:cubicBezTo>
                      <a:pt x="392788" y="24226"/>
                      <a:pt x="392245" y="24015"/>
                      <a:pt x="391632" y="23958"/>
                    </a:cubicBezTo>
                    <a:close/>
                    <a:moveTo>
                      <a:pt x="391632" y="18941"/>
                    </a:moveTo>
                    <a:cubicBezTo>
                      <a:pt x="393505" y="18837"/>
                      <a:pt x="395157" y="19239"/>
                      <a:pt x="396591" y="20117"/>
                    </a:cubicBezTo>
                    <a:cubicBezTo>
                      <a:pt x="398644" y="21379"/>
                      <a:pt x="399982" y="23280"/>
                      <a:pt x="400612" y="25802"/>
                    </a:cubicBezTo>
                    <a:lnTo>
                      <a:pt x="401177" y="28047"/>
                    </a:lnTo>
                    <a:cubicBezTo>
                      <a:pt x="401807" y="30587"/>
                      <a:pt x="401530" y="32891"/>
                      <a:pt x="400317" y="34952"/>
                    </a:cubicBezTo>
                    <a:cubicBezTo>
                      <a:pt x="399113" y="37018"/>
                      <a:pt x="397050" y="38411"/>
                      <a:pt x="394135" y="39139"/>
                    </a:cubicBezTo>
                    <a:cubicBezTo>
                      <a:pt x="393267" y="39357"/>
                      <a:pt x="392427" y="39491"/>
                      <a:pt x="391632" y="39530"/>
                    </a:cubicBezTo>
                    <a:cubicBezTo>
                      <a:pt x="389761" y="39625"/>
                      <a:pt x="388098" y="39234"/>
                      <a:pt x="386647" y="38354"/>
                    </a:cubicBezTo>
                    <a:cubicBezTo>
                      <a:pt x="385681" y="37762"/>
                      <a:pt x="384861" y="37027"/>
                      <a:pt x="384200" y="36158"/>
                    </a:cubicBezTo>
                    <a:cubicBezTo>
                      <a:pt x="383475" y="35174"/>
                      <a:pt x="382940" y="34017"/>
                      <a:pt x="382604" y="32690"/>
                    </a:cubicBezTo>
                    <a:lnTo>
                      <a:pt x="382041" y="30435"/>
                    </a:lnTo>
                    <a:cubicBezTo>
                      <a:pt x="381411" y="27941"/>
                      <a:pt x="381708" y="25640"/>
                      <a:pt x="382929" y="23556"/>
                    </a:cubicBezTo>
                    <a:cubicBezTo>
                      <a:pt x="383282" y="22955"/>
                      <a:pt x="383713" y="22410"/>
                      <a:pt x="384200" y="21913"/>
                    </a:cubicBezTo>
                    <a:cubicBezTo>
                      <a:pt x="385424" y="20709"/>
                      <a:pt x="387067" y="19849"/>
                      <a:pt x="389131" y="19334"/>
                    </a:cubicBezTo>
                    <a:cubicBezTo>
                      <a:pt x="389999" y="19105"/>
                      <a:pt x="390831" y="18980"/>
                      <a:pt x="391632" y="18941"/>
                    </a:cubicBezTo>
                    <a:close/>
                    <a:moveTo>
                      <a:pt x="365209" y="5033"/>
                    </a:moveTo>
                    <a:cubicBezTo>
                      <a:pt x="364798" y="4994"/>
                      <a:pt x="364367" y="5042"/>
                      <a:pt x="363899" y="5158"/>
                    </a:cubicBezTo>
                    <a:cubicBezTo>
                      <a:pt x="362754" y="5444"/>
                      <a:pt x="361959" y="6064"/>
                      <a:pt x="361550" y="7011"/>
                    </a:cubicBezTo>
                    <a:cubicBezTo>
                      <a:pt x="361130" y="7947"/>
                      <a:pt x="361062" y="8987"/>
                      <a:pt x="361348" y="10116"/>
                    </a:cubicBezTo>
                    <a:lnTo>
                      <a:pt x="361913" y="12360"/>
                    </a:lnTo>
                    <a:cubicBezTo>
                      <a:pt x="362191" y="13497"/>
                      <a:pt x="362743" y="14366"/>
                      <a:pt x="363555" y="14978"/>
                    </a:cubicBezTo>
                    <a:cubicBezTo>
                      <a:pt x="364042" y="15341"/>
                      <a:pt x="364596" y="15551"/>
                      <a:pt x="365209" y="15598"/>
                    </a:cubicBezTo>
                    <a:cubicBezTo>
                      <a:pt x="365629" y="15628"/>
                      <a:pt x="366069" y="15588"/>
                      <a:pt x="366545" y="15464"/>
                    </a:cubicBezTo>
                    <a:cubicBezTo>
                      <a:pt x="367673" y="15188"/>
                      <a:pt x="368457" y="14576"/>
                      <a:pt x="368867" y="13659"/>
                    </a:cubicBezTo>
                    <a:cubicBezTo>
                      <a:pt x="369298" y="12723"/>
                      <a:pt x="369354" y="11711"/>
                      <a:pt x="369077" y="10574"/>
                    </a:cubicBezTo>
                    <a:lnTo>
                      <a:pt x="368514" y="8328"/>
                    </a:lnTo>
                    <a:cubicBezTo>
                      <a:pt x="368236" y="7191"/>
                      <a:pt x="367682" y="6313"/>
                      <a:pt x="366870" y="5682"/>
                    </a:cubicBezTo>
                    <a:cubicBezTo>
                      <a:pt x="366374" y="5301"/>
                      <a:pt x="365820" y="5081"/>
                      <a:pt x="365209" y="5033"/>
                    </a:cubicBezTo>
                    <a:close/>
                    <a:moveTo>
                      <a:pt x="381985" y="418"/>
                    </a:moveTo>
                    <a:lnTo>
                      <a:pt x="384200" y="964"/>
                    </a:lnTo>
                    <a:lnTo>
                      <a:pt x="386695" y="1574"/>
                    </a:lnTo>
                    <a:cubicBezTo>
                      <a:pt x="386695" y="1574"/>
                      <a:pt x="384200" y="9245"/>
                      <a:pt x="384200" y="9245"/>
                    </a:cubicBezTo>
                    <a:lnTo>
                      <a:pt x="374198" y="40103"/>
                    </a:lnTo>
                    <a:lnTo>
                      <a:pt x="372288" y="39643"/>
                    </a:lnTo>
                    <a:lnTo>
                      <a:pt x="369488" y="38947"/>
                    </a:lnTo>
                    <a:cubicBezTo>
                      <a:pt x="369488" y="38947"/>
                      <a:pt x="372288" y="30301"/>
                      <a:pt x="372288" y="30301"/>
                    </a:cubicBezTo>
                    <a:close/>
                    <a:moveTo>
                      <a:pt x="365209" y="16"/>
                    </a:moveTo>
                    <a:cubicBezTo>
                      <a:pt x="367100" y="-88"/>
                      <a:pt x="368763" y="303"/>
                      <a:pt x="370194" y="1192"/>
                    </a:cubicBezTo>
                    <a:cubicBezTo>
                      <a:pt x="371008" y="1699"/>
                      <a:pt x="371703" y="2292"/>
                      <a:pt x="372288" y="2997"/>
                    </a:cubicBezTo>
                    <a:cubicBezTo>
                      <a:pt x="373185" y="4067"/>
                      <a:pt x="373825" y="5368"/>
                      <a:pt x="374209" y="6905"/>
                    </a:cubicBezTo>
                    <a:lnTo>
                      <a:pt x="374761" y="9151"/>
                    </a:lnTo>
                    <a:cubicBezTo>
                      <a:pt x="375393" y="11672"/>
                      <a:pt x="375105" y="13964"/>
                      <a:pt x="373901" y="16028"/>
                    </a:cubicBezTo>
                    <a:cubicBezTo>
                      <a:pt x="373473" y="16764"/>
                      <a:pt x="372938" y="17414"/>
                      <a:pt x="372288" y="17978"/>
                    </a:cubicBezTo>
                    <a:cubicBezTo>
                      <a:pt x="371123" y="18999"/>
                      <a:pt x="369603" y="19745"/>
                      <a:pt x="367730" y="20212"/>
                    </a:cubicBezTo>
                    <a:cubicBezTo>
                      <a:pt x="366851" y="20432"/>
                      <a:pt x="366010" y="20556"/>
                      <a:pt x="365209" y="20605"/>
                    </a:cubicBezTo>
                    <a:cubicBezTo>
                      <a:pt x="363345" y="20700"/>
                      <a:pt x="361684" y="20318"/>
                      <a:pt x="360250" y="19440"/>
                    </a:cubicBezTo>
                    <a:cubicBezTo>
                      <a:pt x="358198" y="18188"/>
                      <a:pt x="356848" y="16307"/>
                      <a:pt x="356218" y="13784"/>
                    </a:cubicBezTo>
                    <a:cubicBezTo>
                      <a:pt x="356218" y="13784"/>
                      <a:pt x="355655" y="11540"/>
                      <a:pt x="355655" y="11540"/>
                    </a:cubicBezTo>
                    <a:cubicBezTo>
                      <a:pt x="355034" y="9017"/>
                      <a:pt x="355330" y="6715"/>
                      <a:pt x="356534" y="4622"/>
                    </a:cubicBezTo>
                    <a:cubicBezTo>
                      <a:pt x="357747" y="2540"/>
                      <a:pt x="359811" y="1135"/>
                      <a:pt x="362715" y="409"/>
                    </a:cubicBezTo>
                    <a:cubicBezTo>
                      <a:pt x="363585" y="190"/>
                      <a:pt x="364414" y="56"/>
                      <a:pt x="365209" y="16"/>
                    </a:cubicBezTo>
                    <a:close/>
                  </a:path>
                </a:pathLst>
              </a:custGeom>
              <a:solidFill>
                <a:srgbClr val="010101">
                  <a:alpha val="60000"/>
                </a:srgb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2337897" y="2399977"/>
              <a:ext cx="689330" cy="1366625"/>
              <a:chOff x="2573939" y="4310398"/>
              <a:chExt cx="482134" cy="955851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2573939" y="4310398"/>
                <a:ext cx="449263" cy="948826"/>
              </a:xfrm>
              <a:custGeom>
                <a:avLst/>
                <a:gdLst>
                  <a:gd name="connsiteX0" fmla="*/ 426005 w 426795"/>
                  <a:gd name="connsiteY0" fmla="*/ 0 h 901374"/>
                  <a:gd name="connsiteX1" fmla="*/ 426005 w 426795"/>
                  <a:gd name="connsiteY1" fmla="*/ 6 h 901374"/>
                  <a:gd name="connsiteX2" fmla="*/ 426011 w 426795"/>
                  <a:gd name="connsiteY2" fmla="*/ 0 h 901374"/>
                  <a:gd name="connsiteX3" fmla="*/ 426005 w 426795"/>
                  <a:gd name="connsiteY3" fmla="*/ 15 h 901374"/>
                  <a:gd name="connsiteX4" fmla="*/ 426795 w 426795"/>
                  <a:gd name="connsiteY4" fmla="*/ 119349 h 901374"/>
                  <a:gd name="connsiteX5" fmla="*/ 88362 w 426795"/>
                  <a:gd name="connsiteY5" fmla="*/ 901374 h 901374"/>
                  <a:gd name="connsiteX6" fmla="*/ 44180 w 426795"/>
                  <a:gd name="connsiteY6" fmla="*/ 882261 h 901374"/>
                  <a:gd name="connsiteX7" fmla="*/ 42503 w 426795"/>
                  <a:gd name="connsiteY7" fmla="*/ 886136 h 901374"/>
                  <a:gd name="connsiteX8" fmla="*/ 0 w 426795"/>
                  <a:gd name="connsiteY8" fmla="*/ 863162 h 901374"/>
                  <a:gd name="connsiteX9" fmla="*/ 5 w 426795"/>
                  <a:gd name="connsiteY9" fmla="*/ 863151 h 901374"/>
                  <a:gd name="connsiteX10" fmla="*/ 0 w 426795"/>
                  <a:gd name="connsiteY10" fmla="*/ 863149 h 901374"/>
                  <a:gd name="connsiteX11" fmla="*/ 338452 w 426795"/>
                  <a:gd name="connsiteY11" fmla="*/ 81124 h 901374"/>
                  <a:gd name="connsiteX12" fmla="*/ 338455 w 426795"/>
                  <a:gd name="connsiteY12" fmla="*/ 81121 h 901374"/>
                  <a:gd name="connsiteX13" fmla="*/ 338462 w 426795"/>
                  <a:gd name="connsiteY13" fmla="*/ 81106 h 901374"/>
                  <a:gd name="connsiteX14" fmla="*/ 390847 w 426795"/>
                  <a:gd name="connsiteY14" fmla="*/ 32577 h 901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6795" h="901374">
                    <a:moveTo>
                      <a:pt x="426005" y="0"/>
                    </a:moveTo>
                    <a:lnTo>
                      <a:pt x="426005" y="6"/>
                    </a:lnTo>
                    <a:lnTo>
                      <a:pt x="426011" y="0"/>
                    </a:lnTo>
                    <a:lnTo>
                      <a:pt x="426005" y="15"/>
                    </a:lnTo>
                    <a:lnTo>
                      <a:pt x="426795" y="119349"/>
                    </a:lnTo>
                    <a:lnTo>
                      <a:pt x="88362" y="901374"/>
                    </a:lnTo>
                    <a:lnTo>
                      <a:pt x="44180" y="882261"/>
                    </a:lnTo>
                    <a:lnTo>
                      <a:pt x="42503" y="886136"/>
                    </a:lnTo>
                    <a:cubicBezTo>
                      <a:pt x="27375" y="879654"/>
                      <a:pt x="13254" y="871942"/>
                      <a:pt x="0" y="863162"/>
                    </a:cubicBezTo>
                    <a:lnTo>
                      <a:pt x="5" y="863151"/>
                    </a:lnTo>
                    <a:lnTo>
                      <a:pt x="0" y="863149"/>
                    </a:lnTo>
                    <a:cubicBezTo>
                      <a:pt x="0" y="863149"/>
                      <a:pt x="338452" y="81124"/>
                      <a:pt x="338452" y="81124"/>
                    </a:cubicBezTo>
                    <a:lnTo>
                      <a:pt x="338455" y="81121"/>
                    </a:lnTo>
                    <a:lnTo>
                      <a:pt x="338462" y="81106"/>
                    </a:lnTo>
                    <a:lnTo>
                      <a:pt x="390847" y="32577"/>
                    </a:lnTo>
                    <a:close/>
                  </a:path>
                </a:pathLst>
              </a:custGeom>
              <a:solidFill>
                <a:srgbClr val="010101">
                  <a:alpha val="20000"/>
                </a:srgb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2610883" y="4313565"/>
                <a:ext cx="445190" cy="952684"/>
                <a:chOff x="2617315" y="4626760"/>
                <a:chExt cx="445190" cy="952684"/>
              </a:xfrm>
            </p:grpSpPr>
            <p:sp>
              <p:nvSpPr>
                <p:cNvPr id="73" name="Shape 63"/>
                <p:cNvSpPr/>
                <p:nvPr/>
              </p:nvSpPr>
              <p:spPr>
                <a:xfrm>
                  <a:off x="2617315" y="4626760"/>
                  <a:ext cx="444292" cy="9526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27" h="21519" extrusionOk="0">
                      <a:moveTo>
                        <a:pt x="17167" y="1832"/>
                      </a:moveTo>
                      <a:lnTo>
                        <a:pt x="21389" y="0"/>
                      </a:lnTo>
                      <a:lnTo>
                        <a:pt x="21427" y="2696"/>
                      </a:lnTo>
                      <a:lnTo>
                        <a:pt x="4364" y="21161"/>
                      </a:lnTo>
                      <a:cubicBezTo>
                        <a:pt x="4087" y="21461"/>
                        <a:pt x="3338" y="21600"/>
                        <a:pt x="2699" y="21471"/>
                      </a:cubicBezTo>
                      <a:lnTo>
                        <a:pt x="763" y="21078"/>
                      </a:lnTo>
                      <a:cubicBezTo>
                        <a:pt x="123" y="20948"/>
                        <a:pt x="-173" y="20597"/>
                        <a:pt x="103" y="20298"/>
                      </a:cubicBezTo>
                      <a:cubicBezTo>
                        <a:pt x="103" y="20298"/>
                        <a:pt x="17167" y="1832"/>
                        <a:pt x="17167" y="1832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74" name="Shape 64"/>
                <p:cNvSpPr/>
                <p:nvPr/>
              </p:nvSpPr>
              <p:spPr>
                <a:xfrm>
                  <a:off x="2617315" y="4626760"/>
                  <a:ext cx="443513" cy="9418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27" h="21600" extrusionOk="0">
                      <a:moveTo>
                        <a:pt x="17197" y="1860"/>
                      </a:moveTo>
                      <a:lnTo>
                        <a:pt x="21427" y="0"/>
                      </a:lnTo>
                      <a:lnTo>
                        <a:pt x="19248" y="2390"/>
                      </a:lnTo>
                      <a:lnTo>
                        <a:pt x="1735" y="21600"/>
                      </a:lnTo>
                      <a:lnTo>
                        <a:pt x="765" y="21400"/>
                      </a:lnTo>
                      <a:cubicBezTo>
                        <a:pt x="124" y="21269"/>
                        <a:pt x="-173" y="20912"/>
                        <a:pt x="104" y="20609"/>
                      </a:cubicBezTo>
                      <a:cubicBezTo>
                        <a:pt x="104" y="20609"/>
                        <a:pt x="17197" y="1860"/>
                        <a:pt x="17197" y="1860"/>
                      </a:cubicBezTo>
                      <a:close/>
                    </a:path>
                  </a:pathLst>
                </a:custGeom>
                <a:solidFill>
                  <a:srgbClr val="01010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75" name="Shape 67"/>
                <p:cNvSpPr/>
                <p:nvPr/>
              </p:nvSpPr>
              <p:spPr>
                <a:xfrm>
                  <a:off x="2647907" y="4626760"/>
                  <a:ext cx="414598" cy="8731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998" y="2006"/>
                      </a:moveTo>
                      <a:lnTo>
                        <a:pt x="21559" y="0"/>
                      </a:lnTo>
                      <a:lnTo>
                        <a:pt x="21600" y="2953"/>
                      </a:lnTo>
                      <a:lnTo>
                        <a:pt x="4603" y="21600"/>
                      </a:lnTo>
                      <a:cubicBezTo>
                        <a:pt x="2846" y="21405"/>
                        <a:pt x="1329" y="21086"/>
                        <a:pt x="0" y="20654"/>
                      </a:cubicBezTo>
                      <a:cubicBezTo>
                        <a:pt x="0" y="20654"/>
                        <a:pt x="16998" y="2006"/>
                        <a:pt x="16998" y="200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76" name="Shape 68"/>
                <p:cNvSpPr/>
                <p:nvPr/>
              </p:nvSpPr>
              <p:spPr>
                <a:xfrm>
                  <a:off x="2647907" y="4626760"/>
                  <a:ext cx="413815" cy="8582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030" y="2041"/>
                      </a:moveTo>
                      <a:lnTo>
                        <a:pt x="21600" y="0"/>
                      </a:lnTo>
                      <a:lnTo>
                        <a:pt x="19245" y="2623"/>
                      </a:lnTo>
                      <a:lnTo>
                        <a:pt x="2212" y="21600"/>
                      </a:lnTo>
                      <a:cubicBezTo>
                        <a:pt x="1419" y="21436"/>
                        <a:pt x="685" y="21240"/>
                        <a:pt x="0" y="21014"/>
                      </a:cubicBezTo>
                      <a:cubicBezTo>
                        <a:pt x="0" y="21014"/>
                        <a:pt x="17030" y="2041"/>
                        <a:pt x="17030" y="2041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77" name="Shape 69"/>
                <p:cNvSpPr/>
                <p:nvPr/>
              </p:nvSpPr>
              <p:spPr>
                <a:xfrm>
                  <a:off x="2972654" y="4626760"/>
                  <a:ext cx="88346" cy="1193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4680"/>
                      </a:moveTo>
                      <a:lnTo>
                        <a:pt x="21407" y="0"/>
                      </a:lnTo>
                      <a:lnTo>
                        <a:pt x="21600" y="21600"/>
                      </a:lnTo>
                      <a:cubicBezTo>
                        <a:pt x="17892" y="20973"/>
                        <a:pt x="14124" y="20065"/>
                        <a:pt x="10377" y="18865"/>
                      </a:cubicBezTo>
                      <a:cubicBezTo>
                        <a:pt x="6630" y="17665"/>
                        <a:pt x="3155" y="16252"/>
                        <a:pt x="0" y="14680"/>
                      </a:cubicBezTo>
                      <a:close/>
                    </a:path>
                  </a:pathLst>
                </a:custGeom>
                <a:solidFill>
                  <a:srgbClr val="FFFFFF">
                    <a:alpha val="55000"/>
                  </a:srgb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78" name="Shape 71"/>
                <p:cNvSpPr/>
                <p:nvPr/>
              </p:nvSpPr>
              <p:spPr>
                <a:xfrm>
                  <a:off x="3031485" y="4626760"/>
                  <a:ext cx="29203" cy="394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4681"/>
                      </a:moveTo>
                      <a:lnTo>
                        <a:pt x="21403" y="0"/>
                      </a:lnTo>
                      <a:lnTo>
                        <a:pt x="21600" y="21600"/>
                      </a:lnTo>
                      <a:cubicBezTo>
                        <a:pt x="17892" y="20973"/>
                        <a:pt x="14117" y="20061"/>
                        <a:pt x="10378" y="18867"/>
                      </a:cubicBezTo>
                      <a:cubicBezTo>
                        <a:pt x="6635" y="17665"/>
                        <a:pt x="3156" y="16250"/>
                        <a:pt x="0" y="1468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121" name="Group 120"/>
            <p:cNvGrpSpPr/>
            <p:nvPr/>
          </p:nvGrpSpPr>
          <p:grpSpPr>
            <a:xfrm>
              <a:off x="1498203" y="3147151"/>
              <a:ext cx="801260" cy="755734"/>
              <a:chOff x="4318883" y="1015473"/>
              <a:chExt cx="477663" cy="450525"/>
            </a:xfrm>
          </p:grpSpPr>
          <p:sp>
            <p:nvSpPr>
              <p:cNvPr id="106" name="Shape 41"/>
              <p:cNvSpPr/>
              <p:nvPr/>
            </p:nvSpPr>
            <p:spPr>
              <a:xfrm>
                <a:off x="4352282" y="1021736"/>
                <a:ext cx="444264" cy="4442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29" h="19029" extrusionOk="0">
                    <a:moveTo>
                      <a:pt x="4012" y="17275"/>
                    </a:moveTo>
                    <a:cubicBezTo>
                      <a:pt x="-275" y="14236"/>
                      <a:pt x="-1286" y="8298"/>
                      <a:pt x="1753" y="4011"/>
                    </a:cubicBezTo>
                    <a:cubicBezTo>
                      <a:pt x="4793" y="-275"/>
                      <a:pt x="10731" y="-1286"/>
                      <a:pt x="15017" y="1753"/>
                    </a:cubicBezTo>
                    <a:cubicBezTo>
                      <a:pt x="19303" y="4792"/>
                      <a:pt x="20314" y="10731"/>
                      <a:pt x="17275" y="15017"/>
                    </a:cubicBezTo>
                    <a:cubicBezTo>
                      <a:pt x="14236" y="19303"/>
                      <a:pt x="8298" y="20314"/>
                      <a:pt x="4012" y="17275"/>
                    </a:cubicBezTo>
                    <a:close/>
                  </a:path>
                </a:pathLst>
              </a:custGeom>
              <a:solidFill>
                <a:srgbClr val="010101">
                  <a:alpha val="25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07" name="Shape 42"/>
              <p:cNvSpPr/>
              <p:nvPr/>
            </p:nvSpPr>
            <p:spPr>
              <a:xfrm>
                <a:off x="4318883" y="1015473"/>
                <a:ext cx="444264" cy="4442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29" h="19029" extrusionOk="0">
                    <a:moveTo>
                      <a:pt x="4012" y="17275"/>
                    </a:moveTo>
                    <a:cubicBezTo>
                      <a:pt x="-275" y="14236"/>
                      <a:pt x="-1286" y="8298"/>
                      <a:pt x="1753" y="4011"/>
                    </a:cubicBezTo>
                    <a:cubicBezTo>
                      <a:pt x="4793" y="-275"/>
                      <a:pt x="10731" y="-1286"/>
                      <a:pt x="15017" y="1753"/>
                    </a:cubicBezTo>
                    <a:cubicBezTo>
                      <a:pt x="19303" y="4792"/>
                      <a:pt x="20314" y="10731"/>
                      <a:pt x="17275" y="15017"/>
                    </a:cubicBezTo>
                    <a:cubicBezTo>
                      <a:pt x="14236" y="19303"/>
                      <a:pt x="8298" y="20314"/>
                      <a:pt x="4012" y="17275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08" name="Shape 43"/>
              <p:cNvSpPr/>
              <p:nvPr/>
            </p:nvSpPr>
            <p:spPr>
              <a:xfrm>
                <a:off x="4389858" y="1086448"/>
                <a:ext cx="302473" cy="3024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29" h="19029" extrusionOk="0">
                    <a:moveTo>
                      <a:pt x="4012" y="17275"/>
                    </a:moveTo>
                    <a:cubicBezTo>
                      <a:pt x="-274" y="14236"/>
                      <a:pt x="-1285" y="8298"/>
                      <a:pt x="1754" y="4012"/>
                    </a:cubicBezTo>
                    <a:cubicBezTo>
                      <a:pt x="4793" y="-274"/>
                      <a:pt x="10732" y="-1285"/>
                      <a:pt x="15018" y="1754"/>
                    </a:cubicBezTo>
                    <a:cubicBezTo>
                      <a:pt x="19304" y="4793"/>
                      <a:pt x="20315" y="10731"/>
                      <a:pt x="17276" y="15018"/>
                    </a:cubicBezTo>
                    <a:cubicBezTo>
                      <a:pt x="14237" y="19304"/>
                      <a:pt x="8298" y="20315"/>
                      <a:pt x="4012" y="1727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  <a:alpha val="3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09" name="Shape 44"/>
              <p:cNvSpPr/>
              <p:nvPr/>
            </p:nvSpPr>
            <p:spPr>
              <a:xfrm>
                <a:off x="4360633" y="1057223"/>
                <a:ext cx="359039" cy="359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30" h="19030" extrusionOk="0">
                    <a:moveTo>
                      <a:pt x="16053" y="14151"/>
                    </a:moveTo>
                    <a:cubicBezTo>
                      <a:pt x="13497" y="17756"/>
                      <a:pt x="8484" y="18610"/>
                      <a:pt x="4879" y="16053"/>
                    </a:cubicBezTo>
                    <a:cubicBezTo>
                      <a:pt x="1274" y="13497"/>
                      <a:pt x="420" y="8484"/>
                      <a:pt x="2977" y="4879"/>
                    </a:cubicBezTo>
                    <a:cubicBezTo>
                      <a:pt x="5533" y="1274"/>
                      <a:pt x="10546" y="420"/>
                      <a:pt x="14151" y="2977"/>
                    </a:cubicBezTo>
                    <a:cubicBezTo>
                      <a:pt x="17756" y="5533"/>
                      <a:pt x="18609" y="10546"/>
                      <a:pt x="16053" y="14151"/>
                    </a:cubicBezTo>
                    <a:close/>
                    <a:moveTo>
                      <a:pt x="15020" y="1750"/>
                    </a:moveTo>
                    <a:cubicBezTo>
                      <a:pt x="10739" y="-1285"/>
                      <a:pt x="4786" y="-271"/>
                      <a:pt x="1750" y="4010"/>
                    </a:cubicBezTo>
                    <a:cubicBezTo>
                      <a:pt x="-1285" y="8291"/>
                      <a:pt x="-272" y="14244"/>
                      <a:pt x="4010" y="17280"/>
                    </a:cubicBezTo>
                    <a:cubicBezTo>
                      <a:pt x="8291" y="20315"/>
                      <a:pt x="14244" y="19302"/>
                      <a:pt x="17279" y="15020"/>
                    </a:cubicBezTo>
                    <a:cubicBezTo>
                      <a:pt x="20315" y="10739"/>
                      <a:pt x="19301" y="4786"/>
                      <a:pt x="15020" y="175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10" name="Shape 45"/>
              <p:cNvSpPr/>
              <p:nvPr/>
            </p:nvSpPr>
            <p:spPr>
              <a:xfrm>
                <a:off x="4444133" y="1155335"/>
                <a:ext cx="192057" cy="163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08" extrusionOk="0">
                    <a:moveTo>
                      <a:pt x="21200" y="11726"/>
                    </a:moveTo>
                    <a:cubicBezTo>
                      <a:pt x="20987" y="10300"/>
                      <a:pt x="20244" y="9065"/>
                      <a:pt x="18972" y="8022"/>
                    </a:cubicBezTo>
                    <a:cubicBezTo>
                      <a:pt x="18094" y="7302"/>
                      <a:pt x="17185" y="6853"/>
                      <a:pt x="16247" y="6677"/>
                    </a:cubicBezTo>
                    <a:cubicBezTo>
                      <a:pt x="15311" y="6501"/>
                      <a:pt x="14484" y="6525"/>
                      <a:pt x="13770" y="6752"/>
                    </a:cubicBezTo>
                    <a:cubicBezTo>
                      <a:pt x="13056" y="6979"/>
                      <a:pt x="11830" y="7509"/>
                      <a:pt x="10093" y="8344"/>
                    </a:cubicBezTo>
                    <a:cubicBezTo>
                      <a:pt x="9054" y="8849"/>
                      <a:pt x="8282" y="9011"/>
                      <a:pt x="7777" y="8827"/>
                    </a:cubicBezTo>
                    <a:cubicBezTo>
                      <a:pt x="7272" y="8645"/>
                      <a:pt x="6540" y="8161"/>
                      <a:pt x="5585" y="7378"/>
                    </a:cubicBezTo>
                    <a:cubicBezTo>
                      <a:pt x="5205" y="7066"/>
                      <a:pt x="4969" y="6751"/>
                      <a:pt x="4874" y="6429"/>
                    </a:cubicBezTo>
                    <a:cubicBezTo>
                      <a:pt x="4781" y="6108"/>
                      <a:pt x="4836" y="5781"/>
                      <a:pt x="5041" y="5448"/>
                    </a:cubicBezTo>
                    <a:cubicBezTo>
                      <a:pt x="5279" y="5058"/>
                      <a:pt x="5569" y="4925"/>
                      <a:pt x="5909" y="5052"/>
                    </a:cubicBezTo>
                    <a:cubicBezTo>
                      <a:pt x="6250" y="5178"/>
                      <a:pt x="6992" y="5710"/>
                      <a:pt x="8137" y="6650"/>
                    </a:cubicBezTo>
                    <a:lnTo>
                      <a:pt x="9181" y="7505"/>
                    </a:lnTo>
                    <a:lnTo>
                      <a:pt x="12201" y="2580"/>
                    </a:lnTo>
                    <a:lnTo>
                      <a:pt x="11368" y="1897"/>
                    </a:lnTo>
                    <a:cubicBezTo>
                      <a:pt x="9471" y="340"/>
                      <a:pt x="7839" y="-258"/>
                      <a:pt x="6474" y="100"/>
                    </a:cubicBezTo>
                    <a:cubicBezTo>
                      <a:pt x="5108" y="458"/>
                      <a:pt x="3965" y="1250"/>
                      <a:pt x="3046" y="2475"/>
                    </a:cubicBezTo>
                    <a:lnTo>
                      <a:pt x="1390" y="1116"/>
                    </a:lnTo>
                    <a:lnTo>
                      <a:pt x="0" y="3384"/>
                    </a:lnTo>
                    <a:lnTo>
                      <a:pt x="1602" y="4699"/>
                    </a:lnTo>
                    <a:cubicBezTo>
                      <a:pt x="770" y="6556"/>
                      <a:pt x="527" y="8262"/>
                      <a:pt x="873" y="9817"/>
                    </a:cubicBezTo>
                    <a:cubicBezTo>
                      <a:pt x="1219" y="11371"/>
                      <a:pt x="2151" y="12771"/>
                      <a:pt x="3669" y="14016"/>
                    </a:cubicBezTo>
                    <a:cubicBezTo>
                      <a:pt x="4618" y="14793"/>
                      <a:pt x="5507" y="15287"/>
                      <a:pt x="6335" y="15496"/>
                    </a:cubicBezTo>
                    <a:cubicBezTo>
                      <a:pt x="7163" y="15704"/>
                      <a:pt x="7889" y="15724"/>
                      <a:pt x="8517" y="15554"/>
                    </a:cubicBezTo>
                    <a:cubicBezTo>
                      <a:pt x="9144" y="15384"/>
                      <a:pt x="10168" y="14941"/>
                      <a:pt x="11589" y="14225"/>
                    </a:cubicBezTo>
                    <a:cubicBezTo>
                      <a:pt x="13264" y="13388"/>
                      <a:pt x="14328" y="12928"/>
                      <a:pt x="14778" y="12847"/>
                    </a:cubicBezTo>
                    <a:cubicBezTo>
                      <a:pt x="15235" y="12757"/>
                      <a:pt x="15797" y="12986"/>
                      <a:pt x="16465" y="13534"/>
                    </a:cubicBezTo>
                    <a:cubicBezTo>
                      <a:pt x="16865" y="13862"/>
                      <a:pt x="17120" y="14183"/>
                      <a:pt x="17229" y="14498"/>
                    </a:cubicBezTo>
                    <a:cubicBezTo>
                      <a:pt x="17336" y="14812"/>
                      <a:pt x="17298" y="15119"/>
                      <a:pt x="17113" y="15421"/>
                    </a:cubicBezTo>
                    <a:cubicBezTo>
                      <a:pt x="16884" y="15795"/>
                      <a:pt x="16619" y="15943"/>
                      <a:pt x="16317" y="15867"/>
                    </a:cubicBezTo>
                    <a:cubicBezTo>
                      <a:pt x="16016" y="15790"/>
                      <a:pt x="15488" y="15445"/>
                      <a:pt x="14736" y="14827"/>
                    </a:cubicBezTo>
                    <a:lnTo>
                      <a:pt x="14030" y="14248"/>
                    </a:lnTo>
                    <a:lnTo>
                      <a:pt x="11010" y="19175"/>
                    </a:lnTo>
                    <a:cubicBezTo>
                      <a:pt x="11349" y="19501"/>
                      <a:pt x="11606" y="19736"/>
                      <a:pt x="11782" y="19880"/>
                    </a:cubicBezTo>
                    <a:cubicBezTo>
                      <a:pt x="13039" y="20911"/>
                      <a:pt x="14257" y="21342"/>
                      <a:pt x="15434" y="21170"/>
                    </a:cubicBezTo>
                    <a:cubicBezTo>
                      <a:pt x="16611" y="21000"/>
                      <a:pt x="17750" y="20224"/>
                      <a:pt x="18850" y="18843"/>
                    </a:cubicBezTo>
                    <a:lnTo>
                      <a:pt x="20210" y="19958"/>
                    </a:lnTo>
                    <a:lnTo>
                      <a:pt x="21600" y="17690"/>
                    </a:lnTo>
                    <a:lnTo>
                      <a:pt x="20240" y="16575"/>
                    </a:lnTo>
                    <a:cubicBezTo>
                      <a:pt x="21094" y="14769"/>
                      <a:pt x="21413" y="13154"/>
                      <a:pt x="21200" y="1172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: </a:t>
            </a:r>
            <a:r>
              <a:rPr lang="en-US" sz="3000" b="1" dirty="0">
                <a:latin typeface="Montserrat" charset="0"/>
                <a:ea typeface="Montserrat" charset="0"/>
                <a:cs typeface="Montserrat" charset="0"/>
              </a:rPr>
              <a:t>Data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&amp; Flow </a:t>
            </a:r>
            <a:endParaRPr lang="en-US" sz="3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Loren opium dolor sit amen example text line.</a:t>
            </a:r>
          </a:p>
        </p:txBody>
      </p:sp>
      <p:sp>
        <p:nvSpPr>
          <p:cNvPr id="130" name="TextBox 129"/>
          <p:cNvSpPr txBox="1"/>
          <p:nvPr/>
        </p:nvSpPr>
        <p:spPr>
          <a:xfrm rot="2393896">
            <a:off x="6925152" y="2056071"/>
            <a:ext cx="70991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9</a:t>
            </a:r>
            <a:r>
              <a:rPr lang="en-US" sz="17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%</a:t>
            </a:r>
            <a:endParaRPr lang="en-US" sz="17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 rot="2393896">
            <a:off x="6595115" y="2428849"/>
            <a:ext cx="70991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31%</a:t>
            </a:r>
            <a:endParaRPr lang="en-US" sz="17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 rot="2393896">
            <a:off x="6316666" y="2812372"/>
            <a:ext cx="70991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35%</a:t>
            </a:r>
            <a:endParaRPr lang="en-US" sz="17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 rot="2393896">
            <a:off x="5988143" y="3175001"/>
            <a:ext cx="70991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12%</a:t>
            </a:r>
            <a:endParaRPr lang="en-US" sz="17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438813" y="4397029"/>
            <a:ext cx="569387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rgbClr val="FEFEFE"/>
                </a:solidFill>
                <a:latin typeface="FontAwesome" pitchFamily="2" charset="0"/>
              </a:rPr>
              <a:t>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3546150" y="3302762"/>
            <a:ext cx="404278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rgbClr val="FEFEFE"/>
                </a:solidFill>
                <a:latin typeface="FontAwesome" pitchFamily="2" charset="0"/>
              </a:rPr>
              <a:t></a:t>
            </a:r>
            <a:endParaRPr lang="en-US" sz="3000" dirty="0">
              <a:solidFill>
                <a:srgbClr val="FEFEFE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448510" y="3061189"/>
            <a:ext cx="1646542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12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were example text</a:t>
            </a:r>
            <a:endParaRPr lang="en-US" sz="12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500920" y="3562198"/>
            <a:ext cx="1583284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 fruitful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example saying fruitful.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448510" y="4337097"/>
            <a:ext cx="1646542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200" b="1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1200" b="1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were example text</a:t>
            </a:r>
            <a:endParaRPr lang="en-US" sz="1200" b="1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500920" y="4838106"/>
            <a:ext cx="1583284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 fruitful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example saying fruitful.</a:t>
            </a:r>
          </a:p>
        </p:txBody>
      </p:sp>
      <p:sp>
        <p:nvSpPr>
          <p:cNvPr id="142" name="Oval 141"/>
          <p:cNvSpPr/>
          <p:nvPr/>
        </p:nvSpPr>
        <p:spPr>
          <a:xfrm>
            <a:off x="9000949" y="2239630"/>
            <a:ext cx="335748" cy="335748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9000949" y="2671397"/>
            <a:ext cx="335748" cy="335748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9000949" y="3127372"/>
            <a:ext cx="335748" cy="335748"/>
          </a:xfrm>
          <a:prstGeom prst="ellipse">
            <a:avLst/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9430294" y="2209674"/>
            <a:ext cx="1571830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god air fish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land darkness.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022245" y="2268776"/>
            <a:ext cx="282090" cy="2308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1</a:t>
            </a:r>
            <a:endParaRPr lang="en-US" sz="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022245" y="2691849"/>
            <a:ext cx="282090" cy="2308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</a:t>
            </a:r>
            <a:endParaRPr lang="en-US" sz="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022245" y="3147824"/>
            <a:ext cx="282090" cy="2308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3</a:t>
            </a:r>
            <a:endParaRPr lang="en-US" sz="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430294" y="2650102"/>
            <a:ext cx="1511388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god air fish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land darkness.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430294" y="3103164"/>
            <a:ext cx="1307181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god air fish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land darkness.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9000949" y="3600490"/>
            <a:ext cx="335748" cy="335748"/>
          </a:xfrm>
          <a:prstGeom prst="ellipse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9430294" y="3570534"/>
            <a:ext cx="1571830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god air fish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land darkness.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9022245" y="3629636"/>
            <a:ext cx="282090" cy="2308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4</a:t>
            </a:r>
            <a:endParaRPr lang="en-US" sz="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646041" y="5074730"/>
            <a:ext cx="2496878" cy="71558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first.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god air fish land.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Darkness.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saying fruitful were hath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waters.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772369" y="4488297"/>
            <a:ext cx="1370550" cy="50783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 smtClean="0"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900" b="1" dirty="0">
                <a:latin typeface="Montserrat" charset="0"/>
                <a:ea typeface="Montserrat" charset="0"/>
                <a:cs typeface="Montserrat" charset="0"/>
              </a:rPr>
              <a:t>were hath waters </a:t>
            </a:r>
            <a:r>
              <a:rPr lang="en-US" sz="900" b="1" dirty="0" smtClean="0">
                <a:latin typeface="Montserrat" charset="0"/>
                <a:ea typeface="Montserrat" charset="0"/>
                <a:cs typeface="Montserrat" charset="0"/>
              </a:rPr>
              <a:t>divided</a:t>
            </a:r>
            <a:endParaRPr lang="en-US" sz="9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646041" y="4413294"/>
            <a:ext cx="117737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83%</a:t>
            </a:r>
            <a:endParaRPr lang="en-US" sz="3500" b="1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8740225" y="1980770"/>
            <a:ext cx="2307265" cy="2232838"/>
          </a:xfrm>
          <a:prstGeom prst="roundRect">
            <a:avLst>
              <a:gd name="adj" fmla="val 6290"/>
            </a:avLst>
          </a:prstGeom>
          <a:noFill/>
          <a:ln w="381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4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48" grpId="0" bldLvl="0" animBg="1"/>
      <p:bldP spid="52" grpId="0" bldLvl="0" animBg="1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40" grpId="0"/>
      <p:bldP spid="141" grpId="0"/>
      <p:bldP spid="142" grpId="0" bldLvl="0" animBg="1"/>
      <p:bldP spid="143" grpId="0" bldLvl="0" animBg="1"/>
      <p:bldP spid="144" grpId="0" bldLvl="0" animBg="1"/>
      <p:bldP spid="145" grpId="0"/>
      <p:bldP spid="146" grpId="0"/>
      <p:bldP spid="147" grpId="0"/>
      <p:bldP spid="148" grpId="0"/>
      <p:bldP spid="149" grpId="0"/>
      <p:bldP spid="150" grpId="0"/>
      <p:bldP spid="151" grpId="0" bldLvl="0" animBg="1"/>
      <p:bldP spid="152" grpId="0"/>
      <p:bldP spid="153" grpId="0"/>
      <p:bldP spid="154" grpId="0"/>
      <p:bldP spid="155" grpId="0"/>
      <p:bldP spid="156" grpId="0"/>
      <p:bldP spid="157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087977" y="4099815"/>
            <a:ext cx="5099632" cy="2642850"/>
            <a:chOff x="6913980" y="3201803"/>
            <a:chExt cx="3124130" cy="1619063"/>
          </a:xfrm>
          <a:effectLst>
            <a:outerShdw blurRad="50800" dist="101600" dir="5640000" algn="t" rotWithShape="0">
              <a:prstClr val="black">
                <a:alpha val="15000"/>
              </a:prstClr>
            </a:outerShdw>
          </a:effectLst>
        </p:grpSpPr>
        <p:sp>
          <p:nvSpPr>
            <p:cNvPr id="20" name="Shape 12"/>
            <p:cNvSpPr/>
            <p:nvPr/>
          </p:nvSpPr>
          <p:spPr>
            <a:xfrm>
              <a:off x="6913980" y="3488884"/>
              <a:ext cx="3124130" cy="13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911"/>
                  </a:moveTo>
                  <a:lnTo>
                    <a:pt x="10377" y="21600"/>
                  </a:lnTo>
                  <a:lnTo>
                    <a:pt x="21600" y="14635"/>
                  </a:lnTo>
                  <a:lnTo>
                    <a:pt x="11291" y="0"/>
                  </a:lnTo>
                  <a:cubicBezTo>
                    <a:pt x="11291" y="0"/>
                    <a:pt x="0" y="5911"/>
                    <a:pt x="0" y="5911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1" name="Shape 13"/>
            <p:cNvSpPr/>
            <p:nvPr/>
          </p:nvSpPr>
          <p:spPr>
            <a:xfrm>
              <a:off x="6913980" y="3555210"/>
              <a:ext cx="1500942" cy="1265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5123"/>
                  </a:lnTo>
                  <a:lnTo>
                    <a:pt x="21600" y="21600"/>
                  </a:lnTo>
                  <a:lnTo>
                    <a:pt x="21600" y="16477"/>
                  </a:lnTo>
                  <a:cubicBezTo>
                    <a:pt x="21600" y="1647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2" name="Shape 14"/>
            <p:cNvSpPr/>
            <p:nvPr/>
          </p:nvSpPr>
          <p:spPr>
            <a:xfrm>
              <a:off x="8410004" y="4107929"/>
              <a:ext cx="1533061" cy="675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380"/>
                  </a:moveTo>
                  <a:lnTo>
                    <a:pt x="21600" y="0"/>
                  </a:lnTo>
                  <a:lnTo>
                    <a:pt x="0" y="13122"/>
                  </a:lnTo>
                  <a:lnTo>
                    <a:pt x="0" y="21600"/>
                  </a:lnTo>
                  <a:cubicBezTo>
                    <a:pt x="0" y="21600"/>
                    <a:pt x="21600" y="8380"/>
                    <a:pt x="21600" y="8380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3" name="Shape 15"/>
            <p:cNvSpPr/>
            <p:nvPr/>
          </p:nvSpPr>
          <p:spPr>
            <a:xfrm>
              <a:off x="6913980" y="3201803"/>
              <a:ext cx="3124130" cy="1329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911"/>
                  </a:moveTo>
                  <a:lnTo>
                    <a:pt x="10377" y="21600"/>
                  </a:lnTo>
                  <a:lnTo>
                    <a:pt x="21600" y="14636"/>
                  </a:lnTo>
                  <a:lnTo>
                    <a:pt x="11291" y="0"/>
                  </a:lnTo>
                  <a:cubicBezTo>
                    <a:pt x="11291" y="0"/>
                    <a:pt x="0" y="5911"/>
                    <a:pt x="0" y="59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939881" y="4553563"/>
            <a:ext cx="5099632" cy="2642850"/>
            <a:chOff x="6913980" y="3201803"/>
            <a:chExt cx="3124130" cy="1619063"/>
          </a:xfrm>
          <a:effectLst>
            <a:outerShdw blurRad="50800" dist="101600" dir="5640000" algn="t" rotWithShape="0">
              <a:prstClr val="black">
                <a:alpha val="15000"/>
              </a:prstClr>
            </a:outerShdw>
          </a:effectLst>
        </p:grpSpPr>
        <p:sp>
          <p:nvSpPr>
            <p:cNvPr id="15" name="Shape 12"/>
            <p:cNvSpPr/>
            <p:nvPr/>
          </p:nvSpPr>
          <p:spPr>
            <a:xfrm>
              <a:off x="6913980" y="3488884"/>
              <a:ext cx="3124130" cy="13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911"/>
                  </a:moveTo>
                  <a:lnTo>
                    <a:pt x="10377" y="21600"/>
                  </a:lnTo>
                  <a:lnTo>
                    <a:pt x="21600" y="14635"/>
                  </a:lnTo>
                  <a:lnTo>
                    <a:pt x="11291" y="0"/>
                  </a:lnTo>
                  <a:cubicBezTo>
                    <a:pt x="11291" y="0"/>
                    <a:pt x="0" y="5911"/>
                    <a:pt x="0" y="591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6" name="Shape 13"/>
            <p:cNvSpPr/>
            <p:nvPr/>
          </p:nvSpPr>
          <p:spPr>
            <a:xfrm>
              <a:off x="6913980" y="3555210"/>
              <a:ext cx="1500942" cy="1265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5123"/>
                  </a:lnTo>
                  <a:lnTo>
                    <a:pt x="21600" y="21600"/>
                  </a:lnTo>
                  <a:lnTo>
                    <a:pt x="21600" y="16477"/>
                  </a:lnTo>
                  <a:cubicBezTo>
                    <a:pt x="21600" y="1647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" name="Shape 14"/>
            <p:cNvSpPr/>
            <p:nvPr/>
          </p:nvSpPr>
          <p:spPr>
            <a:xfrm>
              <a:off x="8410004" y="4107929"/>
              <a:ext cx="1533061" cy="675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380"/>
                  </a:moveTo>
                  <a:lnTo>
                    <a:pt x="21600" y="0"/>
                  </a:lnTo>
                  <a:lnTo>
                    <a:pt x="0" y="13122"/>
                  </a:lnTo>
                  <a:lnTo>
                    <a:pt x="0" y="21600"/>
                  </a:lnTo>
                  <a:cubicBezTo>
                    <a:pt x="0" y="21600"/>
                    <a:pt x="21600" y="8380"/>
                    <a:pt x="21600" y="8380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" name="Shape 15"/>
            <p:cNvSpPr/>
            <p:nvPr/>
          </p:nvSpPr>
          <p:spPr>
            <a:xfrm>
              <a:off x="6913980" y="3201803"/>
              <a:ext cx="3124130" cy="1329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911"/>
                  </a:moveTo>
                  <a:lnTo>
                    <a:pt x="10377" y="21600"/>
                  </a:lnTo>
                  <a:lnTo>
                    <a:pt x="21600" y="14636"/>
                  </a:lnTo>
                  <a:lnTo>
                    <a:pt x="11291" y="0"/>
                  </a:lnTo>
                  <a:cubicBezTo>
                    <a:pt x="11291" y="0"/>
                    <a:pt x="0" y="5911"/>
                    <a:pt x="0" y="5911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11736" y="3414819"/>
            <a:ext cx="4828311" cy="2498217"/>
            <a:chOff x="4482815" y="5446950"/>
            <a:chExt cx="3129148" cy="1619057"/>
          </a:xfrm>
          <a:effectLst>
            <a:outerShdw dist="101600" dir="5400000" algn="t" rotWithShape="0">
              <a:prstClr val="black">
                <a:alpha val="25000"/>
              </a:prstClr>
            </a:outerShdw>
          </a:effectLst>
        </p:grpSpPr>
        <p:sp>
          <p:nvSpPr>
            <p:cNvPr id="11" name="Shape 8"/>
            <p:cNvSpPr/>
            <p:nvPr/>
          </p:nvSpPr>
          <p:spPr>
            <a:xfrm>
              <a:off x="4482815" y="5734031"/>
              <a:ext cx="3124124" cy="1329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911"/>
                  </a:moveTo>
                  <a:lnTo>
                    <a:pt x="10377" y="21600"/>
                  </a:lnTo>
                  <a:lnTo>
                    <a:pt x="21600" y="14636"/>
                  </a:lnTo>
                  <a:lnTo>
                    <a:pt x="11291" y="0"/>
                  </a:lnTo>
                  <a:cubicBezTo>
                    <a:pt x="11291" y="0"/>
                    <a:pt x="0" y="5911"/>
                    <a:pt x="0" y="591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2" name="Shape 9"/>
            <p:cNvSpPr/>
            <p:nvPr/>
          </p:nvSpPr>
          <p:spPr>
            <a:xfrm>
              <a:off x="4482815" y="5800357"/>
              <a:ext cx="1500943" cy="126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5123"/>
                  </a:lnTo>
                  <a:lnTo>
                    <a:pt x="21600" y="21600"/>
                  </a:lnTo>
                  <a:lnTo>
                    <a:pt x="21600" y="16477"/>
                  </a:lnTo>
                  <a:cubicBezTo>
                    <a:pt x="21600" y="1647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3" name="Shape 10"/>
            <p:cNvSpPr/>
            <p:nvPr/>
          </p:nvSpPr>
          <p:spPr>
            <a:xfrm>
              <a:off x="5986209" y="6353076"/>
              <a:ext cx="1533066" cy="675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380"/>
                  </a:moveTo>
                  <a:lnTo>
                    <a:pt x="21600" y="0"/>
                  </a:lnTo>
                  <a:lnTo>
                    <a:pt x="0" y="13122"/>
                  </a:lnTo>
                  <a:lnTo>
                    <a:pt x="0" y="21600"/>
                  </a:lnTo>
                  <a:cubicBezTo>
                    <a:pt x="0" y="21600"/>
                    <a:pt x="21600" y="8380"/>
                    <a:pt x="21600" y="8380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" name="Shape 11"/>
            <p:cNvSpPr/>
            <p:nvPr/>
          </p:nvSpPr>
          <p:spPr>
            <a:xfrm>
              <a:off x="4487839" y="5446950"/>
              <a:ext cx="3124124" cy="1329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911"/>
                  </a:moveTo>
                  <a:lnTo>
                    <a:pt x="10377" y="21600"/>
                  </a:lnTo>
                  <a:lnTo>
                    <a:pt x="21600" y="14636"/>
                  </a:lnTo>
                  <a:lnTo>
                    <a:pt x="11291" y="0"/>
                  </a:lnTo>
                  <a:cubicBezTo>
                    <a:pt x="11291" y="0"/>
                    <a:pt x="0" y="5911"/>
                    <a:pt x="0" y="5911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89292" y="3404927"/>
            <a:ext cx="3446726" cy="1802421"/>
            <a:chOff x="7107934" y="786594"/>
            <a:chExt cx="3129142" cy="1636349"/>
          </a:xfrm>
          <a:effectLst>
            <a:outerShdw dist="88900" dir="5340000" algn="t" rotWithShape="0">
              <a:prstClr val="black">
                <a:alpha val="15000"/>
              </a:prstClr>
            </a:outerShdw>
          </a:effectLst>
        </p:grpSpPr>
        <p:sp>
          <p:nvSpPr>
            <p:cNvPr id="7" name="Shape 16"/>
            <p:cNvSpPr/>
            <p:nvPr/>
          </p:nvSpPr>
          <p:spPr>
            <a:xfrm>
              <a:off x="7112958" y="1093771"/>
              <a:ext cx="3124118" cy="1329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911"/>
                  </a:moveTo>
                  <a:lnTo>
                    <a:pt x="10377" y="21600"/>
                  </a:lnTo>
                  <a:lnTo>
                    <a:pt x="21600" y="14635"/>
                  </a:lnTo>
                  <a:lnTo>
                    <a:pt x="11291" y="0"/>
                  </a:lnTo>
                  <a:cubicBezTo>
                    <a:pt x="11291" y="0"/>
                    <a:pt x="0" y="5911"/>
                    <a:pt x="0" y="591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" name="Shape 17"/>
            <p:cNvSpPr/>
            <p:nvPr/>
          </p:nvSpPr>
          <p:spPr>
            <a:xfrm>
              <a:off x="7112958" y="1152727"/>
              <a:ext cx="1500936" cy="1265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5123"/>
                  </a:lnTo>
                  <a:lnTo>
                    <a:pt x="21600" y="21600"/>
                  </a:lnTo>
                  <a:lnTo>
                    <a:pt x="21600" y="16477"/>
                  </a:lnTo>
                  <a:cubicBezTo>
                    <a:pt x="21600" y="16477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77000">
                  <a:schemeClr val="accent4">
                    <a:lumMod val="75000"/>
                  </a:schemeClr>
                </a:gs>
                <a:gs pos="28000">
                  <a:schemeClr val="accent4">
                    <a:lumMod val="50000"/>
                  </a:schemeClr>
                </a:gs>
              </a:gsLst>
              <a:lin ang="18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" name="Shape 18"/>
            <p:cNvSpPr/>
            <p:nvPr/>
          </p:nvSpPr>
          <p:spPr>
            <a:xfrm>
              <a:off x="8608983" y="1712815"/>
              <a:ext cx="1533066" cy="675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380"/>
                  </a:moveTo>
                  <a:lnTo>
                    <a:pt x="21600" y="0"/>
                  </a:lnTo>
                  <a:lnTo>
                    <a:pt x="0" y="13122"/>
                  </a:lnTo>
                  <a:lnTo>
                    <a:pt x="0" y="21600"/>
                  </a:lnTo>
                  <a:cubicBezTo>
                    <a:pt x="0" y="21600"/>
                    <a:pt x="21600" y="8380"/>
                    <a:pt x="21600" y="8380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0" name="Shape 19"/>
            <p:cNvSpPr/>
            <p:nvPr/>
          </p:nvSpPr>
          <p:spPr>
            <a:xfrm>
              <a:off x="7107934" y="786594"/>
              <a:ext cx="3124118" cy="1329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911"/>
                  </a:moveTo>
                  <a:lnTo>
                    <a:pt x="10377" y="21600"/>
                  </a:lnTo>
                  <a:lnTo>
                    <a:pt x="21600" y="14636"/>
                  </a:lnTo>
                  <a:lnTo>
                    <a:pt x="11291" y="0"/>
                  </a:lnTo>
                  <a:cubicBezTo>
                    <a:pt x="11291" y="0"/>
                    <a:pt x="0" y="5911"/>
                    <a:pt x="0" y="5911"/>
                  </a:cubicBezTo>
                  <a:close/>
                </a:path>
              </a:pathLst>
            </a:custGeom>
            <a:gradFill>
              <a:gsLst>
                <a:gs pos="28000">
                  <a:schemeClr val="accent4">
                    <a:lumMod val="75000"/>
                  </a:schemeClr>
                </a:gs>
                <a:gs pos="60000">
                  <a:schemeClr val="accent4"/>
                </a:gs>
              </a:gsLst>
              <a:lin ang="42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213755" y="5294930"/>
            <a:ext cx="596598" cy="5941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latin typeface="FontAwesome" pitchFamily="2" charset="0"/>
              </a:rPr>
              <a:t></a:t>
            </a:r>
            <a:endParaRPr lang="en-US" sz="3500" dirty="0">
              <a:solidFill>
                <a:srgbClr val="FEFEF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24168" y="3589582"/>
            <a:ext cx="415444" cy="5941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latin typeface="FontAwesome" pitchFamily="2" charset="0"/>
              </a:rPr>
              <a:t></a:t>
            </a:r>
            <a:endParaRPr lang="en-US" sz="3500" dirty="0">
              <a:solidFill>
                <a:srgbClr val="FEFEF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69811" y="3735036"/>
            <a:ext cx="656982" cy="5941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latin typeface="FontAwesome" pitchFamily="2" charset="0"/>
              </a:rPr>
              <a:t></a:t>
            </a:r>
            <a:endParaRPr lang="en-US" sz="3500" dirty="0">
              <a:solidFill>
                <a:srgbClr val="FEFEF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00088" y="5173333"/>
            <a:ext cx="475829" cy="5941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latin typeface="FontAwesome" pitchFamily="2" charset="0"/>
              </a:rPr>
              <a:t></a:t>
            </a:r>
            <a:endParaRPr lang="en-US" sz="3500" dirty="0">
              <a:solidFill>
                <a:srgbClr val="FEFEF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Pictorial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9682747" y="2421255"/>
            <a:ext cx="1092020" cy="989956"/>
            <a:chOff x="6236384" y="4680624"/>
            <a:chExt cx="1962910" cy="1779449"/>
          </a:xfrm>
        </p:grpSpPr>
        <p:grpSp>
          <p:nvGrpSpPr>
            <p:cNvPr id="33" name="Group 32"/>
            <p:cNvGrpSpPr/>
            <p:nvPr/>
          </p:nvGrpSpPr>
          <p:grpSpPr>
            <a:xfrm>
              <a:off x="6692829" y="4680624"/>
              <a:ext cx="1506465" cy="1718884"/>
              <a:chOff x="9113718" y="2346187"/>
              <a:chExt cx="1080974" cy="1233398"/>
            </a:xfrm>
          </p:grpSpPr>
          <p:sp>
            <p:nvSpPr>
              <p:cNvPr id="34" name="Shape 40"/>
              <p:cNvSpPr/>
              <p:nvPr/>
            </p:nvSpPr>
            <p:spPr>
              <a:xfrm>
                <a:off x="9653171" y="3270963"/>
                <a:ext cx="106312" cy="308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147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2041" y="0"/>
                    </a:lnTo>
                    <a:cubicBezTo>
                      <a:pt x="12041" y="0"/>
                      <a:pt x="5147" y="0"/>
                      <a:pt x="5147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35" name="Shape 41"/>
              <p:cNvSpPr/>
              <p:nvPr/>
            </p:nvSpPr>
            <p:spPr>
              <a:xfrm>
                <a:off x="9113718" y="2346187"/>
                <a:ext cx="1073649" cy="991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95" h="19043" extrusionOk="0">
                    <a:moveTo>
                      <a:pt x="10342" y="247"/>
                    </a:moveTo>
                    <a:cubicBezTo>
                      <a:pt x="5819" y="-294"/>
                      <a:pt x="271" y="2381"/>
                      <a:pt x="6" y="9270"/>
                    </a:cubicBezTo>
                    <a:cubicBezTo>
                      <a:pt x="-259" y="17493"/>
                      <a:pt x="8885" y="20514"/>
                      <a:pt x="11800" y="18381"/>
                    </a:cubicBezTo>
                    <a:cubicBezTo>
                      <a:pt x="13258" y="18914"/>
                      <a:pt x="19486" y="18514"/>
                      <a:pt x="20413" y="10781"/>
                    </a:cubicBezTo>
                    <a:cubicBezTo>
                      <a:pt x="21341" y="3047"/>
                      <a:pt x="14185" y="-1086"/>
                      <a:pt x="10342" y="24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36" name="Shape 42"/>
              <p:cNvSpPr/>
              <p:nvPr/>
            </p:nvSpPr>
            <p:spPr>
              <a:xfrm>
                <a:off x="9662804" y="2346187"/>
                <a:ext cx="531888" cy="965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40" h="20024" extrusionOk="0">
                    <a:moveTo>
                      <a:pt x="0" y="267"/>
                    </a:moveTo>
                    <a:lnTo>
                      <a:pt x="2863" y="19851"/>
                    </a:lnTo>
                    <a:cubicBezTo>
                      <a:pt x="5725" y="20427"/>
                      <a:pt x="17957" y="19995"/>
                      <a:pt x="19778" y="11643"/>
                    </a:cubicBezTo>
                    <a:cubicBezTo>
                      <a:pt x="21600" y="3291"/>
                      <a:pt x="7547" y="-1173"/>
                      <a:pt x="0" y="26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236384" y="4996259"/>
              <a:ext cx="1227166" cy="1463814"/>
              <a:chOff x="8786193" y="2529215"/>
              <a:chExt cx="880561" cy="1050370"/>
            </a:xfrm>
          </p:grpSpPr>
          <p:sp>
            <p:nvSpPr>
              <p:cNvPr id="38" name="Shape 43"/>
              <p:cNvSpPr/>
              <p:nvPr/>
            </p:nvSpPr>
            <p:spPr>
              <a:xfrm>
                <a:off x="9219682" y="3270963"/>
                <a:ext cx="106314" cy="308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147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2041" y="0"/>
                    </a:lnTo>
                    <a:cubicBezTo>
                      <a:pt x="12041" y="0"/>
                      <a:pt x="5147" y="0"/>
                      <a:pt x="5147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39" name="Shape 44"/>
              <p:cNvSpPr/>
              <p:nvPr/>
            </p:nvSpPr>
            <p:spPr>
              <a:xfrm>
                <a:off x="8786193" y="2529215"/>
                <a:ext cx="880561" cy="8131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95" h="19043" extrusionOk="0">
                    <a:moveTo>
                      <a:pt x="10342" y="247"/>
                    </a:moveTo>
                    <a:cubicBezTo>
                      <a:pt x="5819" y="-294"/>
                      <a:pt x="271" y="2381"/>
                      <a:pt x="6" y="9270"/>
                    </a:cubicBezTo>
                    <a:cubicBezTo>
                      <a:pt x="-259" y="17493"/>
                      <a:pt x="8885" y="20514"/>
                      <a:pt x="11800" y="18381"/>
                    </a:cubicBezTo>
                    <a:cubicBezTo>
                      <a:pt x="13258" y="18914"/>
                      <a:pt x="19486" y="18514"/>
                      <a:pt x="20413" y="10781"/>
                    </a:cubicBezTo>
                    <a:cubicBezTo>
                      <a:pt x="21341" y="3047"/>
                      <a:pt x="14185" y="-1086"/>
                      <a:pt x="10342" y="247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40" name="Shape 45"/>
              <p:cNvSpPr/>
              <p:nvPr/>
            </p:nvSpPr>
            <p:spPr>
              <a:xfrm>
                <a:off x="9229315" y="2529215"/>
                <a:ext cx="436230" cy="791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40" h="20024" extrusionOk="0">
                    <a:moveTo>
                      <a:pt x="0" y="267"/>
                    </a:moveTo>
                    <a:lnTo>
                      <a:pt x="2863" y="19851"/>
                    </a:lnTo>
                    <a:cubicBezTo>
                      <a:pt x="5725" y="20427"/>
                      <a:pt x="17957" y="19995"/>
                      <a:pt x="19778" y="11643"/>
                    </a:cubicBezTo>
                    <a:cubicBezTo>
                      <a:pt x="21600" y="3291"/>
                      <a:pt x="7547" y="-1173"/>
                      <a:pt x="0" y="267"/>
                    </a:cubicBezTo>
                    <a:close/>
                  </a:path>
                </a:pathLst>
              </a:custGeom>
              <a:solidFill>
                <a:schemeClr val="accent3">
                  <a:alpha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7582741" y="2576807"/>
            <a:ext cx="1273514" cy="838062"/>
            <a:chOff x="7521676" y="3042823"/>
            <a:chExt cx="1435081" cy="944386"/>
          </a:xfrm>
        </p:grpSpPr>
        <p:grpSp>
          <p:nvGrpSpPr>
            <p:cNvPr id="48" name="Group 47"/>
            <p:cNvGrpSpPr/>
            <p:nvPr/>
          </p:nvGrpSpPr>
          <p:grpSpPr>
            <a:xfrm>
              <a:off x="8149831" y="3042823"/>
              <a:ext cx="806926" cy="925958"/>
              <a:chOff x="3466982" y="178658"/>
              <a:chExt cx="4652048" cy="5338266"/>
            </a:xfrm>
          </p:grpSpPr>
          <p:sp>
            <p:nvSpPr>
              <p:cNvPr id="63" name="Shape 86"/>
              <p:cNvSpPr/>
              <p:nvPr/>
            </p:nvSpPr>
            <p:spPr>
              <a:xfrm>
                <a:off x="3471795" y="195991"/>
                <a:ext cx="4647235" cy="5319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62" y="1470"/>
                    </a:moveTo>
                    <a:lnTo>
                      <a:pt x="21600" y="1412"/>
                    </a:lnTo>
                    <a:lnTo>
                      <a:pt x="21562" y="1393"/>
                    </a:lnTo>
                    <a:lnTo>
                      <a:pt x="21562" y="1393"/>
                    </a:lnTo>
                    <a:lnTo>
                      <a:pt x="21562" y="1393"/>
                    </a:lnTo>
                    <a:lnTo>
                      <a:pt x="21525" y="1374"/>
                    </a:lnTo>
                    <a:lnTo>
                      <a:pt x="21515" y="1388"/>
                    </a:lnTo>
                    <a:lnTo>
                      <a:pt x="6698" y="0"/>
                    </a:lnTo>
                    <a:lnTo>
                      <a:pt x="39" y="5647"/>
                    </a:lnTo>
                    <a:lnTo>
                      <a:pt x="9" y="5644"/>
                    </a:lnTo>
                    <a:lnTo>
                      <a:pt x="4" y="5677"/>
                    </a:lnTo>
                    <a:lnTo>
                      <a:pt x="4" y="5677"/>
                    </a:lnTo>
                    <a:lnTo>
                      <a:pt x="4" y="5677"/>
                    </a:lnTo>
                    <a:lnTo>
                      <a:pt x="0" y="5710"/>
                    </a:lnTo>
                    <a:lnTo>
                      <a:pt x="7" y="5748"/>
                    </a:lnTo>
                    <a:lnTo>
                      <a:pt x="505" y="19525"/>
                    </a:lnTo>
                    <a:lnTo>
                      <a:pt x="17506" y="21595"/>
                    </a:lnTo>
                    <a:lnTo>
                      <a:pt x="17506" y="21600"/>
                    </a:lnTo>
                    <a:lnTo>
                      <a:pt x="17544" y="21600"/>
                    </a:lnTo>
                    <a:lnTo>
                      <a:pt x="17544" y="21600"/>
                    </a:lnTo>
                    <a:lnTo>
                      <a:pt x="17544" y="21600"/>
                    </a:lnTo>
                    <a:lnTo>
                      <a:pt x="17582" y="21600"/>
                    </a:lnTo>
                    <a:lnTo>
                      <a:pt x="17582" y="21535"/>
                    </a:lnTo>
                    <a:lnTo>
                      <a:pt x="21446" y="14935"/>
                    </a:lnTo>
                    <a:cubicBezTo>
                      <a:pt x="21446" y="14935"/>
                      <a:pt x="21562" y="1470"/>
                      <a:pt x="21562" y="1470"/>
                    </a:cubicBezTo>
                    <a:close/>
                  </a:path>
                </a:pathLst>
              </a:custGeom>
              <a:solidFill>
                <a:srgbClr val="010101">
                  <a:alpha val="4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64" name="Shape 87"/>
              <p:cNvSpPr/>
              <p:nvPr/>
            </p:nvSpPr>
            <p:spPr>
              <a:xfrm>
                <a:off x="3466982" y="178658"/>
                <a:ext cx="4638201" cy="1833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707" y="0"/>
                    </a:moveTo>
                    <a:lnTo>
                      <a:pt x="21600" y="4040"/>
                    </a:lnTo>
                    <a:lnTo>
                      <a:pt x="17574" y="21600"/>
                    </a:lnTo>
                    <a:lnTo>
                      <a:pt x="0" y="16465"/>
                    </a:lnTo>
                    <a:cubicBezTo>
                      <a:pt x="0" y="16465"/>
                      <a:pt x="6707" y="0"/>
                      <a:pt x="67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2400000" scaled="0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65" name="Shape 88"/>
              <p:cNvSpPr/>
              <p:nvPr/>
            </p:nvSpPr>
            <p:spPr>
              <a:xfrm>
                <a:off x="7241304" y="529129"/>
                <a:ext cx="864482" cy="49763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6472"/>
                    </a:moveTo>
                    <a:lnTo>
                      <a:pt x="21600" y="0"/>
                    </a:lnTo>
                    <a:lnTo>
                      <a:pt x="20974" y="14476"/>
                    </a:lnTo>
                    <a:lnTo>
                      <a:pt x="0" y="21600"/>
                    </a:lnTo>
                    <a:cubicBezTo>
                      <a:pt x="0" y="21600"/>
                      <a:pt x="0" y="6472"/>
                      <a:pt x="0" y="64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4800000" scaled="0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7214112" y="569917"/>
                <a:ext cx="880720" cy="1500403"/>
                <a:chOff x="7237905" y="525730"/>
                <a:chExt cx="880720" cy="1500403"/>
              </a:xfrm>
            </p:grpSpPr>
            <p:sp>
              <p:nvSpPr>
                <p:cNvPr id="72" name="Shape 89"/>
                <p:cNvSpPr/>
                <p:nvPr/>
              </p:nvSpPr>
              <p:spPr>
                <a:xfrm>
                  <a:off x="7241304" y="529129"/>
                  <a:ext cx="864482" cy="14909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9" y="20739"/>
                      </a:moveTo>
                      <a:lnTo>
                        <a:pt x="20066" y="861"/>
                      </a:lnTo>
                      <a:lnTo>
                        <a:pt x="21600" y="0"/>
                      </a:lnTo>
                      <a:lnTo>
                        <a:pt x="0" y="21600"/>
                      </a:lnTo>
                      <a:cubicBezTo>
                        <a:pt x="0" y="21600"/>
                        <a:pt x="189" y="20739"/>
                        <a:pt x="189" y="20739"/>
                      </a:cubicBezTo>
                      <a:close/>
                    </a:path>
                  </a:pathLst>
                </a:custGeom>
                <a:solidFill>
                  <a:srgbClr val="FEFEFE">
                    <a:alpha val="50000"/>
                  </a:srgb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73" name="Shape 90"/>
                <p:cNvSpPr/>
                <p:nvPr/>
              </p:nvSpPr>
              <p:spPr>
                <a:xfrm>
                  <a:off x="7237905" y="525730"/>
                  <a:ext cx="880720" cy="15004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98" y="21600"/>
                      </a:moveTo>
                      <a:lnTo>
                        <a:pt x="0" y="21464"/>
                      </a:lnTo>
                      <a:lnTo>
                        <a:pt x="21202" y="0"/>
                      </a:lnTo>
                      <a:lnTo>
                        <a:pt x="21600" y="136"/>
                      </a:lnTo>
                      <a:cubicBezTo>
                        <a:pt x="21600" y="136"/>
                        <a:pt x="398" y="21600"/>
                        <a:pt x="398" y="21600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  <p:sp>
            <p:nvSpPr>
              <p:cNvPr id="67" name="Shape 91"/>
              <p:cNvSpPr/>
              <p:nvPr/>
            </p:nvSpPr>
            <p:spPr>
              <a:xfrm>
                <a:off x="3466982" y="1580550"/>
                <a:ext cx="3773719" cy="3921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616" y="18785"/>
                    </a:lnTo>
                    <a:lnTo>
                      <a:pt x="0" y="0"/>
                    </a:lnTo>
                    <a:lnTo>
                      <a:pt x="21600" y="2401"/>
                    </a:lnTo>
                    <a:cubicBezTo>
                      <a:pt x="21600" y="2401"/>
                      <a:pt x="21600" y="21600"/>
                      <a:pt x="21600" y="216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18600000" scaled="0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68" name="Shape 92"/>
              <p:cNvSpPr/>
              <p:nvPr/>
            </p:nvSpPr>
            <p:spPr>
              <a:xfrm>
                <a:off x="3466982" y="1580550"/>
                <a:ext cx="3782786" cy="3929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507" y="21600"/>
                    </a:lnTo>
                    <a:lnTo>
                      <a:pt x="21507" y="2481"/>
                    </a:lnTo>
                    <a:lnTo>
                      <a:pt x="0" y="89"/>
                    </a:lnTo>
                    <a:lnTo>
                      <a:pt x="11" y="0"/>
                    </a:lnTo>
                    <a:lnTo>
                      <a:pt x="21600" y="2401"/>
                    </a:lnTo>
                    <a:cubicBezTo>
                      <a:pt x="21600" y="2401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bg2">
                  <a:alpha val="6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69" name="Shape 93"/>
              <p:cNvSpPr/>
              <p:nvPr/>
            </p:nvSpPr>
            <p:spPr>
              <a:xfrm>
                <a:off x="7197013" y="2038860"/>
                <a:ext cx="31289" cy="3478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088"/>
                    </a:moveTo>
                    <a:lnTo>
                      <a:pt x="0" y="2303"/>
                    </a:lnTo>
                    <a:lnTo>
                      <a:pt x="21600" y="0"/>
                    </a:lnTo>
                    <a:lnTo>
                      <a:pt x="21600" y="21600"/>
                    </a:lnTo>
                    <a:cubicBezTo>
                      <a:pt x="21600" y="21600"/>
                      <a:pt x="0" y="19088"/>
                      <a:pt x="0" y="19088"/>
                    </a:cubicBezTo>
                    <a:close/>
                  </a:path>
                </a:pathLst>
              </a:custGeom>
              <a:solidFill>
                <a:schemeClr val="bg2">
                  <a:alpha val="3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70" name="Shape 94"/>
              <p:cNvSpPr/>
              <p:nvPr/>
            </p:nvSpPr>
            <p:spPr>
              <a:xfrm>
                <a:off x="3466982" y="1597883"/>
                <a:ext cx="3766497" cy="492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" y="2546"/>
                    </a:moveTo>
                    <a:lnTo>
                      <a:pt x="21358" y="21600"/>
                    </a:lnTo>
                    <a:lnTo>
                      <a:pt x="21600" y="19096"/>
                    </a:lnTo>
                    <a:lnTo>
                      <a:pt x="0" y="0"/>
                    </a:lnTo>
                    <a:cubicBezTo>
                      <a:pt x="0" y="0"/>
                      <a:pt x="52" y="2546"/>
                      <a:pt x="52" y="2546"/>
                    </a:cubicBezTo>
                    <a:close/>
                  </a:path>
                </a:pathLst>
              </a:custGeom>
              <a:solidFill>
                <a:schemeClr val="bg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71" name="Shape 95"/>
              <p:cNvSpPr/>
              <p:nvPr/>
            </p:nvSpPr>
            <p:spPr>
              <a:xfrm>
                <a:off x="3466982" y="1639280"/>
                <a:ext cx="3716557" cy="445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92" y="21600"/>
                    </a:moveTo>
                    <a:lnTo>
                      <a:pt x="0" y="543"/>
                    </a:lnTo>
                    <a:lnTo>
                      <a:pt x="8" y="0"/>
                    </a:lnTo>
                    <a:lnTo>
                      <a:pt x="21600" y="21057"/>
                    </a:lnTo>
                    <a:cubicBezTo>
                      <a:pt x="21600" y="21057"/>
                      <a:pt x="21592" y="21600"/>
                      <a:pt x="21592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521676" y="3143435"/>
              <a:ext cx="1100366" cy="843774"/>
              <a:chOff x="2725083" y="5155477"/>
              <a:chExt cx="1767841" cy="1355605"/>
            </a:xfrm>
          </p:grpSpPr>
          <p:sp>
            <p:nvSpPr>
              <p:cNvPr id="86" name="Shape 75"/>
              <p:cNvSpPr/>
              <p:nvPr/>
            </p:nvSpPr>
            <p:spPr>
              <a:xfrm>
                <a:off x="3379580" y="5508228"/>
                <a:ext cx="822738" cy="10028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2" y="21600"/>
                    </a:moveTo>
                    <a:cubicBezTo>
                      <a:pt x="226" y="21589"/>
                      <a:pt x="300" y="21578"/>
                      <a:pt x="374" y="21567"/>
                    </a:cubicBezTo>
                    <a:cubicBezTo>
                      <a:pt x="481" y="21551"/>
                      <a:pt x="588" y="21535"/>
                      <a:pt x="695" y="21519"/>
                    </a:cubicBezTo>
                    <a:cubicBezTo>
                      <a:pt x="7295" y="20529"/>
                      <a:pt x="13895" y="19539"/>
                      <a:pt x="20495" y="18549"/>
                    </a:cubicBezTo>
                    <a:cubicBezTo>
                      <a:pt x="20602" y="18533"/>
                      <a:pt x="20709" y="18517"/>
                      <a:pt x="20816" y="18501"/>
                    </a:cubicBezTo>
                    <a:cubicBezTo>
                      <a:pt x="20870" y="18493"/>
                      <a:pt x="20924" y="18484"/>
                      <a:pt x="20978" y="18476"/>
                    </a:cubicBezTo>
                    <a:cubicBezTo>
                      <a:pt x="20980" y="18411"/>
                      <a:pt x="20982" y="18346"/>
                      <a:pt x="20984" y="18281"/>
                    </a:cubicBezTo>
                    <a:cubicBezTo>
                      <a:pt x="20987" y="18192"/>
                      <a:pt x="20991" y="18102"/>
                      <a:pt x="20993" y="18012"/>
                    </a:cubicBezTo>
                    <a:cubicBezTo>
                      <a:pt x="21193" y="12079"/>
                      <a:pt x="21393" y="6147"/>
                      <a:pt x="21593" y="214"/>
                    </a:cubicBezTo>
                    <a:cubicBezTo>
                      <a:pt x="21595" y="143"/>
                      <a:pt x="21598" y="71"/>
                      <a:pt x="21600" y="0"/>
                    </a:cubicBezTo>
                    <a:cubicBezTo>
                      <a:pt x="21544" y="5"/>
                      <a:pt x="21488" y="11"/>
                      <a:pt x="21432" y="16"/>
                    </a:cubicBezTo>
                    <a:cubicBezTo>
                      <a:pt x="21321" y="27"/>
                      <a:pt x="21210" y="38"/>
                      <a:pt x="21100" y="49"/>
                    </a:cubicBezTo>
                    <a:cubicBezTo>
                      <a:pt x="14254" y="717"/>
                      <a:pt x="7409" y="1384"/>
                      <a:pt x="563" y="2052"/>
                    </a:cubicBezTo>
                    <a:cubicBezTo>
                      <a:pt x="452" y="2063"/>
                      <a:pt x="341" y="2074"/>
                      <a:pt x="229" y="2085"/>
                    </a:cubicBezTo>
                    <a:cubicBezTo>
                      <a:pt x="153" y="2092"/>
                      <a:pt x="77" y="2100"/>
                      <a:pt x="0" y="2107"/>
                    </a:cubicBezTo>
                    <a:cubicBezTo>
                      <a:pt x="1" y="2183"/>
                      <a:pt x="1" y="2258"/>
                      <a:pt x="2" y="2333"/>
                    </a:cubicBezTo>
                    <a:cubicBezTo>
                      <a:pt x="51" y="8592"/>
                      <a:pt x="100" y="14851"/>
                      <a:pt x="149" y="21110"/>
                    </a:cubicBezTo>
                    <a:cubicBezTo>
                      <a:pt x="149" y="21205"/>
                      <a:pt x="150" y="21299"/>
                      <a:pt x="151" y="21394"/>
                    </a:cubicBezTo>
                    <a:cubicBezTo>
                      <a:pt x="151" y="21463"/>
                      <a:pt x="152" y="21531"/>
                      <a:pt x="152" y="216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18600000" scaled="0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87" name="Shape 76"/>
              <p:cNvSpPr/>
              <p:nvPr/>
            </p:nvSpPr>
            <p:spPr>
              <a:xfrm>
                <a:off x="2994154" y="5413690"/>
                <a:ext cx="393882" cy="1097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97" y="16021"/>
                    </a:moveTo>
                    <a:cubicBezTo>
                      <a:pt x="1073" y="16042"/>
                      <a:pt x="1150" y="16062"/>
                      <a:pt x="1226" y="16083"/>
                    </a:cubicBezTo>
                    <a:cubicBezTo>
                      <a:pt x="7789" y="17860"/>
                      <a:pt x="14352" y="19637"/>
                      <a:pt x="20915" y="21414"/>
                    </a:cubicBezTo>
                    <a:cubicBezTo>
                      <a:pt x="21049" y="21451"/>
                      <a:pt x="21183" y="21487"/>
                      <a:pt x="21318" y="21524"/>
                    </a:cubicBezTo>
                    <a:cubicBezTo>
                      <a:pt x="21412" y="21549"/>
                      <a:pt x="21506" y="21574"/>
                      <a:pt x="21600" y="21600"/>
                    </a:cubicBezTo>
                    <a:cubicBezTo>
                      <a:pt x="21599" y="21537"/>
                      <a:pt x="21598" y="21474"/>
                      <a:pt x="21597" y="21411"/>
                    </a:cubicBezTo>
                    <a:cubicBezTo>
                      <a:pt x="21596" y="21350"/>
                      <a:pt x="21595" y="21290"/>
                      <a:pt x="21594" y="21229"/>
                    </a:cubicBezTo>
                    <a:cubicBezTo>
                      <a:pt x="21491" y="15457"/>
                      <a:pt x="21387" y="9685"/>
                      <a:pt x="21284" y="3913"/>
                    </a:cubicBezTo>
                    <a:cubicBezTo>
                      <a:pt x="21283" y="3869"/>
                      <a:pt x="21282" y="3825"/>
                      <a:pt x="21282" y="3781"/>
                    </a:cubicBezTo>
                    <a:cubicBezTo>
                      <a:pt x="21184" y="3764"/>
                      <a:pt x="21087" y="3747"/>
                      <a:pt x="20990" y="3730"/>
                    </a:cubicBezTo>
                    <a:cubicBezTo>
                      <a:pt x="20851" y="3705"/>
                      <a:pt x="20713" y="3680"/>
                      <a:pt x="20574" y="3656"/>
                    </a:cubicBezTo>
                    <a:cubicBezTo>
                      <a:pt x="13795" y="2451"/>
                      <a:pt x="7016" y="1247"/>
                      <a:pt x="236" y="42"/>
                    </a:cubicBezTo>
                    <a:cubicBezTo>
                      <a:pt x="157" y="28"/>
                      <a:pt x="79" y="14"/>
                      <a:pt x="0" y="0"/>
                    </a:cubicBezTo>
                    <a:cubicBezTo>
                      <a:pt x="2" y="39"/>
                      <a:pt x="5" y="79"/>
                      <a:pt x="7" y="118"/>
                    </a:cubicBezTo>
                    <a:cubicBezTo>
                      <a:pt x="330" y="5308"/>
                      <a:pt x="654" y="10497"/>
                      <a:pt x="977" y="15687"/>
                    </a:cubicBezTo>
                    <a:cubicBezTo>
                      <a:pt x="980" y="15742"/>
                      <a:pt x="983" y="15796"/>
                      <a:pt x="987" y="15851"/>
                    </a:cubicBezTo>
                    <a:cubicBezTo>
                      <a:pt x="990" y="15908"/>
                      <a:pt x="994" y="15964"/>
                      <a:pt x="997" y="16021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4">
                      <a:lumMod val="50000"/>
                    </a:schemeClr>
                  </a:gs>
                  <a:gs pos="0">
                    <a:schemeClr val="accent4">
                      <a:lumMod val="75000"/>
                    </a:schemeClr>
                  </a:gs>
                </a:gsLst>
                <a:lin ang="18600000" scaled="0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88" name="Shape 77"/>
              <p:cNvSpPr/>
              <p:nvPr/>
            </p:nvSpPr>
            <p:spPr>
              <a:xfrm>
                <a:off x="2994154" y="5337282"/>
                <a:ext cx="1213651" cy="3228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645"/>
                    </a:moveTo>
                    <a:lnTo>
                      <a:pt x="10576" y="21600"/>
                    </a:lnTo>
                    <a:lnTo>
                      <a:pt x="6904" y="18039"/>
                    </a:lnTo>
                    <a:lnTo>
                      <a:pt x="0" y="5587"/>
                    </a:lnTo>
                    <a:lnTo>
                      <a:pt x="41" y="3726"/>
                    </a:lnTo>
                    <a:lnTo>
                      <a:pt x="13447" y="0"/>
                    </a:lnTo>
                    <a:lnTo>
                      <a:pt x="20495" y="3947"/>
                    </a:lnTo>
                    <a:cubicBezTo>
                      <a:pt x="20495" y="3947"/>
                      <a:pt x="21600" y="11645"/>
                      <a:pt x="21600" y="116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010101"/>
                  </a:gs>
                  <a:gs pos="63000">
                    <a:schemeClr val="accent4">
                      <a:lumMod val="50000"/>
                    </a:schemeClr>
                  </a:gs>
                </a:gsLst>
                <a:lin ang="15600000" scaled="0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89" name="Shape 78"/>
              <p:cNvSpPr/>
              <p:nvPr/>
            </p:nvSpPr>
            <p:spPr>
              <a:xfrm>
                <a:off x="3379580" y="5602767"/>
                <a:ext cx="816400" cy="358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5750" y="21600"/>
                    </a:lnTo>
                    <a:lnTo>
                      <a:pt x="21164" y="12829"/>
                    </a:lnTo>
                    <a:lnTo>
                      <a:pt x="21600" y="5783"/>
                    </a:lnTo>
                    <a:lnTo>
                      <a:pt x="8338" y="10745"/>
                    </a:lnTo>
                    <a:cubicBezTo>
                      <a:pt x="8338" y="1074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10101">
                  <a:alpha val="1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90" name="Shape 79"/>
              <p:cNvSpPr/>
              <p:nvPr/>
            </p:nvSpPr>
            <p:spPr>
              <a:xfrm>
                <a:off x="2994154" y="5537317"/>
                <a:ext cx="385676" cy="4006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581"/>
                    </a:moveTo>
                    <a:lnTo>
                      <a:pt x="14314" y="21600"/>
                    </a:lnTo>
                    <a:lnTo>
                      <a:pt x="92" y="11733"/>
                    </a:lnTo>
                    <a:lnTo>
                      <a:pt x="0" y="0"/>
                    </a:lnTo>
                    <a:cubicBezTo>
                      <a:pt x="0" y="0"/>
                      <a:pt x="21600" y="3581"/>
                      <a:pt x="21600" y="3581"/>
                    </a:cubicBezTo>
                    <a:close/>
                  </a:path>
                </a:pathLst>
              </a:custGeom>
              <a:solidFill>
                <a:srgbClr val="010101">
                  <a:alpha val="12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91" name="Shape 80"/>
              <p:cNvSpPr/>
              <p:nvPr/>
            </p:nvSpPr>
            <p:spPr>
              <a:xfrm>
                <a:off x="2754172" y="5155477"/>
                <a:ext cx="994622" cy="2592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189" y="21600"/>
                    </a:moveTo>
                    <a:cubicBezTo>
                      <a:pt x="5221" y="21587"/>
                      <a:pt x="5254" y="21574"/>
                      <a:pt x="5287" y="21562"/>
                    </a:cubicBezTo>
                    <a:cubicBezTo>
                      <a:pt x="5347" y="21538"/>
                      <a:pt x="5408" y="21514"/>
                      <a:pt x="5468" y="21490"/>
                    </a:cubicBezTo>
                    <a:cubicBezTo>
                      <a:pt x="5639" y="21423"/>
                      <a:pt x="5810" y="21356"/>
                      <a:pt x="5981" y="21288"/>
                    </a:cubicBezTo>
                    <a:cubicBezTo>
                      <a:pt x="7411" y="20726"/>
                      <a:pt x="8841" y="20163"/>
                      <a:pt x="10271" y="19600"/>
                    </a:cubicBezTo>
                    <a:cubicBezTo>
                      <a:pt x="12140" y="18864"/>
                      <a:pt x="14009" y="18128"/>
                      <a:pt x="15878" y="17393"/>
                    </a:cubicBezTo>
                    <a:cubicBezTo>
                      <a:pt x="17734" y="16663"/>
                      <a:pt x="19590" y="15931"/>
                      <a:pt x="21446" y="15202"/>
                    </a:cubicBezTo>
                    <a:cubicBezTo>
                      <a:pt x="21497" y="15181"/>
                      <a:pt x="21548" y="15161"/>
                      <a:pt x="21600" y="15141"/>
                    </a:cubicBezTo>
                    <a:cubicBezTo>
                      <a:pt x="21520" y="14867"/>
                      <a:pt x="21441" y="14594"/>
                      <a:pt x="21360" y="14320"/>
                    </a:cubicBezTo>
                    <a:cubicBezTo>
                      <a:pt x="20936" y="12865"/>
                      <a:pt x="20512" y="11410"/>
                      <a:pt x="20088" y="9955"/>
                    </a:cubicBezTo>
                    <a:cubicBezTo>
                      <a:pt x="19212" y="6952"/>
                      <a:pt x="18336" y="3949"/>
                      <a:pt x="17460" y="947"/>
                    </a:cubicBezTo>
                    <a:cubicBezTo>
                      <a:pt x="17427" y="833"/>
                      <a:pt x="17394" y="718"/>
                      <a:pt x="17360" y="603"/>
                    </a:cubicBezTo>
                    <a:cubicBezTo>
                      <a:pt x="17350" y="570"/>
                      <a:pt x="17341" y="536"/>
                      <a:pt x="17331" y="503"/>
                    </a:cubicBezTo>
                    <a:cubicBezTo>
                      <a:pt x="17314" y="445"/>
                      <a:pt x="17297" y="387"/>
                      <a:pt x="17280" y="330"/>
                    </a:cubicBezTo>
                    <a:cubicBezTo>
                      <a:pt x="17273" y="305"/>
                      <a:pt x="17266" y="281"/>
                      <a:pt x="17259" y="257"/>
                    </a:cubicBezTo>
                    <a:cubicBezTo>
                      <a:pt x="17234" y="171"/>
                      <a:pt x="17209" y="85"/>
                      <a:pt x="17184" y="0"/>
                    </a:cubicBezTo>
                    <a:cubicBezTo>
                      <a:pt x="17130" y="14"/>
                      <a:pt x="17077" y="27"/>
                      <a:pt x="17023" y="40"/>
                    </a:cubicBezTo>
                    <a:cubicBezTo>
                      <a:pt x="15150" y="503"/>
                      <a:pt x="13277" y="967"/>
                      <a:pt x="11404" y="1430"/>
                    </a:cubicBezTo>
                    <a:cubicBezTo>
                      <a:pt x="9529" y="1894"/>
                      <a:pt x="7654" y="2358"/>
                      <a:pt x="5779" y="2821"/>
                    </a:cubicBezTo>
                    <a:cubicBezTo>
                      <a:pt x="4130" y="3229"/>
                      <a:pt x="2480" y="3637"/>
                      <a:pt x="830" y="4045"/>
                    </a:cubicBezTo>
                    <a:cubicBezTo>
                      <a:pt x="651" y="4089"/>
                      <a:pt x="472" y="4133"/>
                      <a:pt x="292" y="4178"/>
                    </a:cubicBezTo>
                    <a:cubicBezTo>
                      <a:pt x="229" y="4194"/>
                      <a:pt x="166" y="4210"/>
                      <a:pt x="103" y="4225"/>
                    </a:cubicBezTo>
                    <a:cubicBezTo>
                      <a:pt x="69" y="4234"/>
                      <a:pt x="34" y="4242"/>
                      <a:pt x="0" y="4251"/>
                    </a:cubicBezTo>
                    <a:cubicBezTo>
                      <a:pt x="38" y="4376"/>
                      <a:pt x="75" y="4502"/>
                      <a:pt x="113" y="4628"/>
                    </a:cubicBezTo>
                    <a:cubicBezTo>
                      <a:pt x="144" y="4733"/>
                      <a:pt x="176" y="4838"/>
                      <a:pt x="207" y="4942"/>
                    </a:cubicBezTo>
                    <a:cubicBezTo>
                      <a:pt x="1611" y="9647"/>
                      <a:pt x="3017" y="14341"/>
                      <a:pt x="4423" y="19039"/>
                    </a:cubicBezTo>
                    <a:cubicBezTo>
                      <a:pt x="4584" y="19579"/>
                      <a:pt x="4746" y="20119"/>
                      <a:pt x="4907" y="20659"/>
                    </a:cubicBezTo>
                    <a:cubicBezTo>
                      <a:pt x="5001" y="20973"/>
                      <a:pt x="5095" y="21287"/>
                      <a:pt x="5189" y="21600"/>
                    </a:cubicBezTo>
                    <a:close/>
                  </a:path>
                </a:pathLst>
              </a:custGeom>
              <a:gradFill>
                <a:gsLst>
                  <a:gs pos="93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18600000" scaled="0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92" name="Shape 81"/>
              <p:cNvSpPr/>
              <p:nvPr/>
            </p:nvSpPr>
            <p:spPr>
              <a:xfrm>
                <a:off x="3750461" y="5333696"/>
                <a:ext cx="455100" cy="225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424"/>
                    </a:moveTo>
                    <a:lnTo>
                      <a:pt x="0" y="0"/>
                    </a:lnTo>
                    <a:lnTo>
                      <a:pt x="0" y="21600"/>
                    </a:lnTo>
                    <a:cubicBezTo>
                      <a:pt x="0" y="21600"/>
                      <a:pt x="21600" y="16424"/>
                      <a:pt x="21600" y="16424"/>
                    </a:cubicBezTo>
                    <a:close/>
                  </a:path>
                </a:pathLst>
              </a:custGeom>
              <a:solidFill>
                <a:srgbClr val="010101">
                  <a:alpha val="3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93" name="Shape 82"/>
              <p:cNvSpPr/>
              <p:nvPr/>
            </p:nvSpPr>
            <p:spPr>
              <a:xfrm>
                <a:off x="3750461" y="5155477"/>
                <a:ext cx="671820" cy="349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4" y="12310"/>
                    </a:moveTo>
                    <a:cubicBezTo>
                      <a:pt x="1877" y="12349"/>
                      <a:pt x="1931" y="12388"/>
                      <a:pt x="1984" y="12426"/>
                    </a:cubicBezTo>
                    <a:cubicBezTo>
                      <a:pt x="2030" y="12460"/>
                      <a:pt x="2076" y="12493"/>
                      <a:pt x="2121" y="12526"/>
                    </a:cubicBezTo>
                    <a:cubicBezTo>
                      <a:pt x="6126" y="15431"/>
                      <a:pt x="10131" y="18336"/>
                      <a:pt x="14136" y="21241"/>
                    </a:cubicBezTo>
                    <a:cubicBezTo>
                      <a:pt x="14225" y="21305"/>
                      <a:pt x="14314" y="21369"/>
                      <a:pt x="14402" y="21433"/>
                    </a:cubicBezTo>
                    <a:cubicBezTo>
                      <a:pt x="14479" y="21489"/>
                      <a:pt x="14555" y="21544"/>
                      <a:pt x="14632" y="21600"/>
                    </a:cubicBezTo>
                    <a:cubicBezTo>
                      <a:pt x="14675" y="21526"/>
                      <a:pt x="14718" y="21453"/>
                      <a:pt x="14761" y="21379"/>
                    </a:cubicBezTo>
                    <a:cubicBezTo>
                      <a:pt x="14818" y="21280"/>
                      <a:pt x="14876" y="21181"/>
                      <a:pt x="14933" y="21082"/>
                    </a:cubicBezTo>
                    <a:cubicBezTo>
                      <a:pt x="15403" y="20273"/>
                      <a:pt x="15873" y="19464"/>
                      <a:pt x="16342" y="18655"/>
                    </a:cubicBezTo>
                    <a:cubicBezTo>
                      <a:pt x="17725" y="16274"/>
                      <a:pt x="19108" y="13893"/>
                      <a:pt x="20491" y="11512"/>
                    </a:cubicBezTo>
                    <a:cubicBezTo>
                      <a:pt x="20775" y="11022"/>
                      <a:pt x="21060" y="10531"/>
                      <a:pt x="21345" y="10041"/>
                    </a:cubicBezTo>
                    <a:cubicBezTo>
                      <a:pt x="21430" y="9894"/>
                      <a:pt x="21515" y="9748"/>
                      <a:pt x="21600" y="9602"/>
                    </a:cubicBezTo>
                    <a:cubicBezTo>
                      <a:pt x="21527" y="9556"/>
                      <a:pt x="21454" y="9510"/>
                      <a:pt x="21382" y="9464"/>
                    </a:cubicBezTo>
                    <a:cubicBezTo>
                      <a:pt x="21061" y="9261"/>
                      <a:pt x="20740" y="9059"/>
                      <a:pt x="20419" y="8856"/>
                    </a:cubicBezTo>
                    <a:cubicBezTo>
                      <a:pt x="20372" y="8827"/>
                      <a:pt x="20325" y="8797"/>
                      <a:pt x="20278" y="8768"/>
                    </a:cubicBezTo>
                    <a:cubicBezTo>
                      <a:pt x="20226" y="8735"/>
                      <a:pt x="20174" y="8702"/>
                      <a:pt x="20122" y="8669"/>
                    </a:cubicBezTo>
                    <a:cubicBezTo>
                      <a:pt x="20040" y="8618"/>
                      <a:pt x="19958" y="8566"/>
                      <a:pt x="19875" y="8514"/>
                    </a:cubicBezTo>
                    <a:cubicBezTo>
                      <a:pt x="19780" y="8454"/>
                      <a:pt x="19685" y="8394"/>
                      <a:pt x="19590" y="8334"/>
                    </a:cubicBezTo>
                    <a:cubicBezTo>
                      <a:pt x="15294" y="5623"/>
                      <a:pt x="10997" y="2913"/>
                      <a:pt x="6700" y="202"/>
                    </a:cubicBezTo>
                    <a:cubicBezTo>
                      <a:pt x="6651" y="171"/>
                      <a:pt x="6602" y="140"/>
                      <a:pt x="6553" y="109"/>
                    </a:cubicBezTo>
                    <a:cubicBezTo>
                      <a:pt x="6496" y="73"/>
                      <a:pt x="6438" y="36"/>
                      <a:pt x="6381" y="0"/>
                    </a:cubicBezTo>
                    <a:cubicBezTo>
                      <a:pt x="6342" y="67"/>
                      <a:pt x="6302" y="135"/>
                      <a:pt x="6263" y="203"/>
                    </a:cubicBezTo>
                    <a:cubicBezTo>
                      <a:pt x="6228" y="263"/>
                      <a:pt x="6192" y="325"/>
                      <a:pt x="6157" y="386"/>
                    </a:cubicBezTo>
                    <a:cubicBezTo>
                      <a:pt x="5914" y="803"/>
                      <a:pt x="5672" y="1221"/>
                      <a:pt x="5429" y="1639"/>
                    </a:cubicBezTo>
                    <a:cubicBezTo>
                      <a:pt x="5292" y="1874"/>
                      <a:pt x="5155" y="2110"/>
                      <a:pt x="5018" y="2346"/>
                    </a:cubicBezTo>
                    <a:cubicBezTo>
                      <a:pt x="4744" y="2819"/>
                      <a:pt x="4470" y="3291"/>
                      <a:pt x="4195" y="3764"/>
                    </a:cubicBezTo>
                    <a:cubicBezTo>
                      <a:pt x="2862" y="6059"/>
                      <a:pt x="1529" y="8354"/>
                      <a:pt x="197" y="10649"/>
                    </a:cubicBezTo>
                    <a:cubicBezTo>
                      <a:pt x="131" y="10762"/>
                      <a:pt x="66" y="10875"/>
                      <a:pt x="0" y="10987"/>
                    </a:cubicBezTo>
                    <a:cubicBezTo>
                      <a:pt x="486" y="11340"/>
                      <a:pt x="973" y="11693"/>
                      <a:pt x="1459" y="12046"/>
                    </a:cubicBezTo>
                    <a:cubicBezTo>
                      <a:pt x="1529" y="12096"/>
                      <a:pt x="1599" y="12147"/>
                      <a:pt x="1668" y="12197"/>
                    </a:cubicBezTo>
                    <a:cubicBezTo>
                      <a:pt x="1720" y="12235"/>
                      <a:pt x="1772" y="12273"/>
                      <a:pt x="1824" y="12310"/>
                    </a:cubicBezTo>
                    <a:close/>
                  </a:path>
                </a:pathLst>
              </a:custGeom>
              <a:gradFill>
                <a:gsLst>
                  <a:gs pos="58000">
                    <a:schemeClr val="accent4">
                      <a:lumMod val="50000"/>
                    </a:schemeClr>
                  </a:gs>
                  <a:gs pos="0">
                    <a:schemeClr val="accent4">
                      <a:lumMod val="75000"/>
                    </a:schemeClr>
                  </a:gs>
                </a:gsLst>
                <a:lin ang="18600000" scaled="0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94" name="Shape 83"/>
              <p:cNvSpPr/>
              <p:nvPr/>
            </p:nvSpPr>
            <p:spPr>
              <a:xfrm>
                <a:off x="3379580" y="5508228"/>
                <a:ext cx="1113344" cy="371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842" y="21600"/>
                    </a:moveTo>
                    <a:cubicBezTo>
                      <a:pt x="5909" y="21563"/>
                      <a:pt x="5976" y="21526"/>
                      <a:pt x="6043" y="21490"/>
                    </a:cubicBezTo>
                    <a:cubicBezTo>
                      <a:pt x="11119" y="18702"/>
                      <a:pt x="16194" y="15914"/>
                      <a:pt x="21270" y="13126"/>
                    </a:cubicBezTo>
                    <a:cubicBezTo>
                      <a:pt x="21353" y="13080"/>
                      <a:pt x="21436" y="13034"/>
                      <a:pt x="21520" y="12988"/>
                    </a:cubicBezTo>
                    <a:cubicBezTo>
                      <a:pt x="21546" y="12973"/>
                      <a:pt x="21573" y="12959"/>
                      <a:pt x="21600" y="12944"/>
                    </a:cubicBezTo>
                    <a:cubicBezTo>
                      <a:pt x="21553" y="12837"/>
                      <a:pt x="21507" y="12730"/>
                      <a:pt x="21461" y="12624"/>
                    </a:cubicBezTo>
                    <a:cubicBezTo>
                      <a:pt x="19694" y="8567"/>
                      <a:pt x="17927" y="4511"/>
                      <a:pt x="16160" y="454"/>
                    </a:cubicBezTo>
                    <a:cubicBezTo>
                      <a:pt x="16113" y="347"/>
                      <a:pt x="16067" y="240"/>
                      <a:pt x="16020" y="132"/>
                    </a:cubicBezTo>
                    <a:cubicBezTo>
                      <a:pt x="16000" y="88"/>
                      <a:pt x="15981" y="44"/>
                      <a:pt x="15962" y="0"/>
                    </a:cubicBezTo>
                    <a:cubicBezTo>
                      <a:pt x="15935" y="10"/>
                      <a:pt x="15908" y="19"/>
                      <a:pt x="15880" y="29"/>
                    </a:cubicBezTo>
                    <a:cubicBezTo>
                      <a:pt x="15796" y="59"/>
                      <a:pt x="15712" y="89"/>
                      <a:pt x="15627" y="119"/>
                    </a:cubicBezTo>
                    <a:cubicBezTo>
                      <a:pt x="10486" y="1952"/>
                      <a:pt x="5345" y="3784"/>
                      <a:pt x="204" y="5616"/>
                    </a:cubicBezTo>
                    <a:cubicBezTo>
                      <a:pt x="136" y="5641"/>
                      <a:pt x="68" y="5665"/>
                      <a:pt x="0" y="5689"/>
                    </a:cubicBezTo>
                    <a:cubicBezTo>
                      <a:pt x="20" y="5743"/>
                      <a:pt x="40" y="5797"/>
                      <a:pt x="60" y="5852"/>
                    </a:cubicBezTo>
                    <a:cubicBezTo>
                      <a:pt x="108" y="5984"/>
                      <a:pt x="157" y="6116"/>
                      <a:pt x="205" y="6248"/>
                    </a:cubicBezTo>
                    <a:cubicBezTo>
                      <a:pt x="2036" y="11234"/>
                      <a:pt x="3867" y="16220"/>
                      <a:pt x="5697" y="21206"/>
                    </a:cubicBezTo>
                    <a:cubicBezTo>
                      <a:pt x="5745" y="21337"/>
                      <a:pt x="5794" y="21469"/>
                      <a:pt x="5842" y="216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/>
                  </a:gs>
                </a:gsLst>
                <a:lin ang="16800000" scaled="0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95" name="Shape 84"/>
              <p:cNvSpPr/>
              <p:nvPr/>
            </p:nvSpPr>
            <p:spPr>
              <a:xfrm>
                <a:off x="2725083" y="5413690"/>
                <a:ext cx="654777" cy="415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01" y="11816"/>
                    </a:moveTo>
                    <a:cubicBezTo>
                      <a:pt x="4532" y="11851"/>
                      <a:pt x="4562" y="11885"/>
                      <a:pt x="4592" y="11920"/>
                    </a:cubicBezTo>
                    <a:cubicBezTo>
                      <a:pt x="5842" y="13354"/>
                      <a:pt x="7092" y="14788"/>
                      <a:pt x="8343" y="16222"/>
                    </a:cubicBezTo>
                    <a:cubicBezTo>
                      <a:pt x="9838" y="17937"/>
                      <a:pt x="11334" y="19652"/>
                      <a:pt x="12829" y="21367"/>
                    </a:cubicBezTo>
                    <a:cubicBezTo>
                      <a:pt x="12897" y="21444"/>
                      <a:pt x="12965" y="21522"/>
                      <a:pt x="13032" y="21600"/>
                    </a:cubicBezTo>
                    <a:cubicBezTo>
                      <a:pt x="13091" y="21521"/>
                      <a:pt x="13149" y="21441"/>
                      <a:pt x="13208" y="21362"/>
                    </a:cubicBezTo>
                    <a:cubicBezTo>
                      <a:pt x="13306" y="21229"/>
                      <a:pt x="13404" y="21097"/>
                      <a:pt x="13502" y="20964"/>
                    </a:cubicBezTo>
                    <a:cubicBezTo>
                      <a:pt x="16148" y="17381"/>
                      <a:pt x="18793" y="13797"/>
                      <a:pt x="21438" y="10214"/>
                    </a:cubicBezTo>
                    <a:cubicBezTo>
                      <a:pt x="21492" y="10141"/>
                      <a:pt x="21546" y="10068"/>
                      <a:pt x="21600" y="9994"/>
                    </a:cubicBezTo>
                    <a:cubicBezTo>
                      <a:pt x="21332" y="9786"/>
                      <a:pt x="21065" y="9577"/>
                      <a:pt x="20797" y="9368"/>
                    </a:cubicBezTo>
                    <a:cubicBezTo>
                      <a:pt x="20420" y="9073"/>
                      <a:pt x="20043" y="8779"/>
                      <a:pt x="19665" y="8484"/>
                    </a:cubicBezTo>
                    <a:cubicBezTo>
                      <a:pt x="19471" y="8332"/>
                      <a:pt x="19276" y="8180"/>
                      <a:pt x="19082" y="8028"/>
                    </a:cubicBezTo>
                    <a:cubicBezTo>
                      <a:pt x="18930" y="7910"/>
                      <a:pt x="18779" y="7792"/>
                      <a:pt x="18628" y="7674"/>
                    </a:cubicBezTo>
                    <a:cubicBezTo>
                      <a:pt x="15351" y="5116"/>
                      <a:pt x="12075" y="2558"/>
                      <a:pt x="8798" y="0"/>
                    </a:cubicBezTo>
                    <a:cubicBezTo>
                      <a:pt x="8739" y="45"/>
                      <a:pt x="8679" y="90"/>
                      <a:pt x="8620" y="135"/>
                    </a:cubicBezTo>
                    <a:cubicBezTo>
                      <a:pt x="5814" y="2257"/>
                      <a:pt x="3008" y="4378"/>
                      <a:pt x="203" y="6500"/>
                    </a:cubicBezTo>
                    <a:cubicBezTo>
                      <a:pt x="135" y="6552"/>
                      <a:pt x="68" y="6603"/>
                      <a:pt x="0" y="6654"/>
                    </a:cubicBezTo>
                    <a:cubicBezTo>
                      <a:pt x="69" y="6733"/>
                      <a:pt x="139" y="6813"/>
                      <a:pt x="208" y="6892"/>
                    </a:cubicBezTo>
                    <a:cubicBezTo>
                      <a:pt x="342" y="7046"/>
                      <a:pt x="477" y="7200"/>
                      <a:pt x="611" y="7354"/>
                    </a:cubicBezTo>
                    <a:cubicBezTo>
                      <a:pt x="729" y="7490"/>
                      <a:pt x="847" y="7625"/>
                      <a:pt x="965" y="7761"/>
                    </a:cubicBezTo>
                    <a:cubicBezTo>
                      <a:pt x="2078" y="9037"/>
                      <a:pt x="3191" y="10313"/>
                      <a:pt x="4304" y="11589"/>
                    </a:cubicBezTo>
                    <a:cubicBezTo>
                      <a:pt x="4345" y="11637"/>
                      <a:pt x="4386" y="11684"/>
                      <a:pt x="4428" y="11731"/>
                    </a:cubicBezTo>
                    <a:cubicBezTo>
                      <a:pt x="4452" y="11760"/>
                      <a:pt x="4477" y="11788"/>
                      <a:pt x="4501" y="118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17400000" scaled="0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sp>
        <p:nvSpPr>
          <p:cNvPr id="109" name="Rectangle 108"/>
          <p:cNvSpPr/>
          <p:nvPr/>
        </p:nvSpPr>
        <p:spPr>
          <a:xfrm>
            <a:off x="8080743" y="4864799"/>
            <a:ext cx="1983511" cy="2421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8080743" y="5102129"/>
            <a:ext cx="2718915" cy="2421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8083889" y="5344040"/>
            <a:ext cx="590921" cy="24217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1938838" y="1985387"/>
            <a:ext cx="1718762" cy="71558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he his male air bring is Signs. Creepiest god air fish land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.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606788" y="1787605"/>
            <a:ext cx="2869832" cy="52322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400" b="1" dirty="0"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were example text hath of the text</a:t>
            </a:r>
            <a:endParaRPr lang="en-US" sz="14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727066" y="3475679"/>
            <a:ext cx="12476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accent4"/>
                </a:solidFill>
                <a:latin typeface="Montserrat" charset="0"/>
                <a:ea typeface="Montserrat" charset="0"/>
                <a:cs typeface="Montserrat" charset="0"/>
              </a:rPr>
              <a:t>31%</a:t>
            </a:r>
            <a:endParaRPr lang="en-US" sz="3500" b="1" dirty="0">
              <a:solidFill>
                <a:schemeClr val="accent4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709937" y="4000419"/>
            <a:ext cx="1278389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200" dirty="0" smtClean="0"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1200" dirty="0">
                <a:latin typeface="Montserrat" charset="0"/>
                <a:ea typeface="Montserrat" charset="0"/>
                <a:cs typeface="Montserrat" charset="0"/>
              </a:rPr>
              <a:t>god air fish </a:t>
            </a:r>
            <a:r>
              <a:rPr lang="en-US" sz="1200" dirty="0" smtClean="0">
                <a:latin typeface="Montserrat" charset="0"/>
                <a:ea typeface="Montserrat" charset="0"/>
                <a:cs typeface="Montserrat" charset="0"/>
              </a:rPr>
              <a:t>land</a:t>
            </a:r>
            <a:endParaRPr lang="en-US" sz="1200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1387363" y="1564907"/>
            <a:ext cx="9412295" cy="0"/>
          </a:xfrm>
          <a:prstGeom prst="line">
            <a:avLst/>
          </a:prstGeom>
          <a:ln w="6350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9698741" y="3475679"/>
            <a:ext cx="12476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59%</a:t>
            </a:r>
            <a:endParaRPr lang="en-US" sz="3500" b="1" dirty="0">
              <a:solidFill>
                <a:schemeClr val="accent3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681612" y="4000419"/>
            <a:ext cx="1278389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200" dirty="0" smtClean="0"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1200" dirty="0">
                <a:latin typeface="Montserrat" charset="0"/>
                <a:ea typeface="Montserrat" charset="0"/>
                <a:cs typeface="Montserrat" charset="0"/>
              </a:rPr>
              <a:t>god air </a:t>
            </a:r>
            <a:r>
              <a:rPr lang="en-US" sz="1200">
                <a:latin typeface="Montserrat" charset="0"/>
                <a:ea typeface="Montserrat" charset="0"/>
                <a:cs typeface="Montserrat" charset="0"/>
              </a:rPr>
              <a:t>fish </a:t>
            </a:r>
            <a:r>
              <a:rPr lang="en-US" sz="1200" smtClean="0">
                <a:latin typeface="Montserrat" charset="0"/>
                <a:ea typeface="Montserrat" charset="0"/>
                <a:cs typeface="Montserrat" charset="0"/>
              </a:rPr>
              <a:t>land</a:t>
            </a:r>
            <a:endParaRPr lang="en-US" sz="12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0072210" y="4799808"/>
            <a:ext cx="6053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31%</a:t>
            </a:r>
            <a:endParaRPr lang="en-US" sz="13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799658" y="5063314"/>
            <a:ext cx="6053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59%</a:t>
            </a:r>
            <a:endParaRPr lang="en-US" sz="13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700222" y="5329397"/>
            <a:ext cx="6053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10%</a:t>
            </a:r>
            <a:endParaRPr lang="en-US" sz="13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717639" y="4763705"/>
            <a:ext cx="415051" cy="92333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latin typeface="Montserrat" charset="0"/>
                <a:ea typeface="Montserrat" charset="0"/>
                <a:cs typeface="Montserrat" charset="0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Montserrat" charset="0"/>
                <a:ea typeface="Montserrat" charset="0"/>
                <a:cs typeface="Montserrat" charset="0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Montserrat" charset="0"/>
                <a:ea typeface="Montserrat" charset="0"/>
                <a:cs typeface="Montserrat" charset="0"/>
              </a:rPr>
              <a:t>03</a:t>
            </a:r>
            <a:endParaRPr lang="en-US" sz="12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778599" y="5713658"/>
            <a:ext cx="3626375" cy="50783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he his male air bring is Signs. Creepiest god air fish land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.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saying fruitful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.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 Also he his male air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bring.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1387363" y="2118864"/>
            <a:ext cx="490224" cy="4902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398855" y="2144304"/>
            <a:ext cx="4971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1</a:t>
            </a:r>
            <a:endParaRPr lang="en-US" sz="21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572310" y="1985387"/>
            <a:ext cx="1718762" cy="71558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he his male air bring is Signs. Creepiest god air fish land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.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4020835" y="2118864"/>
            <a:ext cx="490224" cy="4902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032327" y="2144304"/>
            <a:ext cx="4971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2</a:t>
            </a:r>
            <a:endParaRPr lang="en-US" sz="21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48915" y="5779562"/>
            <a:ext cx="1057384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Creepiest good</a:t>
            </a:r>
            <a:endParaRPr lang="en-US" sz="12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870600" y="4265279"/>
            <a:ext cx="1057384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Creepiest good</a:t>
            </a:r>
            <a:endParaRPr lang="en-US" sz="12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 rot="20931464">
            <a:off x="4747840" y="5425163"/>
            <a:ext cx="1057384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12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Creepiest good</a:t>
            </a:r>
            <a:endParaRPr lang="en-US" sz="12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69316" y="4125510"/>
            <a:ext cx="1057384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Creepiest good</a:t>
            </a:r>
            <a:endParaRPr lang="en-US" sz="12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109" grpId="0" bldLvl="0" animBg="1"/>
      <p:bldP spid="110" grpId="0" bldLvl="0" animBg="1"/>
      <p:bldP spid="111" grpId="0" bldLvl="0" animBg="1"/>
      <p:bldP spid="112" grpId="0"/>
      <p:bldP spid="113" grpId="0"/>
      <p:bldP spid="114" grpId="0"/>
      <p:bldP spid="115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 bldLvl="0" animBg="1"/>
      <p:bldP spid="126" grpId="0"/>
      <p:bldP spid="130" grpId="0"/>
      <p:bldP spid="131" grpId="0" bldLvl="0" animBg="1"/>
      <p:bldP spid="132" grpId="0"/>
      <p:bldP spid="133" grpId="0"/>
      <p:bldP spid="134" grpId="0"/>
      <p:bldP spid="135" grpId="0"/>
      <p:bldP spid="8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: </a:t>
            </a:r>
            <a:r>
              <a:rPr lang="en-US" sz="3000" b="1">
                <a:latin typeface="Montserrat" charset="0"/>
                <a:ea typeface="Montserrat" charset="0"/>
                <a:cs typeface="Montserrat" charset="0"/>
              </a:rPr>
              <a:t>Data </a:t>
            </a:r>
            <a:r>
              <a:rPr lang="en-US" sz="3000" b="1" smtClean="0">
                <a:latin typeface="Montserrat" charset="0"/>
                <a:ea typeface="Montserrat" charset="0"/>
                <a:cs typeface="Montserrat" charset="0"/>
              </a:rPr>
              <a:t>&amp; Flow </a:t>
            </a:r>
            <a:endParaRPr lang="en-US" sz="3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Loren opium dolor sit amen example text line.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21789" y="3438080"/>
            <a:ext cx="2093853" cy="2018416"/>
            <a:chOff x="2061075" y="2687927"/>
            <a:chExt cx="2617250" cy="2522958"/>
          </a:xfrm>
        </p:grpSpPr>
        <p:sp>
          <p:nvSpPr>
            <p:cNvPr id="3" name="Shape 6"/>
            <p:cNvSpPr/>
            <p:nvPr/>
          </p:nvSpPr>
          <p:spPr>
            <a:xfrm>
              <a:off x="2061075" y="2687927"/>
              <a:ext cx="2182172" cy="213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600" extrusionOk="0">
                  <a:moveTo>
                    <a:pt x="4223" y="13580"/>
                  </a:moveTo>
                  <a:cubicBezTo>
                    <a:pt x="4223" y="14506"/>
                    <a:pt x="3753" y="14879"/>
                    <a:pt x="2999" y="14626"/>
                  </a:cubicBezTo>
                  <a:cubicBezTo>
                    <a:pt x="2995" y="14625"/>
                    <a:pt x="2990" y="14625"/>
                    <a:pt x="2985" y="14624"/>
                  </a:cubicBezTo>
                  <a:cubicBezTo>
                    <a:pt x="2698" y="14459"/>
                    <a:pt x="2374" y="14357"/>
                    <a:pt x="2024" y="14357"/>
                  </a:cubicBezTo>
                  <a:cubicBezTo>
                    <a:pt x="906" y="14357"/>
                    <a:pt x="0" y="15313"/>
                    <a:pt x="0" y="16492"/>
                  </a:cubicBezTo>
                  <a:cubicBezTo>
                    <a:pt x="0" y="17671"/>
                    <a:pt x="906" y="18627"/>
                    <a:pt x="2024" y="18627"/>
                  </a:cubicBezTo>
                  <a:cubicBezTo>
                    <a:pt x="2370" y="18627"/>
                    <a:pt x="2690" y="18527"/>
                    <a:pt x="2974" y="18366"/>
                  </a:cubicBezTo>
                  <a:cubicBezTo>
                    <a:pt x="3548" y="18240"/>
                    <a:pt x="4018" y="18286"/>
                    <a:pt x="4086" y="19063"/>
                  </a:cubicBezTo>
                  <a:cubicBezTo>
                    <a:pt x="4086" y="19064"/>
                    <a:pt x="4087" y="19065"/>
                    <a:pt x="4087" y="19066"/>
                  </a:cubicBezTo>
                  <a:cubicBezTo>
                    <a:pt x="4064" y="19196"/>
                    <a:pt x="4049" y="19328"/>
                    <a:pt x="4049" y="19465"/>
                  </a:cubicBezTo>
                  <a:cubicBezTo>
                    <a:pt x="4049" y="20644"/>
                    <a:pt x="4955" y="21600"/>
                    <a:pt x="6073" y="21600"/>
                  </a:cubicBezTo>
                  <a:cubicBezTo>
                    <a:pt x="7191" y="21600"/>
                    <a:pt x="8097" y="20644"/>
                    <a:pt x="8097" y="19465"/>
                  </a:cubicBezTo>
                  <a:cubicBezTo>
                    <a:pt x="8097" y="19130"/>
                    <a:pt x="8018" y="18817"/>
                    <a:pt x="7887" y="18535"/>
                  </a:cubicBezTo>
                  <a:cubicBezTo>
                    <a:pt x="7887" y="18532"/>
                    <a:pt x="7888" y="18530"/>
                    <a:pt x="7888" y="18527"/>
                  </a:cubicBezTo>
                  <a:cubicBezTo>
                    <a:pt x="7644" y="17730"/>
                    <a:pt x="7735" y="17251"/>
                    <a:pt x="7735" y="16070"/>
                  </a:cubicBezTo>
                  <a:lnTo>
                    <a:pt x="7735" y="8888"/>
                  </a:lnTo>
                  <a:cubicBezTo>
                    <a:pt x="7735" y="7738"/>
                    <a:pt x="8340" y="7707"/>
                    <a:pt x="9218" y="7707"/>
                  </a:cubicBezTo>
                  <a:lnTo>
                    <a:pt x="19087" y="7707"/>
                  </a:lnTo>
                  <a:cubicBezTo>
                    <a:pt x="21449" y="7707"/>
                    <a:pt x="21600" y="3940"/>
                    <a:pt x="19087" y="3940"/>
                  </a:cubicBezTo>
                  <a:cubicBezTo>
                    <a:pt x="18906" y="3940"/>
                    <a:pt x="18759" y="3724"/>
                    <a:pt x="18759" y="3397"/>
                  </a:cubicBezTo>
                  <a:cubicBezTo>
                    <a:pt x="18759" y="3374"/>
                    <a:pt x="18743" y="3354"/>
                    <a:pt x="18733" y="3333"/>
                  </a:cubicBezTo>
                  <a:cubicBezTo>
                    <a:pt x="18744" y="3246"/>
                    <a:pt x="18759" y="3160"/>
                    <a:pt x="18759" y="3070"/>
                  </a:cubicBezTo>
                  <a:cubicBezTo>
                    <a:pt x="18759" y="1891"/>
                    <a:pt x="17852" y="936"/>
                    <a:pt x="16734" y="936"/>
                  </a:cubicBezTo>
                  <a:cubicBezTo>
                    <a:pt x="15616" y="936"/>
                    <a:pt x="14710" y="1891"/>
                    <a:pt x="14710" y="3070"/>
                  </a:cubicBezTo>
                  <a:cubicBezTo>
                    <a:pt x="14903" y="3981"/>
                    <a:pt x="13790" y="4131"/>
                    <a:pt x="12700" y="4131"/>
                  </a:cubicBezTo>
                  <a:lnTo>
                    <a:pt x="11857" y="4131"/>
                  </a:lnTo>
                  <a:cubicBezTo>
                    <a:pt x="10338" y="4131"/>
                    <a:pt x="10081" y="3412"/>
                    <a:pt x="10197" y="2877"/>
                  </a:cubicBezTo>
                  <a:cubicBezTo>
                    <a:pt x="10196" y="2876"/>
                    <a:pt x="10194" y="2876"/>
                    <a:pt x="10193" y="2876"/>
                  </a:cubicBezTo>
                  <a:cubicBezTo>
                    <a:pt x="10275" y="2644"/>
                    <a:pt x="10326" y="2396"/>
                    <a:pt x="10326" y="2135"/>
                  </a:cubicBezTo>
                  <a:cubicBezTo>
                    <a:pt x="10326" y="956"/>
                    <a:pt x="9419" y="0"/>
                    <a:pt x="8301" y="0"/>
                  </a:cubicBezTo>
                  <a:cubicBezTo>
                    <a:pt x="7183" y="0"/>
                    <a:pt x="6277" y="956"/>
                    <a:pt x="6277" y="2135"/>
                  </a:cubicBezTo>
                  <a:cubicBezTo>
                    <a:pt x="6277" y="2397"/>
                    <a:pt x="6328" y="2644"/>
                    <a:pt x="6410" y="2876"/>
                  </a:cubicBezTo>
                  <a:cubicBezTo>
                    <a:pt x="6409" y="2876"/>
                    <a:pt x="6406" y="2877"/>
                    <a:pt x="6406" y="2877"/>
                  </a:cubicBezTo>
                  <a:cubicBezTo>
                    <a:pt x="6411" y="2884"/>
                    <a:pt x="6412" y="2891"/>
                    <a:pt x="6416" y="2899"/>
                  </a:cubicBezTo>
                  <a:cubicBezTo>
                    <a:pt x="6451" y="2993"/>
                    <a:pt x="6495" y="3082"/>
                    <a:pt x="6541" y="3169"/>
                  </a:cubicBezTo>
                  <a:cubicBezTo>
                    <a:pt x="6715" y="3787"/>
                    <a:pt x="6015" y="4067"/>
                    <a:pt x="5491" y="4067"/>
                  </a:cubicBezTo>
                  <a:cubicBezTo>
                    <a:pt x="4889" y="4067"/>
                    <a:pt x="4314" y="4523"/>
                    <a:pt x="4314" y="5205"/>
                  </a:cubicBezTo>
                  <a:lnTo>
                    <a:pt x="4314" y="5983"/>
                  </a:lnTo>
                  <a:cubicBezTo>
                    <a:pt x="4314" y="6845"/>
                    <a:pt x="3926" y="7087"/>
                    <a:pt x="3466" y="7144"/>
                  </a:cubicBezTo>
                  <a:cubicBezTo>
                    <a:pt x="2348" y="7144"/>
                    <a:pt x="1442" y="8100"/>
                    <a:pt x="1442" y="9279"/>
                  </a:cubicBezTo>
                  <a:cubicBezTo>
                    <a:pt x="1442" y="10458"/>
                    <a:pt x="2348" y="11414"/>
                    <a:pt x="3466" y="11414"/>
                  </a:cubicBezTo>
                  <a:cubicBezTo>
                    <a:pt x="3528" y="11414"/>
                    <a:pt x="3586" y="11400"/>
                    <a:pt x="3646" y="11395"/>
                  </a:cubicBezTo>
                  <a:lnTo>
                    <a:pt x="3648" y="11414"/>
                  </a:lnTo>
                  <a:cubicBezTo>
                    <a:pt x="4305" y="11222"/>
                    <a:pt x="4223" y="12112"/>
                    <a:pt x="4223" y="12910"/>
                  </a:cubicBezTo>
                  <a:cubicBezTo>
                    <a:pt x="4223" y="12910"/>
                    <a:pt x="4223" y="13580"/>
                    <a:pt x="4223" y="13580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4" name="Shape 7"/>
            <p:cNvSpPr/>
            <p:nvPr/>
          </p:nvSpPr>
          <p:spPr>
            <a:xfrm>
              <a:off x="2496152" y="3073750"/>
              <a:ext cx="2182173" cy="213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600" extrusionOk="0">
                  <a:moveTo>
                    <a:pt x="16693" y="8020"/>
                  </a:moveTo>
                  <a:cubicBezTo>
                    <a:pt x="16693" y="7094"/>
                    <a:pt x="17163" y="6721"/>
                    <a:pt x="17917" y="6974"/>
                  </a:cubicBezTo>
                  <a:cubicBezTo>
                    <a:pt x="17921" y="6975"/>
                    <a:pt x="17926" y="6975"/>
                    <a:pt x="17931" y="6976"/>
                  </a:cubicBezTo>
                  <a:cubicBezTo>
                    <a:pt x="18218" y="7141"/>
                    <a:pt x="18542" y="7243"/>
                    <a:pt x="18892" y="7243"/>
                  </a:cubicBezTo>
                  <a:cubicBezTo>
                    <a:pt x="20010" y="7243"/>
                    <a:pt x="20916" y="6287"/>
                    <a:pt x="20916" y="5108"/>
                  </a:cubicBezTo>
                  <a:cubicBezTo>
                    <a:pt x="20916" y="3929"/>
                    <a:pt x="20010" y="2973"/>
                    <a:pt x="18892" y="2973"/>
                  </a:cubicBezTo>
                  <a:cubicBezTo>
                    <a:pt x="18546" y="2973"/>
                    <a:pt x="18226" y="3073"/>
                    <a:pt x="17942" y="3234"/>
                  </a:cubicBezTo>
                  <a:cubicBezTo>
                    <a:pt x="17368" y="3360"/>
                    <a:pt x="16898" y="3314"/>
                    <a:pt x="16830" y="2537"/>
                  </a:cubicBezTo>
                  <a:cubicBezTo>
                    <a:pt x="16830" y="2536"/>
                    <a:pt x="16829" y="2535"/>
                    <a:pt x="16829" y="2534"/>
                  </a:cubicBezTo>
                  <a:cubicBezTo>
                    <a:pt x="16852" y="2404"/>
                    <a:pt x="16867" y="2272"/>
                    <a:pt x="16867" y="2135"/>
                  </a:cubicBezTo>
                  <a:cubicBezTo>
                    <a:pt x="16867" y="956"/>
                    <a:pt x="15961" y="0"/>
                    <a:pt x="14843" y="0"/>
                  </a:cubicBezTo>
                  <a:cubicBezTo>
                    <a:pt x="13725" y="0"/>
                    <a:pt x="12819" y="956"/>
                    <a:pt x="12819" y="2135"/>
                  </a:cubicBezTo>
                  <a:cubicBezTo>
                    <a:pt x="12819" y="2470"/>
                    <a:pt x="12898" y="2783"/>
                    <a:pt x="13029" y="3065"/>
                  </a:cubicBezTo>
                  <a:cubicBezTo>
                    <a:pt x="13029" y="3068"/>
                    <a:pt x="13028" y="3070"/>
                    <a:pt x="13028" y="3073"/>
                  </a:cubicBezTo>
                  <a:cubicBezTo>
                    <a:pt x="13272" y="3870"/>
                    <a:pt x="13181" y="4349"/>
                    <a:pt x="13181" y="5530"/>
                  </a:cubicBezTo>
                  <a:lnTo>
                    <a:pt x="13181" y="12712"/>
                  </a:lnTo>
                  <a:cubicBezTo>
                    <a:pt x="13181" y="13862"/>
                    <a:pt x="12576" y="13893"/>
                    <a:pt x="11698" y="13893"/>
                  </a:cubicBezTo>
                  <a:lnTo>
                    <a:pt x="1829" y="13893"/>
                  </a:lnTo>
                  <a:cubicBezTo>
                    <a:pt x="-533" y="13893"/>
                    <a:pt x="-684" y="17660"/>
                    <a:pt x="1829" y="17660"/>
                  </a:cubicBezTo>
                  <a:cubicBezTo>
                    <a:pt x="2010" y="17660"/>
                    <a:pt x="2157" y="17876"/>
                    <a:pt x="2157" y="18203"/>
                  </a:cubicBezTo>
                  <a:cubicBezTo>
                    <a:pt x="2157" y="18226"/>
                    <a:pt x="2173" y="18246"/>
                    <a:pt x="2183" y="18267"/>
                  </a:cubicBezTo>
                  <a:cubicBezTo>
                    <a:pt x="2172" y="18354"/>
                    <a:pt x="2157" y="18440"/>
                    <a:pt x="2157" y="18530"/>
                  </a:cubicBezTo>
                  <a:cubicBezTo>
                    <a:pt x="2157" y="19709"/>
                    <a:pt x="3064" y="20664"/>
                    <a:pt x="4182" y="20664"/>
                  </a:cubicBezTo>
                  <a:cubicBezTo>
                    <a:pt x="5300" y="20664"/>
                    <a:pt x="6206" y="19709"/>
                    <a:pt x="6206" y="18530"/>
                  </a:cubicBezTo>
                  <a:cubicBezTo>
                    <a:pt x="6013" y="17619"/>
                    <a:pt x="7126" y="17469"/>
                    <a:pt x="8216" y="17469"/>
                  </a:cubicBezTo>
                  <a:lnTo>
                    <a:pt x="9059" y="17469"/>
                  </a:lnTo>
                  <a:cubicBezTo>
                    <a:pt x="10578" y="17469"/>
                    <a:pt x="10835" y="18188"/>
                    <a:pt x="10719" y="18723"/>
                  </a:cubicBezTo>
                  <a:cubicBezTo>
                    <a:pt x="10720" y="18724"/>
                    <a:pt x="10722" y="18724"/>
                    <a:pt x="10723" y="18724"/>
                  </a:cubicBezTo>
                  <a:cubicBezTo>
                    <a:pt x="10641" y="18956"/>
                    <a:pt x="10590" y="19204"/>
                    <a:pt x="10590" y="19465"/>
                  </a:cubicBezTo>
                  <a:cubicBezTo>
                    <a:pt x="10590" y="20644"/>
                    <a:pt x="11497" y="21600"/>
                    <a:pt x="12615" y="21600"/>
                  </a:cubicBezTo>
                  <a:cubicBezTo>
                    <a:pt x="13733" y="21600"/>
                    <a:pt x="14639" y="20644"/>
                    <a:pt x="14639" y="19465"/>
                  </a:cubicBezTo>
                  <a:cubicBezTo>
                    <a:pt x="14639" y="19203"/>
                    <a:pt x="14588" y="18956"/>
                    <a:pt x="14506" y="18724"/>
                  </a:cubicBezTo>
                  <a:cubicBezTo>
                    <a:pt x="14507" y="18724"/>
                    <a:pt x="14510" y="18723"/>
                    <a:pt x="14510" y="18723"/>
                  </a:cubicBezTo>
                  <a:cubicBezTo>
                    <a:pt x="14505" y="18716"/>
                    <a:pt x="14504" y="18709"/>
                    <a:pt x="14500" y="18701"/>
                  </a:cubicBezTo>
                  <a:cubicBezTo>
                    <a:pt x="14465" y="18607"/>
                    <a:pt x="14421" y="18518"/>
                    <a:pt x="14375" y="18431"/>
                  </a:cubicBezTo>
                  <a:cubicBezTo>
                    <a:pt x="14201" y="17813"/>
                    <a:pt x="14901" y="17533"/>
                    <a:pt x="15425" y="17533"/>
                  </a:cubicBezTo>
                  <a:cubicBezTo>
                    <a:pt x="16027" y="17533"/>
                    <a:pt x="16602" y="17077"/>
                    <a:pt x="16602" y="16395"/>
                  </a:cubicBezTo>
                  <a:lnTo>
                    <a:pt x="16602" y="15617"/>
                  </a:lnTo>
                  <a:cubicBezTo>
                    <a:pt x="16602" y="14755"/>
                    <a:pt x="16990" y="14513"/>
                    <a:pt x="17450" y="14456"/>
                  </a:cubicBezTo>
                  <a:cubicBezTo>
                    <a:pt x="18568" y="14456"/>
                    <a:pt x="19474" y="13500"/>
                    <a:pt x="19474" y="12321"/>
                  </a:cubicBezTo>
                  <a:cubicBezTo>
                    <a:pt x="19474" y="11142"/>
                    <a:pt x="18568" y="10186"/>
                    <a:pt x="17450" y="10186"/>
                  </a:cubicBezTo>
                  <a:cubicBezTo>
                    <a:pt x="17388" y="10186"/>
                    <a:pt x="17330" y="10200"/>
                    <a:pt x="17270" y="10206"/>
                  </a:cubicBezTo>
                  <a:lnTo>
                    <a:pt x="17268" y="10186"/>
                  </a:lnTo>
                  <a:cubicBezTo>
                    <a:pt x="16611" y="10378"/>
                    <a:pt x="16693" y="9488"/>
                    <a:pt x="16693" y="8690"/>
                  </a:cubicBezTo>
                  <a:cubicBezTo>
                    <a:pt x="16693" y="8690"/>
                    <a:pt x="16693" y="8020"/>
                    <a:pt x="16693" y="8020"/>
                  </a:cubicBez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73033" y="1677284"/>
            <a:ext cx="2093853" cy="2018416"/>
            <a:chOff x="2061075" y="2687927"/>
            <a:chExt cx="2617250" cy="2522958"/>
          </a:xfrm>
        </p:grpSpPr>
        <p:sp>
          <p:nvSpPr>
            <p:cNvPr id="8" name="Shape 6"/>
            <p:cNvSpPr/>
            <p:nvPr/>
          </p:nvSpPr>
          <p:spPr>
            <a:xfrm>
              <a:off x="2061075" y="2687927"/>
              <a:ext cx="2182172" cy="213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600" extrusionOk="0">
                  <a:moveTo>
                    <a:pt x="4223" y="13580"/>
                  </a:moveTo>
                  <a:cubicBezTo>
                    <a:pt x="4223" y="14506"/>
                    <a:pt x="3753" y="14879"/>
                    <a:pt x="2999" y="14626"/>
                  </a:cubicBezTo>
                  <a:cubicBezTo>
                    <a:pt x="2995" y="14625"/>
                    <a:pt x="2990" y="14625"/>
                    <a:pt x="2985" y="14624"/>
                  </a:cubicBezTo>
                  <a:cubicBezTo>
                    <a:pt x="2698" y="14459"/>
                    <a:pt x="2374" y="14357"/>
                    <a:pt x="2024" y="14357"/>
                  </a:cubicBezTo>
                  <a:cubicBezTo>
                    <a:pt x="906" y="14357"/>
                    <a:pt x="0" y="15313"/>
                    <a:pt x="0" y="16492"/>
                  </a:cubicBezTo>
                  <a:cubicBezTo>
                    <a:pt x="0" y="17671"/>
                    <a:pt x="906" y="18627"/>
                    <a:pt x="2024" y="18627"/>
                  </a:cubicBezTo>
                  <a:cubicBezTo>
                    <a:pt x="2370" y="18627"/>
                    <a:pt x="2690" y="18527"/>
                    <a:pt x="2974" y="18366"/>
                  </a:cubicBezTo>
                  <a:cubicBezTo>
                    <a:pt x="3548" y="18240"/>
                    <a:pt x="4018" y="18286"/>
                    <a:pt x="4086" y="19063"/>
                  </a:cubicBezTo>
                  <a:cubicBezTo>
                    <a:pt x="4086" y="19064"/>
                    <a:pt x="4087" y="19065"/>
                    <a:pt x="4087" y="19066"/>
                  </a:cubicBezTo>
                  <a:cubicBezTo>
                    <a:pt x="4064" y="19196"/>
                    <a:pt x="4049" y="19328"/>
                    <a:pt x="4049" y="19465"/>
                  </a:cubicBezTo>
                  <a:cubicBezTo>
                    <a:pt x="4049" y="20644"/>
                    <a:pt x="4955" y="21600"/>
                    <a:pt x="6073" y="21600"/>
                  </a:cubicBezTo>
                  <a:cubicBezTo>
                    <a:pt x="7191" y="21600"/>
                    <a:pt x="8097" y="20644"/>
                    <a:pt x="8097" y="19465"/>
                  </a:cubicBezTo>
                  <a:cubicBezTo>
                    <a:pt x="8097" y="19130"/>
                    <a:pt x="8018" y="18817"/>
                    <a:pt x="7887" y="18535"/>
                  </a:cubicBezTo>
                  <a:cubicBezTo>
                    <a:pt x="7887" y="18532"/>
                    <a:pt x="7888" y="18530"/>
                    <a:pt x="7888" y="18527"/>
                  </a:cubicBezTo>
                  <a:cubicBezTo>
                    <a:pt x="7644" y="17730"/>
                    <a:pt x="7735" y="17251"/>
                    <a:pt x="7735" y="16070"/>
                  </a:cubicBezTo>
                  <a:lnTo>
                    <a:pt x="7735" y="8888"/>
                  </a:lnTo>
                  <a:cubicBezTo>
                    <a:pt x="7735" y="7738"/>
                    <a:pt x="8340" y="7707"/>
                    <a:pt x="9218" y="7707"/>
                  </a:cubicBezTo>
                  <a:lnTo>
                    <a:pt x="19087" y="7707"/>
                  </a:lnTo>
                  <a:cubicBezTo>
                    <a:pt x="21449" y="7707"/>
                    <a:pt x="21600" y="3940"/>
                    <a:pt x="19087" y="3940"/>
                  </a:cubicBezTo>
                  <a:cubicBezTo>
                    <a:pt x="18906" y="3940"/>
                    <a:pt x="18759" y="3724"/>
                    <a:pt x="18759" y="3397"/>
                  </a:cubicBezTo>
                  <a:cubicBezTo>
                    <a:pt x="18759" y="3374"/>
                    <a:pt x="18743" y="3354"/>
                    <a:pt x="18733" y="3333"/>
                  </a:cubicBezTo>
                  <a:cubicBezTo>
                    <a:pt x="18744" y="3246"/>
                    <a:pt x="18759" y="3160"/>
                    <a:pt x="18759" y="3070"/>
                  </a:cubicBezTo>
                  <a:cubicBezTo>
                    <a:pt x="18759" y="1891"/>
                    <a:pt x="17852" y="936"/>
                    <a:pt x="16734" y="936"/>
                  </a:cubicBezTo>
                  <a:cubicBezTo>
                    <a:pt x="15616" y="936"/>
                    <a:pt x="14710" y="1891"/>
                    <a:pt x="14710" y="3070"/>
                  </a:cubicBezTo>
                  <a:cubicBezTo>
                    <a:pt x="14903" y="3981"/>
                    <a:pt x="13790" y="4131"/>
                    <a:pt x="12700" y="4131"/>
                  </a:cubicBezTo>
                  <a:lnTo>
                    <a:pt x="11857" y="4131"/>
                  </a:lnTo>
                  <a:cubicBezTo>
                    <a:pt x="10338" y="4131"/>
                    <a:pt x="10081" y="3412"/>
                    <a:pt x="10197" y="2877"/>
                  </a:cubicBezTo>
                  <a:cubicBezTo>
                    <a:pt x="10196" y="2876"/>
                    <a:pt x="10194" y="2876"/>
                    <a:pt x="10193" y="2876"/>
                  </a:cubicBezTo>
                  <a:cubicBezTo>
                    <a:pt x="10275" y="2644"/>
                    <a:pt x="10326" y="2396"/>
                    <a:pt x="10326" y="2135"/>
                  </a:cubicBezTo>
                  <a:cubicBezTo>
                    <a:pt x="10326" y="956"/>
                    <a:pt x="9419" y="0"/>
                    <a:pt x="8301" y="0"/>
                  </a:cubicBezTo>
                  <a:cubicBezTo>
                    <a:pt x="7183" y="0"/>
                    <a:pt x="6277" y="956"/>
                    <a:pt x="6277" y="2135"/>
                  </a:cubicBezTo>
                  <a:cubicBezTo>
                    <a:pt x="6277" y="2397"/>
                    <a:pt x="6328" y="2644"/>
                    <a:pt x="6410" y="2876"/>
                  </a:cubicBezTo>
                  <a:cubicBezTo>
                    <a:pt x="6409" y="2876"/>
                    <a:pt x="6406" y="2877"/>
                    <a:pt x="6406" y="2877"/>
                  </a:cubicBezTo>
                  <a:cubicBezTo>
                    <a:pt x="6411" y="2884"/>
                    <a:pt x="6412" y="2891"/>
                    <a:pt x="6416" y="2899"/>
                  </a:cubicBezTo>
                  <a:cubicBezTo>
                    <a:pt x="6451" y="2993"/>
                    <a:pt x="6495" y="3082"/>
                    <a:pt x="6541" y="3169"/>
                  </a:cubicBezTo>
                  <a:cubicBezTo>
                    <a:pt x="6715" y="3787"/>
                    <a:pt x="6015" y="4067"/>
                    <a:pt x="5491" y="4067"/>
                  </a:cubicBezTo>
                  <a:cubicBezTo>
                    <a:pt x="4889" y="4067"/>
                    <a:pt x="4314" y="4523"/>
                    <a:pt x="4314" y="5205"/>
                  </a:cubicBezTo>
                  <a:lnTo>
                    <a:pt x="4314" y="5983"/>
                  </a:lnTo>
                  <a:cubicBezTo>
                    <a:pt x="4314" y="6845"/>
                    <a:pt x="3926" y="7087"/>
                    <a:pt x="3466" y="7144"/>
                  </a:cubicBezTo>
                  <a:cubicBezTo>
                    <a:pt x="2348" y="7144"/>
                    <a:pt x="1442" y="8100"/>
                    <a:pt x="1442" y="9279"/>
                  </a:cubicBezTo>
                  <a:cubicBezTo>
                    <a:pt x="1442" y="10458"/>
                    <a:pt x="2348" y="11414"/>
                    <a:pt x="3466" y="11414"/>
                  </a:cubicBezTo>
                  <a:cubicBezTo>
                    <a:pt x="3528" y="11414"/>
                    <a:pt x="3586" y="11400"/>
                    <a:pt x="3646" y="11395"/>
                  </a:cubicBezTo>
                  <a:lnTo>
                    <a:pt x="3648" y="11414"/>
                  </a:lnTo>
                  <a:cubicBezTo>
                    <a:pt x="4305" y="11222"/>
                    <a:pt x="4223" y="12112"/>
                    <a:pt x="4223" y="12910"/>
                  </a:cubicBezTo>
                  <a:cubicBezTo>
                    <a:pt x="4223" y="12910"/>
                    <a:pt x="4223" y="13580"/>
                    <a:pt x="4223" y="13580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9" name="Shape 7"/>
            <p:cNvSpPr/>
            <p:nvPr/>
          </p:nvSpPr>
          <p:spPr>
            <a:xfrm>
              <a:off x="2496152" y="3073750"/>
              <a:ext cx="2182173" cy="213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600" extrusionOk="0">
                  <a:moveTo>
                    <a:pt x="16693" y="8020"/>
                  </a:moveTo>
                  <a:cubicBezTo>
                    <a:pt x="16693" y="7094"/>
                    <a:pt x="17163" y="6721"/>
                    <a:pt x="17917" y="6974"/>
                  </a:cubicBezTo>
                  <a:cubicBezTo>
                    <a:pt x="17921" y="6975"/>
                    <a:pt x="17926" y="6975"/>
                    <a:pt x="17931" y="6976"/>
                  </a:cubicBezTo>
                  <a:cubicBezTo>
                    <a:pt x="18218" y="7141"/>
                    <a:pt x="18542" y="7243"/>
                    <a:pt x="18892" y="7243"/>
                  </a:cubicBezTo>
                  <a:cubicBezTo>
                    <a:pt x="20010" y="7243"/>
                    <a:pt x="20916" y="6287"/>
                    <a:pt x="20916" y="5108"/>
                  </a:cubicBezTo>
                  <a:cubicBezTo>
                    <a:pt x="20916" y="3929"/>
                    <a:pt x="20010" y="2973"/>
                    <a:pt x="18892" y="2973"/>
                  </a:cubicBezTo>
                  <a:cubicBezTo>
                    <a:pt x="18546" y="2973"/>
                    <a:pt x="18226" y="3073"/>
                    <a:pt x="17942" y="3234"/>
                  </a:cubicBezTo>
                  <a:cubicBezTo>
                    <a:pt x="17368" y="3360"/>
                    <a:pt x="16898" y="3314"/>
                    <a:pt x="16830" y="2537"/>
                  </a:cubicBezTo>
                  <a:cubicBezTo>
                    <a:pt x="16830" y="2536"/>
                    <a:pt x="16829" y="2535"/>
                    <a:pt x="16829" y="2534"/>
                  </a:cubicBezTo>
                  <a:cubicBezTo>
                    <a:pt x="16852" y="2404"/>
                    <a:pt x="16867" y="2272"/>
                    <a:pt x="16867" y="2135"/>
                  </a:cubicBezTo>
                  <a:cubicBezTo>
                    <a:pt x="16867" y="956"/>
                    <a:pt x="15961" y="0"/>
                    <a:pt x="14843" y="0"/>
                  </a:cubicBezTo>
                  <a:cubicBezTo>
                    <a:pt x="13725" y="0"/>
                    <a:pt x="12819" y="956"/>
                    <a:pt x="12819" y="2135"/>
                  </a:cubicBezTo>
                  <a:cubicBezTo>
                    <a:pt x="12819" y="2470"/>
                    <a:pt x="12898" y="2783"/>
                    <a:pt x="13029" y="3065"/>
                  </a:cubicBezTo>
                  <a:cubicBezTo>
                    <a:pt x="13029" y="3068"/>
                    <a:pt x="13028" y="3070"/>
                    <a:pt x="13028" y="3073"/>
                  </a:cubicBezTo>
                  <a:cubicBezTo>
                    <a:pt x="13272" y="3870"/>
                    <a:pt x="13181" y="4349"/>
                    <a:pt x="13181" y="5530"/>
                  </a:cubicBezTo>
                  <a:lnTo>
                    <a:pt x="13181" y="12712"/>
                  </a:lnTo>
                  <a:cubicBezTo>
                    <a:pt x="13181" y="13862"/>
                    <a:pt x="12576" y="13893"/>
                    <a:pt x="11698" y="13893"/>
                  </a:cubicBezTo>
                  <a:lnTo>
                    <a:pt x="1829" y="13893"/>
                  </a:lnTo>
                  <a:cubicBezTo>
                    <a:pt x="-533" y="13893"/>
                    <a:pt x="-684" y="17660"/>
                    <a:pt x="1829" y="17660"/>
                  </a:cubicBezTo>
                  <a:cubicBezTo>
                    <a:pt x="2010" y="17660"/>
                    <a:pt x="2157" y="17876"/>
                    <a:pt x="2157" y="18203"/>
                  </a:cubicBezTo>
                  <a:cubicBezTo>
                    <a:pt x="2157" y="18226"/>
                    <a:pt x="2173" y="18246"/>
                    <a:pt x="2183" y="18267"/>
                  </a:cubicBezTo>
                  <a:cubicBezTo>
                    <a:pt x="2172" y="18354"/>
                    <a:pt x="2157" y="18440"/>
                    <a:pt x="2157" y="18530"/>
                  </a:cubicBezTo>
                  <a:cubicBezTo>
                    <a:pt x="2157" y="19709"/>
                    <a:pt x="3064" y="20664"/>
                    <a:pt x="4182" y="20664"/>
                  </a:cubicBezTo>
                  <a:cubicBezTo>
                    <a:pt x="5300" y="20664"/>
                    <a:pt x="6206" y="19709"/>
                    <a:pt x="6206" y="18530"/>
                  </a:cubicBezTo>
                  <a:cubicBezTo>
                    <a:pt x="6013" y="17619"/>
                    <a:pt x="7126" y="17469"/>
                    <a:pt x="8216" y="17469"/>
                  </a:cubicBezTo>
                  <a:lnTo>
                    <a:pt x="9059" y="17469"/>
                  </a:lnTo>
                  <a:cubicBezTo>
                    <a:pt x="10578" y="17469"/>
                    <a:pt x="10835" y="18188"/>
                    <a:pt x="10719" y="18723"/>
                  </a:cubicBezTo>
                  <a:cubicBezTo>
                    <a:pt x="10720" y="18724"/>
                    <a:pt x="10722" y="18724"/>
                    <a:pt x="10723" y="18724"/>
                  </a:cubicBezTo>
                  <a:cubicBezTo>
                    <a:pt x="10641" y="18956"/>
                    <a:pt x="10590" y="19204"/>
                    <a:pt x="10590" y="19465"/>
                  </a:cubicBezTo>
                  <a:cubicBezTo>
                    <a:pt x="10590" y="20644"/>
                    <a:pt x="11497" y="21600"/>
                    <a:pt x="12615" y="21600"/>
                  </a:cubicBezTo>
                  <a:cubicBezTo>
                    <a:pt x="13733" y="21600"/>
                    <a:pt x="14639" y="20644"/>
                    <a:pt x="14639" y="19465"/>
                  </a:cubicBezTo>
                  <a:cubicBezTo>
                    <a:pt x="14639" y="19203"/>
                    <a:pt x="14588" y="18956"/>
                    <a:pt x="14506" y="18724"/>
                  </a:cubicBezTo>
                  <a:cubicBezTo>
                    <a:pt x="14507" y="18724"/>
                    <a:pt x="14510" y="18723"/>
                    <a:pt x="14510" y="18723"/>
                  </a:cubicBezTo>
                  <a:cubicBezTo>
                    <a:pt x="14505" y="18716"/>
                    <a:pt x="14504" y="18709"/>
                    <a:pt x="14500" y="18701"/>
                  </a:cubicBezTo>
                  <a:cubicBezTo>
                    <a:pt x="14465" y="18607"/>
                    <a:pt x="14421" y="18518"/>
                    <a:pt x="14375" y="18431"/>
                  </a:cubicBezTo>
                  <a:cubicBezTo>
                    <a:pt x="14201" y="17813"/>
                    <a:pt x="14901" y="17533"/>
                    <a:pt x="15425" y="17533"/>
                  </a:cubicBezTo>
                  <a:cubicBezTo>
                    <a:pt x="16027" y="17533"/>
                    <a:pt x="16602" y="17077"/>
                    <a:pt x="16602" y="16395"/>
                  </a:cubicBezTo>
                  <a:lnTo>
                    <a:pt x="16602" y="15617"/>
                  </a:lnTo>
                  <a:cubicBezTo>
                    <a:pt x="16602" y="14755"/>
                    <a:pt x="16990" y="14513"/>
                    <a:pt x="17450" y="14456"/>
                  </a:cubicBezTo>
                  <a:cubicBezTo>
                    <a:pt x="18568" y="14456"/>
                    <a:pt x="19474" y="13500"/>
                    <a:pt x="19474" y="12321"/>
                  </a:cubicBezTo>
                  <a:cubicBezTo>
                    <a:pt x="19474" y="11142"/>
                    <a:pt x="18568" y="10186"/>
                    <a:pt x="17450" y="10186"/>
                  </a:cubicBezTo>
                  <a:cubicBezTo>
                    <a:pt x="17388" y="10186"/>
                    <a:pt x="17330" y="10200"/>
                    <a:pt x="17270" y="10206"/>
                  </a:cubicBezTo>
                  <a:lnTo>
                    <a:pt x="17268" y="10186"/>
                  </a:lnTo>
                  <a:cubicBezTo>
                    <a:pt x="16611" y="10378"/>
                    <a:pt x="16693" y="9488"/>
                    <a:pt x="16693" y="8690"/>
                  </a:cubicBezTo>
                  <a:cubicBezTo>
                    <a:pt x="16693" y="8690"/>
                    <a:pt x="16693" y="8020"/>
                    <a:pt x="16693" y="8020"/>
                  </a:cubicBezTo>
                  <a:close/>
                </a:path>
              </a:pathLst>
            </a:custGeom>
            <a:solidFill>
              <a:schemeClr val="accent3">
                <a:alpha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25114" y="3755252"/>
            <a:ext cx="2093853" cy="2018416"/>
            <a:chOff x="2061075" y="2687927"/>
            <a:chExt cx="2617250" cy="2522958"/>
          </a:xfrm>
        </p:grpSpPr>
        <p:sp>
          <p:nvSpPr>
            <p:cNvPr id="11" name="Shape 6"/>
            <p:cNvSpPr/>
            <p:nvPr/>
          </p:nvSpPr>
          <p:spPr>
            <a:xfrm>
              <a:off x="2061075" y="2687927"/>
              <a:ext cx="2182172" cy="213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600" extrusionOk="0">
                  <a:moveTo>
                    <a:pt x="4223" y="13580"/>
                  </a:moveTo>
                  <a:cubicBezTo>
                    <a:pt x="4223" y="14506"/>
                    <a:pt x="3753" y="14879"/>
                    <a:pt x="2999" y="14626"/>
                  </a:cubicBezTo>
                  <a:cubicBezTo>
                    <a:pt x="2995" y="14625"/>
                    <a:pt x="2990" y="14625"/>
                    <a:pt x="2985" y="14624"/>
                  </a:cubicBezTo>
                  <a:cubicBezTo>
                    <a:pt x="2698" y="14459"/>
                    <a:pt x="2374" y="14357"/>
                    <a:pt x="2024" y="14357"/>
                  </a:cubicBezTo>
                  <a:cubicBezTo>
                    <a:pt x="906" y="14357"/>
                    <a:pt x="0" y="15313"/>
                    <a:pt x="0" y="16492"/>
                  </a:cubicBezTo>
                  <a:cubicBezTo>
                    <a:pt x="0" y="17671"/>
                    <a:pt x="906" y="18627"/>
                    <a:pt x="2024" y="18627"/>
                  </a:cubicBezTo>
                  <a:cubicBezTo>
                    <a:pt x="2370" y="18627"/>
                    <a:pt x="2690" y="18527"/>
                    <a:pt x="2974" y="18366"/>
                  </a:cubicBezTo>
                  <a:cubicBezTo>
                    <a:pt x="3548" y="18240"/>
                    <a:pt x="4018" y="18286"/>
                    <a:pt x="4086" y="19063"/>
                  </a:cubicBezTo>
                  <a:cubicBezTo>
                    <a:pt x="4086" y="19064"/>
                    <a:pt x="4087" y="19065"/>
                    <a:pt x="4087" y="19066"/>
                  </a:cubicBezTo>
                  <a:cubicBezTo>
                    <a:pt x="4064" y="19196"/>
                    <a:pt x="4049" y="19328"/>
                    <a:pt x="4049" y="19465"/>
                  </a:cubicBezTo>
                  <a:cubicBezTo>
                    <a:pt x="4049" y="20644"/>
                    <a:pt x="4955" y="21600"/>
                    <a:pt x="6073" y="21600"/>
                  </a:cubicBezTo>
                  <a:cubicBezTo>
                    <a:pt x="7191" y="21600"/>
                    <a:pt x="8097" y="20644"/>
                    <a:pt x="8097" y="19465"/>
                  </a:cubicBezTo>
                  <a:cubicBezTo>
                    <a:pt x="8097" y="19130"/>
                    <a:pt x="8018" y="18817"/>
                    <a:pt x="7887" y="18535"/>
                  </a:cubicBezTo>
                  <a:cubicBezTo>
                    <a:pt x="7887" y="18532"/>
                    <a:pt x="7888" y="18530"/>
                    <a:pt x="7888" y="18527"/>
                  </a:cubicBezTo>
                  <a:cubicBezTo>
                    <a:pt x="7644" y="17730"/>
                    <a:pt x="7735" y="17251"/>
                    <a:pt x="7735" y="16070"/>
                  </a:cubicBezTo>
                  <a:lnTo>
                    <a:pt x="7735" y="8888"/>
                  </a:lnTo>
                  <a:cubicBezTo>
                    <a:pt x="7735" y="7738"/>
                    <a:pt x="8340" y="7707"/>
                    <a:pt x="9218" y="7707"/>
                  </a:cubicBezTo>
                  <a:lnTo>
                    <a:pt x="19087" y="7707"/>
                  </a:lnTo>
                  <a:cubicBezTo>
                    <a:pt x="21449" y="7707"/>
                    <a:pt x="21600" y="3940"/>
                    <a:pt x="19087" y="3940"/>
                  </a:cubicBezTo>
                  <a:cubicBezTo>
                    <a:pt x="18906" y="3940"/>
                    <a:pt x="18759" y="3724"/>
                    <a:pt x="18759" y="3397"/>
                  </a:cubicBezTo>
                  <a:cubicBezTo>
                    <a:pt x="18759" y="3374"/>
                    <a:pt x="18743" y="3354"/>
                    <a:pt x="18733" y="3333"/>
                  </a:cubicBezTo>
                  <a:cubicBezTo>
                    <a:pt x="18744" y="3246"/>
                    <a:pt x="18759" y="3160"/>
                    <a:pt x="18759" y="3070"/>
                  </a:cubicBezTo>
                  <a:cubicBezTo>
                    <a:pt x="18759" y="1891"/>
                    <a:pt x="17852" y="936"/>
                    <a:pt x="16734" y="936"/>
                  </a:cubicBezTo>
                  <a:cubicBezTo>
                    <a:pt x="15616" y="936"/>
                    <a:pt x="14710" y="1891"/>
                    <a:pt x="14710" y="3070"/>
                  </a:cubicBezTo>
                  <a:cubicBezTo>
                    <a:pt x="14903" y="3981"/>
                    <a:pt x="13790" y="4131"/>
                    <a:pt x="12700" y="4131"/>
                  </a:cubicBezTo>
                  <a:lnTo>
                    <a:pt x="11857" y="4131"/>
                  </a:lnTo>
                  <a:cubicBezTo>
                    <a:pt x="10338" y="4131"/>
                    <a:pt x="10081" y="3412"/>
                    <a:pt x="10197" y="2877"/>
                  </a:cubicBezTo>
                  <a:cubicBezTo>
                    <a:pt x="10196" y="2876"/>
                    <a:pt x="10194" y="2876"/>
                    <a:pt x="10193" y="2876"/>
                  </a:cubicBezTo>
                  <a:cubicBezTo>
                    <a:pt x="10275" y="2644"/>
                    <a:pt x="10326" y="2396"/>
                    <a:pt x="10326" y="2135"/>
                  </a:cubicBezTo>
                  <a:cubicBezTo>
                    <a:pt x="10326" y="956"/>
                    <a:pt x="9419" y="0"/>
                    <a:pt x="8301" y="0"/>
                  </a:cubicBezTo>
                  <a:cubicBezTo>
                    <a:pt x="7183" y="0"/>
                    <a:pt x="6277" y="956"/>
                    <a:pt x="6277" y="2135"/>
                  </a:cubicBezTo>
                  <a:cubicBezTo>
                    <a:pt x="6277" y="2397"/>
                    <a:pt x="6328" y="2644"/>
                    <a:pt x="6410" y="2876"/>
                  </a:cubicBezTo>
                  <a:cubicBezTo>
                    <a:pt x="6409" y="2876"/>
                    <a:pt x="6406" y="2877"/>
                    <a:pt x="6406" y="2877"/>
                  </a:cubicBezTo>
                  <a:cubicBezTo>
                    <a:pt x="6411" y="2884"/>
                    <a:pt x="6412" y="2891"/>
                    <a:pt x="6416" y="2899"/>
                  </a:cubicBezTo>
                  <a:cubicBezTo>
                    <a:pt x="6451" y="2993"/>
                    <a:pt x="6495" y="3082"/>
                    <a:pt x="6541" y="3169"/>
                  </a:cubicBezTo>
                  <a:cubicBezTo>
                    <a:pt x="6715" y="3787"/>
                    <a:pt x="6015" y="4067"/>
                    <a:pt x="5491" y="4067"/>
                  </a:cubicBezTo>
                  <a:cubicBezTo>
                    <a:pt x="4889" y="4067"/>
                    <a:pt x="4314" y="4523"/>
                    <a:pt x="4314" y="5205"/>
                  </a:cubicBezTo>
                  <a:lnTo>
                    <a:pt x="4314" y="5983"/>
                  </a:lnTo>
                  <a:cubicBezTo>
                    <a:pt x="4314" y="6845"/>
                    <a:pt x="3926" y="7087"/>
                    <a:pt x="3466" y="7144"/>
                  </a:cubicBezTo>
                  <a:cubicBezTo>
                    <a:pt x="2348" y="7144"/>
                    <a:pt x="1442" y="8100"/>
                    <a:pt x="1442" y="9279"/>
                  </a:cubicBezTo>
                  <a:cubicBezTo>
                    <a:pt x="1442" y="10458"/>
                    <a:pt x="2348" y="11414"/>
                    <a:pt x="3466" y="11414"/>
                  </a:cubicBezTo>
                  <a:cubicBezTo>
                    <a:pt x="3528" y="11414"/>
                    <a:pt x="3586" y="11400"/>
                    <a:pt x="3646" y="11395"/>
                  </a:cubicBezTo>
                  <a:lnTo>
                    <a:pt x="3648" y="11414"/>
                  </a:lnTo>
                  <a:cubicBezTo>
                    <a:pt x="4305" y="11222"/>
                    <a:pt x="4223" y="12112"/>
                    <a:pt x="4223" y="12910"/>
                  </a:cubicBezTo>
                  <a:cubicBezTo>
                    <a:pt x="4223" y="12910"/>
                    <a:pt x="4223" y="13580"/>
                    <a:pt x="4223" y="13580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2" name="Shape 7"/>
            <p:cNvSpPr/>
            <p:nvPr/>
          </p:nvSpPr>
          <p:spPr>
            <a:xfrm>
              <a:off x="2496152" y="3073750"/>
              <a:ext cx="2182173" cy="213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600" extrusionOk="0">
                  <a:moveTo>
                    <a:pt x="16693" y="8020"/>
                  </a:moveTo>
                  <a:cubicBezTo>
                    <a:pt x="16693" y="7094"/>
                    <a:pt x="17163" y="6721"/>
                    <a:pt x="17917" y="6974"/>
                  </a:cubicBezTo>
                  <a:cubicBezTo>
                    <a:pt x="17921" y="6975"/>
                    <a:pt x="17926" y="6975"/>
                    <a:pt x="17931" y="6976"/>
                  </a:cubicBezTo>
                  <a:cubicBezTo>
                    <a:pt x="18218" y="7141"/>
                    <a:pt x="18542" y="7243"/>
                    <a:pt x="18892" y="7243"/>
                  </a:cubicBezTo>
                  <a:cubicBezTo>
                    <a:pt x="20010" y="7243"/>
                    <a:pt x="20916" y="6287"/>
                    <a:pt x="20916" y="5108"/>
                  </a:cubicBezTo>
                  <a:cubicBezTo>
                    <a:pt x="20916" y="3929"/>
                    <a:pt x="20010" y="2973"/>
                    <a:pt x="18892" y="2973"/>
                  </a:cubicBezTo>
                  <a:cubicBezTo>
                    <a:pt x="18546" y="2973"/>
                    <a:pt x="18226" y="3073"/>
                    <a:pt x="17942" y="3234"/>
                  </a:cubicBezTo>
                  <a:cubicBezTo>
                    <a:pt x="17368" y="3360"/>
                    <a:pt x="16898" y="3314"/>
                    <a:pt x="16830" y="2537"/>
                  </a:cubicBezTo>
                  <a:cubicBezTo>
                    <a:pt x="16830" y="2536"/>
                    <a:pt x="16829" y="2535"/>
                    <a:pt x="16829" y="2534"/>
                  </a:cubicBezTo>
                  <a:cubicBezTo>
                    <a:pt x="16852" y="2404"/>
                    <a:pt x="16867" y="2272"/>
                    <a:pt x="16867" y="2135"/>
                  </a:cubicBezTo>
                  <a:cubicBezTo>
                    <a:pt x="16867" y="956"/>
                    <a:pt x="15961" y="0"/>
                    <a:pt x="14843" y="0"/>
                  </a:cubicBezTo>
                  <a:cubicBezTo>
                    <a:pt x="13725" y="0"/>
                    <a:pt x="12819" y="956"/>
                    <a:pt x="12819" y="2135"/>
                  </a:cubicBezTo>
                  <a:cubicBezTo>
                    <a:pt x="12819" y="2470"/>
                    <a:pt x="12898" y="2783"/>
                    <a:pt x="13029" y="3065"/>
                  </a:cubicBezTo>
                  <a:cubicBezTo>
                    <a:pt x="13029" y="3068"/>
                    <a:pt x="13028" y="3070"/>
                    <a:pt x="13028" y="3073"/>
                  </a:cubicBezTo>
                  <a:cubicBezTo>
                    <a:pt x="13272" y="3870"/>
                    <a:pt x="13181" y="4349"/>
                    <a:pt x="13181" y="5530"/>
                  </a:cubicBezTo>
                  <a:lnTo>
                    <a:pt x="13181" y="12712"/>
                  </a:lnTo>
                  <a:cubicBezTo>
                    <a:pt x="13181" y="13862"/>
                    <a:pt x="12576" y="13893"/>
                    <a:pt x="11698" y="13893"/>
                  </a:cubicBezTo>
                  <a:lnTo>
                    <a:pt x="1829" y="13893"/>
                  </a:lnTo>
                  <a:cubicBezTo>
                    <a:pt x="-533" y="13893"/>
                    <a:pt x="-684" y="17660"/>
                    <a:pt x="1829" y="17660"/>
                  </a:cubicBezTo>
                  <a:cubicBezTo>
                    <a:pt x="2010" y="17660"/>
                    <a:pt x="2157" y="17876"/>
                    <a:pt x="2157" y="18203"/>
                  </a:cubicBezTo>
                  <a:cubicBezTo>
                    <a:pt x="2157" y="18226"/>
                    <a:pt x="2173" y="18246"/>
                    <a:pt x="2183" y="18267"/>
                  </a:cubicBezTo>
                  <a:cubicBezTo>
                    <a:pt x="2172" y="18354"/>
                    <a:pt x="2157" y="18440"/>
                    <a:pt x="2157" y="18530"/>
                  </a:cubicBezTo>
                  <a:cubicBezTo>
                    <a:pt x="2157" y="19709"/>
                    <a:pt x="3064" y="20664"/>
                    <a:pt x="4182" y="20664"/>
                  </a:cubicBezTo>
                  <a:cubicBezTo>
                    <a:pt x="5300" y="20664"/>
                    <a:pt x="6206" y="19709"/>
                    <a:pt x="6206" y="18530"/>
                  </a:cubicBezTo>
                  <a:cubicBezTo>
                    <a:pt x="6013" y="17619"/>
                    <a:pt x="7126" y="17469"/>
                    <a:pt x="8216" y="17469"/>
                  </a:cubicBezTo>
                  <a:lnTo>
                    <a:pt x="9059" y="17469"/>
                  </a:lnTo>
                  <a:cubicBezTo>
                    <a:pt x="10578" y="17469"/>
                    <a:pt x="10835" y="18188"/>
                    <a:pt x="10719" y="18723"/>
                  </a:cubicBezTo>
                  <a:cubicBezTo>
                    <a:pt x="10720" y="18724"/>
                    <a:pt x="10722" y="18724"/>
                    <a:pt x="10723" y="18724"/>
                  </a:cubicBezTo>
                  <a:cubicBezTo>
                    <a:pt x="10641" y="18956"/>
                    <a:pt x="10590" y="19204"/>
                    <a:pt x="10590" y="19465"/>
                  </a:cubicBezTo>
                  <a:cubicBezTo>
                    <a:pt x="10590" y="20644"/>
                    <a:pt x="11497" y="21600"/>
                    <a:pt x="12615" y="21600"/>
                  </a:cubicBezTo>
                  <a:cubicBezTo>
                    <a:pt x="13733" y="21600"/>
                    <a:pt x="14639" y="20644"/>
                    <a:pt x="14639" y="19465"/>
                  </a:cubicBezTo>
                  <a:cubicBezTo>
                    <a:pt x="14639" y="19203"/>
                    <a:pt x="14588" y="18956"/>
                    <a:pt x="14506" y="18724"/>
                  </a:cubicBezTo>
                  <a:cubicBezTo>
                    <a:pt x="14507" y="18724"/>
                    <a:pt x="14510" y="18723"/>
                    <a:pt x="14510" y="18723"/>
                  </a:cubicBezTo>
                  <a:cubicBezTo>
                    <a:pt x="14505" y="18716"/>
                    <a:pt x="14504" y="18709"/>
                    <a:pt x="14500" y="18701"/>
                  </a:cubicBezTo>
                  <a:cubicBezTo>
                    <a:pt x="14465" y="18607"/>
                    <a:pt x="14421" y="18518"/>
                    <a:pt x="14375" y="18431"/>
                  </a:cubicBezTo>
                  <a:cubicBezTo>
                    <a:pt x="14201" y="17813"/>
                    <a:pt x="14901" y="17533"/>
                    <a:pt x="15425" y="17533"/>
                  </a:cubicBezTo>
                  <a:cubicBezTo>
                    <a:pt x="16027" y="17533"/>
                    <a:pt x="16602" y="17077"/>
                    <a:pt x="16602" y="16395"/>
                  </a:cubicBezTo>
                  <a:lnTo>
                    <a:pt x="16602" y="15617"/>
                  </a:lnTo>
                  <a:cubicBezTo>
                    <a:pt x="16602" y="14755"/>
                    <a:pt x="16990" y="14513"/>
                    <a:pt x="17450" y="14456"/>
                  </a:cubicBezTo>
                  <a:cubicBezTo>
                    <a:pt x="18568" y="14456"/>
                    <a:pt x="19474" y="13500"/>
                    <a:pt x="19474" y="12321"/>
                  </a:cubicBezTo>
                  <a:cubicBezTo>
                    <a:pt x="19474" y="11142"/>
                    <a:pt x="18568" y="10186"/>
                    <a:pt x="17450" y="10186"/>
                  </a:cubicBezTo>
                  <a:cubicBezTo>
                    <a:pt x="17388" y="10186"/>
                    <a:pt x="17330" y="10200"/>
                    <a:pt x="17270" y="10206"/>
                  </a:cubicBezTo>
                  <a:lnTo>
                    <a:pt x="17268" y="10186"/>
                  </a:lnTo>
                  <a:cubicBezTo>
                    <a:pt x="16611" y="10378"/>
                    <a:pt x="16693" y="9488"/>
                    <a:pt x="16693" y="8690"/>
                  </a:cubicBezTo>
                  <a:cubicBezTo>
                    <a:pt x="16693" y="8690"/>
                    <a:pt x="16693" y="8020"/>
                    <a:pt x="16693" y="8020"/>
                  </a:cubicBezTo>
                  <a:close/>
                </a:path>
              </a:pathLst>
            </a:custGeom>
            <a:solidFill>
              <a:schemeClr val="accent4">
                <a:alpha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76358" y="1994457"/>
            <a:ext cx="2093853" cy="2018416"/>
            <a:chOff x="2061075" y="2687927"/>
            <a:chExt cx="2617250" cy="2522958"/>
          </a:xfrm>
        </p:grpSpPr>
        <p:sp>
          <p:nvSpPr>
            <p:cNvPr id="14" name="Shape 6"/>
            <p:cNvSpPr/>
            <p:nvPr/>
          </p:nvSpPr>
          <p:spPr>
            <a:xfrm>
              <a:off x="2061075" y="2687927"/>
              <a:ext cx="2182172" cy="213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600" extrusionOk="0">
                  <a:moveTo>
                    <a:pt x="4223" y="13580"/>
                  </a:moveTo>
                  <a:cubicBezTo>
                    <a:pt x="4223" y="14506"/>
                    <a:pt x="3753" y="14879"/>
                    <a:pt x="2999" y="14626"/>
                  </a:cubicBezTo>
                  <a:cubicBezTo>
                    <a:pt x="2995" y="14625"/>
                    <a:pt x="2990" y="14625"/>
                    <a:pt x="2985" y="14624"/>
                  </a:cubicBezTo>
                  <a:cubicBezTo>
                    <a:pt x="2698" y="14459"/>
                    <a:pt x="2374" y="14357"/>
                    <a:pt x="2024" y="14357"/>
                  </a:cubicBezTo>
                  <a:cubicBezTo>
                    <a:pt x="906" y="14357"/>
                    <a:pt x="0" y="15313"/>
                    <a:pt x="0" y="16492"/>
                  </a:cubicBezTo>
                  <a:cubicBezTo>
                    <a:pt x="0" y="17671"/>
                    <a:pt x="906" y="18627"/>
                    <a:pt x="2024" y="18627"/>
                  </a:cubicBezTo>
                  <a:cubicBezTo>
                    <a:pt x="2370" y="18627"/>
                    <a:pt x="2690" y="18527"/>
                    <a:pt x="2974" y="18366"/>
                  </a:cubicBezTo>
                  <a:cubicBezTo>
                    <a:pt x="3548" y="18240"/>
                    <a:pt x="4018" y="18286"/>
                    <a:pt x="4086" y="19063"/>
                  </a:cubicBezTo>
                  <a:cubicBezTo>
                    <a:pt x="4086" y="19064"/>
                    <a:pt x="4087" y="19065"/>
                    <a:pt x="4087" y="19066"/>
                  </a:cubicBezTo>
                  <a:cubicBezTo>
                    <a:pt x="4064" y="19196"/>
                    <a:pt x="4049" y="19328"/>
                    <a:pt x="4049" y="19465"/>
                  </a:cubicBezTo>
                  <a:cubicBezTo>
                    <a:pt x="4049" y="20644"/>
                    <a:pt x="4955" y="21600"/>
                    <a:pt x="6073" y="21600"/>
                  </a:cubicBezTo>
                  <a:cubicBezTo>
                    <a:pt x="7191" y="21600"/>
                    <a:pt x="8097" y="20644"/>
                    <a:pt x="8097" y="19465"/>
                  </a:cubicBezTo>
                  <a:cubicBezTo>
                    <a:pt x="8097" y="19130"/>
                    <a:pt x="8018" y="18817"/>
                    <a:pt x="7887" y="18535"/>
                  </a:cubicBezTo>
                  <a:cubicBezTo>
                    <a:pt x="7887" y="18532"/>
                    <a:pt x="7888" y="18530"/>
                    <a:pt x="7888" y="18527"/>
                  </a:cubicBezTo>
                  <a:cubicBezTo>
                    <a:pt x="7644" y="17730"/>
                    <a:pt x="7735" y="17251"/>
                    <a:pt x="7735" y="16070"/>
                  </a:cubicBezTo>
                  <a:lnTo>
                    <a:pt x="7735" y="8888"/>
                  </a:lnTo>
                  <a:cubicBezTo>
                    <a:pt x="7735" y="7738"/>
                    <a:pt x="8340" y="7707"/>
                    <a:pt x="9218" y="7707"/>
                  </a:cubicBezTo>
                  <a:lnTo>
                    <a:pt x="19087" y="7707"/>
                  </a:lnTo>
                  <a:cubicBezTo>
                    <a:pt x="21449" y="7707"/>
                    <a:pt x="21600" y="3940"/>
                    <a:pt x="19087" y="3940"/>
                  </a:cubicBezTo>
                  <a:cubicBezTo>
                    <a:pt x="18906" y="3940"/>
                    <a:pt x="18759" y="3724"/>
                    <a:pt x="18759" y="3397"/>
                  </a:cubicBezTo>
                  <a:cubicBezTo>
                    <a:pt x="18759" y="3374"/>
                    <a:pt x="18743" y="3354"/>
                    <a:pt x="18733" y="3333"/>
                  </a:cubicBezTo>
                  <a:cubicBezTo>
                    <a:pt x="18744" y="3246"/>
                    <a:pt x="18759" y="3160"/>
                    <a:pt x="18759" y="3070"/>
                  </a:cubicBezTo>
                  <a:cubicBezTo>
                    <a:pt x="18759" y="1891"/>
                    <a:pt x="17852" y="936"/>
                    <a:pt x="16734" y="936"/>
                  </a:cubicBezTo>
                  <a:cubicBezTo>
                    <a:pt x="15616" y="936"/>
                    <a:pt x="14710" y="1891"/>
                    <a:pt x="14710" y="3070"/>
                  </a:cubicBezTo>
                  <a:cubicBezTo>
                    <a:pt x="14903" y="3981"/>
                    <a:pt x="13790" y="4131"/>
                    <a:pt x="12700" y="4131"/>
                  </a:cubicBezTo>
                  <a:lnTo>
                    <a:pt x="11857" y="4131"/>
                  </a:lnTo>
                  <a:cubicBezTo>
                    <a:pt x="10338" y="4131"/>
                    <a:pt x="10081" y="3412"/>
                    <a:pt x="10197" y="2877"/>
                  </a:cubicBezTo>
                  <a:cubicBezTo>
                    <a:pt x="10196" y="2876"/>
                    <a:pt x="10194" y="2876"/>
                    <a:pt x="10193" y="2876"/>
                  </a:cubicBezTo>
                  <a:cubicBezTo>
                    <a:pt x="10275" y="2644"/>
                    <a:pt x="10326" y="2396"/>
                    <a:pt x="10326" y="2135"/>
                  </a:cubicBezTo>
                  <a:cubicBezTo>
                    <a:pt x="10326" y="956"/>
                    <a:pt x="9419" y="0"/>
                    <a:pt x="8301" y="0"/>
                  </a:cubicBezTo>
                  <a:cubicBezTo>
                    <a:pt x="7183" y="0"/>
                    <a:pt x="6277" y="956"/>
                    <a:pt x="6277" y="2135"/>
                  </a:cubicBezTo>
                  <a:cubicBezTo>
                    <a:pt x="6277" y="2397"/>
                    <a:pt x="6328" y="2644"/>
                    <a:pt x="6410" y="2876"/>
                  </a:cubicBezTo>
                  <a:cubicBezTo>
                    <a:pt x="6409" y="2876"/>
                    <a:pt x="6406" y="2877"/>
                    <a:pt x="6406" y="2877"/>
                  </a:cubicBezTo>
                  <a:cubicBezTo>
                    <a:pt x="6411" y="2884"/>
                    <a:pt x="6412" y="2891"/>
                    <a:pt x="6416" y="2899"/>
                  </a:cubicBezTo>
                  <a:cubicBezTo>
                    <a:pt x="6451" y="2993"/>
                    <a:pt x="6495" y="3082"/>
                    <a:pt x="6541" y="3169"/>
                  </a:cubicBezTo>
                  <a:cubicBezTo>
                    <a:pt x="6715" y="3787"/>
                    <a:pt x="6015" y="4067"/>
                    <a:pt x="5491" y="4067"/>
                  </a:cubicBezTo>
                  <a:cubicBezTo>
                    <a:pt x="4889" y="4067"/>
                    <a:pt x="4314" y="4523"/>
                    <a:pt x="4314" y="5205"/>
                  </a:cubicBezTo>
                  <a:lnTo>
                    <a:pt x="4314" y="5983"/>
                  </a:lnTo>
                  <a:cubicBezTo>
                    <a:pt x="4314" y="6845"/>
                    <a:pt x="3926" y="7087"/>
                    <a:pt x="3466" y="7144"/>
                  </a:cubicBezTo>
                  <a:cubicBezTo>
                    <a:pt x="2348" y="7144"/>
                    <a:pt x="1442" y="8100"/>
                    <a:pt x="1442" y="9279"/>
                  </a:cubicBezTo>
                  <a:cubicBezTo>
                    <a:pt x="1442" y="10458"/>
                    <a:pt x="2348" y="11414"/>
                    <a:pt x="3466" y="11414"/>
                  </a:cubicBezTo>
                  <a:cubicBezTo>
                    <a:pt x="3528" y="11414"/>
                    <a:pt x="3586" y="11400"/>
                    <a:pt x="3646" y="11395"/>
                  </a:cubicBezTo>
                  <a:lnTo>
                    <a:pt x="3648" y="11414"/>
                  </a:lnTo>
                  <a:cubicBezTo>
                    <a:pt x="4305" y="11222"/>
                    <a:pt x="4223" y="12112"/>
                    <a:pt x="4223" y="12910"/>
                  </a:cubicBezTo>
                  <a:cubicBezTo>
                    <a:pt x="4223" y="12910"/>
                    <a:pt x="4223" y="13580"/>
                    <a:pt x="4223" y="13580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5" name="Shape 7"/>
            <p:cNvSpPr/>
            <p:nvPr/>
          </p:nvSpPr>
          <p:spPr>
            <a:xfrm>
              <a:off x="2496152" y="3073750"/>
              <a:ext cx="2182173" cy="213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600" extrusionOk="0">
                  <a:moveTo>
                    <a:pt x="16693" y="8020"/>
                  </a:moveTo>
                  <a:cubicBezTo>
                    <a:pt x="16693" y="7094"/>
                    <a:pt x="17163" y="6721"/>
                    <a:pt x="17917" y="6974"/>
                  </a:cubicBezTo>
                  <a:cubicBezTo>
                    <a:pt x="17921" y="6975"/>
                    <a:pt x="17926" y="6975"/>
                    <a:pt x="17931" y="6976"/>
                  </a:cubicBezTo>
                  <a:cubicBezTo>
                    <a:pt x="18218" y="7141"/>
                    <a:pt x="18542" y="7243"/>
                    <a:pt x="18892" y="7243"/>
                  </a:cubicBezTo>
                  <a:cubicBezTo>
                    <a:pt x="20010" y="7243"/>
                    <a:pt x="20916" y="6287"/>
                    <a:pt x="20916" y="5108"/>
                  </a:cubicBezTo>
                  <a:cubicBezTo>
                    <a:pt x="20916" y="3929"/>
                    <a:pt x="20010" y="2973"/>
                    <a:pt x="18892" y="2973"/>
                  </a:cubicBezTo>
                  <a:cubicBezTo>
                    <a:pt x="18546" y="2973"/>
                    <a:pt x="18226" y="3073"/>
                    <a:pt x="17942" y="3234"/>
                  </a:cubicBezTo>
                  <a:cubicBezTo>
                    <a:pt x="17368" y="3360"/>
                    <a:pt x="16898" y="3314"/>
                    <a:pt x="16830" y="2537"/>
                  </a:cubicBezTo>
                  <a:cubicBezTo>
                    <a:pt x="16830" y="2536"/>
                    <a:pt x="16829" y="2535"/>
                    <a:pt x="16829" y="2534"/>
                  </a:cubicBezTo>
                  <a:cubicBezTo>
                    <a:pt x="16852" y="2404"/>
                    <a:pt x="16867" y="2272"/>
                    <a:pt x="16867" y="2135"/>
                  </a:cubicBezTo>
                  <a:cubicBezTo>
                    <a:pt x="16867" y="956"/>
                    <a:pt x="15961" y="0"/>
                    <a:pt x="14843" y="0"/>
                  </a:cubicBezTo>
                  <a:cubicBezTo>
                    <a:pt x="13725" y="0"/>
                    <a:pt x="12819" y="956"/>
                    <a:pt x="12819" y="2135"/>
                  </a:cubicBezTo>
                  <a:cubicBezTo>
                    <a:pt x="12819" y="2470"/>
                    <a:pt x="12898" y="2783"/>
                    <a:pt x="13029" y="3065"/>
                  </a:cubicBezTo>
                  <a:cubicBezTo>
                    <a:pt x="13029" y="3068"/>
                    <a:pt x="13028" y="3070"/>
                    <a:pt x="13028" y="3073"/>
                  </a:cubicBezTo>
                  <a:cubicBezTo>
                    <a:pt x="13272" y="3870"/>
                    <a:pt x="13181" y="4349"/>
                    <a:pt x="13181" y="5530"/>
                  </a:cubicBezTo>
                  <a:lnTo>
                    <a:pt x="13181" y="12712"/>
                  </a:lnTo>
                  <a:cubicBezTo>
                    <a:pt x="13181" y="13862"/>
                    <a:pt x="12576" y="13893"/>
                    <a:pt x="11698" y="13893"/>
                  </a:cubicBezTo>
                  <a:lnTo>
                    <a:pt x="1829" y="13893"/>
                  </a:lnTo>
                  <a:cubicBezTo>
                    <a:pt x="-533" y="13893"/>
                    <a:pt x="-684" y="17660"/>
                    <a:pt x="1829" y="17660"/>
                  </a:cubicBezTo>
                  <a:cubicBezTo>
                    <a:pt x="2010" y="17660"/>
                    <a:pt x="2157" y="17876"/>
                    <a:pt x="2157" y="18203"/>
                  </a:cubicBezTo>
                  <a:cubicBezTo>
                    <a:pt x="2157" y="18226"/>
                    <a:pt x="2173" y="18246"/>
                    <a:pt x="2183" y="18267"/>
                  </a:cubicBezTo>
                  <a:cubicBezTo>
                    <a:pt x="2172" y="18354"/>
                    <a:pt x="2157" y="18440"/>
                    <a:pt x="2157" y="18530"/>
                  </a:cubicBezTo>
                  <a:cubicBezTo>
                    <a:pt x="2157" y="19709"/>
                    <a:pt x="3064" y="20664"/>
                    <a:pt x="4182" y="20664"/>
                  </a:cubicBezTo>
                  <a:cubicBezTo>
                    <a:pt x="5300" y="20664"/>
                    <a:pt x="6206" y="19709"/>
                    <a:pt x="6206" y="18530"/>
                  </a:cubicBezTo>
                  <a:cubicBezTo>
                    <a:pt x="6013" y="17619"/>
                    <a:pt x="7126" y="17469"/>
                    <a:pt x="8216" y="17469"/>
                  </a:cubicBezTo>
                  <a:lnTo>
                    <a:pt x="9059" y="17469"/>
                  </a:lnTo>
                  <a:cubicBezTo>
                    <a:pt x="10578" y="17469"/>
                    <a:pt x="10835" y="18188"/>
                    <a:pt x="10719" y="18723"/>
                  </a:cubicBezTo>
                  <a:cubicBezTo>
                    <a:pt x="10720" y="18724"/>
                    <a:pt x="10722" y="18724"/>
                    <a:pt x="10723" y="18724"/>
                  </a:cubicBezTo>
                  <a:cubicBezTo>
                    <a:pt x="10641" y="18956"/>
                    <a:pt x="10590" y="19204"/>
                    <a:pt x="10590" y="19465"/>
                  </a:cubicBezTo>
                  <a:cubicBezTo>
                    <a:pt x="10590" y="20644"/>
                    <a:pt x="11497" y="21600"/>
                    <a:pt x="12615" y="21600"/>
                  </a:cubicBezTo>
                  <a:cubicBezTo>
                    <a:pt x="13733" y="21600"/>
                    <a:pt x="14639" y="20644"/>
                    <a:pt x="14639" y="19465"/>
                  </a:cubicBezTo>
                  <a:cubicBezTo>
                    <a:pt x="14639" y="19203"/>
                    <a:pt x="14588" y="18956"/>
                    <a:pt x="14506" y="18724"/>
                  </a:cubicBezTo>
                  <a:cubicBezTo>
                    <a:pt x="14507" y="18724"/>
                    <a:pt x="14510" y="18723"/>
                    <a:pt x="14510" y="18723"/>
                  </a:cubicBezTo>
                  <a:cubicBezTo>
                    <a:pt x="14505" y="18716"/>
                    <a:pt x="14504" y="18709"/>
                    <a:pt x="14500" y="18701"/>
                  </a:cubicBezTo>
                  <a:cubicBezTo>
                    <a:pt x="14465" y="18607"/>
                    <a:pt x="14421" y="18518"/>
                    <a:pt x="14375" y="18431"/>
                  </a:cubicBezTo>
                  <a:cubicBezTo>
                    <a:pt x="14201" y="17813"/>
                    <a:pt x="14901" y="17533"/>
                    <a:pt x="15425" y="17533"/>
                  </a:cubicBezTo>
                  <a:cubicBezTo>
                    <a:pt x="16027" y="17533"/>
                    <a:pt x="16602" y="17077"/>
                    <a:pt x="16602" y="16395"/>
                  </a:cubicBezTo>
                  <a:lnTo>
                    <a:pt x="16602" y="15617"/>
                  </a:lnTo>
                  <a:cubicBezTo>
                    <a:pt x="16602" y="14755"/>
                    <a:pt x="16990" y="14513"/>
                    <a:pt x="17450" y="14456"/>
                  </a:cubicBezTo>
                  <a:cubicBezTo>
                    <a:pt x="18568" y="14456"/>
                    <a:pt x="19474" y="13500"/>
                    <a:pt x="19474" y="12321"/>
                  </a:cubicBezTo>
                  <a:cubicBezTo>
                    <a:pt x="19474" y="11142"/>
                    <a:pt x="18568" y="10186"/>
                    <a:pt x="17450" y="10186"/>
                  </a:cubicBezTo>
                  <a:cubicBezTo>
                    <a:pt x="17388" y="10186"/>
                    <a:pt x="17330" y="10200"/>
                    <a:pt x="17270" y="10206"/>
                  </a:cubicBezTo>
                  <a:lnTo>
                    <a:pt x="17268" y="10186"/>
                  </a:lnTo>
                  <a:cubicBezTo>
                    <a:pt x="16611" y="10378"/>
                    <a:pt x="16693" y="9488"/>
                    <a:pt x="16693" y="8690"/>
                  </a:cubicBezTo>
                  <a:cubicBezTo>
                    <a:pt x="16693" y="8690"/>
                    <a:pt x="16693" y="8020"/>
                    <a:pt x="16693" y="8020"/>
                  </a:cubicBezTo>
                  <a:close/>
                </a:path>
              </a:pathLst>
            </a:custGeom>
            <a:solidFill>
              <a:schemeClr val="accent6">
                <a:alpha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775414" y="2379204"/>
            <a:ext cx="52536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  <a:latin typeface="Montserrat Light" charset="0"/>
                <a:ea typeface="Montserrat Light" charset="0"/>
                <a:cs typeface="Montserrat Light" charset="0"/>
              </a:rPr>
              <a:t>A</a:t>
            </a:r>
            <a:endParaRPr lang="en-US" sz="3000" dirty="0">
              <a:solidFill>
                <a:schemeClr val="accent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66548" y="2690985"/>
            <a:ext cx="52536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5"/>
                </a:solidFill>
                <a:latin typeface="Montserrat Light" charset="0"/>
                <a:ea typeface="Montserrat Light" charset="0"/>
                <a:cs typeface="Montserrat Light" charset="0"/>
              </a:rPr>
              <a:t>B</a:t>
            </a:r>
            <a:endParaRPr lang="en-US" sz="3000" dirty="0">
              <a:solidFill>
                <a:schemeClr val="accent5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93487" y="4128984"/>
            <a:ext cx="52536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C</a:t>
            </a:r>
            <a:endParaRPr lang="en-US" sz="30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92991" y="4454897"/>
            <a:ext cx="52536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4"/>
                </a:solidFill>
                <a:latin typeface="Montserrat Light" charset="0"/>
                <a:ea typeface="Montserrat Light" charset="0"/>
                <a:cs typeface="Montserrat Light" charset="0"/>
              </a:rPr>
              <a:t>D</a:t>
            </a:r>
            <a:endParaRPr lang="en-US" sz="3000" dirty="0">
              <a:solidFill>
                <a:schemeClr val="accent4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77316" y="2349649"/>
            <a:ext cx="551754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FontAwesome" pitchFamily="2" charset="0"/>
              </a:rPr>
              <a:t>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75009" y="2236839"/>
            <a:ext cx="1646542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200" b="1" dirty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1200" b="1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were example text</a:t>
            </a:r>
            <a:endParaRPr lang="en-US" sz="12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27419" y="2737848"/>
            <a:ext cx="1583284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 fruitful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example saying fruitful.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24703" y="4038894"/>
            <a:ext cx="623889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FontAwesome" pitchFamily="2" charset="0"/>
              </a:rPr>
              <a:t>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58463" y="3926084"/>
            <a:ext cx="1646542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12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were example text</a:t>
            </a:r>
            <a:endParaRPr lang="en-US" sz="12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10873" y="4427093"/>
            <a:ext cx="1583284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 fruitful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example saying fruitful.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182899" y="2645106"/>
            <a:ext cx="623890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5"/>
                </a:solidFill>
                <a:latin typeface="FontAwesome" pitchFamily="2" charset="0"/>
              </a:rPr>
              <a:t>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832006" y="2532296"/>
            <a:ext cx="1646542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200" b="1" dirty="0" smtClean="0">
                <a:solidFill>
                  <a:schemeClr val="accent5"/>
                </a:solidFill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200" b="1" dirty="0">
                <a:solidFill>
                  <a:schemeClr val="accent5"/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1200" b="1" dirty="0" smtClean="0">
                <a:solidFill>
                  <a:schemeClr val="accent5"/>
                </a:solidFill>
                <a:latin typeface="Montserrat" charset="0"/>
                <a:ea typeface="Montserrat" charset="0"/>
                <a:cs typeface="Montserrat" charset="0"/>
              </a:rPr>
              <a:t>were example text</a:t>
            </a:r>
            <a:endParaRPr lang="en-US" sz="1200" b="1" dirty="0">
              <a:solidFill>
                <a:schemeClr val="accent5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84416" y="3033305"/>
            <a:ext cx="1583284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 fruitful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example saying fruitful.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479120" y="4428640"/>
            <a:ext cx="478015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4"/>
                </a:solidFill>
                <a:latin typeface="FontAwesome" pitchFamily="2" charset="0"/>
              </a:rPr>
              <a:t>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55290" y="4315830"/>
            <a:ext cx="1646542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200" b="1" dirty="0" smtClean="0">
                <a:solidFill>
                  <a:schemeClr val="accent4"/>
                </a:solidFill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200" b="1" dirty="0">
                <a:solidFill>
                  <a:schemeClr val="accent4"/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1200" b="1" dirty="0" smtClean="0">
                <a:solidFill>
                  <a:schemeClr val="accent4"/>
                </a:solidFill>
                <a:latin typeface="Montserrat" charset="0"/>
                <a:ea typeface="Montserrat" charset="0"/>
                <a:cs typeface="Montserrat" charset="0"/>
              </a:rPr>
              <a:t>were example text</a:t>
            </a:r>
            <a:endParaRPr lang="en-US" sz="1200" b="1" dirty="0">
              <a:solidFill>
                <a:schemeClr val="accent4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107700" y="4816839"/>
            <a:ext cx="1583284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 fruitful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example saying fruitful.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96964" y="5869552"/>
            <a:ext cx="7600072" cy="45140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 dirty="0">
                <a:solidFill>
                  <a:schemeClr val="bg2">
                    <a:alpha val="6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Lesser first day kind god us earth. The divide firmament signs doesn't seasons heaven spirit open gathered heaven without them air us I</a:t>
            </a:r>
            <a:r>
              <a:rPr lang="en-US" sz="1000" dirty="0" smtClean="0">
                <a:solidFill>
                  <a:schemeClr val="bg2">
                    <a:alpha val="6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00" dirty="0">
                <a:solidFill>
                  <a:schemeClr val="bg2">
                    <a:alpha val="6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doesn't she'd signs he heaven shall tree</a:t>
            </a:r>
            <a:r>
              <a:rPr lang="en-US" sz="1000" dirty="0" smtClean="0">
                <a:solidFill>
                  <a:schemeClr val="bg2">
                    <a:alpha val="6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.</a:t>
            </a:r>
            <a:endParaRPr lang="en-US" sz="1000" dirty="0">
              <a:solidFill>
                <a:schemeClr val="bg2">
                  <a:alpha val="6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36" grpId="0"/>
      <p:bldP spid="37" grpId="0"/>
      <p:bldP spid="38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flipV="1">
            <a:off x="0" y="4048481"/>
            <a:ext cx="12192000" cy="2055368"/>
          </a:xfrm>
          <a:prstGeom prst="rect">
            <a:avLst/>
          </a:prstGeom>
          <a:gradFill>
            <a:gsLst>
              <a:gs pos="25000">
                <a:schemeClr val="accent5">
                  <a:lumMod val="75000"/>
                </a:schemeClr>
              </a:gs>
              <a:gs pos="70000">
                <a:schemeClr val="accent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233707" y="1704855"/>
            <a:ext cx="2947270" cy="8460464"/>
            <a:chOff x="3198503" y="393404"/>
            <a:chExt cx="2806658" cy="8056822"/>
          </a:xfrm>
        </p:grpSpPr>
        <p:sp>
          <p:nvSpPr>
            <p:cNvPr id="19" name="Shape 8130"/>
            <p:cNvSpPr/>
            <p:nvPr/>
          </p:nvSpPr>
          <p:spPr>
            <a:xfrm>
              <a:off x="3415710" y="4022407"/>
              <a:ext cx="298665" cy="291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001"/>
                  </a:moveTo>
                  <a:cubicBezTo>
                    <a:pt x="20978" y="1767"/>
                    <a:pt x="20071" y="729"/>
                    <a:pt x="18712" y="0"/>
                  </a:cubicBezTo>
                  <a:cubicBezTo>
                    <a:pt x="10753" y="1657"/>
                    <a:pt x="1179" y="8903"/>
                    <a:pt x="0" y="14792"/>
                  </a:cubicBezTo>
                  <a:cubicBezTo>
                    <a:pt x="654" y="16944"/>
                    <a:pt x="1726" y="19379"/>
                    <a:pt x="3245" y="21600"/>
                  </a:cubicBezTo>
                  <a:cubicBezTo>
                    <a:pt x="3997" y="15465"/>
                    <a:pt x="12238" y="5351"/>
                    <a:pt x="21600" y="300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DFDFDB">
                    <a:alpha val="0"/>
                  </a:srgbClr>
                </a:gs>
              </a:gsLst>
              <a:lin ang="7522527" scaled="0"/>
            </a:gra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00"/>
            </a:p>
          </p:txBody>
        </p:sp>
        <p:sp>
          <p:nvSpPr>
            <p:cNvPr id="21" name="Shape 8132"/>
            <p:cNvSpPr/>
            <p:nvPr/>
          </p:nvSpPr>
          <p:spPr>
            <a:xfrm>
              <a:off x="3837390" y="1696779"/>
              <a:ext cx="1167570" cy="2170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15" y="304"/>
                  </a:moveTo>
                  <a:lnTo>
                    <a:pt x="10743" y="0"/>
                  </a:lnTo>
                  <a:lnTo>
                    <a:pt x="16624" y="974"/>
                  </a:lnTo>
                  <a:lnTo>
                    <a:pt x="20808" y="1399"/>
                  </a:lnTo>
                  <a:lnTo>
                    <a:pt x="21600" y="21600"/>
                  </a:lnTo>
                  <a:lnTo>
                    <a:pt x="0" y="20709"/>
                  </a:lnTo>
                  <a:lnTo>
                    <a:pt x="5428" y="9796"/>
                  </a:lnTo>
                  <a:cubicBezTo>
                    <a:pt x="5428" y="9796"/>
                    <a:pt x="5315" y="304"/>
                    <a:pt x="5315" y="30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2">
                    <a:lumMod val="40000"/>
                    <a:lumOff val="60000"/>
                  </a:schemeClr>
                </a:gs>
                <a:gs pos="0">
                  <a:schemeClr val="bg2"/>
                </a:gs>
                <a:gs pos="61000">
                  <a:srgbClr val="F3F4F5"/>
                </a:gs>
                <a:gs pos="19000">
                  <a:srgbClr val="FBFCFC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00"/>
            </a:p>
          </p:txBody>
        </p:sp>
        <p:sp>
          <p:nvSpPr>
            <p:cNvPr id="22" name="Shape 8133"/>
            <p:cNvSpPr/>
            <p:nvPr/>
          </p:nvSpPr>
          <p:spPr>
            <a:xfrm>
              <a:off x="3658495" y="3766844"/>
              <a:ext cx="2346666" cy="4683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474" extrusionOk="0">
                  <a:moveTo>
                    <a:pt x="1601" y="0"/>
                  </a:moveTo>
                  <a:lnTo>
                    <a:pt x="13853" y="112"/>
                  </a:lnTo>
                  <a:lnTo>
                    <a:pt x="16163" y="4466"/>
                  </a:lnTo>
                  <a:cubicBezTo>
                    <a:pt x="16163" y="4466"/>
                    <a:pt x="18080" y="15854"/>
                    <a:pt x="18974" y="18125"/>
                  </a:cubicBezTo>
                  <a:cubicBezTo>
                    <a:pt x="19197" y="18657"/>
                    <a:pt x="18546" y="19171"/>
                    <a:pt x="18546" y="19171"/>
                  </a:cubicBezTo>
                  <a:cubicBezTo>
                    <a:pt x="20222" y="19582"/>
                    <a:pt x="21078" y="19993"/>
                    <a:pt x="21339" y="20236"/>
                  </a:cubicBezTo>
                  <a:cubicBezTo>
                    <a:pt x="21600" y="20479"/>
                    <a:pt x="21600" y="21208"/>
                    <a:pt x="18584" y="20722"/>
                  </a:cubicBezTo>
                  <a:cubicBezTo>
                    <a:pt x="15567" y="20236"/>
                    <a:pt x="14673" y="20554"/>
                    <a:pt x="13816" y="20199"/>
                  </a:cubicBezTo>
                  <a:cubicBezTo>
                    <a:pt x="12960" y="19844"/>
                    <a:pt x="14562" y="19396"/>
                    <a:pt x="14971" y="18966"/>
                  </a:cubicBezTo>
                  <a:cubicBezTo>
                    <a:pt x="15381" y="18536"/>
                    <a:pt x="13928" y="18461"/>
                    <a:pt x="13816" y="18274"/>
                  </a:cubicBezTo>
                  <a:cubicBezTo>
                    <a:pt x="13705" y="18087"/>
                    <a:pt x="13816" y="17508"/>
                    <a:pt x="13705" y="17340"/>
                  </a:cubicBezTo>
                  <a:cubicBezTo>
                    <a:pt x="13593" y="17172"/>
                    <a:pt x="11731" y="12706"/>
                    <a:pt x="10503" y="10146"/>
                  </a:cubicBezTo>
                  <a:cubicBezTo>
                    <a:pt x="9274" y="7586"/>
                    <a:pt x="8008" y="5232"/>
                    <a:pt x="8008" y="5232"/>
                  </a:cubicBezTo>
                  <a:cubicBezTo>
                    <a:pt x="8008" y="5232"/>
                    <a:pt x="7486" y="6578"/>
                    <a:pt x="7039" y="7493"/>
                  </a:cubicBezTo>
                  <a:cubicBezTo>
                    <a:pt x="6592" y="8408"/>
                    <a:pt x="6257" y="11024"/>
                    <a:pt x="6518" y="12725"/>
                  </a:cubicBezTo>
                  <a:cubicBezTo>
                    <a:pt x="6779" y="14425"/>
                    <a:pt x="7113" y="17172"/>
                    <a:pt x="7150" y="17733"/>
                  </a:cubicBezTo>
                  <a:cubicBezTo>
                    <a:pt x="7188" y="18405"/>
                    <a:pt x="7002" y="18984"/>
                    <a:pt x="7002" y="18984"/>
                  </a:cubicBezTo>
                  <a:cubicBezTo>
                    <a:pt x="7002" y="18984"/>
                    <a:pt x="6183" y="18330"/>
                    <a:pt x="6108" y="18629"/>
                  </a:cubicBezTo>
                  <a:cubicBezTo>
                    <a:pt x="6033" y="18928"/>
                    <a:pt x="6443" y="19208"/>
                    <a:pt x="6443" y="19208"/>
                  </a:cubicBezTo>
                  <a:cubicBezTo>
                    <a:pt x="6443" y="19208"/>
                    <a:pt x="6665" y="19264"/>
                    <a:pt x="6703" y="19638"/>
                  </a:cubicBezTo>
                  <a:cubicBezTo>
                    <a:pt x="6740" y="20012"/>
                    <a:pt x="7486" y="20124"/>
                    <a:pt x="7113" y="20610"/>
                  </a:cubicBezTo>
                  <a:cubicBezTo>
                    <a:pt x="6740" y="21096"/>
                    <a:pt x="5401" y="21077"/>
                    <a:pt x="3538" y="21339"/>
                  </a:cubicBezTo>
                  <a:cubicBezTo>
                    <a:pt x="1676" y="21600"/>
                    <a:pt x="708" y="21506"/>
                    <a:pt x="1266" y="20852"/>
                  </a:cubicBezTo>
                  <a:cubicBezTo>
                    <a:pt x="1825" y="20199"/>
                    <a:pt x="2756" y="20012"/>
                    <a:pt x="3612" y="19358"/>
                  </a:cubicBezTo>
                  <a:cubicBezTo>
                    <a:pt x="4469" y="18704"/>
                    <a:pt x="3762" y="19022"/>
                    <a:pt x="3389" y="19096"/>
                  </a:cubicBezTo>
                  <a:cubicBezTo>
                    <a:pt x="3016" y="19171"/>
                    <a:pt x="2681" y="19339"/>
                    <a:pt x="2681" y="19339"/>
                  </a:cubicBezTo>
                  <a:cubicBezTo>
                    <a:pt x="2681" y="19339"/>
                    <a:pt x="2011" y="18274"/>
                    <a:pt x="1899" y="16630"/>
                  </a:cubicBezTo>
                  <a:cubicBezTo>
                    <a:pt x="1787" y="14986"/>
                    <a:pt x="372" y="12369"/>
                    <a:pt x="335" y="10482"/>
                  </a:cubicBezTo>
                  <a:cubicBezTo>
                    <a:pt x="297" y="8595"/>
                    <a:pt x="0" y="3867"/>
                    <a:pt x="0" y="3867"/>
                  </a:cubicBezTo>
                  <a:cubicBezTo>
                    <a:pt x="0" y="3867"/>
                    <a:pt x="1527" y="1252"/>
                    <a:pt x="1601" y="0"/>
                  </a:cubicBezTo>
                  <a:close/>
                </a:path>
              </a:pathLst>
            </a:custGeom>
            <a:solidFill>
              <a:srgbClr val="01010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0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850168" y="3690175"/>
              <a:ext cx="1094219" cy="193755"/>
              <a:chOff x="3850168" y="3690175"/>
              <a:chExt cx="1094219" cy="193755"/>
            </a:xfrm>
          </p:grpSpPr>
          <p:sp>
            <p:nvSpPr>
              <p:cNvPr id="23" name="Shape 8134"/>
              <p:cNvSpPr/>
              <p:nvPr/>
            </p:nvSpPr>
            <p:spPr>
              <a:xfrm>
                <a:off x="3850168" y="3690175"/>
                <a:ext cx="1094219" cy="1937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066" extrusionOk="0">
                    <a:moveTo>
                      <a:pt x="844" y="0"/>
                    </a:moveTo>
                    <a:cubicBezTo>
                      <a:pt x="4344" y="8974"/>
                      <a:pt x="11162" y="5981"/>
                      <a:pt x="11162" y="5981"/>
                    </a:cubicBezTo>
                    <a:cubicBezTo>
                      <a:pt x="11162" y="1658"/>
                      <a:pt x="14842" y="1990"/>
                      <a:pt x="15144" y="3321"/>
                    </a:cubicBezTo>
                    <a:cubicBezTo>
                      <a:pt x="15446" y="5981"/>
                      <a:pt x="15446" y="8641"/>
                      <a:pt x="15446" y="8641"/>
                    </a:cubicBezTo>
                    <a:lnTo>
                      <a:pt x="21359" y="4651"/>
                    </a:lnTo>
                    <a:lnTo>
                      <a:pt x="21600" y="15287"/>
                    </a:lnTo>
                    <a:cubicBezTo>
                      <a:pt x="18281" y="17610"/>
                      <a:pt x="15747" y="17277"/>
                      <a:pt x="15747" y="17277"/>
                    </a:cubicBezTo>
                    <a:cubicBezTo>
                      <a:pt x="15747" y="20603"/>
                      <a:pt x="15627" y="20935"/>
                      <a:pt x="14118" y="20935"/>
                    </a:cubicBezTo>
                    <a:cubicBezTo>
                      <a:pt x="12610" y="20935"/>
                      <a:pt x="11101" y="21600"/>
                      <a:pt x="11041" y="19938"/>
                    </a:cubicBezTo>
                    <a:cubicBezTo>
                      <a:pt x="10981" y="17942"/>
                      <a:pt x="11101" y="16612"/>
                      <a:pt x="11101" y="16612"/>
                    </a:cubicBezTo>
                    <a:cubicBezTo>
                      <a:pt x="11101" y="16612"/>
                      <a:pt x="4224" y="19606"/>
                      <a:pt x="0" y="9971"/>
                    </a:cubicBezTo>
                    <a:cubicBezTo>
                      <a:pt x="0" y="9971"/>
                      <a:pt x="844" y="0"/>
                      <a:pt x="844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800"/>
              </a:p>
            </p:txBody>
          </p:sp>
          <p:grpSp>
            <p:nvGrpSpPr>
              <p:cNvPr id="24" name="Group 8139"/>
              <p:cNvGrpSpPr/>
              <p:nvPr/>
            </p:nvGrpSpPr>
            <p:grpSpPr>
              <a:xfrm>
                <a:off x="4437964" y="3728509"/>
                <a:ext cx="129742" cy="139887"/>
                <a:chOff x="0" y="0"/>
                <a:chExt cx="236419" cy="254905"/>
              </a:xfrm>
              <a:solidFill>
                <a:srgbClr val="010101"/>
              </a:solidFill>
            </p:grpSpPr>
            <p:sp>
              <p:nvSpPr>
                <p:cNvPr id="44" name="Shape 8135"/>
                <p:cNvSpPr/>
                <p:nvPr/>
              </p:nvSpPr>
              <p:spPr>
                <a:xfrm>
                  <a:off x="162993" y="0"/>
                  <a:ext cx="73427" cy="2549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848" h="19771" extrusionOk="0">
                      <a:moveTo>
                        <a:pt x="14191" y="252"/>
                      </a:moveTo>
                      <a:cubicBezTo>
                        <a:pt x="8591" y="-316"/>
                        <a:pt x="3781" y="252"/>
                        <a:pt x="3781" y="252"/>
                      </a:cubicBezTo>
                      <a:cubicBezTo>
                        <a:pt x="3781" y="252"/>
                        <a:pt x="-1804" y="16097"/>
                        <a:pt x="601" y="18690"/>
                      </a:cubicBezTo>
                      <a:cubicBezTo>
                        <a:pt x="3006" y="21284"/>
                        <a:pt x="9381" y="18393"/>
                        <a:pt x="9381" y="18393"/>
                      </a:cubicBezTo>
                      <a:cubicBezTo>
                        <a:pt x="9381" y="18393"/>
                        <a:pt x="19796" y="820"/>
                        <a:pt x="14191" y="252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800"/>
                </a:p>
              </p:txBody>
            </p:sp>
            <p:sp>
              <p:nvSpPr>
                <p:cNvPr id="45" name="Shape 8136"/>
                <p:cNvSpPr/>
                <p:nvPr/>
              </p:nvSpPr>
              <p:spPr>
                <a:xfrm>
                  <a:off x="0" y="116424"/>
                  <a:ext cx="130471" cy="33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986" h="14148" extrusionOk="0">
                      <a:moveTo>
                        <a:pt x="0" y="983"/>
                      </a:moveTo>
                      <a:cubicBezTo>
                        <a:pt x="1707" y="16482"/>
                        <a:pt x="18183" y="17941"/>
                        <a:pt x="19890" y="7226"/>
                      </a:cubicBezTo>
                      <a:cubicBezTo>
                        <a:pt x="21600" y="-3659"/>
                        <a:pt x="0" y="983"/>
                        <a:pt x="0" y="983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800"/>
                </a:p>
              </p:txBody>
            </p:sp>
            <p:sp>
              <p:nvSpPr>
                <p:cNvPr id="46" name="Shape 8137"/>
                <p:cNvSpPr/>
                <p:nvPr/>
              </p:nvSpPr>
              <p:spPr>
                <a:xfrm>
                  <a:off x="0" y="186278"/>
                  <a:ext cx="130471" cy="339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986" h="14147" extrusionOk="0">
                      <a:moveTo>
                        <a:pt x="0" y="985"/>
                      </a:moveTo>
                      <a:cubicBezTo>
                        <a:pt x="1707" y="16481"/>
                        <a:pt x="18183" y="17941"/>
                        <a:pt x="19890" y="7222"/>
                      </a:cubicBezTo>
                      <a:cubicBezTo>
                        <a:pt x="21600" y="-3659"/>
                        <a:pt x="0" y="985"/>
                        <a:pt x="0" y="98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800"/>
                </a:p>
              </p:txBody>
            </p:sp>
            <p:sp>
              <p:nvSpPr>
                <p:cNvPr id="47" name="Shape 8138"/>
                <p:cNvSpPr/>
                <p:nvPr/>
              </p:nvSpPr>
              <p:spPr>
                <a:xfrm>
                  <a:off x="0" y="46569"/>
                  <a:ext cx="130471" cy="34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986" h="14146" extrusionOk="0">
                      <a:moveTo>
                        <a:pt x="0" y="986"/>
                      </a:moveTo>
                      <a:cubicBezTo>
                        <a:pt x="1707" y="16484"/>
                        <a:pt x="18183" y="17941"/>
                        <a:pt x="19890" y="7212"/>
                      </a:cubicBezTo>
                      <a:cubicBezTo>
                        <a:pt x="21600" y="-3659"/>
                        <a:pt x="0" y="986"/>
                        <a:pt x="0" y="986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800"/>
                </a:p>
              </p:txBody>
            </p:sp>
          </p:grpSp>
        </p:grpSp>
        <p:sp>
          <p:nvSpPr>
            <p:cNvPr id="27" name="Shape 8142"/>
            <p:cNvSpPr/>
            <p:nvPr/>
          </p:nvSpPr>
          <p:spPr>
            <a:xfrm>
              <a:off x="4080175" y="393404"/>
              <a:ext cx="866247" cy="1365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90" h="20301" extrusionOk="0">
                  <a:moveTo>
                    <a:pt x="3541" y="17300"/>
                  </a:moveTo>
                  <a:cubicBezTo>
                    <a:pt x="3541" y="17300"/>
                    <a:pt x="3544" y="15179"/>
                    <a:pt x="3499" y="14271"/>
                  </a:cubicBezTo>
                  <a:cubicBezTo>
                    <a:pt x="3453" y="13362"/>
                    <a:pt x="3105" y="12331"/>
                    <a:pt x="2492" y="12240"/>
                  </a:cubicBezTo>
                  <a:cubicBezTo>
                    <a:pt x="1879" y="12149"/>
                    <a:pt x="1137" y="12029"/>
                    <a:pt x="918" y="11392"/>
                  </a:cubicBezTo>
                  <a:cubicBezTo>
                    <a:pt x="699" y="10756"/>
                    <a:pt x="961" y="9908"/>
                    <a:pt x="174" y="9120"/>
                  </a:cubicBezTo>
                  <a:cubicBezTo>
                    <a:pt x="-613" y="8333"/>
                    <a:pt x="1488" y="7757"/>
                    <a:pt x="2055" y="8455"/>
                  </a:cubicBezTo>
                  <a:cubicBezTo>
                    <a:pt x="-1355" y="4849"/>
                    <a:pt x="1488" y="546"/>
                    <a:pt x="7434" y="63"/>
                  </a:cubicBezTo>
                  <a:cubicBezTo>
                    <a:pt x="13381" y="-422"/>
                    <a:pt x="20245" y="1880"/>
                    <a:pt x="17053" y="8364"/>
                  </a:cubicBezTo>
                  <a:cubicBezTo>
                    <a:pt x="19196" y="7878"/>
                    <a:pt x="18671" y="9241"/>
                    <a:pt x="18015" y="10454"/>
                  </a:cubicBezTo>
                  <a:cubicBezTo>
                    <a:pt x="17359" y="11726"/>
                    <a:pt x="16486" y="12756"/>
                    <a:pt x="15480" y="12483"/>
                  </a:cubicBezTo>
                  <a:cubicBezTo>
                    <a:pt x="15522" y="14998"/>
                    <a:pt x="15086" y="17754"/>
                    <a:pt x="15086" y="17754"/>
                  </a:cubicBezTo>
                  <a:cubicBezTo>
                    <a:pt x="15086" y="17754"/>
                    <a:pt x="12987" y="21178"/>
                    <a:pt x="7346" y="20087"/>
                  </a:cubicBezTo>
                  <a:cubicBezTo>
                    <a:pt x="4503" y="18875"/>
                    <a:pt x="3541" y="17300"/>
                    <a:pt x="3541" y="1730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00"/>
            </a:p>
          </p:txBody>
        </p:sp>
        <p:sp>
          <p:nvSpPr>
            <p:cNvPr id="28" name="Shape 8143"/>
            <p:cNvSpPr/>
            <p:nvPr/>
          </p:nvSpPr>
          <p:spPr>
            <a:xfrm>
              <a:off x="4412408" y="1735113"/>
              <a:ext cx="243847" cy="294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73" h="20790" extrusionOk="0">
                  <a:moveTo>
                    <a:pt x="164" y="5710"/>
                  </a:moveTo>
                  <a:cubicBezTo>
                    <a:pt x="1584" y="14932"/>
                    <a:pt x="5997" y="18967"/>
                    <a:pt x="7891" y="20693"/>
                  </a:cubicBezTo>
                  <a:cubicBezTo>
                    <a:pt x="9000" y="20977"/>
                    <a:pt x="14829" y="20545"/>
                    <a:pt x="14829" y="20545"/>
                  </a:cubicBezTo>
                  <a:cubicBezTo>
                    <a:pt x="20344" y="14648"/>
                    <a:pt x="18616" y="2835"/>
                    <a:pt x="18616" y="2835"/>
                  </a:cubicBezTo>
                  <a:cubicBezTo>
                    <a:pt x="18616" y="2835"/>
                    <a:pt x="14203" y="-623"/>
                    <a:pt x="4265" y="99"/>
                  </a:cubicBezTo>
                  <a:cubicBezTo>
                    <a:pt x="-1256" y="99"/>
                    <a:pt x="164" y="5710"/>
                    <a:pt x="164" y="5710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4322960" y="2067346"/>
              <a:ext cx="394652" cy="1524684"/>
            </a:xfrm>
            <a:custGeom>
              <a:avLst/>
              <a:gdLst>
                <a:gd name="connsiteX0" fmla="*/ 385317 w 394652"/>
                <a:gd name="connsiteY0" fmla="*/ 1290596 h 1524684"/>
                <a:gd name="connsiteX1" fmla="*/ 221137 w 394652"/>
                <a:gd name="connsiteY1" fmla="*/ 1524684 h 1524684"/>
                <a:gd name="connsiteX2" fmla="*/ 89447 w 394652"/>
                <a:gd name="connsiteY2" fmla="*/ 1393010 h 1524684"/>
                <a:gd name="connsiteX3" fmla="*/ 385317 w 394652"/>
                <a:gd name="connsiteY3" fmla="*/ 1290596 h 1524684"/>
                <a:gd name="connsiteX4" fmla="*/ 387965 w 394652"/>
                <a:gd name="connsiteY4" fmla="*/ 1047811 h 1524684"/>
                <a:gd name="connsiteX5" fmla="*/ 394652 w 394652"/>
                <a:gd name="connsiteY5" fmla="*/ 1170630 h 1524684"/>
                <a:gd name="connsiteX6" fmla="*/ 0 w 394652"/>
                <a:gd name="connsiteY6" fmla="*/ 1303438 h 1524684"/>
                <a:gd name="connsiteX7" fmla="*/ 6194 w 394652"/>
                <a:gd name="connsiteY7" fmla="*/ 1169873 h 1524684"/>
                <a:gd name="connsiteX8" fmla="*/ 387965 w 394652"/>
                <a:gd name="connsiteY8" fmla="*/ 1047811 h 1524684"/>
                <a:gd name="connsiteX9" fmla="*/ 367496 w 394652"/>
                <a:gd name="connsiteY9" fmla="*/ 779469 h 1524684"/>
                <a:gd name="connsiteX10" fmla="*/ 379727 w 394652"/>
                <a:gd name="connsiteY10" fmla="*/ 931651 h 1524684"/>
                <a:gd name="connsiteX11" fmla="*/ 12778 w 394652"/>
                <a:gd name="connsiteY11" fmla="*/ 1045591 h 1524684"/>
                <a:gd name="connsiteX12" fmla="*/ 22869 w 394652"/>
                <a:gd name="connsiteY12" fmla="*/ 886990 h 1524684"/>
                <a:gd name="connsiteX13" fmla="*/ 367496 w 394652"/>
                <a:gd name="connsiteY13" fmla="*/ 779469 h 1524684"/>
                <a:gd name="connsiteX14" fmla="*/ 343807 w 394652"/>
                <a:gd name="connsiteY14" fmla="*/ 575018 h 1524684"/>
                <a:gd name="connsiteX15" fmla="*/ 353759 w 394652"/>
                <a:gd name="connsiteY15" fmla="*/ 687166 h 1524684"/>
                <a:gd name="connsiteX16" fmla="*/ 25556 w 394652"/>
                <a:gd name="connsiteY16" fmla="*/ 775414 h 1524684"/>
                <a:gd name="connsiteX17" fmla="*/ 36040 w 394652"/>
                <a:gd name="connsiteY17" fmla="*/ 662311 h 1524684"/>
                <a:gd name="connsiteX18" fmla="*/ 343807 w 394652"/>
                <a:gd name="connsiteY18" fmla="*/ 575018 h 1524684"/>
                <a:gd name="connsiteX19" fmla="*/ 325214 w 394652"/>
                <a:gd name="connsiteY19" fmla="*/ 345011 h 1524684"/>
                <a:gd name="connsiteX20" fmla="*/ 337449 w 394652"/>
                <a:gd name="connsiteY20" fmla="*/ 476825 h 1524684"/>
                <a:gd name="connsiteX21" fmla="*/ 51112 w 394652"/>
                <a:gd name="connsiteY21" fmla="*/ 565074 h 1524684"/>
                <a:gd name="connsiteX22" fmla="*/ 51987 w 394652"/>
                <a:gd name="connsiteY22" fmla="*/ 558401 h 1524684"/>
                <a:gd name="connsiteX23" fmla="*/ 73343 w 394652"/>
                <a:gd name="connsiteY23" fmla="*/ 417398 h 1524684"/>
                <a:gd name="connsiteX24" fmla="*/ 325214 w 394652"/>
                <a:gd name="connsiteY24" fmla="*/ 345011 h 1524684"/>
                <a:gd name="connsiteX25" fmla="*/ 314479 w 394652"/>
                <a:gd name="connsiteY25" fmla="*/ 144571 h 1524684"/>
                <a:gd name="connsiteX26" fmla="*/ 316006 w 394652"/>
                <a:gd name="connsiteY26" fmla="*/ 162826 h 1524684"/>
                <a:gd name="connsiteX27" fmla="*/ 323347 w 394652"/>
                <a:gd name="connsiteY27" fmla="*/ 244572 h 1524684"/>
                <a:gd name="connsiteX28" fmla="*/ 97469 w 394652"/>
                <a:gd name="connsiteY28" fmla="*/ 313732 h 1524684"/>
                <a:gd name="connsiteX29" fmla="*/ 118781 w 394652"/>
                <a:gd name="connsiteY29" fmla="*/ 202634 h 1524684"/>
                <a:gd name="connsiteX30" fmla="*/ 314479 w 394652"/>
                <a:gd name="connsiteY30" fmla="*/ 144571 h 1524684"/>
                <a:gd name="connsiteX31" fmla="*/ 295881 w 394652"/>
                <a:gd name="connsiteY31" fmla="*/ 0 h 1524684"/>
                <a:gd name="connsiteX32" fmla="*/ 301258 w 394652"/>
                <a:gd name="connsiteY32" fmla="*/ 62644 h 1524684"/>
                <a:gd name="connsiteX33" fmla="*/ 135803 w 394652"/>
                <a:gd name="connsiteY33" fmla="*/ 112022 h 1524684"/>
                <a:gd name="connsiteX34" fmla="*/ 175650 w 394652"/>
                <a:gd name="connsiteY34" fmla="*/ 14236 h 1524684"/>
                <a:gd name="connsiteX35" fmla="*/ 295881 w 394652"/>
                <a:gd name="connsiteY35" fmla="*/ 0 h 152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94652" h="1524684">
                  <a:moveTo>
                    <a:pt x="385317" y="1290596"/>
                  </a:moveTo>
                  <a:cubicBezTo>
                    <a:pt x="354689" y="1415335"/>
                    <a:pt x="221137" y="1524684"/>
                    <a:pt x="221137" y="1524684"/>
                  </a:cubicBezTo>
                  <a:lnTo>
                    <a:pt x="89447" y="1393010"/>
                  </a:lnTo>
                  <a:cubicBezTo>
                    <a:pt x="170236" y="1343819"/>
                    <a:pt x="286762" y="1311133"/>
                    <a:pt x="385317" y="1290596"/>
                  </a:cubicBezTo>
                  <a:close/>
                  <a:moveTo>
                    <a:pt x="387965" y="1047811"/>
                  </a:moveTo>
                  <a:cubicBezTo>
                    <a:pt x="391016" y="1094345"/>
                    <a:pt x="393209" y="1135671"/>
                    <a:pt x="394652" y="1170630"/>
                  </a:cubicBezTo>
                  <a:cubicBezTo>
                    <a:pt x="278303" y="1190335"/>
                    <a:pt x="99394" y="1230738"/>
                    <a:pt x="0" y="1303438"/>
                  </a:cubicBezTo>
                  <a:cubicBezTo>
                    <a:pt x="347" y="1293828"/>
                    <a:pt x="2448" y="1243413"/>
                    <a:pt x="6194" y="1169873"/>
                  </a:cubicBezTo>
                  <a:cubicBezTo>
                    <a:pt x="109132" y="1103599"/>
                    <a:pt x="277828" y="1066167"/>
                    <a:pt x="387965" y="1047811"/>
                  </a:cubicBezTo>
                  <a:close/>
                  <a:moveTo>
                    <a:pt x="367496" y="779469"/>
                  </a:moveTo>
                  <a:cubicBezTo>
                    <a:pt x="371896" y="831806"/>
                    <a:pt x="376007" y="882789"/>
                    <a:pt x="379727" y="931651"/>
                  </a:cubicBezTo>
                  <a:cubicBezTo>
                    <a:pt x="274077" y="949381"/>
                    <a:pt x="115931" y="984420"/>
                    <a:pt x="12778" y="1045591"/>
                  </a:cubicBezTo>
                  <a:cubicBezTo>
                    <a:pt x="15700" y="995250"/>
                    <a:pt x="19063" y="941434"/>
                    <a:pt x="22869" y="886990"/>
                  </a:cubicBezTo>
                  <a:cubicBezTo>
                    <a:pt x="120688" y="831240"/>
                    <a:pt x="264512" y="797691"/>
                    <a:pt x="367496" y="779469"/>
                  </a:cubicBezTo>
                  <a:close/>
                  <a:moveTo>
                    <a:pt x="343807" y="575018"/>
                  </a:moveTo>
                  <a:cubicBezTo>
                    <a:pt x="347028" y="611897"/>
                    <a:pt x="350386" y="649332"/>
                    <a:pt x="353759" y="687166"/>
                  </a:cubicBezTo>
                  <a:cubicBezTo>
                    <a:pt x="265281" y="701277"/>
                    <a:pt x="130717" y="728664"/>
                    <a:pt x="25556" y="775414"/>
                  </a:cubicBezTo>
                  <a:cubicBezTo>
                    <a:pt x="28792" y="736059"/>
                    <a:pt x="32333" y="698048"/>
                    <a:pt x="36040" y="662311"/>
                  </a:cubicBezTo>
                  <a:cubicBezTo>
                    <a:pt x="128499" y="605857"/>
                    <a:pt x="291279" y="581605"/>
                    <a:pt x="343807" y="575018"/>
                  </a:cubicBezTo>
                  <a:close/>
                  <a:moveTo>
                    <a:pt x="325214" y="345011"/>
                  </a:moveTo>
                  <a:cubicBezTo>
                    <a:pt x="329058" y="385641"/>
                    <a:pt x="333088" y="429644"/>
                    <a:pt x="337449" y="476825"/>
                  </a:cubicBezTo>
                  <a:cubicBezTo>
                    <a:pt x="265799" y="487532"/>
                    <a:pt x="128873" y="513471"/>
                    <a:pt x="51112" y="565074"/>
                  </a:cubicBezTo>
                  <a:cubicBezTo>
                    <a:pt x="51377" y="562975"/>
                    <a:pt x="51669" y="560489"/>
                    <a:pt x="51987" y="558401"/>
                  </a:cubicBezTo>
                  <a:cubicBezTo>
                    <a:pt x="58853" y="511383"/>
                    <a:pt x="66012" y="464018"/>
                    <a:pt x="73343" y="417398"/>
                  </a:cubicBezTo>
                  <a:cubicBezTo>
                    <a:pt x="148533" y="376737"/>
                    <a:pt x="260377" y="354965"/>
                    <a:pt x="325214" y="345011"/>
                  </a:cubicBezTo>
                  <a:close/>
                  <a:moveTo>
                    <a:pt x="314479" y="144571"/>
                  </a:moveTo>
                  <a:cubicBezTo>
                    <a:pt x="314960" y="150946"/>
                    <a:pt x="315431" y="155927"/>
                    <a:pt x="316006" y="162826"/>
                  </a:cubicBezTo>
                  <a:cubicBezTo>
                    <a:pt x="317617" y="182092"/>
                    <a:pt x="320200" y="210536"/>
                    <a:pt x="323347" y="244572"/>
                  </a:cubicBezTo>
                  <a:cubicBezTo>
                    <a:pt x="256588" y="256241"/>
                    <a:pt x="162524" y="277817"/>
                    <a:pt x="97469" y="313732"/>
                  </a:cubicBezTo>
                  <a:cubicBezTo>
                    <a:pt x="104371" y="274465"/>
                    <a:pt x="111408" y="237187"/>
                    <a:pt x="118781" y="202634"/>
                  </a:cubicBezTo>
                  <a:cubicBezTo>
                    <a:pt x="175104" y="169029"/>
                    <a:pt x="266240" y="151737"/>
                    <a:pt x="314479" y="144571"/>
                  </a:cubicBezTo>
                  <a:close/>
                  <a:moveTo>
                    <a:pt x="295881" y="0"/>
                  </a:moveTo>
                  <a:cubicBezTo>
                    <a:pt x="295881" y="0"/>
                    <a:pt x="295965" y="1048"/>
                    <a:pt x="301258" y="62644"/>
                  </a:cubicBezTo>
                  <a:cubicBezTo>
                    <a:pt x="253590" y="70693"/>
                    <a:pt x="184735" y="85853"/>
                    <a:pt x="135803" y="112022"/>
                  </a:cubicBezTo>
                  <a:cubicBezTo>
                    <a:pt x="148603" y="66363"/>
                    <a:pt x="161793" y="31024"/>
                    <a:pt x="175650" y="14236"/>
                  </a:cubicBezTo>
                  <a:cubicBezTo>
                    <a:pt x="216417" y="2007"/>
                    <a:pt x="295881" y="0"/>
                    <a:pt x="295881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4322961" y="2131236"/>
              <a:ext cx="396181" cy="1340024"/>
            </a:xfrm>
            <a:custGeom>
              <a:avLst/>
              <a:gdLst>
                <a:gd name="connsiteX0" fmla="*/ 394785 w 396181"/>
                <a:gd name="connsiteY0" fmla="*/ 1111701 h 1340024"/>
                <a:gd name="connsiteX1" fmla="*/ 395355 w 396181"/>
                <a:gd name="connsiteY1" fmla="*/ 1202745 h 1340024"/>
                <a:gd name="connsiteX2" fmla="*/ 388357 w 396181"/>
                <a:gd name="connsiteY2" fmla="*/ 1237606 h 1340024"/>
                <a:gd name="connsiteX3" fmla="*/ 92493 w 396181"/>
                <a:gd name="connsiteY3" fmla="*/ 1340024 h 1340024"/>
                <a:gd name="connsiteX4" fmla="*/ 0 w 396181"/>
                <a:gd name="connsiteY4" fmla="*/ 1247574 h 1340024"/>
                <a:gd name="connsiteX5" fmla="*/ 129 w 396181"/>
                <a:gd name="connsiteY5" fmla="*/ 1244509 h 1340024"/>
                <a:gd name="connsiteX6" fmla="*/ 394785 w 396181"/>
                <a:gd name="connsiteY6" fmla="*/ 1111701 h 1340024"/>
                <a:gd name="connsiteX7" fmla="*/ 373544 w 396181"/>
                <a:gd name="connsiteY7" fmla="*/ 868916 h 1340024"/>
                <a:gd name="connsiteX8" fmla="*/ 381762 w 396181"/>
                <a:gd name="connsiteY8" fmla="*/ 982638 h 1340024"/>
                <a:gd name="connsiteX9" fmla="*/ 0 w 396181"/>
                <a:gd name="connsiteY9" fmla="*/ 1104701 h 1340024"/>
                <a:gd name="connsiteX10" fmla="*/ 6593 w 396181"/>
                <a:gd name="connsiteY10" fmla="*/ 982857 h 1340024"/>
                <a:gd name="connsiteX11" fmla="*/ 373544 w 396181"/>
                <a:gd name="connsiteY11" fmla="*/ 868916 h 1340024"/>
                <a:gd name="connsiteX12" fmla="*/ 349501 w 396181"/>
                <a:gd name="connsiteY12" fmla="*/ 626131 h 1340024"/>
                <a:gd name="connsiteX13" fmla="*/ 357415 w 396181"/>
                <a:gd name="connsiteY13" fmla="*/ 719147 h 1340024"/>
                <a:gd name="connsiteX14" fmla="*/ 12778 w 396181"/>
                <a:gd name="connsiteY14" fmla="*/ 826664 h 1340024"/>
                <a:gd name="connsiteX15" fmla="*/ 21298 w 396181"/>
                <a:gd name="connsiteY15" fmla="*/ 714384 h 1340024"/>
                <a:gd name="connsiteX16" fmla="*/ 349501 w 396181"/>
                <a:gd name="connsiteY16" fmla="*/ 626131 h 1340024"/>
                <a:gd name="connsiteX17" fmla="*/ 336822 w 396181"/>
                <a:gd name="connsiteY17" fmla="*/ 408901 h 1340024"/>
                <a:gd name="connsiteX18" fmla="*/ 346097 w 396181"/>
                <a:gd name="connsiteY18" fmla="*/ 510531 h 1340024"/>
                <a:gd name="connsiteX19" fmla="*/ 38334 w 396181"/>
                <a:gd name="connsiteY19" fmla="*/ 597817 h 1340024"/>
                <a:gd name="connsiteX20" fmla="*/ 50488 w 396181"/>
                <a:gd name="connsiteY20" fmla="*/ 497149 h 1340024"/>
                <a:gd name="connsiteX21" fmla="*/ 336822 w 396181"/>
                <a:gd name="connsiteY21" fmla="*/ 408901 h 1340024"/>
                <a:gd name="connsiteX22" fmla="*/ 319362 w 396181"/>
                <a:gd name="connsiteY22" fmla="*/ 178894 h 1340024"/>
                <a:gd name="connsiteX23" fmla="*/ 328539 w 396181"/>
                <a:gd name="connsiteY23" fmla="*/ 277061 h 1340024"/>
                <a:gd name="connsiteX24" fmla="*/ 76669 w 396181"/>
                <a:gd name="connsiteY24" fmla="*/ 349454 h 1340024"/>
                <a:gd name="connsiteX25" fmla="*/ 93496 w 396181"/>
                <a:gd name="connsiteY25" fmla="*/ 248050 h 1340024"/>
                <a:gd name="connsiteX26" fmla="*/ 319362 w 396181"/>
                <a:gd name="connsiteY26" fmla="*/ 178894 h 1340024"/>
                <a:gd name="connsiteX27" fmla="*/ 303357 w 396181"/>
                <a:gd name="connsiteY27" fmla="*/ 0 h 1340024"/>
                <a:gd name="connsiteX28" fmla="*/ 310695 w 396181"/>
                <a:gd name="connsiteY28" fmla="*/ 86163 h 1340024"/>
                <a:gd name="connsiteX29" fmla="*/ 115003 w 396181"/>
                <a:gd name="connsiteY29" fmla="*/ 144229 h 1340024"/>
                <a:gd name="connsiteX30" fmla="*/ 137897 w 396181"/>
                <a:gd name="connsiteY30" fmla="*/ 49378 h 1340024"/>
                <a:gd name="connsiteX31" fmla="*/ 303357 w 396181"/>
                <a:gd name="connsiteY31" fmla="*/ 0 h 134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96181" h="1340024">
                  <a:moveTo>
                    <a:pt x="394785" y="1111701"/>
                  </a:moveTo>
                  <a:cubicBezTo>
                    <a:pt x="396310" y="1151848"/>
                    <a:pt x="396714" y="1183824"/>
                    <a:pt x="395355" y="1202745"/>
                  </a:cubicBezTo>
                  <a:cubicBezTo>
                    <a:pt x="394473" y="1214499"/>
                    <a:pt x="391241" y="1226169"/>
                    <a:pt x="388357" y="1237606"/>
                  </a:cubicBezTo>
                  <a:cubicBezTo>
                    <a:pt x="289803" y="1258156"/>
                    <a:pt x="173287" y="1290829"/>
                    <a:pt x="92493" y="1340024"/>
                  </a:cubicBezTo>
                  <a:lnTo>
                    <a:pt x="0" y="1247574"/>
                  </a:lnTo>
                  <a:cubicBezTo>
                    <a:pt x="0" y="1247574"/>
                    <a:pt x="129" y="1245651"/>
                    <a:pt x="129" y="1244509"/>
                  </a:cubicBezTo>
                  <a:cubicBezTo>
                    <a:pt x="99528" y="1171816"/>
                    <a:pt x="278434" y="1131405"/>
                    <a:pt x="394785" y="1111701"/>
                  </a:cubicBezTo>
                  <a:close/>
                  <a:moveTo>
                    <a:pt x="373544" y="868916"/>
                  </a:moveTo>
                  <a:cubicBezTo>
                    <a:pt x="376601" y="908716"/>
                    <a:pt x="379359" y="947205"/>
                    <a:pt x="381762" y="982638"/>
                  </a:cubicBezTo>
                  <a:cubicBezTo>
                    <a:pt x="271617" y="1000988"/>
                    <a:pt x="102935" y="1038430"/>
                    <a:pt x="0" y="1104701"/>
                  </a:cubicBezTo>
                  <a:cubicBezTo>
                    <a:pt x="1803" y="1068580"/>
                    <a:pt x="4101" y="1027241"/>
                    <a:pt x="6593" y="982857"/>
                  </a:cubicBezTo>
                  <a:cubicBezTo>
                    <a:pt x="109757" y="921684"/>
                    <a:pt x="267905" y="886643"/>
                    <a:pt x="373544" y="868916"/>
                  </a:cubicBezTo>
                  <a:close/>
                  <a:moveTo>
                    <a:pt x="349501" y="626131"/>
                  </a:moveTo>
                  <a:cubicBezTo>
                    <a:pt x="352166" y="657241"/>
                    <a:pt x="354830" y="688175"/>
                    <a:pt x="357415" y="719147"/>
                  </a:cubicBezTo>
                  <a:cubicBezTo>
                    <a:pt x="254423" y="737362"/>
                    <a:pt x="110617" y="770923"/>
                    <a:pt x="12778" y="826664"/>
                  </a:cubicBezTo>
                  <a:cubicBezTo>
                    <a:pt x="15443" y="789055"/>
                    <a:pt x="18251" y="751250"/>
                    <a:pt x="21298" y="714384"/>
                  </a:cubicBezTo>
                  <a:cubicBezTo>
                    <a:pt x="126461" y="667639"/>
                    <a:pt x="261029" y="640242"/>
                    <a:pt x="349501" y="626131"/>
                  </a:cubicBezTo>
                  <a:close/>
                  <a:moveTo>
                    <a:pt x="336822" y="408901"/>
                  </a:moveTo>
                  <a:cubicBezTo>
                    <a:pt x="339799" y="441760"/>
                    <a:pt x="342948" y="475879"/>
                    <a:pt x="346097" y="510531"/>
                  </a:cubicBezTo>
                  <a:cubicBezTo>
                    <a:pt x="293578" y="517117"/>
                    <a:pt x="130791" y="541361"/>
                    <a:pt x="38334" y="597817"/>
                  </a:cubicBezTo>
                  <a:cubicBezTo>
                    <a:pt x="42196" y="561083"/>
                    <a:pt x="46214" y="527175"/>
                    <a:pt x="50488" y="497149"/>
                  </a:cubicBezTo>
                  <a:cubicBezTo>
                    <a:pt x="128255" y="445547"/>
                    <a:pt x="265167" y="419606"/>
                    <a:pt x="336822" y="408901"/>
                  </a:cubicBezTo>
                  <a:close/>
                  <a:moveTo>
                    <a:pt x="319362" y="178894"/>
                  </a:moveTo>
                  <a:cubicBezTo>
                    <a:pt x="322079" y="207510"/>
                    <a:pt x="325134" y="240801"/>
                    <a:pt x="328539" y="277061"/>
                  </a:cubicBezTo>
                  <a:cubicBezTo>
                    <a:pt x="263694" y="287026"/>
                    <a:pt x="151857" y="308788"/>
                    <a:pt x="76669" y="349454"/>
                  </a:cubicBezTo>
                  <a:cubicBezTo>
                    <a:pt x="82220" y="314900"/>
                    <a:pt x="87759" y="280906"/>
                    <a:pt x="93496" y="248050"/>
                  </a:cubicBezTo>
                  <a:cubicBezTo>
                    <a:pt x="158539" y="212137"/>
                    <a:pt x="252605" y="190565"/>
                    <a:pt x="319362" y="178894"/>
                  </a:cubicBezTo>
                  <a:close/>
                  <a:moveTo>
                    <a:pt x="303357" y="0"/>
                  </a:moveTo>
                  <a:cubicBezTo>
                    <a:pt x="305051" y="20713"/>
                    <a:pt x="307551" y="49118"/>
                    <a:pt x="310695" y="86163"/>
                  </a:cubicBezTo>
                  <a:cubicBezTo>
                    <a:pt x="262461" y="93328"/>
                    <a:pt x="171319" y="110622"/>
                    <a:pt x="115003" y="144229"/>
                  </a:cubicBezTo>
                  <a:cubicBezTo>
                    <a:pt x="122351" y="108793"/>
                    <a:pt x="130079" y="77256"/>
                    <a:pt x="137897" y="49378"/>
                  </a:cubicBezTo>
                  <a:cubicBezTo>
                    <a:pt x="186829" y="23210"/>
                    <a:pt x="255693" y="8046"/>
                    <a:pt x="30335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46578" scaled="0"/>
            </a:gra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757427" y="1568996"/>
              <a:ext cx="1107244" cy="3339822"/>
            </a:xfrm>
            <a:custGeom>
              <a:avLst/>
              <a:gdLst>
                <a:gd name="connsiteX0" fmla="*/ 608320 w 1107244"/>
                <a:gd name="connsiteY0" fmla="*/ 1441226 h 3339822"/>
                <a:gd name="connsiteX1" fmla="*/ 626648 w 1107244"/>
                <a:gd name="connsiteY1" fmla="*/ 2154340 h 3339822"/>
                <a:gd name="connsiteX2" fmla="*/ 617213 w 1107244"/>
                <a:gd name="connsiteY2" fmla="*/ 2212321 h 3339822"/>
                <a:gd name="connsiteX3" fmla="*/ 614750 w 1107244"/>
                <a:gd name="connsiteY3" fmla="*/ 2258376 h 3339822"/>
                <a:gd name="connsiteX4" fmla="*/ 613881 w 1107244"/>
                <a:gd name="connsiteY4" fmla="*/ 2265974 h 3339822"/>
                <a:gd name="connsiteX5" fmla="*/ 613954 w 1107244"/>
                <a:gd name="connsiteY5" fmla="*/ 2273253 h 3339822"/>
                <a:gd name="connsiteX6" fmla="*/ 613920 w 1107244"/>
                <a:gd name="connsiteY6" fmla="*/ 2273889 h 3339822"/>
                <a:gd name="connsiteX7" fmla="*/ 613971 w 1107244"/>
                <a:gd name="connsiteY7" fmla="*/ 2274939 h 3339822"/>
                <a:gd name="connsiteX8" fmla="*/ 614636 w 1107244"/>
                <a:gd name="connsiteY8" fmla="*/ 2340892 h 3339822"/>
                <a:gd name="connsiteX9" fmla="*/ 619207 w 1107244"/>
                <a:gd name="connsiteY9" fmla="*/ 2382845 h 3339822"/>
                <a:gd name="connsiteX10" fmla="*/ 619740 w 1107244"/>
                <a:gd name="connsiteY10" fmla="*/ 2393829 h 3339822"/>
                <a:gd name="connsiteX11" fmla="*/ 623374 w 1107244"/>
                <a:gd name="connsiteY11" fmla="*/ 2421080 h 3339822"/>
                <a:gd name="connsiteX12" fmla="*/ 623816 w 1107244"/>
                <a:gd name="connsiteY12" fmla="*/ 2425140 h 3339822"/>
                <a:gd name="connsiteX13" fmla="*/ 624061 w 1107244"/>
                <a:gd name="connsiteY13" fmla="*/ 2426235 h 3339822"/>
                <a:gd name="connsiteX14" fmla="*/ 632064 w 1107244"/>
                <a:gd name="connsiteY14" fmla="*/ 2486257 h 3339822"/>
                <a:gd name="connsiteX15" fmla="*/ 638848 w 1107244"/>
                <a:gd name="connsiteY15" fmla="*/ 2523267 h 3339822"/>
                <a:gd name="connsiteX16" fmla="*/ 639987 w 1107244"/>
                <a:gd name="connsiteY16" fmla="*/ 2521728 h 3339822"/>
                <a:gd name="connsiteX17" fmla="*/ 638900 w 1107244"/>
                <a:gd name="connsiteY17" fmla="*/ 2518973 h 3339822"/>
                <a:gd name="connsiteX18" fmla="*/ 643853 w 1107244"/>
                <a:gd name="connsiteY18" fmla="*/ 2514730 h 3339822"/>
                <a:gd name="connsiteX19" fmla="*/ 624061 w 1107244"/>
                <a:gd name="connsiteY19" fmla="*/ 2426235 h 3339822"/>
                <a:gd name="connsiteX20" fmla="*/ 623374 w 1107244"/>
                <a:gd name="connsiteY20" fmla="*/ 2421080 h 3339822"/>
                <a:gd name="connsiteX21" fmla="*/ 619207 w 1107244"/>
                <a:gd name="connsiteY21" fmla="*/ 2382845 h 3339822"/>
                <a:gd name="connsiteX22" fmla="*/ 613971 w 1107244"/>
                <a:gd name="connsiteY22" fmla="*/ 2274939 h 3339822"/>
                <a:gd name="connsiteX23" fmla="*/ 613954 w 1107244"/>
                <a:gd name="connsiteY23" fmla="*/ 2273253 h 3339822"/>
                <a:gd name="connsiteX24" fmla="*/ 614750 w 1107244"/>
                <a:gd name="connsiteY24" fmla="*/ 2258376 h 3339822"/>
                <a:gd name="connsiteX25" fmla="*/ 626648 w 1107244"/>
                <a:gd name="connsiteY25" fmla="*/ 2154340 h 3339822"/>
                <a:gd name="connsiteX26" fmla="*/ 644976 w 1107244"/>
                <a:gd name="connsiteY26" fmla="*/ 1616412 h 3339822"/>
                <a:gd name="connsiteX27" fmla="*/ 608320 w 1107244"/>
                <a:gd name="connsiteY27" fmla="*/ 1441226 h 3339822"/>
                <a:gd name="connsiteX28" fmla="*/ 63401 w 1107244"/>
                <a:gd name="connsiteY28" fmla="*/ 0 h 3339822"/>
                <a:gd name="connsiteX29" fmla="*/ 210955 w 1107244"/>
                <a:gd name="connsiteY29" fmla="*/ 78084 h 3339822"/>
                <a:gd name="connsiteX30" fmla="*/ 793680 w 1107244"/>
                <a:gd name="connsiteY30" fmla="*/ 281875 h 3339822"/>
                <a:gd name="connsiteX31" fmla="*/ 889478 w 1107244"/>
                <a:gd name="connsiteY31" fmla="*/ 593591 h 3339822"/>
                <a:gd name="connsiteX32" fmla="*/ 1038237 w 1107244"/>
                <a:gd name="connsiteY32" fmla="*/ 1371955 h 3339822"/>
                <a:gd name="connsiteX33" fmla="*/ 1083100 w 1107244"/>
                <a:gd name="connsiteY33" fmla="*/ 1698052 h 3339822"/>
                <a:gd name="connsiteX34" fmla="*/ 1068820 w 1107244"/>
                <a:gd name="connsiteY34" fmla="*/ 1861023 h 3339822"/>
                <a:gd name="connsiteX35" fmla="*/ 1074893 w 1107244"/>
                <a:gd name="connsiteY35" fmla="*/ 2115839 h 3339822"/>
                <a:gd name="connsiteX36" fmla="*/ 968973 w 1107244"/>
                <a:gd name="connsiteY36" fmla="*/ 2507031 h 3339822"/>
                <a:gd name="connsiteX37" fmla="*/ 808342 w 1107244"/>
                <a:gd name="connsiteY37" fmla="*/ 2689948 h 3339822"/>
                <a:gd name="connsiteX38" fmla="*/ 918092 w 1107244"/>
                <a:gd name="connsiteY38" fmla="*/ 2557747 h 3339822"/>
                <a:gd name="connsiteX39" fmla="*/ 757024 w 1107244"/>
                <a:gd name="connsiteY39" fmla="*/ 2447811 h 3339822"/>
                <a:gd name="connsiteX40" fmla="*/ 647573 w 1107244"/>
                <a:gd name="connsiteY40" fmla="*/ 2511477 h 3339822"/>
                <a:gd name="connsiteX41" fmla="*/ 647442 w 1107244"/>
                <a:gd name="connsiteY41" fmla="*/ 2511655 h 3339822"/>
                <a:gd name="connsiteX42" fmla="*/ 660308 w 1107244"/>
                <a:gd name="connsiteY42" fmla="*/ 2500631 h 3339822"/>
                <a:gd name="connsiteX43" fmla="*/ 875219 w 1107244"/>
                <a:gd name="connsiteY43" fmla="*/ 2561747 h 3339822"/>
                <a:gd name="connsiteX44" fmla="*/ 684207 w 1107244"/>
                <a:gd name="connsiteY44" fmla="*/ 2621339 h 3339822"/>
                <a:gd name="connsiteX45" fmla="*/ 674770 w 1107244"/>
                <a:gd name="connsiteY45" fmla="*/ 2601167 h 3339822"/>
                <a:gd name="connsiteX46" fmla="*/ 678457 w 1107244"/>
                <a:gd name="connsiteY46" fmla="*/ 2611413 h 3339822"/>
                <a:gd name="connsiteX47" fmla="*/ 799808 w 1107244"/>
                <a:gd name="connsiteY47" fmla="*/ 2804368 h 3339822"/>
                <a:gd name="connsiteX48" fmla="*/ 969028 w 1107244"/>
                <a:gd name="connsiteY48" fmla="*/ 3073255 h 3339822"/>
                <a:gd name="connsiteX49" fmla="*/ 587967 w 1107244"/>
                <a:gd name="connsiteY49" fmla="*/ 3299311 h 3339822"/>
                <a:gd name="connsiteX50" fmla="*/ 479968 w 1107244"/>
                <a:gd name="connsiteY50" fmla="*/ 3339822 h 3339822"/>
                <a:gd name="connsiteX51" fmla="*/ 101917 w 1107244"/>
                <a:gd name="connsiteY51" fmla="*/ 2067906 h 3339822"/>
                <a:gd name="connsiteX52" fmla="*/ 25486 w 1107244"/>
                <a:gd name="connsiteY52" fmla="*/ 1184554 h 3339822"/>
                <a:gd name="connsiteX53" fmla="*/ 46878 w 1107244"/>
                <a:gd name="connsiteY53" fmla="*/ 588489 h 3339822"/>
                <a:gd name="connsiteX54" fmla="*/ 1030 w 1107244"/>
                <a:gd name="connsiteY54" fmla="*/ 279865 h 3339822"/>
                <a:gd name="connsiteX55" fmla="*/ 63401 w 1107244"/>
                <a:gd name="connsiteY55" fmla="*/ 0 h 333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07244" h="3339822">
                  <a:moveTo>
                    <a:pt x="608320" y="1441226"/>
                  </a:moveTo>
                  <a:cubicBezTo>
                    <a:pt x="551311" y="1759127"/>
                    <a:pt x="585833" y="1993379"/>
                    <a:pt x="626648" y="2154340"/>
                  </a:cubicBezTo>
                  <a:cubicBezTo>
                    <a:pt x="622312" y="2172682"/>
                    <a:pt x="619251" y="2192203"/>
                    <a:pt x="617213" y="2212321"/>
                  </a:cubicBezTo>
                  <a:lnTo>
                    <a:pt x="614750" y="2258376"/>
                  </a:lnTo>
                  <a:lnTo>
                    <a:pt x="613881" y="2265974"/>
                  </a:lnTo>
                  <a:lnTo>
                    <a:pt x="613954" y="2273253"/>
                  </a:lnTo>
                  <a:lnTo>
                    <a:pt x="613920" y="2273889"/>
                  </a:lnTo>
                  <a:lnTo>
                    <a:pt x="613971" y="2274939"/>
                  </a:lnTo>
                  <a:lnTo>
                    <a:pt x="614636" y="2340892"/>
                  </a:lnTo>
                  <a:lnTo>
                    <a:pt x="619207" y="2382845"/>
                  </a:lnTo>
                  <a:lnTo>
                    <a:pt x="619740" y="2393829"/>
                  </a:lnTo>
                  <a:lnTo>
                    <a:pt x="623374" y="2421080"/>
                  </a:lnTo>
                  <a:lnTo>
                    <a:pt x="623816" y="2425140"/>
                  </a:lnTo>
                  <a:lnTo>
                    <a:pt x="624061" y="2426235"/>
                  </a:lnTo>
                  <a:lnTo>
                    <a:pt x="632064" y="2486257"/>
                  </a:lnTo>
                  <a:cubicBezTo>
                    <a:pt x="635918" y="2509380"/>
                    <a:pt x="638848" y="2523267"/>
                    <a:pt x="638848" y="2523267"/>
                  </a:cubicBezTo>
                  <a:lnTo>
                    <a:pt x="639987" y="2521728"/>
                  </a:lnTo>
                  <a:lnTo>
                    <a:pt x="638900" y="2518973"/>
                  </a:lnTo>
                  <a:lnTo>
                    <a:pt x="643853" y="2514730"/>
                  </a:lnTo>
                  <a:lnTo>
                    <a:pt x="624061" y="2426235"/>
                  </a:lnTo>
                  <a:lnTo>
                    <a:pt x="623374" y="2421080"/>
                  </a:lnTo>
                  <a:lnTo>
                    <a:pt x="619207" y="2382845"/>
                  </a:lnTo>
                  <a:lnTo>
                    <a:pt x="613971" y="2274939"/>
                  </a:lnTo>
                  <a:lnTo>
                    <a:pt x="613954" y="2273253"/>
                  </a:lnTo>
                  <a:lnTo>
                    <a:pt x="614750" y="2258376"/>
                  </a:lnTo>
                  <a:lnTo>
                    <a:pt x="626648" y="2154340"/>
                  </a:lnTo>
                  <a:cubicBezTo>
                    <a:pt x="661280" y="2007604"/>
                    <a:pt x="693888" y="1812008"/>
                    <a:pt x="644976" y="1616412"/>
                  </a:cubicBezTo>
                  <a:cubicBezTo>
                    <a:pt x="608320" y="1441226"/>
                    <a:pt x="608320" y="1441226"/>
                    <a:pt x="608320" y="1441226"/>
                  </a:cubicBezTo>
                  <a:close/>
                  <a:moveTo>
                    <a:pt x="63401" y="0"/>
                  </a:moveTo>
                  <a:cubicBezTo>
                    <a:pt x="63401" y="0"/>
                    <a:pt x="111163" y="45459"/>
                    <a:pt x="210955" y="78084"/>
                  </a:cubicBezTo>
                  <a:cubicBezTo>
                    <a:pt x="310802" y="110863"/>
                    <a:pt x="687651" y="208584"/>
                    <a:pt x="793680" y="281875"/>
                  </a:cubicBezTo>
                  <a:cubicBezTo>
                    <a:pt x="899709" y="355320"/>
                    <a:pt x="881381" y="471441"/>
                    <a:pt x="889478" y="593591"/>
                  </a:cubicBezTo>
                  <a:cubicBezTo>
                    <a:pt x="897630" y="715897"/>
                    <a:pt x="991295" y="1092864"/>
                    <a:pt x="1038237" y="1371955"/>
                  </a:cubicBezTo>
                  <a:cubicBezTo>
                    <a:pt x="1085069" y="1651202"/>
                    <a:pt x="1042340" y="1634812"/>
                    <a:pt x="1083100" y="1698052"/>
                  </a:cubicBezTo>
                  <a:cubicBezTo>
                    <a:pt x="1123914" y="1761292"/>
                    <a:pt x="1058753" y="1801957"/>
                    <a:pt x="1068820" y="1861023"/>
                  </a:cubicBezTo>
                  <a:cubicBezTo>
                    <a:pt x="1078996" y="1920243"/>
                    <a:pt x="1146127" y="1962918"/>
                    <a:pt x="1074893" y="2115839"/>
                  </a:cubicBezTo>
                  <a:cubicBezTo>
                    <a:pt x="1003605" y="2268605"/>
                    <a:pt x="958742" y="2378541"/>
                    <a:pt x="968973" y="2507031"/>
                  </a:cubicBezTo>
                  <a:cubicBezTo>
                    <a:pt x="979204" y="2635367"/>
                    <a:pt x="985879" y="2793545"/>
                    <a:pt x="808342" y="2689948"/>
                  </a:cubicBezTo>
                  <a:cubicBezTo>
                    <a:pt x="897630" y="2700463"/>
                    <a:pt x="964925" y="2659643"/>
                    <a:pt x="918092" y="2557747"/>
                  </a:cubicBezTo>
                  <a:cubicBezTo>
                    <a:pt x="871150" y="2456006"/>
                    <a:pt x="805935" y="2447811"/>
                    <a:pt x="757024" y="2447811"/>
                  </a:cubicBezTo>
                  <a:cubicBezTo>
                    <a:pt x="705076" y="2447811"/>
                    <a:pt x="664576" y="2490255"/>
                    <a:pt x="647573" y="2511477"/>
                  </a:cubicBezTo>
                  <a:lnTo>
                    <a:pt x="647442" y="2511655"/>
                  </a:lnTo>
                  <a:lnTo>
                    <a:pt x="660308" y="2500631"/>
                  </a:lnTo>
                  <a:cubicBezTo>
                    <a:pt x="721957" y="2463489"/>
                    <a:pt x="856499" y="2468164"/>
                    <a:pt x="875219" y="2561747"/>
                  </a:cubicBezTo>
                  <a:cubicBezTo>
                    <a:pt x="896637" y="2668741"/>
                    <a:pt x="768234" y="2677914"/>
                    <a:pt x="684207" y="2621339"/>
                  </a:cubicBezTo>
                  <a:lnTo>
                    <a:pt x="674770" y="2601167"/>
                  </a:lnTo>
                  <a:lnTo>
                    <a:pt x="678457" y="2611413"/>
                  </a:lnTo>
                  <a:cubicBezTo>
                    <a:pt x="706567" y="2675752"/>
                    <a:pt x="745795" y="2741205"/>
                    <a:pt x="799808" y="2804368"/>
                  </a:cubicBezTo>
                  <a:cubicBezTo>
                    <a:pt x="1015860" y="3057174"/>
                    <a:pt x="1011812" y="3026405"/>
                    <a:pt x="969028" y="3073255"/>
                  </a:cubicBezTo>
                  <a:cubicBezTo>
                    <a:pt x="926299" y="3120105"/>
                    <a:pt x="797893" y="3234061"/>
                    <a:pt x="587967" y="3299311"/>
                  </a:cubicBezTo>
                  <a:cubicBezTo>
                    <a:pt x="504369" y="3321731"/>
                    <a:pt x="479968" y="3339822"/>
                    <a:pt x="479968" y="3339822"/>
                  </a:cubicBezTo>
                  <a:cubicBezTo>
                    <a:pt x="319009" y="2918015"/>
                    <a:pt x="181357" y="2459098"/>
                    <a:pt x="101917" y="2067906"/>
                  </a:cubicBezTo>
                  <a:cubicBezTo>
                    <a:pt x="22422" y="1676560"/>
                    <a:pt x="-35626" y="1539101"/>
                    <a:pt x="25486" y="1184554"/>
                  </a:cubicBezTo>
                  <a:cubicBezTo>
                    <a:pt x="86598" y="830007"/>
                    <a:pt x="68270" y="732132"/>
                    <a:pt x="46878" y="588489"/>
                  </a:cubicBezTo>
                  <a:cubicBezTo>
                    <a:pt x="25486" y="444846"/>
                    <a:pt x="1030" y="279865"/>
                    <a:pt x="1030" y="279865"/>
                  </a:cubicBezTo>
                  <a:cubicBezTo>
                    <a:pt x="1030" y="279865"/>
                    <a:pt x="63401" y="0"/>
                    <a:pt x="6340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0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3198503" y="1543445"/>
              <a:ext cx="1053640" cy="3347122"/>
            </a:xfrm>
            <a:custGeom>
              <a:avLst/>
              <a:gdLst>
                <a:gd name="connsiteX0" fmla="*/ 1018653 w 1053640"/>
                <a:gd name="connsiteY0" fmla="*/ 2532 h 3347122"/>
                <a:gd name="connsiteX1" fmla="*/ 1032462 w 1053640"/>
                <a:gd name="connsiteY1" fmla="*/ 3474 h 3347122"/>
                <a:gd name="connsiteX2" fmla="*/ 1026329 w 1053640"/>
                <a:gd name="connsiteY2" fmla="*/ 345787 h 3347122"/>
                <a:gd name="connsiteX3" fmla="*/ 1050758 w 1053640"/>
                <a:gd name="connsiteY3" fmla="*/ 963214 h 3347122"/>
                <a:gd name="connsiteX4" fmla="*/ 956059 w 1053640"/>
                <a:gd name="connsiteY4" fmla="*/ 1650842 h 3347122"/>
                <a:gd name="connsiteX5" fmla="*/ 702317 w 1053640"/>
                <a:gd name="connsiteY5" fmla="*/ 2317126 h 3347122"/>
                <a:gd name="connsiteX6" fmla="*/ 648366 w 1053640"/>
                <a:gd name="connsiteY6" fmla="*/ 3272913 h 3347122"/>
                <a:gd name="connsiteX7" fmla="*/ 216453 w 1053640"/>
                <a:gd name="connsiteY7" fmla="*/ 3338055 h 3347122"/>
                <a:gd name="connsiteX8" fmla="*/ 363179 w 1053640"/>
                <a:gd name="connsiteY8" fmla="*/ 2857236 h 3347122"/>
                <a:gd name="connsiteX9" fmla="*/ 369900 w 1053640"/>
                <a:gd name="connsiteY9" fmla="*/ 2849187 h 3347122"/>
                <a:gd name="connsiteX10" fmla="*/ 312092 w 1053640"/>
                <a:gd name="connsiteY10" fmla="*/ 2826326 h 3347122"/>
                <a:gd name="connsiteX11" fmla="*/ 255541 w 1053640"/>
                <a:gd name="connsiteY11" fmla="*/ 2768305 h 3347122"/>
                <a:gd name="connsiteX12" fmla="*/ 416529 w 1053640"/>
                <a:gd name="connsiteY12" fmla="*/ 2558258 h 3347122"/>
                <a:gd name="connsiteX13" fmla="*/ 501579 w 1053640"/>
                <a:gd name="connsiteY13" fmla="*/ 2520721 h 3347122"/>
                <a:gd name="connsiteX14" fmla="*/ 515053 w 1053640"/>
                <a:gd name="connsiteY14" fmla="*/ 2424397 h 3347122"/>
                <a:gd name="connsiteX15" fmla="*/ 522119 w 1053640"/>
                <a:gd name="connsiteY15" fmla="*/ 2290563 h 3347122"/>
                <a:gd name="connsiteX16" fmla="*/ 506318 w 1053640"/>
                <a:gd name="connsiteY16" fmla="*/ 1709344 h 3347122"/>
                <a:gd name="connsiteX17" fmla="*/ 506318 w 1053640"/>
                <a:gd name="connsiteY17" fmla="*/ 2264317 h 3347122"/>
                <a:gd name="connsiteX18" fmla="*/ 503772 w 1053640"/>
                <a:gd name="connsiteY18" fmla="*/ 2343689 h 3347122"/>
                <a:gd name="connsiteX19" fmla="*/ 485476 w 1053640"/>
                <a:gd name="connsiteY19" fmla="*/ 2514924 h 3347122"/>
                <a:gd name="connsiteX20" fmla="*/ 212815 w 1053640"/>
                <a:gd name="connsiteY20" fmla="*/ 2705449 h 3347122"/>
                <a:gd name="connsiteX21" fmla="*/ 35112 w 1053640"/>
                <a:gd name="connsiteY21" fmla="*/ 1567359 h 3347122"/>
                <a:gd name="connsiteX22" fmla="*/ 179811 w 1053640"/>
                <a:gd name="connsiteY22" fmla="*/ 499472 h 3347122"/>
                <a:gd name="connsiteX23" fmla="*/ 568896 w 1053640"/>
                <a:gd name="connsiteY23" fmla="*/ 261197 h 3347122"/>
                <a:gd name="connsiteX24" fmla="*/ 1018653 w 1053640"/>
                <a:gd name="connsiteY24" fmla="*/ 2532 h 334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53640" h="3347122">
                  <a:moveTo>
                    <a:pt x="1018653" y="2532"/>
                  </a:moveTo>
                  <a:cubicBezTo>
                    <a:pt x="1027200" y="-985"/>
                    <a:pt x="1032066" y="-992"/>
                    <a:pt x="1032462" y="3474"/>
                  </a:cubicBezTo>
                  <a:cubicBezTo>
                    <a:pt x="1032462" y="3474"/>
                    <a:pt x="1041610" y="125695"/>
                    <a:pt x="1026329" y="345787"/>
                  </a:cubicBezTo>
                  <a:cubicBezTo>
                    <a:pt x="1011049" y="565878"/>
                    <a:pt x="1047743" y="688099"/>
                    <a:pt x="1050758" y="963214"/>
                  </a:cubicBezTo>
                  <a:cubicBezTo>
                    <a:pt x="1053824" y="1238328"/>
                    <a:pt x="1072171" y="1397231"/>
                    <a:pt x="956059" y="1650842"/>
                  </a:cubicBezTo>
                  <a:cubicBezTo>
                    <a:pt x="839843" y="1904612"/>
                    <a:pt x="690102" y="1977976"/>
                    <a:pt x="702317" y="2317126"/>
                  </a:cubicBezTo>
                  <a:cubicBezTo>
                    <a:pt x="714583" y="2656434"/>
                    <a:pt x="689063" y="3024203"/>
                    <a:pt x="648366" y="3272913"/>
                  </a:cubicBezTo>
                  <a:cubicBezTo>
                    <a:pt x="469104" y="3382959"/>
                    <a:pt x="216453" y="3338055"/>
                    <a:pt x="216453" y="3338055"/>
                  </a:cubicBezTo>
                  <a:lnTo>
                    <a:pt x="363179" y="2857236"/>
                  </a:lnTo>
                  <a:lnTo>
                    <a:pt x="369900" y="2849187"/>
                  </a:lnTo>
                  <a:lnTo>
                    <a:pt x="312092" y="2826326"/>
                  </a:lnTo>
                  <a:cubicBezTo>
                    <a:pt x="289542" y="2810463"/>
                    <a:pt x="270875" y="2790192"/>
                    <a:pt x="255541" y="2768305"/>
                  </a:cubicBezTo>
                  <a:cubicBezTo>
                    <a:pt x="263334" y="2706204"/>
                    <a:pt x="329379" y="2613909"/>
                    <a:pt x="416529" y="2558258"/>
                  </a:cubicBezTo>
                  <a:lnTo>
                    <a:pt x="501579" y="2520721"/>
                  </a:lnTo>
                  <a:lnTo>
                    <a:pt x="515053" y="2424397"/>
                  </a:lnTo>
                  <a:cubicBezTo>
                    <a:pt x="519322" y="2374392"/>
                    <a:pt x="521105" y="2328273"/>
                    <a:pt x="522119" y="2290563"/>
                  </a:cubicBezTo>
                  <a:cubicBezTo>
                    <a:pt x="526121" y="2042169"/>
                    <a:pt x="506318" y="1709344"/>
                    <a:pt x="506318" y="1709344"/>
                  </a:cubicBezTo>
                  <a:cubicBezTo>
                    <a:pt x="424302" y="1801681"/>
                    <a:pt x="445767" y="2109367"/>
                    <a:pt x="506318" y="2264317"/>
                  </a:cubicBezTo>
                  <a:cubicBezTo>
                    <a:pt x="522119" y="2290563"/>
                    <a:pt x="505851" y="2288666"/>
                    <a:pt x="503772" y="2343689"/>
                  </a:cubicBezTo>
                  <a:cubicBezTo>
                    <a:pt x="501693" y="2398712"/>
                    <a:pt x="485476" y="2514924"/>
                    <a:pt x="485476" y="2514924"/>
                  </a:cubicBezTo>
                  <a:cubicBezTo>
                    <a:pt x="485476" y="2514924"/>
                    <a:pt x="339686" y="2551764"/>
                    <a:pt x="212815" y="2705449"/>
                  </a:cubicBezTo>
                  <a:cubicBezTo>
                    <a:pt x="24873" y="2262103"/>
                    <a:pt x="-50491" y="1936234"/>
                    <a:pt x="35112" y="1567359"/>
                  </a:cubicBezTo>
                  <a:cubicBezTo>
                    <a:pt x="120715" y="1198484"/>
                    <a:pt x="147222" y="680984"/>
                    <a:pt x="179811" y="499472"/>
                  </a:cubicBezTo>
                  <a:cubicBezTo>
                    <a:pt x="212347" y="318275"/>
                    <a:pt x="397794" y="303887"/>
                    <a:pt x="568896" y="261197"/>
                  </a:cubicBezTo>
                  <a:cubicBezTo>
                    <a:pt x="718656" y="223704"/>
                    <a:pt x="958826" y="27147"/>
                    <a:pt x="1018653" y="253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4207953" y="1517884"/>
              <a:ext cx="634884" cy="497189"/>
            </a:xfrm>
            <a:custGeom>
              <a:avLst/>
              <a:gdLst>
                <a:gd name="connsiteX0" fmla="*/ 589001 w 634884"/>
                <a:gd name="connsiteY0" fmla="*/ 0 h 497189"/>
                <a:gd name="connsiteX1" fmla="*/ 625656 w 634884"/>
                <a:gd name="connsiteY1" fmla="*/ 53080 h 497189"/>
                <a:gd name="connsiteX2" fmla="*/ 633790 w 634884"/>
                <a:gd name="connsiteY2" fmla="*/ 264937 h 497189"/>
                <a:gd name="connsiteX3" fmla="*/ 478953 w 634884"/>
                <a:gd name="connsiteY3" fmla="*/ 497189 h 497189"/>
                <a:gd name="connsiteX4" fmla="*/ 332237 w 634884"/>
                <a:gd name="connsiteY4" fmla="*/ 224218 h 497189"/>
                <a:gd name="connsiteX5" fmla="*/ 589001 w 634884"/>
                <a:gd name="connsiteY5" fmla="*/ 0 h 497189"/>
                <a:gd name="connsiteX6" fmla="*/ 45882 w 634884"/>
                <a:gd name="connsiteY6" fmla="*/ 0 h 497189"/>
                <a:gd name="connsiteX7" fmla="*/ 302645 w 634884"/>
                <a:gd name="connsiteY7" fmla="*/ 224218 h 497189"/>
                <a:gd name="connsiteX8" fmla="*/ 155943 w 634884"/>
                <a:gd name="connsiteY8" fmla="*/ 497189 h 497189"/>
                <a:gd name="connsiteX9" fmla="*/ 1093 w 634884"/>
                <a:gd name="connsiteY9" fmla="*/ 264937 h 497189"/>
                <a:gd name="connsiteX10" fmla="*/ 9227 w 634884"/>
                <a:gd name="connsiteY10" fmla="*/ 53080 h 497189"/>
                <a:gd name="connsiteX11" fmla="*/ 45882 w 634884"/>
                <a:gd name="connsiteY11" fmla="*/ 0 h 49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4884" h="497189">
                  <a:moveTo>
                    <a:pt x="589001" y="0"/>
                  </a:moveTo>
                  <a:cubicBezTo>
                    <a:pt x="589001" y="0"/>
                    <a:pt x="623647" y="24560"/>
                    <a:pt x="625656" y="53080"/>
                  </a:cubicBezTo>
                  <a:cubicBezTo>
                    <a:pt x="629772" y="81530"/>
                    <a:pt x="637808" y="232252"/>
                    <a:pt x="633790" y="264937"/>
                  </a:cubicBezTo>
                  <a:cubicBezTo>
                    <a:pt x="623647" y="289406"/>
                    <a:pt x="478953" y="497189"/>
                    <a:pt x="478953" y="497189"/>
                  </a:cubicBezTo>
                  <a:cubicBezTo>
                    <a:pt x="417811" y="419849"/>
                    <a:pt x="448396" y="307705"/>
                    <a:pt x="332237" y="224218"/>
                  </a:cubicBezTo>
                  <a:cubicBezTo>
                    <a:pt x="531933" y="122249"/>
                    <a:pt x="589001" y="0"/>
                    <a:pt x="589001" y="0"/>
                  </a:cubicBezTo>
                  <a:close/>
                  <a:moveTo>
                    <a:pt x="45882" y="0"/>
                  </a:moveTo>
                  <a:cubicBezTo>
                    <a:pt x="45882" y="0"/>
                    <a:pt x="102893" y="122249"/>
                    <a:pt x="302645" y="224218"/>
                  </a:cubicBezTo>
                  <a:cubicBezTo>
                    <a:pt x="186486" y="307705"/>
                    <a:pt x="217071" y="419849"/>
                    <a:pt x="155943" y="497189"/>
                  </a:cubicBezTo>
                  <a:cubicBezTo>
                    <a:pt x="155943" y="497189"/>
                    <a:pt x="11236" y="289406"/>
                    <a:pt x="1093" y="264937"/>
                  </a:cubicBezTo>
                  <a:cubicBezTo>
                    <a:pt x="-2925" y="232252"/>
                    <a:pt x="5125" y="81530"/>
                    <a:pt x="9227" y="53080"/>
                  </a:cubicBezTo>
                  <a:cubicBezTo>
                    <a:pt x="11236" y="24560"/>
                    <a:pt x="45882" y="0"/>
                    <a:pt x="45882" y="0"/>
                  </a:cubicBezTo>
                  <a:close/>
                </a:path>
              </a:pathLst>
            </a:custGeom>
            <a:solidFill>
              <a:srgbClr val="FEFEFE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0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Pictorial </a:t>
            </a:r>
            <a:endParaRPr lang="en-US" sz="3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Loren opium dolor sit amen example text line.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041803" y="2368811"/>
            <a:ext cx="3779467" cy="86177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5000" spc="600" dirty="0" smtClean="0">
                <a:solidFill>
                  <a:schemeClr val="tx2"/>
                </a:solidFill>
                <a:latin typeface="FontAwesome" pitchFamily="2" charset="0"/>
              </a:rPr>
              <a:t></a:t>
            </a:r>
            <a:r>
              <a:rPr lang="en-US" sz="5000" spc="600" dirty="0" smtClean="0">
                <a:solidFill>
                  <a:schemeClr val="bg1">
                    <a:lumMod val="85000"/>
                  </a:schemeClr>
                </a:solidFill>
                <a:latin typeface="FontAwesome" pitchFamily="2" charset="0"/>
              </a:rPr>
              <a:t></a:t>
            </a:r>
            <a:endParaRPr lang="en-US" sz="5000" spc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986501" y="4468647"/>
            <a:ext cx="3834769" cy="7848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4500" spc="300" dirty="0" smtClean="0">
                <a:solidFill>
                  <a:srgbClr val="FEFEFE"/>
                </a:solidFill>
                <a:latin typeface="FontAwesome" pitchFamily="2" charset="0"/>
              </a:rPr>
              <a:t></a:t>
            </a:r>
            <a:r>
              <a:rPr lang="en-US" sz="4500" spc="3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FontAwesome" pitchFamily="2" charset="0"/>
              </a:rPr>
              <a:t></a:t>
            </a:r>
            <a:endParaRPr lang="en-US" sz="4500" spc="3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Oval Callout 74"/>
          <p:cNvSpPr/>
          <p:nvPr/>
        </p:nvSpPr>
        <p:spPr>
          <a:xfrm>
            <a:off x="9193305" y="1787756"/>
            <a:ext cx="1564341" cy="1264727"/>
          </a:xfrm>
          <a:prstGeom prst="wedgeEllipseCallout">
            <a:avLst>
              <a:gd name="adj1" fmla="val -71712"/>
              <a:gd name="adj2" fmla="val 31716"/>
            </a:avLst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Callout 76"/>
          <p:cNvSpPr/>
          <p:nvPr/>
        </p:nvSpPr>
        <p:spPr>
          <a:xfrm>
            <a:off x="9193305" y="4383037"/>
            <a:ext cx="1564341" cy="1264727"/>
          </a:xfrm>
          <a:prstGeom prst="wedgeEllipseCallout">
            <a:avLst>
              <a:gd name="adj1" fmla="val -70852"/>
              <a:gd name="adj2" fmla="val 3009"/>
            </a:avLst>
          </a:prstGeom>
          <a:solidFill>
            <a:srgbClr val="FEFEF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13472" y="1944325"/>
            <a:ext cx="117916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b="1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21%</a:t>
            </a:r>
            <a:endParaRPr lang="en-US" sz="3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349885" y="2443118"/>
            <a:ext cx="1224286" cy="369332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EFEFE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40366" y="4526145"/>
            <a:ext cx="117916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b="1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18%</a:t>
            </a:r>
            <a:endParaRPr lang="en-US" sz="3000" b="1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376779" y="5024938"/>
            <a:ext cx="1224286" cy="369332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10101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41803" y="3345349"/>
            <a:ext cx="3502459" cy="400110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Loren opium dolor sit amen.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41803" y="5362407"/>
            <a:ext cx="3502459" cy="400110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r>
              <a:rPr lang="en-US" sz="1000" b="1" dirty="0" smtClean="0">
                <a:solidFill>
                  <a:srgbClr val="FEFEFE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Loren opium dolor sit amen.</a:t>
            </a:r>
          </a:p>
        </p:txBody>
      </p:sp>
      <p:sp>
        <p:nvSpPr>
          <p:cNvPr id="84" name="Oval 83"/>
          <p:cNvSpPr/>
          <p:nvPr/>
        </p:nvSpPr>
        <p:spPr>
          <a:xfrm>
            <a:off x="4433177" y="2591399"/>
            <a:ext cx="470936" cy="470936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431494" y="2667661"/>
            <a:ext cx="436341" cy="29238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01</a:t>
            </a:r>
            <a:endParaRPr lang="en-US" sz="13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4433177" y="4621905"/>
            <a:ext cx="470936" cy="4709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431494" y="4698167"/>
            <a:ext cx="436341" cy="29238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02</a:t>
            </a:r>
            <a:endParaRPr lang="en-US" sz="13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ldLvl="0" animBg="1"/>
      <p:bldP spid="72" grpId="0"/>
      <p:bldP spid="73" grpId="0"/>
      <p:bldP spid="75" grpId="0" bldLvl="0" animBg="1"/>
      <p:bldP spid="77" grpId="0" bldLvl="0" animBg="1"/>
      <p:bldP spid="78" grpId="0"/>
      <p:bldP spid="79" grpId="0"/>
      <p:bldP spid="80" grpId="0"/>
      <p:bldP spid="81" grpId="0"/>
      <p:bldP spid="82" grpId="0"/>
      <p:bldP spid="83" grpId="0"/>
      <p:bldP spid="84" grpId="0" bldLvl="0" animBg="1"/>
      <p:bldP spid="85" grpId="0"/>
      <p:bldP spid="86" grpId="0" bldLvl="0" animBg="1"/>
      <p:bldP spid="8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>
                <a:latin typeface="Montserrat" charset="0"/>
                <a:ea typeface="Montserrat" charset="0"/>
                <a:cs typeface="Montserrat" charset="0"/>
              </a:rPr>
              <a:t>Data Chart </a:t>
            </a:r>
            <a:endParaRPr lang="en-US" sz="3000" b="1" dirty="0" smtClean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Loren opium dolor sit amen example text line.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2236934" y="1806455"/>
          <a:ext cx="4853432" cy="4325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74234" y="1775053"/>
            <a:ext cx="1381059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god air fish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land darkness.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2615" y="1729333"/>
            <a:ext cx="626483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2500" b="1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3K</a:t>
            </a:r>
            <a:endParaRPr lang="en-US" sz="25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0140" y="3086395"/>
            <a:ext cx="1381059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god air fish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land darkness.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8468" y="2709773"/>
            <a:ext cx="626483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2500" b="1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9K</a:t>
            </a:r>
            <a:endParaRPr lang="en-US" sz="25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0140" y="5143795"/>
            <a:ext cx="1381059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god air fish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land darkness.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99324" y="4767173"/>
            <a:ext cx="626483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2500" b="1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1K</a:t>
            </a:r>
            <a:endParaRPr lang="en-US" sz="25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92327" y="5821180"/>
            <a:ext cx="1381059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god air fish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land darkness.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0885" y="5775325"/>
            <a:ext cx="1059180" cy="47561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2500" b="1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10K</a:t>
            </a:r>
            <a:endParaRPr lang="en-US" sz="25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0241" y="5080753"/>
            <a:ext cx="1381059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god air fish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land darkness.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1288" y="4696423"/>
            <a:ext cx="784772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2500" b="1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3K</a:t>
            </a:r>
            <a:endParaRPr lang="en-US" sz="25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0241" y="3160513"/>
            <a:ext cx="1381059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god air fish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land darkness.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2144" y="2776183"/>
            <a:ext cx="784772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2500" b="1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5K</a:t>
            </a:r>
            <a:endParaRPr lang="en-US" sz="25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56293" y="2794007"/>
            <a:ext cx="436338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2500" dirty="0">
                <a:solidFill>
                  <a:schemeClr val="accent5"/>
                </a:solidFill>
                <a:latin typeface="FontAwesome" pitchFamily="2" charset="0"/>
              </a:rPr>
              <a:t></a:t>
            </a:r>
            <a:endParaRPr lang="en-US" sz="2500" dirty="0">
              <a:solidFill>
                <a:schemeClr val="accent5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94389" y="1747621"/>
            <a:ext cx="482824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500" dirty="0">
                <a:solidFill>
                  <a:schemeClr val="accent1"/>
                </a:solidFill>
                <a:latin typeface="FontAwesome" pitchFamily="2" charset="0"/>
              </a:rPr>
              <a:t>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40926" y="4705645"/>
            <a:ext cx="482824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2500" dirty="0">
                <a:solidFill>
                  <a:schemeClr val="accent3"/>
                </a:solidFill>
                <a:latin typeface="FontAwesome" pitchFamily="2" charset="0"/>
              </a:rPr>
              <a:t></a:t>
            </a:r>
            <a:endParaRPr lang="en-US" sz="2500" dirty="0">
              <a:solidFill>
                <a:schemeClr val="accent3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74449" y="5792856"/>
            <a:ext cx="458780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2500" dirty="0">
                <a:solidFill>
                  <a:schemeClr val="tx2"/>
                </a:solidFill>
                <a:latin typeface="FontAwesome" pitchFamily="2" charset="0"/>
              </a:rPr>
              <a:t></a:t>
            </a:r>
            <a:endParaRPr lang="en-US" sz="2500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78402" y="4797182"/>
            <a:ext cx="436338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500" dirty="0">
                <a:solidFill>
                  <a:schemeClr val="accent4"/>
                </a:solidFill>
                <a:latin typeface="FontAwesome" pitchFamily="2" charset="0"/>
              </a:rPr>
              <a:t></a:t>
            </a:r>
            <a:endParaRPr lang="en-US" sz="2500" dirty="0">
              <a:solidFill>
                <a:schemeClr val="accent4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80644" y="2709773"/>
            <a:ext cx="436338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  <a:latin typeface="FontAwesome" pitchFamily="2" charset="0"/>
              </a:rPr>
              <a:t></a:t>
            </a:r>
            <a:endParaRPr lang="en-US" sz="2500" dirty="0">
              <a:solidFill>
                <a:schemeClr val="accent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049620" y="4121457"/>
            <a:ext cx="335748" cy="335748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049620" y="4659550"/>
            <a:ext cx="335748" cy="335748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049620" y="5199792"/>
            <a:ext cx="335748" cy="335748"/>
          </a:xfrm>
          <a:prstGeom prst="ellipse">
            <a:avLst/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478965" y="4091501"/>
            <a:ext cx="1571830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god air fish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land darkness.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70916" y="4150603"/>
            <a:ext cx="282090" cy="2308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1</a:t>
            </a:r>
            <a:endParaRPr lang="en-US" sz="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70916" y="4680002"/>
            <a:ext cx="282090" cy="2308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</a:t>
            </a:r>
            <a:endParaRPr lang="en-US" sz="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70916" y="5220244"/>
            <a:ext cx="282090" cy="2308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3</a:t>
            </a:r>
            <a:endParaRPr lang="en-US" sz="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78965" y="4638255"/>
            <a:ext cx="1674826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god air fish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land darkness.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78965" y="5175584"/>
            <a:ext cx="1307181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god air fish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land darkness.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22804" y="2846923"/>
            <a:ext cx="2476716" cy="92333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first.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god air fish land.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Darkness.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saying fruitful were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hath waters divided fill may days air bring.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020683" y="2255110"/>
            <a:ext cx="1237367" cy="50783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 smtClean="0"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900" b="1" dirty="0">
                <a:latin typeface="Montserrat" charset="0"/>
                <a:ea typeface="Montserrat" charset="0"/>
                <a:cs typeface="Montserrat" charset="0"/>
              </a:rPr>
              <a:t>were hath waters </a:t>
            </a:r>
            <a:r>
              <a:rPr lang="en-US" sz="900" b="1" dirty="0" smtClean="0">
                <a:latin typeface="Montserrat" charset="0"/>
                <a:ea typeface="Montserrat" charset="0"/>
                <a:cs typeface="Montserrat" charset="0"/>
              </a:rPr>
              <a:t>divided</a:t>
            </a:r>
            <a:endParaRPr lang="en-US" sz="9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13660" y="2182935"/>
            <a:ext cx="117737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83%</a:t>
            </a:r>
            <a:endParaRPr lang="en-US" sz="35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bldLvl="0" animBg="1"/>
      <p:bldP spid="26" grpId="0" bldLvl="0" animBg="1"/>
      <p:bldP spid="27" grpId="0" bldLvl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3788050" y="1563010"/>
            <a:ext cx="1325030" cy="1823234"/>
            <a:chOff x="5913078" y="649720"/>
            <a:chExt cx="1998221" cy="2749543"/>
          </a:xfrm>
        </p:grpSpPr>
        <p:sp>
          <p:nvSpPr>
            <p:cNvPr id="63" name="Shape 6"/>
            <p:cNvSpPr/>
            <p:nvPr/>
          </p:nvSpPr>
          <p:spPr>
            <a:xfrm>
              <a:off x="6240898" y="2674738"/>
              <a:ext cx="1368128" cy="722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39" y="176"/>
                  </a:moveTo>
                  <a:cubicBezTo>
                    <a:pt x="17934" y="58"/>
                    <a:pt x="17809" y="0"/>
                    <a:pt x="17809" y="0"/>
                  </a:cubicBezTo>
                  <a:lnTo>
                    <a:pt x="3387" y="0"/>
                  </a:lnTo>
                  <a:lnTo>
                    <a:pt x="3387" y="0"/>
                  </a:lnTo>
                  <a:cubicBezTo>
                    <a:pt x="3387" y="3"/>
                    <a:pt x="1325" y="7496"/>
                    <a:pt x="0" y="21600"/>
                  </a:cubicBezTo>
                  <a:lnTo>
                    <a:pt x="662" y="21600"/>
                  </a:lnTo>
                  <a:lnTo>
                    <a:pt x="20534" y="21600"/>
                  </a:lnTo>
                  <a:lnTo>
                    <a:pt x="21600" y="21600"/>
                  </a:lnTo>
                  <a:cubicBezTo>
                    <a:pt x="20742" y="12930"/>
                    <a:pt x="19603" y="4707"/>
                    <a:pt x="18139" y="17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4" name="Shape 7"/>
            <p:cNvSpPr/>
            <p:nvPr/>
          </p:nvSpPr>
          <p:spPr>
            <a:xfrm>
              <a:off x="6108110" y="1126927"/>
              <a:ext cx="1622193" cy="168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5" extrusionOk="0">
                  <a:moveTo>
                    <a:pt x="19749" y="8731"/>
                  </a:moveTo>
                  <a:lnTo>
                    <a:pt x="19749" y="7875"/>
                  </a:lnTo>
                  <a:cubicBezTo>
                    <a:pt x="19749" y="3526"/>
                    <a:pt x="15742" y="0"/>
                    <a:pt x="10800" y="0"/>
                  </a:cubicBezTo>
                  <a:lnTo>
                    <a:pt x="9808" y="194"/>
                  </a:lnTo>
                  <a:cubicBezTo>
                    <a:pt x="3703" y="-465"/>
                    <a:pt x="1851" y="3526"/>
                    <a:pt x="1851" y="7875"/>
                  </a:cubicBezTo>
                  <a:lnTo>
                    <a:pt x="1851" y="8731"/>
                  </a:lnTo>
                  <a:cubicBezTo>
                    <a:pt x="829" y="8731"/>
                    <a:pt x="0" y="9484"/>
                    <a:pt x="0" y="10413"/>
                  </a:cubicBezTo>
                  <a:lnTo>
                    <a:pt x="0" y="10574"/>
                  </a:lnTo>
                  <a:cubicBezTo>
                    <a:pt x="0" y="11503"/>
                    <a:pt x="829" y="12256"/>
                    <a:pt x="1851" y="12256"/>
                  </a:cubicBezTo>
                  <a:cubicBezTo>
                    <a:pt x="1910" y="12256"/>
                    <a:pt x="1967" y="12253"/>
                    <a:pt x="2024" y="12248"/>
                  </a:cubicBezTo>
                  <a:cubicBezTo>
                    <a:pt x="3039" y="15801"/>
                    <a:pt x="4947" y="17755"/>
                    <a:pt x="7932" y="18463"/>
                  </a:cubicBezTo>
                  <a:lnTo>
                    <a:pt x="7932" y="19465"/>
                  </a:lnTo>
                  <a:lnTo>
                    <a:pt x="11003" y="21135"/>
                  </a:lnTo>
                  <a:lnTo>
                    <a:pt x="14073" y="19465"/>
                  </a:lnTo>
                  <a:lnTo>
                    <a:pt x="14073" y="18337"/>
                  </a:lnTo>
                  <a:cubicBezTo>
                    <a:pt x="16825" y="17486"/>
                    <a:pt x="18522" y="15407"/>
                    <a:pt x="19550" y="12246"/>
                  </a:cubicBezTo>
                  <a:cubicBezTo>
                    <a:pt x="19616" y="12252"/>
                    <a:pt x="19682" y="12256"/>
                    <a:pt x="19749" y="12256"/>
                  </a:cubicBezTo>
                  <a:cubicBezTo>
                    <a:pt x="20771" y="12256"/>
                    <a:pt x="21600" y="11503"/>
                    <a:pt x="21600" y="10574"/>
                  </a:cubicBezTo>
                  <a:lnTo>
                    <a:pt x="21600" y="10413"/>
                  </a:lnTo>
                  <a:cubicBezTo>
                    <a:pt x="21600" y="9484"/>
                    <a:pt x="20771" y="8731"/>
                    <a:pt x="19749" y="8731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5" name="Shape 8"/>
            <p:cNvSpPr/>
            <p:nvPr/>
          </p:nvSpPr>
          <p:spPr>
            <a:xfrm>
              <a:off x="6124709" y="649720"/>
              <a:ext cx="1576720" cy="1219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3" y="13066"/>
                  </a:moveTo>
                  <a:cubicBezTo>
                    <a:pt x="17309" y="13096"/>
                    <a:pt x="17337" y="13130"/>
                    <a:pt x="17365" y="13164"/>
                  </a:cubicBezTo>
                  <a:cubicBezTo>
                    <a:pt x="17337" y="13130"/>
                    <a:pt x="17309" y="13096"/>
                    <a:pt x="17283" y="13066"/>
                  </a:cubicBezTo>
                  <a:close/>
                  <a:moveTo>
                    <a:pt x="17119" y="12872"/>
                  </a:moveTo>
                  <a:cubicBezTo>
                    <a:pt x="17154" y="12914"/>
                    <a:pt x="17192" y="12958"/>
                    <a:pt x="17238" y="13013"/>
                  </a:cubicBezTo>
                  <a:cubicBezTo>
                    <a:pt x="17192" y="12958"/>
                    <a:pt x="17154" y="12914"/>
                    <a:pt x="17119" y="12872"/>
                  </a:cubicBezTo>
                  <a:close/>
                  <a:moveTo>
                    <a:pt x="16954" y="12676"/>
                  </a:moveTo>
                  <a:cubicBezTo>
                    <a:pt x="16903" y="12616"/>
                    <a:pt x="16892" y="12602"/>
                    <a:pt x="16954" y="12676"/>
                  </a:cubicBezTo>
                  <a:cubicBezTo>
                    <a:pt x="16954" y="12676"/>
                    <a:pt x="16954" y="12676"/>
                    <a:pt x="16954" y="12676"/>
                  </a:cubicBezTo>
                  <a:close/>
                  <a:moveTo>
                    <a:pt x="20052" y="20766"/>
                  </a:moveTo>
                  <a:cubicBezTo>
                    <a:pt x="20481" y="20766"/>
                    <a:pt x="20875" y="20945"/>
                    <a:pt x="21193" y="21242"/>
                  </a:cubicBezTo>
                  <a:cubicBezTo>
                    <a:pt x="21458" y="20204"/>
                    <a:pt x="21600" y="19060"/>
                    <a:pt x="21600" y="17810"/>
                  </a:cubicBezTo>
                  <a:lnTo>
                    <a:pt x="21600" y="14587"/>
                  </a:lnTo>
                  <a:cubicBezTo>
                    <a:pt x="21600" y="8996"/>
                    <a:pt x="19841" y="4218"/>
                    <a:pt x="15523" y="2280"/>
                  </a:cubicBezTo>
                  <a:lnTo>
                    <a:pt x="15539" y="2282"/>
                  </a:lnTo>
                  <a:cubicBezTo>
                    <a:pt x="15925" y="1517"/>
                    <a:pt x="15539" y="677"/>
                    <a:pt x="15539" y="677"/>
                  </a:cubicBezTo>
                  <a:cubicBezTo>
                    <a:pt x="15471" y="1580"/>
                    <a:pt x="14383" y="1354"/>
                    <a:pt x="14383" y="1354"/>
                  </a:cubicBezTo>
                  <a:cubicBezTo>
                    <a:pt x="14646" y="935"/>
                    <a:pt x="14383" y="0"/>
                    <a:pt x="14383" y="0"/>
                  </a:cubicBezTo>
                  <a:cubicBezTo>
                    <a:pt x="13703" y="1241"/>
                    <a:pt x="9825" y="1354"/>
                    <a:pt x="9825" y="1354"/>
                  </a:cubicBezTo>
                  <a:lnTo>
                    <a:pt x="9984" y="1380"/>
                  </a:lnTo>
                  <a:cubicBezTo>
                    <a:pt x="2954" y="1791"/>
                    <a:pt x="0" y="7546"/>
                    <a:pt x="0" y="14587"/>
                  </a:cubicBezTo>
                  <a:lnTo>
                    <a:pt x="107" y="17417"/>
                  </a:lnTo>
                  <a:cubicBezTo>
                    <a:pt x="107" y="18782"/>
                    <a:pt x="277" y="20030"/>
                    <a:pt x="584" y="21163"/>
                  </a:cubicBezTo>
                  <a:cubicBezTo>
                    <a:pt x="886" y="20913"/>
                    <a:pt x="1249" y="20766"/>
                    <a:pt x="1639" y="20766"/>
                  </a:cubicBezTo>
                  <a:cubicBezTo>
                    <a:pt x="2165" y="20766"/>
                    <a:pt x="2641" y="21031"/>
                    <a:pt x="2985" y="21460"/>
                  </a:cubicBezTo>
                  <a:cubicBezTo>
                    <a:pt x="2788" y="19740"/>
                    <a:pt x="2370" y="15107"/>
                    <a:pt x="3305" y="13063"/>
                  </a:cubicBezTo>
                  <a:cubicBezTo>
                    <a:pt x="3774" y="12040"/>
                    <a:pt x="17444" y="18074"/>
                    <a:pt x="17427" y="13237"/>
                  </a:cubicBezTo>
                  <a:cubicBezTo>
                    <a:pt x="17413" y="13220"/>
                    <a:pt x="17404" y="13209"/>
                    <a:pt x="17390" y="13193"/>
                  </a:cubicBezTo>
                  <a:cubicBezTo>
                    <a:pt x="17412" y="13219"/>
                    <a:pt x="17427" y="13237"/>
                    <a:pt x="17427" y="13237"/>
                  </a:cubicBezTo>
                  <a:cubicBezTo>
                    <a:pt x="18849" y="14922"/>
                    <a:pt x="18440" y="16845"/>
                    <a:pt x="18603" y="21600"/>
                  </a:cubicBezTo>
                  <a:cubicBezTo>
                    <a:pt x="18953" y="21090"/>
                    <a:pt x="19472" y="20766"/>
                    <a:pt x="20052" y="2076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6" name="Shape 9"/>
            <p:cNvSpPr/>
            <p:nvPr/>
          </p:nvSpPr>
          <p:spPr>
            <a:xfrm>
              <a:off x="7390345" y="2683037"/>
              <a:ext cx="520954" cy="71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383" y="15357"/>
                    <a:pt x="16262" y="8392"/>
                    <a:pt x="10895" y="4511"/>
                  </a:cubicBezTo>
                  <a:cubicBezTo>
                    <a:pt x="7108" y="1772"/>
                    <a:pt x="2002" y="442"/>
                    <a:pt x="0" y="0"/>
                  </a:cubicBezTo>
                  <a:cubicBezTo>
                    <a:pt x="3847" y="4568"/>
                    <a:pt x="6838" y="12859"/>
                    <a:pt x="9090" y="21600"/>
                  </a:cubicBezTo>
                  <a:cubicBezTo>
                    <a:pt x="909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7" name="Shape 10"/>
            <p:cNvSpPr/>
            <p:nvPr/>
          </p:nvSpPr>
          <p:spPr>
            <a:xfrm>
              <a:off x="5913078" y="2674738"/>
              <a:ext cx="541840" cy="722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0"/>
                  </a:lnTo>
                  <a:cubicBezTo>
                    <a:pt x="21600" y="0"/>
                    <a:pt x="14913" y="1202"/>
                    <a:pt x="10292" y="4650"/>
                  </a:cubicBezTo>
                  <a:cubicBezTo>
                    <a:pt x="5133" y="8500"/>
                    <a:pt x="2131" y="15408"/>
                    <a:pt x="0" y="21600"/>
                  </a:cubicBezTo>
                  <a:lnTo>
                    <a:pt x="13047" y="21600"/>
                  </a:lnTo>
                  <a:cubicBezTo>
                    <a:pt x="16394" y="7496"/>
                    <a:pt x="21598" y="3"/>
                    <a:pt x="21600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8" name="Shape 11"/>
            <p:cNvSpPr/>
            <p:nvPr/>
          </p:nvSpPr>
          <p:spPr>
            <a:xfrm>
              <a:off x="6689058" y="2189232"/>
              <a:ext cx="505859" cy="158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extrusionOk="0">
                  <a:moveTo>
                    <a:pt x="0" y="0"/>
                  </a:moveTo>
                  <a:cubicBezTo>
                    <a:pt x="0" y="0"/>
                    <a:pt x="347" y="593"/>
                    <a:pt x="955" y="1632"/>
                  </a:cubicBezTo>
                  <a:cubicBezTo>
                    <a:pt x="1247" y="2173"/>
                    <a:pt x="1631" y="2663"/>
                    <a:pt x="2030" y="3376"/>
                  </a:cubicBezTo>
                  <a:cubicBezTo>
                    <a:pt x="2456" y="3951"/>
                    <a:pt x="2909" y="4717"/>
                    <a:pt x="3424" y="5351"/>
                  </a:cubicBezTo>
                  <a:cubicBezTo>
                    <a:pt x="3928" y="6069"/>
                    <a:pt x="4476" y="6750"/>
                    <a:pt x="5057" y="7375"/>
                  </a:cubicBezTo>
                  <a:cubicBezTo>
                    <a:pt x="5623" y="8138"/>
                    <a:pt x="6253" y="8506"/>
                    <a:pt x="6868" y="9175"/>
                  </a:cubicBezTo>
                  <a:cubicBezTo>
                    <a:pt x="7508" y="9482"/>
                    <a:pt x="8142" y="10203"/>
                    <a:pt x="8807" y="10315"/>
                  </a:cubicBezTo>
                  <a:cubicBezTo>
                    <a:pt x="9136" y="10449"/>
                    <a:pt x="9467" y="10583"/>
                    <a:pt x="9799" y="10718"/>
                  </a:cubicBezTo>
                  <a:lnTo>
                    <a:pt x="10800" y="10737"/>
                  </a:lnTo>
                  <a:cubicBezTo>
                    <a:pt x="11470" y="10990"/>
                    <a:pt x="12129" y="10422"/>
                    <a:pt x="12790" y="10364"/>
                  </a:cubicBezTo>
                  <a:cubicBezTo>
                    <a:pt x="13447" y="10140"/>
                    <a:pt x="14080" y="9485"/>
                    <a:pt x="14717" y="9174"/>
                  </a:cubicBezTo>
                  <a:cubicBezTo>
                    <a:pt x="15340" y="8645"/>
                    <a:pt x="15932" y="7871"/>
                    <a:pt x="16519" y="7340"/>
                  </a:cubicBezTo>
                  <a:cubicBezTo>
                    <a:pt x="16819" y="7124"/>
                    <a:pt x="17088" y="6691"/>
                    <a:pt x="17354" y="6293"/>
                  </a:cubicBezTo>
                  <a:cubicBezTo>
                    <a:pt x="17624" y="5914"/>
                    <a:pt x="17885" y="5547"/>
                    <a:pt x="18135" y="5196"/>
                  </a:cubicBezTo>
                  <a:cubicBezTo>
                    <a:pt x="18641" y="4493"/>
                    <a:pt x="19138" y="3987"/>
                    <a:pt x="19530" y="3201"/>
                  </a:cubicBezTo>
                  <a:cubicBezTo>
                    <a:pt x="19930" y="2472"/>
                    <a:pt x="20302" y="1916"/>
                    <a:pt x="20607" y="1432"/>
                  </a:cubicBezTo>
                  <a:cubicBezTo>
                    <a:pt x="21219" y="476"/>
                    <a:pt x="21600" y="0"/>
                    <a:pt x="21600" y="0"/>
                  </a:cubicBezTo>
                  <a:cubicBezTo>
                    <a:pt x="21600" y="0"/>
                    <a:pt x="21387" y="1175"/>
                    <a:pt x="20960" y="3110"/>
                  </a:cubicBezTo>
                  <a:cubicBezTo>
                    <a:pt x="20745" y="4071"/>
                    <a:pt x="20485" y="5270"/>
                    <a:pt x="20162" y="6555"/>
                  </a:cubicBezTo>
                  <a:cubicBezTo>
                    <a:pt x="19860" y="7947"/>
                    <a:pt x="19444" y="9174"/>
                    <a:pt x="18983" y="10533"/>
                  </a:cubicBezTo>
                  <a:cubicBezTo>
                    <a:pt x="18511" y="11811"/>
                    <a:pt x="18036" y="13499"/>
                    <a:pt x="17426" y="14645"/>
                  </a:cubicBezTo>
                  <a:cubicBezTo>
                    <a:pt x="16821" y="15804"/>
                    <a:pt x="16188" y="17184"/>
                    <a:pt x="15484" y="18205"/>
                  </a:cubicBezTo>
                  <a:cubicBezTo>
                    <a:pt x="15121" y="18633"/>
                    <a:pt x="14753" y="19068"/>
                    <a:pt x="14380" y="19509"/>
                  </a:cubicBezTo>
                  <a:cubicBezTo>
                    <a:pt x="14003" y="19906"/>
                    <a:pt x="13628" y="20468"/>
                    <a:pt x="13225" y="20590"/>
                  </a:cubicBezTo>
                  <a:cubicBezTo>
                    <a:pt x="12428" y="20969"/>
                    <a:pt x="11614" y="21600"/>
                    <a:pt x="10792" y="21403"/>
                  </a:cubicBezTo>
                  <a:lnTo>
                    <a:pt x="9563" y="21254"/>
                  </a:lnTo>
                  <a:cubicBezTo>
                    <a:pt x="9160" y="21063"/>
                    <a:pt x="8761" y="20765"/>
                    <a:pt x="8365" y="20520"/>
                  </a:cubicBezTo>
                  <a:cubicBezTo>
                    <a:pt x="7967" y="20304"/>
                    <a:pt x="7579" y="19989"/>
                    <a:pt x="7209" y="19502"/>
                  </a:cubicBezTo>
                  <a:cubicBezTo>
                    <a:pt x="6835" y="19074"/>
                    <a:pt x="6468" y="18649"/>
                    <a:pt x="6111" y="18188"/>
                  </a:cubicBezTo>
                  <a:cubicBezTo>
                    <a:pt x="5423" y="17040"/>
                    <a:pt x="4745" y="16055"/>
                    <a:pt x="4169" y="14678"/>
                  </a:cubicBezTo>
                  <a:cubicBezTo>
                    <a:pt x="3880" y="14015"/>
                    <a:pt x="3599" y="13370"/>
                    <a:pt x="3327" y="12747"/>
                  </a:cubicBezTo>
                  <a:cubicBezTo>
                    <a:pt x="3072" y="12034"/>
                    <a:pt x="2827" y="11346"/>
                    <a:pt x="2591" y="10685"/>
                  </a:cubicBezTo>
                  <a:cubicBezTo>
                    <a:pt x="2118" y="9396"/>
                    <a:pt x="1746" y="7905"/>
                    <a:pt x="1402" y="6715"/>
                  </a:cubicBezTo>
                  <a:cubicBezTo>
                    <a:pt x="1074" y="5434"/>
                    <a:pt x="801" y="4297"/>
                    <a:pt x="597" y="3279"/>
                  </a:cubicBezTo>
                  <a:cubicBezTo>
                    <a:pt x="175" y="130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9" name="Shape 12"/>
            <p:cNvSpPr/>
            <p:nvPr/>
          </p:nvSpPr>
          <p:spPr>
            <a:xfrm>
              <a:off x="6701507" y="2807526"/>
              <a:ext cx="459395" cy="207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251" extrusionOk="0">
                  <a:moveTo>
                    <a:pt x="0" y="8530"/>
                  </a:moveTo>
                  <a:cubicBezTo>
                    <a:pt x="0" y="8530"/>
                    <a:pt x="10626" y="21600"/>
                    <a:pt x="21600" y="8231"/>
                  </a:cubicBezTo>
                  <a:lnTo>
                    <a:pt x="10820" y="0"/>
                  </a:lnTo>
                  <a:cubicBezTo>
                    <a:pt x="10820" y="0"/>
                    <a:pt x="0" y="8530"/>
                    <a:pt x="0" y="853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0" name="Shape 13"/>
            <p:cNvSpPr/>
            <p:nvPr/>
          </p:nvSpPr>
          <p:spPr>
            <a:xfrm>
              <a:off x="6639263" y="2637391"/>
              <a:ext cx="589392" cy="335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0744" y="11005"/>
                  </a:lnTo>
                  <a:lnTo>
                    <a:pt x="0" y="112"/>
                  </a:lnTo>
                  <a:lnTo>
                    <a:pt x="0" y="21486"/>
                  </a:lnTo>
                  <a:lnTo>
                    <a:pt x="10743" y="11018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1" name="Shape 14"/>
            <p:cNvSpPr/>
            <p:nvPr/>
          </p:nvSpPr>
          <p:spPr>
            <a:xfrm>
              <a:off x="6639263" y="2641541"/>
              <a:ext cx="62760" cy="36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2" name="Shape 15"/>
            <p:cNvSpPr/>
            <p:nvPr/>
          </p:nvSpPr>
          <p:spPr>
            <a:xfrm>
              <a:off x="7162115" y="2641541"/>
              <a:ext cx="62786" cy="36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3" name="Shape 16"/>
            <p:cNvSpPr/>
            <p:nvPr/>
          </p:nvSpPr>
          <p:spPr>
            <a:xfrm>
              <a:off x="6170355" y="1927805"/>
              <a:ext cx="48143" cy="86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575" extrusionOk="0">
                  <a:moveTo>
                    <a:pt x="19111" y="17166"/>
                  </a:moveTo>
                  <a:cubicBezTo>
                    <a:pt x="18802" y="16593"/>
                    <a:pt x="18488" y="16001"/>
                    <a:pt x="18063" y="15456"/>
                  </a:cubicBezTo>
                  <a:cubicBezTo>
                    <a:pt x="17805" y="14870"/>
                    <a:pt x="17534" y="14299"/>
                    <a:pt x="17160" y="13771"/>
                  </a:cubicBezTo>
                  <a:cubicBezTo>
                    <a:pt x="16623" y="12674"/>
                    <a:pt x="16183" y="11707"/>
                    <a:pt x="15876" y="10781"/>
                  </a:cubicBezTo>
                  <a:cubicBezTo>
                    <a:pt x="15196" y="9018"/>
                    <a:pt x="14840" y="6840"/>
                    <a:pt x="14853" y="4447"/>
                  </a:cubicBezTo>
                  <a:cubicBezTo>
                    <a:pt x="14979" y="1779"/>
                    <a:pt x="15062" y="0"/>
                    <a:pt x="15062" y="0"/>
                  </a:cubicBezTo>
                  <a:cubicBezTo>
                    <a:pt x="15062" y="0"/>
                    <a:pt x="11042" y="59"/>
                    <a:pt x="6969" y="1968"/>
                  </a:cubicBezTo>
                  <a:cubicBezTo>
                    <a:pt x="4817" y="2864"/>
                    <a:pt x="2872" y="4295"/>
                    <a:pt x="1452" y="6117"/>
                  </a:cubicBezTo>
                  <a:cubicBezTo>
                    <a:pt x="866" y="7057"/>
                    <a:pt x="233" y="8057"/>
                    <a:pt x="143" y="9156"/>
                  </a:cubicBezTo>
                  <a:cubicBezTo>
                    <a:pt x="-174" y="10242"/>
                    <a:pt x="99" y="11359"/>
                    <a:pt x="365" y="12471"/>
                  </a:cubicBezTo>
                  <a:cubicBezTo>
                    <a:pt x="1144" y="14679"/>
                    <a:pt x="3083" y="16639"/>
                    <a:pt x="5396" y="18057"/>
                  </a:cubicBezTo>
                  <a:cubicBezTo>
                    <a:pt x="6603" y="18727"/>
                    <a:pt x="7850" y="19319"/>
                    <a:pt x="9050" y="19826"/>
                  </a:cubicBezTo>
                  <a:cubicBezTo>
                    <a:pt x="10338" y="20251"/>
                    <a:pt x="11644" y="20577"/>
                    <a:pt x="12832" y="20850"/>
                  </a:cubicBezTo>
                  <a:cubicBezTo>
                    <a:pt x="15113" y="21470"/>
                    <a:pt x="17445" y="21479"/>
                    <a:pt x="18944" y="21565"/>
                  </a:cubicBezTo>
                  <a:cubicBezTo>
                    <a:pt x="20498" y="21600"/>
                    <a:pt x="21426" y="21533"/>
                    <a:pt x="21426" y="21533"/>
                  </a:cubicBezTo>
                  <a:cubicBezTo>
                    <a:pt x="21426" y="21533"/>
                    <a:pt x="21239" y="20976"/>
                    <a:pt x="20842" y="20155"/>
                  </a:cubicBezTo>
                  <a:cubicBezTo>
                    <a:pt x="20496" y="19316"/>
                    <a:pt x="19693" y="18321"/>
                    <a:pt x="19111" y="17166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4" name="Shape 17"/>
            <p:cNvSpPr/>
            <p:nvPr/>
          </p:nvSpPr>
          <p:spPr>
            <a:xfrm>
              <a:off x="7626874" y="1890458"/>
              <a:ext cx="48149" cy="8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575" extrusionOk="0">
                  <a:moveTo>
                    <a:pt x="21061" y="9103"/>
                  </a:moveTo>
                  <a:cubicBezTo>
                    <a:pt x="20281" y="6896"/>
                    <a:pt x="18342" y="4935"/>
                    <a:pt x="16029" y="3518"/>
                  </a:cubicBezTo>
                  <a:cubicBezTo>
                    <a:pt x="14822" y="2848"/>
                    <a:pt x="13575" y="2256"/>
                    <a:pt x="12375" y="1749"/>
                  </a:cubicBezTo>
                  <a:cubicBezTo>
                    <a:pt x="11087" y="1324"/>
                    <a:pt x="9781" y="999"/>
                    <a:pt x="8594" y="725"/>
                  </a:cubicBezTo>
                  <a:cubicBezTo>
                    <a:pt x="6312" y="105"/>
                    <a:pt x="3980" y="96"/>
                    <a:pt x="2482" y="11"/>
                  </a:cubicBezTo>
                  <a:cubicBezTo>
                    <a:pt x="928" y="-25"/>
                    <a:pt x="0" y="42"/>
                    <a:pt x="0" y="42"/>
                  </a:cubicBezTo>
                  <a:cubicBezTo>
                    <a:pt x="0" y="42"/>
                    <a:pt x="187" y="599"/>
                    <a:pt x="584" y="1420"/>
                  </a:cubicBezTo>
                  <a:cubicBezTo>
                    <a:pt x="930" y="2259"/>
                    <a:pt x="1732" y="3254"/>
                    <a:pt x="2315" y="4408"/>
                  </a:cubicBezTo>
                  <a:cubicBezTo>
                    <a:pt x="2623" y="4981"/>
                    <a:pt x="2938" y="5574"/>
                    <a:pt x="3363" y="6119"/>
                  </a:cubicBezTo>
                  <a:cubicBezTo>
                    <a:pt x="3620" y="6705"/>
                    <a:pt x="3892" y="7276"/>
                    <a:pt x="4265" y="7804"/>
                  </a:cubicBezTo>
                  <a:cubicBezTo>
                    <a:pt x="4804" y="8901"/>
                    <a:pt x="5247" y="9869"/>
                    <a:pt x="5551" y="10794"/>
                  </a:cubicBezTo>
                  <a:cubicBezTo>
                    <a:pt x="6234" y="12558"/>
                    <a:pt x="6590" y="14736"/>
                    <a:pt x="6576" y="17129"/>
                  </a:cubicBezTo>
                  <a:cubicBezTo>
                    <a:pt x="6452" y="19796"/>
                    <a:pt x="6368" y="21575"/>
                    <a:pt x="6368" y="21575"/>
                  </a:cubicBezTo>
                  <a:cubicBezTo>
                    <a:pt x="6368" y="21575"/>
                    <a:pt x="10389" y="21516"/>
                    <a:pt x="14462" y="19607"/>
                  </a:cubicBezTo>
                  <a:cubicBezTo>
                    <a:pt x="16613" y="18711"/>
                    <a:pt x="18556" y="17279"/>
                    <a:pt x="19976" y="15457"/>
                  </a:cubicBezTo>
                  <a:cubicBezTo>
                    <a:pt x="20562" y="14517"/>
                    <a:pt x="21195" y="13517"/>
                    <a:pt x="21285" y="12418"/>
                  </a:cubicBezTo>
                  <a:cubicBezTo>
                    <a:pt x="21600" y="11332"/>
                    <a:pt x="21327" y="10215"/>
                    <a:pt x="21061" y="910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5" name="Shape 18"/>
            <p:cNvSpPr/>
            <p:nvPr/>
          </p:nvSpPr>
          <p:spPr>
            <a:xfrm>
              <a:off x="6373687" y="807406"/>
              <a:ext cx="784354" cy="518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6" y="20746"/>
                  </a:moveTo>
                  <a:cubicBezTo>
                    <a:pt x="877" y="12692"/>
                    <a:pt x="3587" y="5980"/>
                    <a:pt x="10282" y="4149"/>
                  </a:cubicBezTo>
                  <a:cubicBezTo>
                    <a:pt x="16206" y="2529"/>
                    <a:pt x="21600" y="0"/>
                    <a:pt x="21600" y="0"/>
                  </a:cubicBezTo>
                  <a:cubicBezTo>
                    <a:pt x="12115" y="2319"/>
                    <a:pt x="6217" y="3661"/>
                    <a:pt x="3268" y="7932"/>
                  </a:cubicBezTo>
                  <a:cubicBezTo>
                    <a:pt x="319" y="12203"/>
                    <a:pt x="239" y="20014"/>
                    <a:pt x="0" y="21600"/>
                  </a:cubicBezTo>
                  <a:cubicBezTo>
                    <a:pt x="558" y="21356"/>
                    <a:pt x="1036" y="20746"/>
                    <a:pt x="1036" y="2074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6" name="Shape 19"/>
            <p:cNvSpPr/>
            <p:nvPr/>
          </p:nvSpPr>
          <p:spPr>
            <a:xfrm>
              <a:off x="6614365" y="1691276"/>
              <a:ext cx="202521" cy="226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7" name="Shape 20"/>
            <p:cNvSpPr/>
            <p:nvPr/>
          </p:nvSpPr>
          <p:spPr>
            <a:xfrm>
              <a:off x="7037627" y="1691276"/>
              <a:ext cx="202521" cy="226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8" name="Shape 21"/>
            <p:cNvSpPr/>
            <p:nvPr/>
          </p:nvSpPr>
          <p:spPr>
            <a:xfrm>
              <a:off x="6568719" y="911146"/>
              <a:ext cx="438088" cy="41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1" h="21600" extrusionOk="0">
                  <a:moveTo>
                    <a:pt x="755" y="21600"/>
                  </a:moveTo>
                  <a:cubicBezTo>
                    <a:pt x="-236" y="13004"/>
                    <a:pt x="5313" y="4849"/>
                    <a:pt x="19581" y="0"/>
                  </a:cubicBezTo>
                  <a:cubicBezTo>
                    <a:pt x="2539" y="3747"/>
                    <a:pt x="-2019" y="11461"/>
                    <a:pt x="755" y="2160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380406" y="1991360"/>
            <a:ext cx="1181752" cy="1727696"/>
            <a:chOff x="9021148" y="794957"/>
            <a:chExt cx="1782152" cy="2605467"/>
          </a:xfrm>
        </p:grpSpPr>
        <p:sp>
          <p:nvSpPr>
            <p:cNvPr id="80" name="Shape 22"/>
            <p:cNvSpPr/>
            <p:nvPr/>
          </p:nvSpPr>
          <p:spPr>
            <a:xfrm>
              <a:off x="9021148" y="2807526"/>
              <a:ext cx="1695260" cy="592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24" y="0"/>
                  </a:moveTo>
                  <a:lnTo>
                    <a:pt x="16129" y="77"/>
                  </a:lnTo>
                  <a:cubicBezTo>
                    <a:pt x="16113" y="30"/>
                    <a:pt x="16102" y="0"/>
                    <a:pt x="16102" y="0"/>
                  </a:cubicBezTo>
                  <a:lnTo>
                    <a:pt x="10974" y="0"/>
                  </a:lnTo>
                  <a:lnTo>
                    <a:pt x="5476" y="0"/>
                  </a:lnTo>
                  <a:cubicBezTo>
                    <a:pt x="5476" y="0"/>
                    <a:pt x="2378" y="4987"/>
                    <a:pt x="0" y="21600"/>
                  </a:cubicBezTo>
                  <a:lnTo>
                    <a:pt x="2611" y="21600"/>
                  </a:lnTo>
                  <a:cubicBezTo>
                    <a:pt x="2887" y="19736"/>
                    <a:pt x="3188" y="17917"/>
                    <a:pt x="3517" y="16164"/>
                  </a:cubicBezTo>
                  <a:cubicBezTo>
                    <a:pt x="3575" y="17672"/>
                    <a:pt x="3731" y="19150"/>
                    <a:pt x="4023" y="20528"/>
                  </a:cubicBezTo>
                  <a:cubicBezTo>
                    <a:pt x="4096" y="20870"/>
                    <a:pt x="4171" y="21231"/>
                    <a:pt x="4247" y="21600"/>
                  </a:cubicBezTo>
                  <a:lnTo>
                    <a:pt x="17758" y="21600"/>
                  </a:lnTo>
                  <a:cubicBezTo>
                    <a:pt x="17821" y="21237"/>
                    <a:pt x="17879" y="20878"/>
                    <a:pt x="17925" y="20528"/>
                  </a:cubicBezTo>
                  <a:cubicBezTo>
                    <a:pt x="18081" y="19328"/>
                    <a:pt x="18181" y="18155"/>
                    <a:pt x="18240" y="17013"/>
                  </a:cubicBezTo>
                  <a:cubicBezTo>
                    <a:pt x="18509" y="18501"/>
                    <a:pt x="18758" y="20035"/>
                    <a:pt x="18989" y="21600"/>
                  </a:cubicBezTo>
                  <a:lnTo>
                    <a:pt x="21600" y="21600"/>
                  </a:lnTo>
                  <a:cubicBezTo>
                    <a:pt x="19222" y="4987"/>
                    <a:pt x="16124" y="0"/>
                    <a:pt x="1612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1" name="Shape 23"/>
            <p:cNvSpPr/>
            <p:nvPr/>
          </p:nvSpPr>
          <p:spPr>
            <a:xfrm>
              <a:off x="9656041" y="2614694"/>
              <a:ext cx="419763" cy="299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2860"/>
                  </a:lnTo>
                  <a:lnTo>
                    <a:pt x="10797" y="21600"/>
                  </a:lnTo>
                  <a:lnTo>
                    <a:pt x="21600" y="1285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0D39D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2" name="Shape 24"/>
            <p:cNvSpPr/>
            <p:nvPr/>
          </p:nvSpPr>
          <p:spPr>
            <a:xfrm>
              <a:off x="9610395" y="2907117"/>
              <a:ext cx="511144" cy="231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252" extrusionOk="0">
                  <a:moveTo>
                    <a:pt x="0" y="8532"/>
                  </a:moveTo>
                  <a:cubicBezTo>
                    <a:pt x="0" y="8532"/>
                    <a:pt x="10627" y="21600"/>
                    <a:pt x="21600" y="8230"/>
                  </a:cubicBezTo>
                  <a:lnTo>
                    <a:pt x="10820" y="0"/>
                  </a:lnTo>
                  <a:cubicBezTo>
                    <a:pt x="10820" y="0"/>
                    <a:pt x="0" y="8532"/>
                    <a:pt x="0" y="8532"/>
                  </a:cubicBezTo>
                  <a:close/>
                </a:path>
              </a:pathLst>
            </a:custGeom>
            <a:solidFill>
              <a:srgbClr val="FEFEFE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3" name="Shape 25"/>
            <p:cNvSpPr/>
            <p:nvPr/>
          </p:nvSpPr>
          <p:spPr>
            <a:xfrm>
              <a:off x="9539851" y="2720384"/>
              <a:ext cx="655813" cy="37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0744" y="11008"/>
                  </a:lnTo>
                  <a:lnTo>
                    <a:pt x="0" y="112"/>
                  </a:lnTo>
                  <a:lnTo>
                    <a:pt x="0" y="21489"/>
                  </a:lnTo>
                  <a:lnTo>
                    <a:pt x="10744" y="11020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4" name="Shape 26"/>
            <p:cNvSpPr/>
            <p:nvPr/>
          </p:nvSpPr>
          <p:spPr>
            <a:xfrm>
              <a:off x="9539851" y="2720384"/>
              <a:ext cx="116567" cy="67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5" name="Shape 27"/>
            <p:cNvSpPr/>
            <p:nvPr/>
          </p:nvSpPr>
          <p:spPr>
            <a:xfrm>
              <a:off x="10072953" y="2720384"/>
              <a:ext cx="114572" cy="6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6" name="Shape 28"/>
            <p:cNvSpPr/>
            <p:nvPr/>
          </p:nvSpPr>
          <p:spPr>
            <a:xfrm>
              <a:off x="9597946" y="794957"/>
              <a:ext cx="1205354" cy="1965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4" extrusionOk="0">
                  <a:moveTo>
                    <a:pt x="0" y="2356"/>
                  </a:moveTo>
                  <a:cubicBezTo>
                    <a:pt x="0" y="2356"/>
                    <a:pt x="650" y="370"/>
                    <a:pt x="5230" y="69"/>
                  </a:cubicBezTo>
                  <a:cubicBezTo>
                    <a:pt x="9810" y="-231"/>
                    <a:pt x="14345" y="370"/>
                    <a:pt x="16719" y="3327"/>
                  </a:cubicBezTo>
                  <a:cubicBezTo>
                    <a:pt x="18812" y="5933"/>
                    <a:pt x="18094" y="7426"/>
                    <a:pt x="18094" y="7426"/>
                  </a:cubicBezTo>
                  <a:cubicBezTo>
                    <a:pt x="18094" y="7426"/>
                    <a:pt x="15186" y="15204"/>
                    <a:pt x="18104" y="18311"/>
                  </a:cubicBezTo>
                  <a:cubicBezTo>
                    <a:pt x="18490" y="18721"/>
                    <a:pt x="20412" y="20754"/>
                    <a:pt x="21600" y="20754"/>
                  </a:cubicBezTo>
                  <a:cubicBezTo>
                    <a:pt x="21600" y="20754"/>
                    <a:pt x="12901" y="21369"/>
                    <a:pt x="10272" y="18663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7" name="Shape 29"/>
            <p:cNvSpPr/>
            <p:nvPr/>
          </p:nvSpPr>
          <p:spPr>
            <a:xfrm>
              <a:off x="9083392" y="1276314"/>
              <a:ext cx="1546087" cy="1452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5" extrusionOk="0">
                  <a:moveTo>
                    <a:pt x="19749" y="9945"/>
                  </a:moveTo>
                  <a:lnTo>
                    <a:pt x="19749" y="8970"/>
                  </a:lnTo>
                  <a:cubicBezTo>
                    <a:pt x="19749" y="4016"/>
                    <a:pt x="15742" y="0"/>
                    <a:pt x="10800" y="0"/>
                  </a:cubicBezTo>
                  <a:lnTo>
                    <a:pt x="9808" y="221"/>
                  </a:lnTo>
                  <a:cubicBezTo>
                    <a:pt x="3703" y="-530"/>
                    <a:pt x="1851" y="4016"/>
                    <a:pt x="1851" y="8970"/>
                  </a:cubicBezTo>
                  <a:lnTo>
                    <a:pt x="1851" y="9945"/>
                  </a:lnTo>
                  <a:cubicBezTo>
                    <a:pt x="829" y="9945"/>
                    <a:pt x="0" y="10803"/>
                    <a:pt x="0" y="11861"/>
                  </a:cubicBezTo>
                  <a:lnTo>
                    <a:pt x="0" y="12044"/>
                  </a:lnTo>
                  <a:cubicBezTo>
                    <a:pt x="0" y="13101"/>
                    <a:pt x="829" y="13959"/>
                    <a:pt x="1851" y="13959"/>
                  </a:cubicBezTo>
                  <a:cubicBezTo>
                    <a:pt x="1913" y="13959"/>
                    <a:pt x="1975" y="13956"/>
                    <a:pt x="2035" y="13950"/>
                  </a:cubicBezTo>
                  <a:cubicBezTo>
                    <a:pt x="3483" y="19175"/>
                    <a:pt x="7763" y="21070"/>
                    <a:pt x="10924" y="20993"/>
                  </a:cubicBezTo>
                  <a:cubicBezTo>
                    <a:pt x="13486" y="21070"/>
                    <a:pt x="17971" y="18743"/>
                    <a:pt x="19535" y="13945"/>
                  </a:cubicBezTo>
                  <a:cubicBezTo>
                    <a:pt x="19605" y="13954"/>
                    <a:pt x="19676" y="13959"/>
                    <a:pt x="19749" y="13959"/>
                  </a:cubicBezTo>
                  <a:cubicBezTo>
                    <a:pt x="20771" y="13959"/>
                    <a:pt x="21600" y="13101"/>
                    <a:pt x="21600" y="12044"/>
                  </a:cubicBezTo>
                  <a:lnTo>
                    <a:pt x="21600" y="11861"/>
                  </a:lnTo>
                  <a:cubicBezTo>
                    <a:pt x="21600" y="10803"/>
                    <a:pt x="20771" y="9945"/>
                    <a:pt x="19749" y="994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8" name="Shape 30"/>
            <p:cNvSpPr/>
            <p:nvPr/>
          </p:nvSpPr>
          <p:spPr>
            <a:xfrm>
              <a:off x="9656041" y="2417461"/>
              <a:ext cx="421892" cy="127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extrusionOk="0">
                  <a:moveTo>
                    <a:pt x="10766" y="8108"/>
                  </a:moveTo>
                  <a:cubicBezTo>
                    <a:pt x="9281" y="4499"/>
                    <a:pt x="1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1"/>
                    <a:pt x="168" y="1286"/>
                    <a:pt x="581" y="3242"/>
                  </a:cubicBezTo>
                  <a:cubicBezTo>
                    <a:pt x="780" y="4250"/>
                    <a:pt x="1048" y="5382"/>
                    <a:pt x="1372" y="6652"/>
                  </a:cubicBezTo>
                  <a:cubicBezTo>
                    <a:pt x="1710" y="7843"/>
                    <a:pt x="2078" y="9313"/>
                    <a:pt x="2546" y="10610"/>
                  </a:cubicBezTo>
                  <a:cubicBezTo>
                    <a:pt x="2781" y="11270"/>
                    <a:pt x="3025" y="11957"/>
                    <a:pt x="3278" y="12668"/>
                  </a:cubicBezTo>
                  <a:cubicBezTo>
                    <a:pt x="3542" y="13324"/>
                    <a:pt x="3828" y="13938"/>
                    <a:pt x="4118" y="14607"/>
                  </a:cubicBezTo>
                  <a:cubicBezTo>
                    <a:pt x="4691" y="15999"/>
                    <a:pt x="5374" y="16975"/>
                    <a:pt x="6063" y="18146"/>
                  </a:cubicBezTo>
                  <a:cubicBezTo>
                    <a:pt x="6422" y="18610"/>
                    <a:pt x="6793" y="19038"/>
                    <a:pt x="7170" y="19469"/>
                  </a:cubicBezTo>
                  <a:cubicBezTo>
                    <a:pt x="7542" y="19959"/>
                    <a:pt x="7933" y="20291"/>
                    <a:pt x="8336" y="20504"/>
                  </a:cubicBezTo>
                  <a:cubicBezTo>
                    <a:pt x="8736" y="20753"/>
                    <a:pt x="9139" y="21049"/>
                    <a:pt x="9548" y="21249"/>
                  </a:cubicBezTo>
                  <a:lnTo>
                    <a:pt x="10791" y="21400"/>
                  </a:lnTo>
                  <a:cubicBezTo>
                    <a:pt x="11624" y="21600"/>
                    <a:pt x="12447" y="20957"/>
                    <a:pt x="13253" y="20576"/>
                  </a:cubicBezTo>
                  <a:cubicBezTo>
                    <a:pt x="13662" y="20453"/>
                    <a:pt x="14038" y="19871"/>
                    <a:pt x="14419" y="19477"/>
                  </a:cubicBezTo>
                  <a:cubicBezTo>
                    <a:pt x="14798" y="19044"/>
                    <a:pt x="15171" y="18627"/>
                    <a:pt x="15532" y="18163"/>
                  </a:cubicBezTo>
                  <a:cubicBezTo>
                    <a:pt x="16237" y="17113"/>
                    <a:pt x="16872" y="15745"/>
                    <a:pt x="17478" y="14578"/>
                  </a:cubicBezTo>
                  <a:cubicBezTo>
                    <a:pt x="18085" y="13406"/>
                    <a:pt x="18557" y="11741"/>
                    <a:pt x="19026" y="10460"/>
                  </a:cubicBezTo>
                  <a:cubicBezTo>
                    <a:pt x="19484" y="9112"/>
                    <a:pt x="19894" y="7873"/>
                    <a:pt x="20190" y="6495"/>
                  </a:cubicBezTo>
                  <a:cubicBezTo>
                    <a:pt x="20509" y="5220"/>
                    <a:pt x="20763" y="4032"/>
                    <a:pt x="20974" y="3080"/>
                  </a:cubicBezTo>
                  <a:cubicBezTo>
                    <a:pt x="21393" y="1163"/>
                    <a:pt x="21600" y="0"/>
                    <a:pt x="21600" y="0"/>
                  </a:cubicBezTo>
                  <a:cubicBezTo>
                    <a:pt x="12241" y="3397"/>
                    <a:pt x="10766" y="8108"/>
                    <a:pt x="10766" y="810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9" name="Shape 31"/>
            <p:cNvSpPr/>
            <p:nvPr/>
          </p:nvSpPr>
          <p:spPr>
            <a:xfrm>
              <a:off x="9075093" y="977541"/>
              <a:ext cx="1569219" cy="1024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6910"/>
                    <a:pt x="0" y="15432"/>
                  </a:cubicBezTo>
                  <a:lnTo>
                    <a:pt x="0" y="16104"/>
                  </a:lnTo>
                  <a:cubicBezTo>
                    <a:pt x="0" y="17735"/>
                    <a:pt x="180" y="19304"/>
                    <a:pt x="509" y="20779"/>
                  </a:cubicBezTo>
                  <a:lnTo>
                    <a:pt x="507" y="20801"/>
                  </a:lnTo>
                  <a:cubicBezTo>
                    <a:pt x="507" y="20801"/>
                    <a:pt x="510" y="20802"/>
                    <a:pt x="514" y="20804"/>
                  </a:cubicBezTo>
                  <a:cubicBezTo>
                    <a:pt x="574" y="21072"/>
                    <a:pt x="638" y="21338"/>
                    <a:pt x="707" y="21600"/>
                  </a:cubicBezTo>
                  <a:cubicBezTo>
                    <a:pt x="919" y="21283"/>
                    <a:pt x="1181" y="21045"/>
                    <a:pt x="1473" y="20914"/>
                  </a:cubicBezTo>
                  <a:cubicBezTo>
                    <a:pt x="1731" y="20911"/>
                    <a:pt x="2025" y="20881"/>
                    <a:pt x="2331" y="20801"/>
                  </a:cubicBezTo>
                  <a:cubicBezTo>
                    <a:pt x="3308" y="20547"/>
                    <a:pt x="4481" y="11869"/>
                    <a:pt x="4481" y="11869"/>
                  </a:cubicBezTo>
                  <a:cubicBezTo>
                    <a:pt x="4481" y="11869"/>
                    <a:pt x="4220" y="16458"/>
                    <a:pt x="4155" y="18153"/>
                  </a:cubicBezTo>
                  <a:lnTo>
                    <a:pt x="7933" y="17654"/>
                  </a:lnTo>
                  <a:lnTo>
                    <a:pt x="8112" y="10673"/>
                  </a:lnTo>
                  <a:lnTo>
                    <a:pt x="8414" y="17554"/>
                  </a:lnTo>
                  <a:lnTo>
                    <a:pt x="13796" y="17381"/>
                  </a:lnTo>
                  <a:lnTo>
                    <a:pt x="14188" y="10772"/>
                  </a:lnTo>
                  <a:lnTo>
                    <a:pt x="14578" y="17455"/>
                  </a:lnTo>
                  <a:cubicBezTo>
                    <a:pt x="14578" y="17455"/>
                    <a:pt x="17380" y="17854"/>
                    <a:pt x="17771" y="17953"/>
                  </a:cubicBezTo>
                  <a:lnTo>
                    <a:pt x="17793" y="12168"/>
                  </a:lnTo>
                  <a:cubicBezTo>
                    <a:pt x="17793" y="12168"/>
                    <a:pt x="18400" y="19833"/>
                    <a:pt x="19616" y="20801"/>
                  </a:cubicBezTo>
                  <a:lnTo>
                    <a:pt x="19616" y="20801"/>
                  </a:lnTo>
                  <a:lnTo>
                    <a:pt x="19616" y="20801"/>
                  </a:lnTo>
                  <a:cubicBezTo>
                    <a:pt x="20113" y="20801"/>
                    <a:pt x="20563" y="21107"/>
                    <a:pt x="20892" y="21600"/>
                  </a:cubicBezTo>
                  <a:cubicBezTo>
                    <a:pt x="21348" y="19892"/>
                    <a:pt x="21600" y="18041"/>
                    <a:pt x="21600" y="16104"/>
                  </a:cubicBezTo>
                  <a:lnTo>
                    <a:pt x="21600" y="15432"/>
                  </a:lnTo>
                  <a:cubicBezTo>
                    <a:pt x="21600" y="6910"/>
                    <a:pt x="16764" y="0"/>
                    <a:pt x="10800" y="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0" name="Shape 32"/>
            <p:cNvSpPr/>
            <p:nvPr/>
          </p:nvSpPr>
          <p:spPr>
            <a:xfrm>
              <a:off x="9519103" y="1915356"/>
              <a:ext cx="205146" cy="193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4" extrusionOk="0">
                  <a:moveTo>
                    <a:pt x="13609" y="1594"/>
                  </a:moveTo>
                  <a:cubicBezTo>
                    <a:pt x="13540" y="1594"/>
                    <a:pt x="13475" y="1617"/>
                    <a:pt x="13406" y="1619"/>
                  </a:cubicBezTo>
                  <a:cubicBezTo>
                    <a:pt x="12443" y="1218"/>
                    <a:pt x="7506" y="-676"/>
                    <a:pt x="2135" y="254"/>
                  </a:cubicBezTo>
                  <a:cubicBezTo>
                    <a:pt x="2135" y="254"/>
                    <a:pt x="3701" y="1007"/>
                    <a:pt x="6434" y="2246"/>
                  </a:cubicBezTo>
                  <a:cubicBezTo>
                    <a:pt x="6434" y="2246"/>
                    <a:pt x="4421" y="4059"/>
                    <a:pt x="0" y="5848"/>
                  </a:cubicBezTo>
                  <a:cubicBezTo>
                    <a:pt x="0" y="5848"/>
                    <a:pt x="2482" y="5028"/>
                    <a:pt x="7317" y="5367"/>
                  </a:cubicBezTo>
                  <a:cubicBezTo>
                    <a:pt x="6268" y="7002"/>
                    <a:pt x="5619" y="9030"/>
                    <a:pt x="5619" y="11259"/>
                  </a:cubicBezTo>
                  <a:cubicBezTo>
                    <a:pt x="5619" y="16597"/>
                    <a:pt x="9196" y="20924"/>
                    <a:pt x="13609" y="20924"/>
                  </a:cubicBezTo>
                  <a:cubicBezTo>
                    <a:pt x="18023" y="20924"/>
                    <a:pt x="21600" y="16597"/>
                    <a:pt x="21600" y="11259"/>
                  </a:cubicBezTo>
                  <a:cubicBezTo>
                    <a:pt x="21600" y="5921"/>
                    <a:pt x="18023" y="1594"/>
                    <a:pt x="13609" y="159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1" name="Shape 33"/>
            <p:cNvSpPr/>
            <p:nvPr/>
          </p:nvSpPr>
          <p:spPr>
            <a:xfrm>
              <a:off x="9975562" y="1915356"/>
              <a:ext cx="205146" cy="193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4" extrusionOk="0">
                  <a:moveTo>
                    <a:pt x="7991" y="1594"/>
                  </a:moveTo>
                  <a:cubicBezTo>
                    <a:pt x="8060" y="1594"/>
                    <a:pt x="8125" y="1617"/>
                    <a:pt x="8194" y="1619"/>
                  </a:cubicBezTo>
                  <a:cubicBezTo>
                    <a:pt x="9157" y="1218"/>
                    <a:pt x="14094" y="-676"/>
                    <a:pt x="19465" y="254"/>
                  </a:cubicBezTo>
                  <a:cubicBezTo>
                    <a:pt x="19465" y="254"/>
                    <a:pt x="17899" y="1007"/>
                    <a:pt x="15166" y="2246"/>
                  </a:cubicBezTo>
                  <a:cubicBezTo>
                    <a:pt x="15166" y="2246"/>
                    <a:pt x="17179" y="4059"/>
                    <a:pt x="21600" y="5848"/>
                  </a:cubicBezTo>
                  <a:cubicBezTo>
                    <a:pt x="21600" y="5848"/>
                    <a:pt x="19118" y="5028"/>
                    <a:pt x="14283" y="5367"/>
                  </a:cubicBezTo>
                  <a:cubicBezTo>
                    <a:pt x="15332" y="7002"/>
                    <a:pt x="15981" y="9030"/>
                    <a:pt x="15981" y="11259"/>
                  </a:cubicBezTo>
                  <a:cubicBezTo>
                    <a:pt x="15981" y="16597"/>
                    <a:pt x="12404" y="20924"/>
                    <a:pt x="7991" y="20924"/>
                  </a:cubicBezTo>
                  <a:cubicBezTo>
                    <a:pt x="3577" y="20924"/>
                    <a:pt x="0" y="16597"/>
                    <a:pt x="0" y="11259"/>
                  </a:cubicBezTo>
                  <a:cubicBezTo>
                    <a:pt x="0" y="5921"/>
                    <a:pt x="3577" y="1594"/>
                    <a:pt x="7991" y="159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2" name="Shape 34"/>
            <p:cNvSpPr/>
            <p:nvPr/>
          </p:nvSpPr>
          <p:spPr>
            <a:xfrm>
              <a:off x="9747333" y="2205830"/>
              <a:ext cx="224193" cy="85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extrusionOk="0">
                  <a:moveTo>
                    <a:pt x="20469" y="1076"/>
                  </a:moveTo>
                  <a:cubicBezTo>
                    <a:pt x="19770" y="1728"/>
                    <a:pt x="18914" y="3034"/>
                    <a:pt x="17837" y="3942"/>
                  </a:cubicBezTo>
                  <a:cubicBezTo>
                    <a:pt x="17300" y="4386"/>
                    <a:pt x="16786" y="5139"/>
                    <a:pt x="16205" y="5509"/>
                  </a:cubicBezTo>
                  <a:cubicBezTo>
                    <a:pt x="15625" y="5852"/>
                    <a:pt x="15064" y="6458"/>
                    <a:pt x="14478" y="6787"/>
                  </a:cubicBezTo>
                  <a:cubicBezTo>
                    <a:pt x="13879" y="6915"/>
                    <a:pt x="13314" y="7514"/>
                    <a:pt x="12717" y="7521"/>
                  </a:cubicBezTo>
                  <a:cubicBezTo>
                    <a:pt x="12124" y="7595"/>
                    <a:pt x="11540" y="7877"/>
                    <a:pt x="10939" y="7662"/>
                  </a:cubicBezTo>
                  <a:cubicBezTo>
                    <a:pt x="10343" y="7796"/>
                    <a:pt x="9741" y="7393"/>
                    <a:pt x="9129" y="7298"/>
                  </a:cubicBezTo>
                  <a:cubicBezTo>
                    <a:pt x="8525" y="6989"/>
                    <a:pt x="7906" y="6747"/>
                    <a:pt x="7299" y="6337"/>
                  </a:cubicBezTo>
                  <a:cubicBezTo>
                    <a:pt x="6076" y="5597"/>
                    <a:pt x="4896" y="4480"/>
                    <a:pt x="3804" y="3605"/>
                  </a:cubicBezTo>
                  <a:cubicBezTo>
                    <a:pt x="1521" y="1446"/>
                    <a:pt x="0" y="0"/>
                    <a:pt x="0" y="0"/>
                  </a:cubicBezTo>
                  <a:cubicBezTo>
                    <a:pt x="0" y="0"/>
                    <a:pt x="360" y="4715"/>
                    <a:pt x="2036" y="9983"/>
                  </a:cubicBezTo>
                  <a:cubicBezTo>
                    <a:pt x="2868" y="12606"/>
                    <a:pt x="4004" y="15425"/>
                    <a:pt x="5508" y="17577"/>
                  </a:cubicBezTo>
                  <a:cubicBezTo>
                    <a:pt x="6243" y="18688"/>
                    <a:pt x="7091" y="19582"/>
                    <a:pt x="7970" y="20295"/>
                  </a:cubicBezTo>
                  <a:cubicBezTo>
                    <a:pt x="8875" y="20887"/>
                    <a:pt x="9805" y="21452"/>
                    <a:pt x="10785" y="21425"/>
                  </a:cubicBezTo>
                  <a:cubicBezTo>
                    <a:pt x="11754" y="21600"/>
                    <a:pt x="12720" y="21210"/>
                    <a:pt x="13651" y="20658"/>
                  </a:cubicBezTo>
                  <a:cubicBezTo>
                    <a:pt x="14596" y="20275"/>
                    <a:pt x="15416" y="18997"/>
                    <a:pt x="16226" y="18116"/>
                  </a:cubicBezTo>
                  <a:cubicBezTo>
                    <a:pt x="17005" y="17053"/>
                    <a:pt x="17644" y="15593"/>
                    <a:pt x="18264" y="14368"/>
                  </a:cubicBezTo>
                  <a:cubicBezTo>
                    <a:pt x="18883" y="13131"/>
                    <a:pt x="19282" y="11469"/>
                    <a:pt x="19706" y="10158"/>
                  </a:cubicBezTo>
                  <a:cubicBezTo>
                    <a:pt x="20582" y="7595"/>
                    <a:pt x="20929" y="4749"/>
                    <a:pt x="21230" y="2960"/>
                  </a:cubicBezTo>
                  <a:cubicBezTo>
                    <a:pt x="21500" y="1103"/>
                    <a:pt x="21600" y="0"/>
                    <a:pt x="21600" y="0"/>
                  </a:cubicBezTo>
                  <a:cubicBezTo>
                    <a:pt x="21600" y="0"/>
                    <a:pt x="21155" y="363"/>
                    <a:pt x="20469" y="107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3" name="Shape 35"/>
            <p:cNvSpPr/>
            <p:nvPr/>
          </p:nvSpPr>
          <p:spPr>
            <a:xfrm>
              <a:off x="9145636" y="2068892"/>
              <a:ext cx="46284" cy="85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569" extrusionOk="0">
                  <a:moveTo>
                    <a:pt x="19214" y="17209"/>
                  </a:moveTo>
                  <a:cubicBezTo>
                    <a:pt x="18925" y="16637"/>
                    <a:pt x="18604" y="16052"/>
                    <a:pt x="18213" y="15505"/>
                  </a:cubicBezTo>
                  <a:cubicBezTo>
                    <a:pt x="17978" y="14920"/>
                    <a:pt x="17704" y="14352"/>
                    <a:pt x="17336" y="13826"/>
                  </a:cubicBezTo>
                  <a:cubicBezTo>
                    <a:pt x="17070" y="13280"/>
                    <a:pt x="16976" y="12741"/>
                    <a:pt x="16600" y="12259"/>
                  </a:cubicBezTo>
                  <a:cubicBezTo>
                    <a:pt x="16561" y="11742"/>
                    <a:pt x="16170" y="11285"/>
                    <a:pt x="16100" y="10798"/>
                  </a:cubicBezTo>
                  <a:cubicBezTo>
                    <a:pt x="15411" y="8974"/>
                    <a:pt x="15067" y="6770"/>
                    <a:pt x="15020" y="4404"/>
                  </a:cubicBezTo>
                  <a:cubicBezTo>
                    <a:pt x="15074" y="1760"/>
                    <a:pt x="15113" y="0"/>
                    <a:pt x="15113" y="0"/>
                  </a:cubicBezTo>
                  <a:cubicBezTo>
                    <a:pt x="15113" y="0"/>
                    <a:pt x="11028" y="111"/>
                    <a:pt x="6951" y="2037"/>
                  </a:cubicBezTo>
                  <a:cubicBezTo>
                    <a:pt x="4791" y="2943"/>
                    <a:pt x="2866" y="4365"/>
                    <a:pt x="1449" y="6155"/>
                  </a:cubicBezTo>
                  <a:cubicBezTo>
                    <a:pt x="878" y="7077"/>
                    <a:pt x="236" y="8056"/>
                    <a:pt x="150" y="9128"/>
                  </a:cubicBezTo>
                  <a:cubicBezTo>
                    <a:pt x="-163" y="10187"/>
                    <a:pt x="72" y="11281"/>
                    <a:pt x="338" y="12365"/>
                  </a:cubicBezTo>
                  <a:cubicBezTo>
                    <a:pt x="690" y="13437"/>
                    <a:pt x="1418" y="14458"/>
                    <a:pt x="2169" y="15424"/>
                  </a:cubicBezTo>
                  <a:cubicBezTo>
                    <a:pt x="3100" y="16316"/>
                    <a:pt x="4110" y="17188"/>
                    <a:pt x="5245" y="17901"/>
                  </a:cubicBezTo>
                  <a:cubicBezTo>
                    <a:pt x="6450" y="18580"/>
                    <a:pt x="7702" y="19174"/>
                    <a:pt x="8900" y="19691"/>
                  </a:cubicBezTo>
                  <a:cubicBezTo>
                    <a:pt x="10183" y="20143"/>
                    <a:pt x="11513" y="20472"/>
                    <a:pt x="12711" y="20759"/>
                  </a:cubicBezTo>
                  <a:cubicBezTo>
                    <a:pt x="15004" y="21408"/>
                    <a:pt x="17391" y="21442"/>
                    <a:pt x="18909" y="21545"/>
                  </a:cubicBezTo>
                  <a:cubicBezTo>
                    <a:pt x="20490" y="21600"/>
                    <a:pt x="21437" y="21545"/>
                    <a:pt x="21437" y="21545"/>
                  </a:cubicBezTo>
                  <a:cubicBezTo>
                    <a:pt x="21437" y="21545"/>
                    <a:pt x="21265" y="20994"/>
                    <a:pt x="20881" y="20178"/>
                  </a:cubicBezTo>
                  <a:cubicBezTo>
                    <a:pt x="20560" y="19345"/>
                    <a:pt x="19762" y="18358"/>
                    <a:pt x="19214" y="1720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07786" y="5188560"/>
            <a:ext cx="8694374" cy="1160291"/>
            <a:chOff x="3507786" y="5188560"/>
            <a:chExt cx="8694374" cy="1160291"/>
          </a:xfrm>
        </p:grpSpPr>
        <p:sp>
          <p:nvSpPr>
            <p:cNvPr id="3" name="Shape 6"/>
            <p:cNvSpPr/>
            <p:nvPr/>
          </p:nvSpPr>
          <p:spPr>
            <a:xfrm rot="10800000">
              <a:off x="3507786" y="5560842"/>
              <a:ext cx="3566076" cy="78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5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9655" y="21600"/>
                  </a:lnTo>
                  <a:lnTo>
                    <a:pt x="21600" y="10800"/>
                  </a:lnTo>
                  <a:cubicBezTo>
                    <a:pt x="21600" y="10800"/>
                    <a:pt x="19655" y="0"/>
                    <a:pt x="19655" y="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" name="Shape 11"/>
            <p:cNvSpPr/>
            <p:nvPr/>
          </p:nvSpPr>
          <p:spPr>
            <a:xfrm rot="10800000">
              <a:off x="10599247" y="5560842"/>
              <a:ext cx="1602913" cy="78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3" name="Shape 16"/>
            <p:cNvSpPr/>
            <p:nvPr/>
          </p:nvSpPr>
          <p:spPr>
            <a:xfrm rot="10800000">
              <a:off x="7420065" y="5191804"/>
              <a:ext cx="3093122" cy="47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" name="Shape 21"/>
            <p:cNvSpPr/>
            <p:nvPr/>
          </p:nvSpPr>
          <p:spPr>
            <a:xfrm rot="10800000">
              <a:off x="7067491" y="5188560"/>
              <a:ext cx="353211" cy="1160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755"/>
                  </a:lnTo>
                  <a:lnTo>
                    <a:pt x="0" y="21600"/>
                  </a:lnTo>
                  <a:lnTo>
                    <a:pt x="21600" y="14669"/>
                  </a:lnTo>
                  <a:cubicBezTo>
                    <a:pt x="21600" y="14669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3" name="Shape 26"/>
            <p:cNvSpPr/>
            <p:nvPr/>
          </p:nvSpPr>
          <p:spPr>
            <a:xfrm rot="10800000">
              <a:off x="10511118" y="5188560"/>
              <a:ext cx="89294" cy="1160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2755"/>
                  </a:lnTo>
                  <a:lnTo>
                    <a:pt x="21600" y="21600"/>
                  </a:lnTo>
                  <a:lnTo>
                    <a:pt x="0" y="14669"/>
                  </a:lnTo>
                  <a:cubicBezTo>
                    <a:pt x="0" y="1466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07786" y="4668743"/>
            <a:ext cx="8694374" cy="895094"/>
            <a:chOff x="3507786" y="4668743"/>
            <a:chExt cx="8694374" cy="895094"/>
          </a:xfrm>
        </p:grpSpPr>
        <p:sp>
          <p:nvSpPr>
            <p:cNvPr id="4" name="Shape 7"/>
            <p:cNvSpPr/>
            <p:nvPr/>
          </p:nvSpPr>
          <p:spPr>
            <a:xfrm rot="10800000">
              <a:off x="3507786" y="4775827"/>
              <a:ext cx="3566076" cy="78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5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9655" y="21600"/>
                  </a:lnTo>
                  <a:lnTo>
                    <a:pt x="21600" y="10800"/>
                  </a:lnTo>
                  <a:cubicBezTo>
                    <a:pt x="21600" y="10800"/>
                    <a:pt x="19655" y="0"/>
                    <a:pt x="19655" y="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" name="Shape 12"/>
            <p:cNvSpPr/>
            <p:nvPr/>
          </p:nvSpPr>
          <p:spPr>
            <a:xfrm rot="10800000">
              <a:off x="10599247" y="4775827"/>
              <a:ext cx="1602913" cy="78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" name="Shape 17"/>
            <p:cNvSpPr/>
            <p:nvPr/>
          </p:nvSpPr>
          <p:spPr>
            <a:xfrm rot="10800000">
              <a:off x="7420065" y="4668743"/>
              <a:ext cx="3093122" cy="522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9" name="Shape 22"/>
            <p:cNvSpPr/>
            <p:nvPr/>
          </p:nvSpPr>
          <p:spPr>
            <a:xfrm rot="10800000">
              <a:off x="7067491" y="4669135"/>
              <a:ext cx="353211" cy="894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8988"/>
                  </a:lnTo>
                  <a:lnTo>
                    <a:pt x="0" y="21600"/>
                  </a:lnTo>
                  <a:lnTo>
                    <a:pt x="21600" y="19024"/>
                  </a:lnTo>
                  <a:cubicBezTo>
                    <a:pt x="21600" y="19024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4" name="Shape 27"/>
            <p:cNvSpPr/>
            <p:nvPr/>
          </p:nvSpPr>
          <p:spPr>
            <a:xfrm rot="10800000">
              <a:off x="10511118" y="4669135"/>
              <a:ext cx="89294" cy="894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8988"/>
                  </a:lnTo>
                  <a:lnTo>
                    <a:pt x="21600" y="21600"/>
                  </a:lnTo>
                  <a:lnTo>
                    <a:pt x="0" y="19024"/>
                  </a:lnTo>
                  <a:cubicBezTo>
                    <a:pt x="0" y="1902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07786" y="3996639"/>
            <a:ext cx="8694374" cy="788009"/>
            <a:chOff x="3507786" y="3996639"/>
            <a:chExt cx="8694374" cy="788009"/>
          </a:xfrm>
        </p:grpSpPr>
        <p:sp>
          <p:nvSpPr>
            <p:cNvPr id="5" name="Shape 8"/>
            <p:cNvSpPr/>
            <p:nvPr/>
          </p:nvSpPr>
          <p:spPr>
            <a:xfrm rot="10800000">
              <a:off x="3507786" y="3996639"/>
              <a:ext cx="3566076" cy="78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5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9655" y="21600"/>
                  </a:lnTo>
                  <a:lnTo>
                    <a:pt x="21600" y="10800"/>
                  </a:lnTo>
                  <a:cubicBezTo>
                    <a:pt x="21600" y="10800"/>
                    <a:pt x="19655" y="0"/>
                    <a:pt x="19655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0" name="Shape 13"/>
            <p:cNvSpPr/>
            <p:nvPr/>
          </p:nvSpPr>
          <p:spPr>
            <a:xfrm rot="10800000">
              <a:off x="10599247" y="3996639"/>
              <a:ext cx="1602913" cy="78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5" name="Shape 18"/>
            <p:cNvSpPr/>
            <p:nvPr/>
          </p:nvSpPr>
          <p:spPr>
            <a:xfrm rot="10800000">
              <a:off x="7420065" y="4096479"/>
              <a:ext cx="3093122" cy="585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0" name="Shape 23"/>
            <p:cNvSpPr/>
            <p:nvPr/>
          </p:nvSpPr>
          <p:spPr>
            <a:xfrm rot="10800000">
              <a:off x="7067491" y="3996647"/>
              <a:ext cx="353211" cy="787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925"/>
                  </a:lnTo>
                  <a:lnTo>
                    <a:pt x="0" y="18963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5" name="Shape 28"/>
            <p:cNvSpPr/>
            <p:nvPr/>
          </p:nvSpPr>
          <p:spPr>
            <a:xfrm rot="10800000">
              <a:off x="10511118" y="3996647"/>
              <a:ext cx="89294" cy="787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925"/>
                  </a:lnTo>
                  <a:lnTo>
                    <a:pt x="21600" y="18963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07786" y="3210560"/>
            <a:ext cx="8694374" cy="884226"/>
            <a:chOff x="3507786" y="3210560"/>
            <a:chExt cx="8694374" cy="884226"/>
          </a:xfrm>
        </p:grpSpPr>
        <p:sp>
          <p:nvSpPr>
            <p:cNvPr id="6" name="Shape 9"/>
            <p:cNvSpPr/>
            <p:nvPr/>
          </p:nvSpPr>
          <p:spPr>
            <a:xfrm rot="10800000">
              <a:off x="3507786" y="3211625"/>
              <a:ext cx="3566076" cy="78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5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9655" y="21600"/>
                  </a:lnTo>
                  <a:lnTo>
                    <a:pt x="21600" y="10800"/>
                  </a:lnTo>
                  <a:cubicBezTo>
                    <a:pt x="21600" y="10800"/>
                    <a:pt x="19655" y="0"/>
                    <a:pt x="19655" y="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1" name="Shape 14"/>
            <p:cNvSpPr/>
            <p:nvPr/>
          </p:nvSpPr>
          <p:spPr>
            <a:xfrm rot="10800000">
              <a:off x="10599247" y="3211623"/>
              <a:ext cx="1602913" cy="78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" name="Shape 20"/>
            <p:cNvSpPr/>
            <p:nvPr/>
          </p:nvSpPr>
          <p:spPr>
            <a:xfrm rot="10800000">
              <a:off x="7420065" y="3624414"/>
              <a:ext cx="3093122" cy="470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2" name="Shape 25"/>
            <p:cNvSpPr/>
            <p:nvPr/>
          </p:nvSpPr>
          <p:spPr>
            <a:xfrm rot="10800000">
              <a:off x="7067491" y="3210560"/>
              <a:ext cx="353211" cy="884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350"/>
                  </a:moveTo>
                  <a:lnTo>
                    <a:pt x="0" y="0"/>
                  </a:lnTo>
                  <a:lnTo>
                    <a:pt x="0" y="11490"/>
                  </a:lnTo>
                  <a:lnTo>
                    <a:pt x="21600" y="21600"/>
                  </a:lnTo>
                  <a:cubicBezTo>
                    <a:pt x="21600" y="21600"/>
                    <a:pt x="21600" y="2350"/>
                    <a:pt x="21600" y="235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7" name="Shape 30"/>
            <p:cNvSpPr/>
            <p:nvPr/>
          </p:nvSpPr>
          <p:spPr>
            <a:xfrm rot="10800000">
              <a:off x="10511118" y="3210560"/>
              <a:ext cx="89294" cy="884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350"/>
                  </a:moveTo>
                  <a:lnTo>
                    <a:pt x="21600" y="0"/>
                  </a:lnTo>
                  <a:lnTo>
                    <a:pt x="21600" y="11490"/>
                  </a:lnTo>
                  <a:lnTo>
                    <a:pt x="0" y="21600"/>
                  </a:lnTo>
                  <a:cubicBezTo>
                    <a:pt x="0" y="21600"/>
                    <a:pt x="0" y="2350"/>
                    <a:pt x="0" y="235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Layer </a:t>
            </a:r>
            <a:endParaRPr lang="en-US" sz="3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your.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758623" y="4002416"/>
            <a:ext cx="623889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dirty="0">
                <a:ln w="15875">
                  <a:noFill/>
                </a:ln>
                <a:solidFill>
                  <a:schemeClr val="accent2"/>
                </a:solidFill>
                <a:latin typeface="FontAwesome" pitchFamily="2" charset="0"/>
              </a:rPr>
              <a:t>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758623" y="4788687"/>
            <a:ext cx="623889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dirty="0">
                <a:ln w="15875">
                  <a:noFill/>
                </a:ln>
                <a:solidFill>
                  <a:schemeClr val="accent4"/>
                </a:solidFill>
                <a:latin typeface="FontAwesome" pitchFamily="2" charset="0"/>
              </a:rPr>
              <a:t>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740190" y="3216145"/>
            <a:ext cx="660757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dirty="0">
                <a:ln w="15875">
                  <a:noFill/>
                </a:ln>
                <a:solidFill>
                  <a:schemeClr val="tx2"/>
                </a:solidFill>
                <a:latin typeface="FontAwesome" pitchFamily="2" charset="0"/>
              </a:rPr>
              <a:t>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758623" y="5574957"/>
            <a:ext cx="623889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dirty="0">
                <a:ln w="15875">
                  <a:noFill/>
                </a:ln>
                <a:solidFill>
                  <a:schemeClr val="accent5"/>
                </a:solidFill>
                <a:latin typeface="FontAwesome" pitchFamily="2" charset="0"/>
              </a:rPr>
              <a:t>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26494" y="3322761"/>
            <a:ext cx="1385047" cy="49244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300" dirty="0" smtClean="0"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300" dirty="0">
                <a:latin typeface="Montserrat" charset="0"/>
                <a:ea typeface="Montserrat" charset="0"/>
                <a:cs typeface="Montserrat" charset="0"/>
              </a:rPr>
              <a:t>fruitful were </a:t>
            </a:r>
            <a:r>
              <a:rPr lang="en-US" sz="1300" dirty="0" smtClean="0">
                <a:latin typeface="Montserrat" charset="0"/>
                <a:ea typeface="Montserrat" charset="0"/>
                <a:cs typeface="Montserrat" charset="0"/>
              </a:rPr>
              <a:t>hath</a:t>
            </a:r>
            <a:endParaRPr lang="en-US" sz="1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26494" y="4135561"/>
            <a:ext cx="1385047" cy="49244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300" dirty="0" smtClean="0"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1300" dirty="0"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1300" dirty="0" smtClean="0">
                <a:latin typeface="Montserrat" charset="0"/>
                <a:ea typeface="Montserrat" charset="0"/>
                <a:cs typeface="Montserrat" charset="0"/>
              </a:rPr>
              <a:t>hath sample</a:t>
            </a:r>
            <a:endParaRPr lang="en-US" sz="1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26494" y="4903281"/>
            <a:ext cx="1385047" cy="49244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300" dirty="0" smtClean="0"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300" dirty="0">
                <a:latin typeface="Montserrat" charset="0"/>
                <a:ea typeface="Montserrat" charset="0"/>
                <a:cs typeface="Montserrat" charset="0"/>
              </a:rPr>
              <a:t>fruitful were </a:t>
            </a:r>
            <a:r>
              <a:rPr lang="en-US" sz="1300" dirty="0" smtClean="0">
                <a:latin typeface="Montserrat" charset="0"/>
                <a:ea typeface="Montserrat" charset="0"/>
                <a:cs typeface="Montserrat" charset="0"/>
              </a:rPr>
              <a:t>hath</a:t>
            </a:r>
            <a:endParaRPr lang="en-US" sz="1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26494" y="5661643"/>
            <a:ext cx="1385047" cy="49244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300" dirty="0" smtClean="0">
                <a:latin typeface="Montserrat" charset="0"/>
                <a:ea typeface="Montserrat" charset="0"/>
                <a:cs typeface="Montserrat" charset="0"/>
              </a:rPr>
              <a:t>Example Heading were</a:t>
            </a:r>
            <a:endParaRPr lang="en-US" sz="1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96080" y="3357736"/>
            <a:ext cx="833120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25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11%</a:t>
            </a:r>
            <a:endParaRPr lang="en-US" sz="25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260737" y="2664051"/>
            <a:ext cx="1110665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000" dirty="0" smtClean="0"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000" dirty="0">
                <a:latin typeface="Montserrat" charset="0"/>
                <a:ea typeface="Montserrat" charset="0"/>
                <a:cs typeface="Montserrat" charset="0"/>
              </a:rPr>
              <a:t>fruitful were </a:t>
            </a:r>
            <a:r>
              <a:rPr lang="en-US" sz="1000" dirty="0" smtClean="0">
                <a:latin typeface="Montserrat" charset="0"/>
                <a:ea typeface="Montserrat" charset="0"/>
                <a:cs typeface="Montserrat" charset="0"/>
              </a:rPr>
              <a:t>hath</a:t>
            </a:r>
            <a:endParaRPr lang="en-US" sz="1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786257" y="2958691"/>
            <a:ext cx="1110665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000" dirty="0" smtClean="0"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000" dirty="0">
                <a:latin typeface="Montserrat" charset="0"/>
                <a:ea typeface="Montserrat" charset="0"/>
                <a:cs typeface="Montserrat" charset="0"/>
              </a:rPr>
              <a:t>fruitful were </a:t>
            </a:r>
            <a:r>
              <a:rPr lang="en-US" sz="1000" dirty="0" smtClean="0">
                <a:latin typeface="Montserrat" charset="0"/>
                <a:ea typeface="Montserrat" charset="0"/>
                <a:cs typeface="Montserrat" charset="0"/>
              </a:rPr>
              <a:t>hath</a:t>
            </a:r>
            <a:endParaRPr lang="en-US" sz="1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145655" y="3394576"/>
            <a:ext cx="1346585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e </a:t>
            </a: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his male air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bring </a:t>
            </a: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Signs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first.</a:t>
            </a:r>
            <a:endParaRPr lang="en-US" sz="9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155440" y="4140056"/>
            <a:ext cx="873760" cy="477054"/>
          </a:xfrm>
          <a:prstGeom prst="rect">
            <a:avLst/>
          </a:prstGeom>
          <a:solidFill>
            <a:srgbClr val="6491C8"/>
          </a:solidFill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25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8%</a:t>
            </a:r>
            <a:endParaRPr lang="en-US" sz="25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45655" y="4176896"/>
            <a:ext cx="1346585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he his male air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bring </a:t>
            </a: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Signs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first.</a:t>
            </a:r>
            <a:endParaRPr lang="en-US" sz="9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053840" y="4932536"/>
            <a:ext cx="975360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25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18%</a:t>
            </a:r>
            <a:endParaRPr lang="en-US" sz="25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145655" y="4969376"/>
            <a:ext cx="1600585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Example also </a:t>
            </a: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he his male air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bring </a:t>
            </a: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Signs first 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013200" y="5714856"/>
            <a:ext cx="1016000" cy="4770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25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30%</a:t>
            </a:r>
            <a:endParaRPr lang="en-US" sz="25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145655" y="5751696"/>
            <a:ext cx="1346585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He </a:t>
            </a: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his male air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bring </a:t>
            </a: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Signs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first.</a:t>
            </a:r>
            <a:endParaRPr lang="en-US" sz="9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640320" y="3632188"/>
            <a:ext cx="802640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13%</a:t>
            </a:r>
            <a:endParaRPr lang="en-US" sz="20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534401" y="3709668"/>
            <a:ext cx="1727199" cy="25904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e </a:t>
            </a: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his male air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bring signs.</a:t>
            </a:r>
            <a:endParaRPr lang="en-US" sz="9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40320" y="4170668"/>
            <a:ext cx="802640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3%</a:t>
            </a:r>
            <a:endParaRPr lang="en-US" sz="20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534401" y="4248148"/>
            <a:ext cx="1727199" cy="25904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His </a:t>
            </a: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male air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bring signs.</a:t>
            </a:r>
            <a:endParaRPr lang="en-US" sz="9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640320" y="4719308"/>
            <a:ext cx="802640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2%</a:t>
            </a:r>
            <a:endParaRPr lang="en-US" sz="20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534401" y="4796788"/>
            <a:ext cx="1727199" cy="25904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err="1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Hehis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male air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bring signs.</a:t>
            </a:r>
            <a:endParaRPr lang="en-US" sz="9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640320" y="5227308"/>
            <a:ext cx="802640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9%</a:t>
            </a:r>
            <a:endParaRPr lang="en-US" sz="20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534401" y="5304788"/>
            <a:ext cx="1727199" cy="25904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Male </a:t>
            </a: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air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bring signs.</a:t>
            </a:r>
            <a:endParaRPr lang="en-US" sz="9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8874537" y="201168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8856493" y="2224396"/>
            <a:ext cx="98854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5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37%</a:t>
            </a:r>
            <a:endParaRPr lang="en-US" sz="25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5308377" y="1717040"/>
            <a:ext cx="918662" cy="91866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5300493" y="1919596"/>
            <a:ext cx="98854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5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63%</a:t>
            </a:r>
            <a:endParaRPr lang="en-US" sz="25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10" grpId="0"/>
      <p:bldP spid="112" grpId="0"/>
      <p:bldP spid="113" grpId="0" animBg="1"/>
      <p:bldP spid="114" grpId="0"/>
      <p:bldP spid="115" grpId="0"/>
      <p:bldP spid="116" grpId="0"/>
      <p:bldP spid="117" grpId="0"/>
      <p:bldP spid="118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 bldLvl="0" animBg="1"/>
      <p:bldP spid="111" grpId="0"/>
      <p:bldP spid="136" grpId="0" bldLvl="0" animBg="1"/>
      <p:bldP spid="1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1737785"/>
            <a:ext cx="12192000" cy="5243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Pictorial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Loren opium dolor sit amen example text line.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04095" y="4023068"/>
            <a:ext cx="3237448" cy="1837018"/>
            <a:chOff x="2804095" y="4023068"/>
            <a:chExt cx="3237448" cy="1837018"/>
          </a:xfrm>
        </p:grpSpPr>
        <p:sp>
          <p:nvSpPr>
            <p:cNvPr id="16" name="Shape 19"/>
            <p:cNvSpPr/>
            <p:nvPr/>
          </p:nvSpPr>
          <p:spPr>
            <a:xfrm>
              <a:off x="4523243" y="4208929"/>
              <a:ext cx="164946" cy="302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099" h="21600" extrusionOk="0">
                  <a:moveTo>
                    <a:pt x="0" y="21600"/>
                  </a:moveTo>
                  <a:cubicBezTo>
                    <a:pt x="21600" y="16939"/>
                    <a:pt x="18555" y="2510"/>
                    <a:pt x="172" y="0"/>
                  </a:cubicBezTo>
                  <a:cubicBezTo>
                    <a:pt x="172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739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" name="Shape 11"/>
            <p:cNvSpPr/>
            <p:nvPr/>
          </p:nvSpPr>
          <p:spPr>
            <a:xfrm>
              <a:off x="3170336" y="4405841"/>
              <a:ext cx="256232" cy="406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96" h="18813" extrusionOk="0">
                  <a:moveTo>
                    <a:pt x="16800" y="14168"/>
                  </a:moveTo>
                  <a:lnTo>
                    <a:pt x="2400" y="0"/>
                  </a:lnTo>
                  <a:lnTo>
                    <a:pt x="0" y="17884"/>
                  </a:lnTo>
                  <a:cubicBezTo>
                    <a:pt x="0" y="17884"/>
                    <a:pt x="21600" y="21600"/>
                    <a:pt x="16800" y="14168"/>
                  </a:cubicBezTo>
                  <a:close/>
                </a:path>
              </a:pathLst>
            </a:custGeom>
            <a:gradFill>
              <a:gsLst>
                <a:gs pos="28000">
                  <a:schemeClr val="tx2">
                    <a:lumMod val="50000"/>
                  </a:schemeClr>
                </a:gs>
                <a:gs pos="76000">
                  <a:schemeClr val="tx2">
                    <a:lumMod val="75000"/>
                  </a:schemeClr>
                </a:gs>
              </a:gsLst>
              <a:lin ang="12600000" scaled="0"/>
            </a:gradFill>
            <a:ln w="1739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" name="Shape 12"/>
            <p:cNvSpPr/>
            <p:nvPr/>
          </p:nvSpPr>
          <p:spPr>
            <a:xfrm>
              <a:off x="2804095" y="4841411"/>
              <a:ext cx="1109185" cy="1018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extrusionOk="0">
                  <a:moveTo>
                    <a:pt x="21493" y="11060"/>
                  </a:moveTo>
                  <a:lnTo>
                    <a:pt x="17115" y="3713"/>
                  </a:lnTo>
                  <a:cubicBezTo>
                    <a:pt x="16336" y="2329"/>
                    <a:pt x="15169" y="3074"/>
                    <a:pt x="13320" y="4565"/>
                  </a:cubicBezTo>
                  <a:cubicBezTo>
                    <a:pt x="11471" y="6055"/>
                    <a:pt x="7190" y="8504"/>
                    <a:pt x="3493" y="4991"/>
                  </a:cubicBezTo>
                  <a:cubicBezTo>
                    <a:pt x="1644" y="3234"/>
                    <a:pt x="671" y="1424"/>
                    <a:pt x="708" y="0"/>
                  </a:cubicBezTo>
                  <a:cubicBezTo>
                    <a:pt x="-10" y="838"/>
                    <a:pt x="-107" y="6162"/>
                    <a:pt x="88" y="8824"/>
                  </a:cubicBezTo>
                  <a:cubicBezTo>
                    <a:pt x="282" y="11485"/>
                    <a:pt x="3201" y="17128"/>
                    <a:pt x="8942" y="15425"/>
                  </a:cubicBezTo>
                  <a:cubicBezTo>
                    <a:pt x="11569" y="14679"/>
                    <a:pt x="14488" y="12444"/>
                    <a:pt x="14779" y="12124"/>
                  </a:cubicBezTo>
                  <a:cubicBezTo>
                    <a:pt x="15071" y="11805"/>
                    <a:pt x="16142" y="13402"/>
                    <a:pt x="17309" y="15318"/>
                  </a:cubicBezTo>
                  <a:lnTo>
                    <a:pt x="21396" y="21600"/>
                  </a:lnTo>
                  <a:cubicBezTo>
                    <a:pt x="21396" y="21600"/>
                    <a:pt x="21493" y="11060"/>
                    <a:pt x="21493" y="1106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739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" name="Shape 21"/>
            <p:cNvSpPr/>
            <p:nvPr/>
          </p:nvSpPr>
          <p:spPr>
            <a:xfrm>
              <a:off x="2834834" y="4023068"/>
              <a:ext cx="3206709" cy="1432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111" extrusionOk="0">
                  <a:moveTo>
                    <a:pt x="2447" y="5622"/>
                  </a:moveTo>
                  <a:lnTo>
                    <a:pt x="7132" y="3699"/>
                  </a:lnTo>
                  <a:lnTo>
                    <a:pt x="7431" y="4956"/>
                  </a:lnTo>
                  <a:cubicBezTo>
                    <a:pt x="6866" y="5844"/>
                    <a:pt x="7132" y="8507"/>
                    <a:pt x="11186" y="6879"/>
                  </a:cubicBezTo>
                  <a:cubicBezTo>
                    <a:pt x="12748" y="5918"/>
                    <a:pt x="12516" y="3329"/>
                    <a:pt x="11186" y="2811"/>
                  </a:cubicBezTo>
                  <a:lnTo>
                    <a:pt x="15240" y="0"/>
                  </a:lnTo>
                  <a:lnTo>
                    <a:pt x="17500" y="5030"/>
                  </a:lnTo>
                  <a:cubicBezTo>
                    <a:pt x="16935" y="5770"/>
                    <a:pt x="16603" y="5696"/>
                    <a:pt x="15540" y="5400"/>
                  </a:cubicBezTo>
                  <a:cubicBezTo>
                    <a:pt x="14476" y="5104"/>
                    <a:pt x="13944" y="7693"/>
                    <a:pt x="14642" y="9173"/>
                  </a:cubicBezTo>
                  <a:cubicBezTo>
                    <a:pt x="15340" y="10652"/>
                    <a:pt x="17234" y="10800"/>
                    <a:pt x="18264" y="9321"/>
                  </a:cubicBezTo>
                  <a:cubicBezTo>
                    <a:pt x="18730" y="8581"/>
                    <a:pt x="18730" y="8581"/>
                    <a:pt x="18730" y="8581"/>
                  </a:cubicBezTo>
                  <a:lnTo>
                    <a:pt x="21222" y="12945"/>
                  </a:lnTo>
                  <a:lnTo>
                    <a:pt x="17965" y="14795"/>
                  </a:lnTo>
                  <a:cubicBezTo>
                    <a:pt x="17367" y="14795"/>
                    <a:pt x="17234" y="16200"/>
                    <a:pt x="17965" y="16348"/>
                  </a:cubicBezTo>
                  <a:cubicBezTo>
                    <a:pt x="18696" y="16496"/>
                    <a:pt x="19328" y="17458"/>
                    <a:pt x="19162" y="18863"/>
                  </a:cubicBezTo>
                  <a:cubicBezTo>
                    <a:pt x="18996" y="20268"/>
                    <a:pt x="16902" y="21600"/>
                    <a:pt x="15041" y="20934"/>
                  </a:cubicBezTo>
                  <a:cubicBezTo>
                    <a:pt x="13180" y="20268"/>
                    <a:pt x="13911" y="18567"/>
                    <a:pt x="13812" y="17827"/>
                  </a:cubicBezTo>
                  <a:cubicBezTo>
                    <a:pt x="13712" y="17088"/>
                    <a:pt x="13479" y="16792"/>
                    <a:pt x="13280" y="16644"/>
                  </a:cubicBezTo>
                  <a:lnTo>
                    <a:pt x="7099" y="19751"/>
                  </a:lnTo>
                  <a:lnTo>
                    <a:pt x="5604" y="14647"/>
                  </a:lnTo>
                  <a:cubicBezTo>
                    <a:pt x="5338" y="13685"/>
                    <a:pt x="4939" y="14203"/>
                    <a:pt x="4308" y="15238"/>
                  </a:cubicBezTo>
                  <a:cubicBezTo>
                    <a:pt x="3676" y="16274"/>
                    <a:pt x="2214" y="17975"/>
                    <a:pt x="951" y="15534"/>
                  </a:cubicBezTo>
                  <a:cubicBezTo>
                    <a:pt x="-312" y="13093"/>
                    <a:pt x="-378" y="10504"/>
                    <a:pt x="1117" y="10208"/>
                  </a:cubicBezTo>
                  <a:cubicBezTo>
                    <a:pt x="2613" y="9912"/>
                    <a:pt x="3842" y="10134"/>
                    <a:pt x="3842" y="10134"/>
                  </a:cubicBezTo>
                  <a:cubicBezTo>
                    <a:pt x="3842" y="10134"/>
                    <a:pt x="2447" y="5622"/>
                    <a:pt x="2447" y="5622"/>
                  </a:cubicBezTo>
                  <a:close/>
                </a:path>
              </a:pathLst>
            </a:custGeom>
            <a:gradFill>
              <a:gsLst>
                <a:gs pos="28000">
                  <a:schemeClr val="tx2"/>
                </a:gs>
                <a:gs pos="76000">
                  <a:schemeClr val="accent1"/>
                </a:gs>
              </a:gsLst>
              <a:lin ang="12600000" scaled="0"/>
            </a:gradFill>
            <a:ln w="1739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99484" y="3547900"/>
            <a:ext cx="3095507" cy="1356545"/>
            <a:chOff x="4999484" y="3547900"/>
            <a:chExt cx="3095507" cy="1356545"/>
          </a:xfrm>
        </p:grpSpPr>
        <p:sp>
          <p:nvSpPr>
            <p:cNvPr id="5" name="Shape 8"/>
            <p:cNvSpPr/>
            <p:nvPr/>
          </p:nvSpPr>
          <p:spPr>
            <a:xfrm>
              <a:off x="6873755" y="3976871"/>
              <a:ext cx="490743" cy="353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7" h="18411" extrusionOk="0">
                  <a:moveTo>
                    <a:pt x="20347" y="17936"/>
                  </a:moveTo>
                  <a:cubicBezTo>
                    <a:pt x="10012" y="20814"/>
                    <a:pt x="-1253" y="9869"/>
                    <a:pt x="114" y="4713"/>
                  </a:cubicBezTo>
                  <a:cubicBezTo>
                    <a:pt x="1571" y="-786"/>
                    <a:pt x="9065" y="1309"/>
                    <a:pt x="13021" y="1832"/>
                  </a:cubicBezTo>
                  <a:cubicBezTo>
                    <a:pt x="16976" y="2356"/>
                    <a:pt x="20307" y="0"/>
                    <a:pt x="20307" y="0"/>
                  </a:cubicBezTo>
                  <a:cubicBezTo>
                    <a:pt x="20307" y="0"/>
                    <a:pt x="20347" y="17936"/>
                    <a:pt x="20347" y="1793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739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" name="Shape 20"/>
            <p:cNvSpPr/>
            <p:nvPr/>
          </p:nvSpPr>
          <p:spPr>
            <a:xfrm>
              <a:off x="5803555" y="3759086"/>
              <a:ext cx="241258" cy="177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0" h="20933" extrusionOk="0">
                  <a:moveTo>
                    <a:pt x="864" y="16"/>
                  </a:moveTo>
                  <a:cubicBezTo>
                    <a:pt x="1652" y="9523"/>
                    <a:pt x="12019" y="9040"/>
                    <a:pt x="15596" y="9040"/>
                  </a:cubicBezTo>
                  <a:cubicBezTo>
                    <a:pt x="19553" y="9040"/>
                    <a:pt x="21531" y="13174"/>
                    <a:pt x="13222" y="17307"/>
                  </a:cubicBezTo>
                  <a:cubicBezTo>
                    <a:pt x="13222" y="17307"/>
                    <a:pt x="7648" y="18833"/>
                    <a:pt x="1" y="20933"/>
                  </a:cubicBezTo>
                  <a:cubicBezTo>
                    <a:pt x="1" y="20933"/>
                    <a:pt x="-69" y="-667"/>
                    <a:pt x="864" y="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739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9" name="Shape 22"/>
            <p:cNvSpPr/>
            <p:nvPr/>
          </p:nvSpPr>
          <p:spPr>
            <a:xfrm>
              <a:off x="4999484" y="3547900"/>
              <a:ext cx="3095507" cy="1356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0841" extrusionOk="0">
                  <a:moveTo>
                    <a:pt x="7136" y="20841"/>
                  </a:moveTo>
                  <a:lnTo>
                    <a:pt x="4557" y="16290"/>
                  </a:lnTo>
                  <a:cubicBezTo>
                    <a:pt x="4557" y="16290"/>
                    <a:pt x="4557" y="16290"/>
                    <a:pt x="4075" y="17061"/>
                  </a:cubicBezTo>
                  <a:cubicBezTo>
                    <a:pt x="3009" y="18604"/>
                    <a:pt x="1049" y="18450"/>
                    <a:pt x="326" y="16907"/>
                  </a:cubicBezTo>
                  <a:cubicBezTo>
                    <a:pt x="-396" y="15364"/>
                    <a:pt x="154" y="12664"/>
                    <a:pt x="1255" y="12972"/>
                  </a:cubicBezTo>
                  <a:cubicBezTo>
                    <a:pt x="2356" y="13281"/>
                    <a:pt x="2700" y="13358"/>
                    <a:pt x="3284" y="12587"/>
                  </a:cubicBezTo>
                  <a:lnTo>
                    <a:pt x="1306" y="8149"/>
                  </a:lnTo>
                  <a:cubicBezTo>
                    <a:pt x="1306" y="8149"/>
                    <a:pt x="1152" y="7804"/>
                    <a:pt x="1840" y="7495"/>
                  </a:cubicBezTo>
                  <a:cubicBezTo>
                    <a:pt x="2528" y="7187"/>
                    <a:pt x="6655" y="5490"/>
                    <a:pt x="6655" y="5490"/>
                  </a:cubicBezTo>
                  <a:cubicBezTo>
                    <a:pt x="7377" y="4950"/>
                    <a:pt x="7205" y="4410"/>
                    <a:pt x="6861" y="4410"/>
                  </a:cubicBezTo>
                  <a:cubicBezTo>
                    <a:pt x="6517" y="4410"/>
                    <a:pt x="5451" y="4487"/>
                    <a:pt x="5589" y="2790"/>
                  </a:cubicBezTo>
                  <a:cubicBezTo>
                    <a:pt x="5726" y="1092"/>
                    <a:pt x="8409" y="-759"/>
                    <a:pt x="9750" y="321"/>
                  </a:cubicBezTo>
                  <a:cubicBezTo>
                    <a:pt x="11092" y="1401"/>
                    <a:pt x="10026" y="3252"/>
                    <a:pt x="10232" y="3561"/>
                  </a:cubicBezTo>
                  <a:cubicBezTo>
                    <a:pt x="10438" y="3870"/>
                    <a:pt x="14497" y="2558"/>
                    <a:pt x="14497" y="2558"/>
                  </a:cubicBezTo>
                  <a:lnTo>
                    <a:pt x="16217" y="6570"/>
                  </a:lnTo>
                  <a:cubicBezTo>
                    <a:pt x="16217" y="6570"/>
                    <a:pt x="15666" y="7264"/>
                    <a:pt x="15013" y="7110"/>
                  </a:cubicBezTo>
                  <a:cubicBezTo>
                    <a:pt x="14359" y="6955"/>
                    <a:pt x="13121" y="6338"/>
                    <a:pt x="12880" y="7958"/>
                  </a:cubicBezTo>
                  <a:cubicBezTo>
                    <a:pt x="12640" y="9578"/>
                    <a:pt x="14772" y="12818"/>
                    <a:pt x="16561" y="11352"/>
                  </a:cubicBezTo>
                  <a:cubicBezTo>
                    <a:pt x="17455" y="10581"/>
                    <a:pt x="18040" y="9655"/>
                    <a:pt x="18040" y="9655"/>
                  </a:cubicBezTo>
                  <a:lnTo>
                    <a:pt x="21204" y="15055"/>
                  </a:lnTo>
                  <a:lnTo>
                    <a:pt x="15288" y="17292"/>
                  </a:lnTo>
                  <a:cubicBezTo>
                    <a:pt x="14635" y="17524"/>
                    <a:pt x="14635" y="15981"/>
                    <a:pt x="14807" y="15132"/>
                  </a:cubicBezTo>
                  <a:cubicBezTo>
                    <a:pt x="14979" y="14284"/>
                    <a:pt x="13843" y="12895"/>
                    <a:pt x="12193" y="13204"/>
                  </a:cubicBezTo>
                  <a:cubicBezTo>
                    <a:pt x="10542" y="13512"/>
                    <a:pt x="9269" y="15750"/>
                    <a:pt x="9750" y="16598"/>
                  </a:cubicBezTo>
                  <a:cubicBezTo>
                    <a:pt x="10232" y="17447"/>
                    <a:pt x="11642" y="17678"/>
                    <a:pt x="11642" y="18681"/>
                  </a:cubicBezTo>
                  <a:cubicBezTo>
                    <a:pt x="11608" y="19375"/>
                    <a:pt x="9854" y="19838"/>
                    <a:pt x="9854" y="19838"/>
                  </a:cubicBezTo>
                  <a:cubicBezTo>
                    <a:pt x="9854" y="19838"/>
                    <a:pt x="7136" y="20841"/>
                    <a:pt x="7136" y="20841"/>
                  </a:cubicBezTo>
                  <a:close/>
                </a:path>
              </a:pathLst>
            </a:custGeom>
            <a:gradFill>
              <a:gsLst>
                <a:gs pos="28000">
                  <a:schemeClr val="accent5"/>
                </a:gs>
                <a:gs pos="76000">
                  <a:schemeClr val="accent4"/>
                </a:gs>
              </a:gsLst>
              <a:lin ang="12600000" scaled="0"/>
            </a:gradFill>
            <a:ln w="1739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35613" y="4400315"/>
            <a:ext cx="3332518" cy="2106285"/>
            <a:chOff x="6035613" y="4400315"/>
            <a:chExt cx="3332518" cy="2106285"/>
          </a:xfrm>
        </p:grpSpPr>
        <p:sp>
          <p:nvSpPr>
            <p:cNvPr id="6" name="Shape 9"/>
            <p:cNvSpPr/>
            <p:nvPr/>
          </p:nvSpPr>
          <p:spPr>
            <a:xfrm>
              <a:off x="8775498" y="4900807"/>
              <a:ext cx="592633" cy="618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600" extrusionOk="0">
                  <a:moveTo>
                    <a:pt x="15511" y="21600"/>
                  </a:moveTo>
                  <a:lnTo>
                    <a:pt x="0" y="5678"/>
                  </a:lnTo>
                  <a:cubicBezTo>
                    <a:pt x="0" y="5678"/>
                    <a:pt x="909" y="4275"/>
                    <a:pt x="3456" y="4626"/>
                  </a:cubicBezTo>
                  <a:cubicBezTo>
                    <a:pt x="6003" y="4976"/>
                    <a:pt x="4729" y="7430"/>
                    <a:pt x="13824" y="6554"/>
                  </a:cubicBezTo>
                  <a:cubicBezTo>
                    <a:pt x="18940" y="6061"/>
                    <a:pt x="21063" y="3128"/>
                    <a:pt x="20355" y="0"/>
                  </a:cubicBezTo>
                  <a:cubicBezTo>
                    <a:pt x="21600" y="1339"/>
                    <a:pt x="21395" y="4231"/>
                    <a:pt x="21464" y="8175"/>
                  </a:cubicBezTo>
                  <a:cubicBezTo>
                    <a:pt x="21532" y="12120"/>
                    <a:pt x="20850" y="17576"/>
                    <a:pt x="20850" y="17576"/>
                  </a:cubicBezTo>
                  <a:cubicBezTo>
                    <a:pt x="20577" y="19679"/>
                    <a:pt x="19175" y="21154"/>
                    <a:pt x="15511" y="2160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739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" name="Shape 10"/>
            <p:cNvSpPr/>
            <p:nvPr/>
          </p:nvSpPr>
          <p:spPr>
            <a:xfrm>
              <a:off x="8553296" y="5548637"/>
              <a:ext cx="689158" cy="561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extrusionOk="0">
                  <a:moveTo>
                    <a:pt x="0" y="20088"/>
                  </a:moveTo>
                  <a:lnTo>
                    <a:pt x="354" y="3480"/>
                  </a:lnTo>
                  <a:lnTo>
                    <a:pt x="21285" y="24"/>
                  </a:lnTo>
                  <a:cubicBezTo>
                    <a:pt x="21541" y="-72"/>
                    <a:pt x="21600" y="72"/>
                    <a:pt x="21600" y="1296"/>
                  </a:cubicBezTo>
                  <a:cubicBezTo>
                    <a:pt x="21600" y="2520"/>
                    <a:pt x="20892" y="16920"/>
                    <a:pt x="20892" y="16920"/>
                  </a:cubicBezTo>
                  <a:cubicBezTo>
                    <a:pt x="20892" y="16920"/>
                    <a:pt x="5548" y="21456"/>
                    <a:pt x="5252" y="21456"/>
                  </a:cubicBezTo>
                  <a:cubicBezTo>
                    <a:pt x="2066" y="21528"/>
                    <a:pt x="0" y="20088"/>
                    <a:pt x="0" y="20088"/>
                  </a:cubicBezTo>
                  <a:close/>
                </a:path>
              </a:pathLst>
            </a:custGeom>
            <a:solidFill>
              <a:schemeClr val="bg2"/>
            </a:solidFill>
            <a:ln w="1739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" name="Shape 17"/>
            <p:cNvSpPr/>
            <p:nvPr/>
          </p:nvSpPr>
          <p:spPr>
            <a:xfrm>
              <a:off x="6985948" y="5765347"/>
              <a:ext cx="1088343" cy="741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0" y="7755"/>
                  </a:moveTo>
                  <a:lnTo>
                    <a:pt x="21538" y="0"/>
                  </a:lnTo>
                  <a:lnTo>
                    <a:pt x="21600" y="14741"/>
                  </a:lnTo>
                  <a:lnTo>
                    <a:pt x="0" y="21600"/>
                  </a:lnTo>
                  <a:lnTo>
                    <a:pt x="710" y="7755"/>
                  </a:lnTo>
                </a:path>
              </a:pathLst>
            </a:custGeom>
            <a:solidFill>
              <a:schemeClr val="bg2"/>
            </a:solidFill>
            <a:ln w="1739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5" name="Shape 18"/>
            <p:cNvSpPr/>
            <p:nvPr/>
          </p:nvSpPr>
          <p:spPr>
            <a:xfrm>
              <a:off x="7744895" y="5317653"/>
              <a:ext cx="832143" cy="75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55" h="21100" extrusionOk="0">
                  <a:moveTo>
                    <a:pt x="7691" y="13498"/>
                  </a:moveTo>
                  <a:lnTo>
                    <a:pt x="7685" y="12362"/>
                  </a:lnTo>
                  <a:cubicBezTo>
                    <a:pt x="7685" y="12362"/>
                    <a:pt x="7685" y="12362"/>
                    <a:pt x="6159" y="9985"/>
                  </a:cubicBezTo>
                  <a:cubicBezTo>
                    <a:pt x="4633" y="7609"/>
                    <a:pt x="993" y="9007"/>
                    <a:pt x="172" y="6630"/>
                  </a:cubicBezTo>
                  <a:cubicBezTo>
                    <a:pt x="-650" y="4253"/>
                    <a:pt x="1346" y="618"/>
                    <a:pt x="9093" y="59"/>
                  </a:cubicBezTo>
                  <a:cubicBezTo>
                    <a:pt x="16841" y="-500"/>
                    <a:pt x="20950" y="2995"/>
                    <a:pt x="18954" y="5232"/>
                  </a:cubicBezTo>
                  <a:cubicBezTo>
                    <a:pt x="16959" y="7469"/>
                    <a:pt x="18133" y="9426"/>
                    <a:pt x="19424" y="9007"/>
                  </a:cubicBezTo>
                  <a:lnTo>
                    <a:pt x="19160" y="21100"/>
                  </a:lnTo>
                  <a:cubicBezTo>
                    <a:pt x="18015" y="20785"/>
                    <a:pt x="18077" y="17825"/>
                    <a:pt x="17311" y="15438"/>
                  </a:cubicBezTo>
                  <a:cubicBezTo>
                    <a:pt x="16739" y="13655"/>
                    <a:pt x="13874" y="11610"/>
                    <a:pt x="7691" y="1349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739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0" name="Shape 23"/>
            <p:cNvSpPr/>
            <p:nvPr/>
          </p:nvSpPr>
          <p:spPr>
            <a:xfrm>
              <a:off x="6035613" y="4400315"/>
              <a:ext cx="3307125" cy="1629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374" extrusionOk="0">
                  <a:moveTo>
                    <a:pt x="0" y="6557"/>
                  </a:moveTo>
                  <a:lnTo>
                    <a:pt x="2539" y="5701"/>
                  </a:lnTo>
                  <a:cubicBezTo>
                    <a:pt x="2539" y="5701"/>
                    <a:pt x="4179" y="5306"/>
                    <a:pt x="4211" y="4713"/>
                  </a:cubicBezTo>
                  <a:cubicBezTo>
                    <a:pt x="4211" y="3857"/>
                    <a:pt x="2893" y="3659"/>
                    <a:pt x="2443" y="2935"/>
                  </a:cubicBezTo>
                  <a:cubicBezTo>
                    <a:pt x="1993" y="2211"/>
                    <a:pt x="3182" y="301"/>
                    <a:pt x="4725" y="37"/>
                  </a:cubicBezTo>
                  <a:cubicBezTo>
                    <a:pt x="6268" y="-226"/>
                    <a:pt x="7329" y="959"/>
                    <a:pt x="7168" y="1684"/>
                  </a:cubicBezTo>
                  <a:cubicBezTo>
                    <a:pt x="7007" y="2408"/>
                    <a:pt x="7007" y="3725"/>
                    <a:pt x="7618" y="3528"/>
                  </a:cubicBezTo>
                  <a:lnTo>
                    <a:pt x="13146" y="1618"/>
                  </a:lnTo>
                  <a:cubicBezTo>
                    <a:pt x="13146" y="1618"/>
                    <a:pt x="13339" y="1420"/>
                    <a:pt x="13436" y="1486"/>
                  </a:cubicBezTo>
                  <a:cubicBezTo>
                    <a:pt x="13532" y="1552"/>
                    <a:pt x="15139" y="4581"/>
                    <a:pt x="15621" y="5108"/>
                  </a:cubicBezTo>
                  <a:cubicBezTo>
                    <a:pt x="16104" y="5635"/>
                    <a:pt x="16650" y="5964"/>
                    <a:pt x="16843" y="4647"/>
                  </a:cubicBezTo>
                  <a:cubicBezTo>
                    <a:pt x="17036" y="3330"/>
                    <a:pt x="18386" y="2672"/>
                    <a:pt x="19961" y="4054"/>
                  </a:cubicBezTo>
                  <a:cubicBezTo>
                    <a:pt x="21536" y="5437"/>
                    <a:pt x="21600" y="8664"/>
                    <a:pt x="19993" y="8994"/>
                  </a:cubicBezTo>
                  <a:cubicBezTo>
                    <a:pt x="18386" y="9323"/>
                    <a:pt x="18611" y="8401"/>
                    <a:pt x="18161" y="8269"/>
                  </a:cubicBezTo>
                  <a:cubicBezTo>
                    <a:pt x="17711" y="8137"/>
                    <a:pt x="17550" y="8664"/>
                    <a:pt x="17550" y="8664"/>
                  </a:cubicBezTo>
                  <a:lnTo>
                    <a:pt x="20507" y="15118"/>
                  </a:lnTo>
                  <a:lnTo>
                    <a:pt x="16232" y="16303"/>
                  </a:lnTo>
                  <a:cubicBezTo>
                    <a:pt x="15879" y="16501"/>
                    <a:pt x="15557" y="15579"/>
                    <a:pt x="16104" y="14525"/>
                  </a:cubicBezTo>
                  <a:cubicBezTo>
                    <a:pt x="16650" y="13472"/>
                    <a:pt x="15525" y="11825"/>
                    <a:pt x="13404" y="12089"/>
                  </a:cubicBezTo>
                  <a:cubicBezTo>
                    <a:pt x="11282" y="12352"/>
                    <a:pt x="10736" y="14064"/>
                    <a:pt x="10961" y="15184"/>
                  </a:cubicBezTo>
                  <a:cubicBezTo>
                    <a:pt x="11186" y="16303"/>
                    <a:pt x="12182" y="15645"/>
                    <a:pt x="12600" y="16764"/>
                  </a:cubicBezTo>
                  <a:cubicBezTo>
                    <a:pt x="13018" y="17884"/>
                    <a:pt x="13018" y="17884"/>
                    <a:pt x="13018" y="17884"/>
                  </a:cubicBezTo>
                  <a:lnTo>
                    <a:pt x="6300" y="21374"/>
                  </a:lnTo>
                  <a:lnTo>
                    <a:pt x="4211" y="15184"/>
                  </a:lnTo>
                  <a:cubicBezTo>
                    <a:pt x="3857" y="14196"/>
                    <a:pt x="4275" y="13472"/>
                    <a:pt x="5432" y="13933"/>
                  </a:cubicBezTo>
                  <a:cubicBezTo>
                    <a:pt x="6589" y="14394"/>
                    <a:pt x="8036" y="14394"/>
                    <a:pt x="8229" y="12813"/>
                  </a:cubicBezTo>
                  <a:cubicBezTo>
                    <a:pt x="8421" y="11233"/>
                    <a:pt x="6943" y="8730"/>
                    <a:pt x="5207" y="8862"/>
                  </a:cubicBezTo>
                  <a:cubicBezTo>
                    <a:pt x="3471" y="8994"/>
                    <a:pt x="3761" y="10837"/>
                    <a:pt x="2539" y="10837"/>
                  </a:cubicBezTo>
                  <a:cubicBezTo>
                    <a:pt x="1993" y="10772"/>
                    <a:pt x="1543" y="10245"/>
                    <a:pt x="1543" y="10245"/>
                  </a:cubicBezTo>
                  <a:cubicBezTo>
                    <a:pt x="1543" y="10245"/>
                    <a:pt x="0" y="6557"/>
                    <a:pt x="0" y="6557"/>
                  </a:cubicBezTo>
                  <a:close/>
                </a:path>
              </a:pathLst>
            </a:custGeom>
            <a:gradFill>
              <a:gsLst>
                <a:gs pos="28000">
                  <a:schemeClr val="bg2">
                    <a:lumMod val="60000"/>
                    <a:lumOff val="40000"/>
                  </a:schemeClr>
                </a:gs>
                <a:gs pos="76000">
                  <a:schemeClr val="bg2">
                    <a:lumMod val="20000"/>
                    <a:lumOff val="80000"/>
                  </a:schemeClr>
                </a:gs>
              </a:gsLst>
              <a:lin ang="12600000" scaled="0"/>
            </a:gradFill>
            <a:ln w="1739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97360" y="4900807"/>
            <a:ext cx="3428682" cy="2223007"/>
            <a:chOff x="3897360" y="4900807"/>
            <a:chExt cx="3428682" cy="2223007"/>
          </a:xfrm>
        </p:grpSpPr>
        <p:sp>
          <p:nvSpPr>
            <p:cNvPr id="4" name="Shape 7"/>
            <p:cNvSpPr/>
            <p:nvPr/>
          </p:nvSpPr>
          <p:spPr>
            <a:xfrm>
              <a:off x="4547373" y="5576108"/>
              <a:ext cx="640283" cy="513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18420" extrusionOk="0">
                  <a:moveTo>
                    <a:pt x="1723" y="1951"/>
                  </a:moveTo>
                  <a:cubicBezTo>
                    <a:pt x="7774" y="-2549"/>
                    <a:pt x="21264" y="1096"/>
                    <a:pt x="21432" y="9196"/>
                  </a:cubicBezTo>
                  <a:cubicBezTo>
                    <a:pt x="21600" y="17296"/>
                    <a:pt x="13868" y="19051"/>
                    <a:pt x="0" y="18241"/>
                  </a:cubicBezTo>
                  <a:cubicBezTo>
                    <a:pt x="0" y="18241"/>
                    <a:pt x="1723" y="1951"/>
                    <a:pt x="1723" y="195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739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" name="Shape 6"/>
            <p:cNvSpPr/>
            <p:nvPr/>
          </p:nvSpPr>
          <p:spPr>
            <a:xfrm>
              <a:off x="6378789" y="6030403"/>
              <a:ext cx="642712" cy="549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3945"/>
                  </a:lnTo>
                  <a:cubicBezTo>
                    <a:pt x="506" y="6115"/>
                    <a:pt x="1350" y="6115"/>
                    <a:pt x="6075" y="7299"/>
                  </a:cubicBezTo>
                  <a:cubicBezTo>
                    <a:pt x="9269" y="8099"/>
                    <a:pt x="14313" y="12233"/>
                    <a:pt x="11984" y="16473"/>
                  </a:cubicBezTo>
                  <a:lnTo>
                    <a:pt x="12066" y="21600"/>
                  </a:lnTo>
                  <a:lnTo>
                    <a:pt x="19237" y="19430"/>
                  </a:lnTo>
                  <a:cubicBezTo>
                    <a:pt x="20166" y="19134"/>
                    <a:pt x="20588" y="19036"/>
                    <a:pt x="20588" y="18148"/>
                  </a:cubicBezTo>
                  <a:cubicBezTo>
                    <a:pt x="20588" y="18148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739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0" name="Shape 13"/>
            <p:cNvSpPr/>
            <p:nvPr/>
          </p:nvSpPr>
          <p:spPr>
            <a:xfrm>
              <a:off x="3897360" y="5362776"/>
              <a:ext cx="707988" cy="96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080"/>
                  </a:moveTo>
                  <a:lnTo>
                    <a:pt x="153" y="0"/>
                  </a:lnTo>
                  <a:lnTo>
                    <a:pt x="10723" y="10968"/>
                  </a:lnTo>
                  <a:cubicBezTo>
                    <a:pt x="12255" y="11416"/>
                    <a:pt x="16085" y="8953"/>
                    <a:pt x="21600" y="6155"/>
                  </a:cubicBezTo>
                  <a:lnTo>
                    <a:pt x="20374" y="16676"/>
                  </a:lnTo>
                  <a:cubicBezTo>
                    <a:pt x="17464" y="18019"/>
                    <a:pt x="13021" y="21376"/>
                    <a:pt x="9957" y="21600"/>
                  </a:cubicBezTo>
                  <a:cubicBezTo>
                    <a:pt x="9957" y="21600"/>
                    <a:pt x="0" y="11080"/>
                    <a:pt x="0" y="1108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739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1" name="Shape 14"/>
            <p:cNvSpPr/>
            <p:nvPr/>
          </p:nvSpPr>
          <p:spPr>
            <a:xfrm>
              <a:off x="4369271" y="6085469"/>
              <a:ext cx="273734" cy="985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extrusionOk="0">
                  <a:moveTo>
                    <a:pt x="20916" y="11557"/>
                  </a:moveTo>
                  <a:lnTo>
                    <a:pt x="7" y="0"/>
                  </a:lnTo>
                  <a:cubicBezTo>
                    <a:pt x="7" y="0"/>
                    <a:pt x="-92" y="8062"/>
                    <a:pt x="500" y="9961"/>
                  </a:cubicBezTo>
                  <a:cubicBezTo>
                    <a:pt x="1092" y="11859"/>
                    <a:pt x="7305" y="15161"/>
                    <a:pt x="10560" y="17390"/>
                  </a:cubicBezTo>
                  <a:cubicBezTo>
                    <a:pt x="12927" y="18546"/>
                    <a:pt x="21508" y="21600"/>
                    <a:pt x="21508" y="21600"/>
                  </a:cubicBezTo>
                  <a:cubicBezTo>
                    <a:pt x="21508" y="21600"/>
                    <a:pt x="20916" y="11557"/>
                    <a:pt x="20916" y="115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739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2" name="Shape 15"/>
            <p:cNvSpPr/>
            <p:nvPr/>
          </p:nvSpPr>
          <p:spPr>
            <a:xfrm>
              <a:off x="4629910" y="6230486"/>
              <a:ext cx="1167427" cy="846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extrusionOk="0">
                  <a:moveTo>
                    <a:pt x="21554" y="0"/>
                  </a:moveTo>
                  <a:lnTo>
                    <a:pt x="0" y="8806"/>
                  </a:lnTo>
                  <a:lnTo>
                    <a:pt x="139" y="20451"/>
                  </a:lnTo>
                  <a:cubicBezTo>
                    <a:pt x="139" y="21217"/>
                    <a:pt x="279" y="21600"/>
                    <a:pt x="1463" y="21504"/>
                  </a:cubicBezTo>
                  <a:cubicBezTo>
                    <a:pt x="2439" y="21217"/>
                    <a:pt x="21600" y="14038"/>
                    <a:pt x="21600" y="14038"/>
                  </a:cubicBezTo>
                  <a:cubicBezTo>
                    <a:pt x="21600" y="14038"/>
                    <a:pt x="21554" y="0"/>
                    <a:pt x="21554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739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3" name="Shape 16"/>
            <p:cNvSpPr/>
            <p:nvPr/>
          </p:nvSpPr>
          <p:spPr>
            <a:xfrm>
              <a:off x="5791430" y="6240429"/>
              <a:ext cx="986821" cy="883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3" h="20541" extrusionOk="0">
                  <a:moveTo>
                    <a:pt x="20360" y="2583"/>
                  </a:moveTo>
                  <a:cubicBezTo>
                    <a:pt x="20462" y="3014"/>
                    <a:pt x="20459" y="3463"/>
                    <a:pt x="20314" y="3919"/>
                  </a:cubicBezTo>
                  <a:cubicBezTo>
                    <a:pt x="19875" y="5304"/>
                    <a:pt x="18132" y="6754"/>
                    <a:pt x="14080" y="7939"/>
                  </a:cubicBezTo>
                  <a:cubicBezTo>
                    <a:pt x="3306" y="11092"/>
                    <a:pt x="106" y="7122"/>
                    <a:pt x="1173" y="3036"/>
                  </a:cubicBezTo>
                  <a:cubicBezTo>
                    <a:pt x="1386" y="467"/>
                    <a:pt x="0" y="0"/>
                    <a:pt x="0" y="0"/>
                  </a:cubicBezTo>
                  <a:lnTo>
                    <a:pt x="53" y="12843"/>
                  </a:lnTo>
                  <a:cubicBezTo>
                    <a:pt x="1493" y="13894"/>
                    <a:pt x="-427" y="18010"/>
                    <a:pt x="3173" y="19586"/>
                  </a:cubicBezTo>
                  <a:cubicBezTo>
                    <a:pt x="6773" y="21162"/>
                    <a:pt x="19573" y="21600"/>
                    <a:pt x="20853" y="14332"/>
                  </a:cubicBezTo>
                  <a:cubicBezTo>
                    <a:pt x="21173" y="11355"/>
                    <a:pt x="20693" y="6597"/>
                    <a:pt x="20693" y="6597"/>
                  </a:cubicBezTo>
                  <a:cubicBezTo>
                    <a:pt x="20693" y="6597"/>
                    <a:pt x="20360" y="2583"/>
                    <a:pt x="20360" y="258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739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1" name="Shape 24"/>
            <p:cNvSpPr/>
            <p:nvPr/>
          </p:nvSpPr>
          <p:spPr>
            <a:xfrm>
              <a:off x="3903960" y="4900807"/>
              <a:ext cx="3422082" cy="1746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0579" extrusionOk="0">
                  <a:moveTo>
                    <a:pt x="0" y="5444"/>
                  </a:moveTo>
                  <a:lnTo>
                    <a:pt x="5848" y="2959"/>
                  </a:lnTo>
                  <a:cubicBezTo>
                    <a:pt x="6037" y="3077"/>
                    <a:pt x="6257" y="3314"/>
                    <a:pt x="6351" y="3906"/>
                  </a:cubicBezTo>
                  <a:cubicBezTo>
                    <a:pt x="6445" y="4498"/>
                    <a:pt x="5754" y="5859"/>
                    <a:pt x="7514" y="6391"/>
                  </a:cubicBezTo>
                  <a:cubicBezTo>
                    <a:pt x="9275" y="6924"/>
                    <a:pt x="11256" y="5859"/>
                    <a:pt x="11413" y="4734"/>
                  </a:cubicBezTo>
                  <a:cubicBezTo>
                    <a:pt x="11570" y="3610"/>
                    <a:pt x="10973" y="2841"/>
                    <a:pt x="10281" y="2722"/>
                  </a:cubicBezTo>
                  <a:cubicBezTo>
                    <a:pt x="9590" y="2604"/>
                    <a:pt x="9715" y="1479"/>
                    <a:pt x="10281" y="1479"/>
                  </a:cubicBezTo>
                  <a:lnTo>
                    <a:pt x="13362" y="0"/>
                  </a:lnTo>
                  <a:lnTo>
                    <a:pt x="14872" y="3314"/>
                  </a:lnTo>
                  <a:cubicBezTo>
                    <a:pt x="14872" y="3314"/>
                    <a:pt x="15312" y="3787"/>
                    <a:pt x="15846" y="3847"/>
                  </a:cubicBezTo>
                  <a:cubicBezTo>
                    <a:pt x="17041" y="3847"/>
                    <a:pt x="16758" y="2190"/>
                    <a:pt x="18456" y="2071"/>
                  </a:cubicBezTo>
                  <a:cubicBezTo>
                    <a:pt x="20154" y="1953"/>
                    <a:pt x="21600" y="4202"/>
                    <a:pt x="21411" y="5622"/>
                  </a:cubicBezTo>
                  <a:cubicBezTo>
                    <a:pt x="21223" y="7042"/>
                    <a:pt x="19808" y="7042"/>
                    <a:pt x="18676" y="6628"/>
                  </a:cubicBezTo>
                  <a:cubicBezTo>
                    <a:pt x="17544" y="6214"/>
                    <a:pt x="17135" y="6865"/>
                    <a:pt x="17481" y="7752"/>
                  </a:cubicBezTo>
                  <a:lnTo>
                    <a:pt x="19525" y="13315"/>
                  </a:lnTo>
                  <a:lnTo>
                    <a:pt x="15500" y="14499"/>
                  </a:lnTo>
                  <a:cubicBezTo>
                    <a:pt x="15595" y="15150"/>
                    <a:pt x="15752" y="15150"/>
                    <a:pt x="16632" y="15505"/>
                  </a:cubicBezTo>
                  <a:cubicBezTo>
                    <a:pt x="17513" y="15860"/>
                    <a:pt x="19148" y="18404"/>
                    <a:pt x="15972" y="20002"/>
                  </a:cubicBezTo>
                  <a:cubicBezTo>
                    <a:pt x="12797" y="21600"/>
                    <a:pt x="11853" y="19588"/>
                    <a:pt x="12168" y="17517"/>
                  </a:cubicBezTo>
                  <a:cubicBezTo>
                    <a:pt x="12231" y="16215"/>
                    <a:pt x="11822" y="15978"/>
                    <a:pt x="11822" y="15978"/>
                  </a:cubicBezTo>
                  <a:lnTo>
                    <a:pt x="4528" y="20061"/>
                  </a:lnTo>
                  <a:lnTo>
                    <a:pt x="2861" y="13848"/>
                  </a:lnTo>
                  <a:cubicBezTo>
                    <a:pt x="2861" y="13848"/>
                    <a:pt x="3113" y="12842"/>
                    <a:pt x="4307" y="13315"/>
                  </a:cubicBezTo>
                  <a:cubicBezTo>
                    <a:pt x="5502" y="13788"/>
                    <a:pt x="7892" y="13552"/>
                    <a:pt x="7860" y="10889"/>
                  </a:cubicBezTo>
                  <a:cubicBezTo>
                    <a:pt x="7829" y="8226"/>
                    <a:pt x="5534" y="7220"/>
                    <a:pt x="4402" y="8699"/>
                  </a:cubicBezTo>
                  <a:cubicBezTo>
                    <a:pt x="3270" y="10179"/>
                    <a:pt x="2484" y="11481"/>
                    <a:pt x="2169" y="11244"/>
                  </a:cubicBezTo>
                  <a:cubicBezTo>
                    <a:pt x="2169" y="11244"/>
                    <a:pt x="0" y="5444"/>
                    <a:pt x="0" y="5444"/>
                  </a:cubicBezTo>
                  <a:close/>
                </a:path>
              </a:pathLst>
            </a:custGeom>
            <a:gradFill>
              <a:gsLst>
                <a:gs pos="28000">
                  <a:schemeClr val="accent2"/>
                </a:gs>
                <a:gs pos="76000">
                  <a:schemeClr val="accent3"/>
                </a:gs>
              </a:gsLst>
              <a:lin ang="12600000" scaled="0"/>
            </a:gradFill>
            <a:ln w="1739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4102026" y="4561266"/>
            <a:ext cx="633507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latin typeface="FontAwesome" pitchFamily="2" charset="0"/>
              </a:rPr>
              <a:t></a:t>
            </a:r>
            <a:endParaRPr lang="en-US" sz="3500" dirty="0">
              <a:solidFill>
                <a:srgbClr val="FEFEF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45900" y="4640599"/>
            <a:ext cx="697627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FontAwesome" pitchFamily="2" charset="0"/>
              </a:rPr>
              <a:t>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64468" y="5463567"/>
            <a:ext cx="569388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latin typeface="FontAwesome" pitchFamily="2" charset="0"/>
              </a:rPr>
              <a:t></a:t>
            </a:r>
            <a:endParaRPr lang="en-US" sz="3500" dirty="0">
              <a:solidFill>
                <a:srgbClr val="FEFEF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29050" y="3858172"/>
            <a:ext cx="514885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500" dirty="0">
                <a:solidFill>
                  <a:srgbClr val="FEFEFE"/>
                </a:solidFill>
                <a:latin typeface="FontAwesome" pitchFamily="2" charset="0"/>
              </a:rPr>
              <a:t></a:t>
            </a:r>
            <a:endParaRPr lang="en-US" sz="4500" dirty="0">
              <a:solidFill>
                <a:srgbClr val="FEFEFE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3009014" y="3561907"/>
            <a:ext cx="1318437" cy="1010093"/>
          </a:xfrm>
          <a:custGeom>
            <a:avLst/>
            <a:gdLst>
              <a:gd name="connsiteX0" fmla="*/ 1318437 w 1318437"/>
              <a:gd name="connsiteY0" fmla="*/ 1010093 h 1010093"/>
              <a:gd name="connsiteX1" fmla="*/ 850605 w 1318437"/>
              <a:gd name="connsiteY1" fmla="*/ 233916 h 1010093"/>
              <a:gd name="connsiteX2" fmla="*/ 0 w 1318437"/>
              <a:gd name="connsiteY2" fmla="*/ 0 h 10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8437" h="1010093">
                <a:moveTo>
                  <a:pt x="1318437" y="1010093"/>
                </a:moveTo>
                <a:lnTo>
                  <a:pt x="850605" y="233916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2">
                <a:lumMod val="40000"/>
                <a:lumOff val="60000"/>
              </a:schemeClr>
            </a:solidFill>
            <a:prstDash val="sys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4082902" y="2775097"/>
            <a:ext cx="1846148" cy="2559086"/>
          </a:xfrm>
          <a:custGeom>
            <a:avLst/>
            <a:gdLst>
              <a:gd name="connsiteX0" fmla="*/ 1892596 w 1892596"/>
              <a:gd name="connsiteY0" fmla="*/ 2658140 h 2658140"/>
              <a:gd name="connsiteX1" fmla="*/ 1180214 w 1892596"/>
              <a:gd name="connsiteY1" fmla="*/ 712382 h 2658140"/>
              <a:gd name="connsiteX2" fmla="*/ 0 w 1892596"/>
              <a:gd name="connsiteY2" fmla="*/ 0 h 26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2596" h="2658140">
                <a:moveTo>
                  <a:pt x="1892596" y="2658140"/>
                </a:moveTo>
                <a:lnTo>
                  <a:pt x="1180214" y="712382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2">
                <a:lumMod val="40000"/>
                <a:lumOff val="60000"/>
              </a:schemeClr>
            </a:solidFill>
            <a:prstDash val="sys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6198781" y="2360428"/>
            <a:ext cx="1244010" cy="1477925"/>
          </a:xfrm>
          <a:custGeom>
            <a:avLst/>
            <a:gdLst>
              <a:gd name="connsiteX0" fmla="*/ 0 w 1244010"/>
              <a:gd name="connsiteY0" fmla="*/ 1477925 h 1477925"/>
              <a:gd name="connsiteX1" fmla="*/ 170121 w 1244010"/>
              <a:gd name="connsiteY1" fmla="*/ 414669 h 1477925"/>
              <a:gd name="connsiteX2" fmla="*/ 1244010 w 1244010"/>
              <a:gd name="connsiteY2" fmla="*/ 0 h 147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010" h="1477925">
                <a:moveTo>
                  <a:pt x="0" y="1477925"/>
                </a:moveTo>
                <a:lnTo>
                  <a:pt x="170121" y="414669"/>
                </a:lnTo>
                <a:lnTo>
                  <a:pt x="1244010" y="0"/>
                </a:lnTo>
              </a:path>
            </a:pathLst>
          </a:custGeom>
          <a:noFill/>
          <a:ln>
            <a:solidFill>
              <a:schemeClr val="bg2">
                <a:lumMod val="40000"/>
                <a:lumOff val="60000"/>
              </a:schemeClr>
            </a:solidFill>
            <a:prstDash val="sys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634177" y="3179135"/>
            <a:ext cx="935665" cy="1552353"/>
          </a:xfrm>
          <a:custGeom>
            <a:avLst/>
            <a:gdLst>
              <a:gd name="connsiteX0" fmla="*/ 0 w 935665"/>
              <a:gd name="connsiteY0" fmla="*/ 1552353 h 1552353"/>
              <a:gd name="connsiteX1" fmla="*/ 191386 w 935665"/>
              <a:gd name="connsiteY1" fmla="*/ 287079 h 1552353"/>
              <a:gd name="connsiteX2" fmla="*/ 935665 w 935665"/>
              <a:gd name="connsiteY2" fmla="*/ 0 h 155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5665" h="1552353">
                <a:moveTo>
                  <a:pt x="0" y="1552353"/>
                </a:moveTo>
                <a:lnTo>
                  <a:pt x="191386" y="287079"/>
                </a:lnTo>
                <a:lnTo>
                  <a:pt x="935665" y="0"/>
                </a:lnTo>
              </a:path>
            </a:pathLst>
          </a:custGeom>
          <a:noFill/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413977" y="2125284"/>
            <a:ext cx="1676326" cy="4770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1" dirty="0" smtClean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Example text goes here with your own.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589960" y="2919342"/>
            <a:ext cx="1422996" cy="4770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1" dirty="0" smtClean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Goes here with your own detailed.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88504" y="2141217"/>
            <a:ext cx="865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accent5"/>
                </a:solidFill>
                <a:latin typeface="Montserrat" charset="0"/>
                <a:ea typeface="Montserrat" charset="0"/>
                <a:cs typeface="Montserrat" charset="0"/>
              </a:rPr>
              <a:t>60%</a:t>
            </a:r>
            <a:endParaRPr lang="en-US" sz="2200" b="1" dirty="0">
              <a:solidFill>
                <a:schemeClr val="accent5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97682" y="2948096"/>
            <a:ext cx="865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21%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7621596" y="3271908"/>
            <a:ext cx="491046" cy="491046"/>
            <a:chOff x="7610963" y="3048625"/>
            <a:chExt cx="491046" cy="491046"/>
          </a:xfrm>
        </p:grpSpPr>
        <p:sp>
          <p:nvSpPr>
            <p:cNvPr id="39" name="Oval 38"/>
            <p:cNvSpPr/>
            <p:nvPr/>
          </p:nvSpPr>
          <p:spPr>
            <a:xfrm>
              <a:off x="7610963" y="3048625"/>
              <a:ext cx="491046" cy="491046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72921" y="3125230"/>
              <a:ext cx="372758" cy="330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rgbClr val="FEFEFE"/>
                  </a:solidFill>
                  <a:latin typeface="Montserrat" charset="0"/>
                  <a:ea typeface="Montserrat" charset="0"/>
                  <a:cs typeface="Montserrat" charset="0"/>
                </a:rPr>
                <a:t>4</a:t>
              </a:r>
              <a:endParaRPr lang="en-US" sz="15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188656" y="2560499"/>
            <a:ext cx="491046" cy="491046"/>
            <a:chOff x="7610963" y="3048625"/>
            <a:chExt cx="491046" cy="491046"/>
          </a:xfrm>
        </p:grpSpPr>
        <p:sp>
          <p:nvSpPr>
            <p:cNvPr id="45" name="Oval 44"/>
            <p:cNvSpPr/>
            <p:nvPr/>
          </p:nvSpPr>
          <p:spPr>
            <a:xfrm>
              <a:off x="7610963" y="3048625"/>
              <a:ext cx="491046" cy="491046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72921" y="3125230"/>
              <a:ext cx="372758" cy="330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rgbClr val="FEFEFE"/>
                  </a:solidFill>
                  <a:latin typeface="Montserrat" charset="0"/>
                  <a:ea typeface="Montserrat" charset="0"/>
                  <a:cs typeface="Montserrat" charset="0"/>
                </a:rPr>
                <a:t>3</a:t>
              </a:r>
              <a:endParaRPr lang="en-US" sz="15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42514" y="3241457"/>
            <a:ext cx="491046" cy="491046"/>
            <a:chOff x="7610963" y="3048625"/>
            <a:chExt cx="491046" cy="491046"/>
          </a:xfrm>
        </p:grpSpPr>
        <p:sp>
          <p:nvSpPr>
            <p:cNvPr id="48" name="Oval 47"/>
            <p:cNvSpPr/>
            <p:nvPr/>
          </p:nvSpPr>
          <p:spPr>
            <a:xfrm>
              <a:off x="7610963" y="3048625"/>
              <a:ext cx="491046" cy="49104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72921" y="3125230"/>
              <a:ext cx="372758" cy="330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rgbClr val="FEFEFE"/>
                  </a:solidFill>
                  <a:latin typeface="Montserrat" charset="0"/>
                  <a:ea typeface="Montserrat" charset="0"/>
                  <a:cs typeface="Montserrat" charset="0"/>
                </a:rPr>
                <a:t>2</a:t>
              </a:r>
              <a:endParaRPr lang="en-US" sz="15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624727" y="3614330"/>
            <a:ext cx="491046" cy="491046"/>
            <a:chOff x="7610963" y="3048625"/>
            <a:chExt cx="491046" cy="491046"/>
          </a:xfrm>
        </p:grpSpPr>
        <p:sp>
          <p:nvSpPr>
            <p:cNvPr id="51" name="Oval 50"/>
            <p:cNvSpPr/>
            <p:nvPr/>
          </p:nvSpPr>
          <p:spPr>
            <a:xfrm>
              <a:off x="7610963" y="3048625"/>
              <a:ext cx="491046" cy="49104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72921" y="3125230"/>
              <a:ext cx="372758" cy="330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rgbClr val="FEFEFE"/>
                  </a:solidFill>
                  <a:latin typeface="Montserrat" charset="0"/>
                  <a:ea typeface="Montserrat" charset="0"/>
                  <a:cs typeface="Montserrat" charset="0"/>
                </a:rPr>
                <a:t>1</a:t>
              </a:r>
              <a:endParaRPr lang="en-US" sz="15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795896" y="2473540"/>
            <a:ext cx="1422996" cy="4770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r">
              <a:lnSpc>
                <a:spcPts val="1500"/>
              </a:lnSpc>
            </a:pPr>
            <a:r>
              <a:rPr lang="en-US" sz="1000" b="1" dirty="0" smtClean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Goes here with your own detailed.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221674" y="2502294"/>
            <a:ext cx="865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18%</a:t>
            </a:r>
            <a:endParaRPr lang="en-US" sz="22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50355" y="3678745"/>
            <a:ext cx="1422996" cy="4770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r">
              <a:lnSpc>
                <a:spcPts val="1500"/>
              </a:lnSpc>
            </a:pPr>
            <a:r>
              <a:rPr lang="en-US" sz="1000" b="1" dirty="0" smtClean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Goes here with your own detailed.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15961" y="3322289"/>
            <a:ext cx="865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13%</a:t>
            </a:r>
            <a:endParaRPr lang="en-US" sz="22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1" grpId="0" bldLvl="0" animBg="1"/>
      <p:bldP spid="32" grpId="0" bldLvl="0" animBg="1"/>
      <p:bldP spid="33" grpId="0" bldLvl="0" animBg="1"/>
      <p:bldP spid="34" grpId="0" bldLvl="0" animBg="1"/>
      <p:bldP spid="35" grpId="0"/>
      <p:bldP spid="36" grpId="0"/>
      <p:bldP spid="37" grpId="0"/>
      <p:bldP spid="38" grpId="0"/>
      <p:bldP spid="53" grpId="0"/>
      <p:bldP spid="54" grpId="0"/>
      <p:bldP spid="55" grpId="0"/>
      <p:bldP spid="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Smart Art </a:t>
            </a:r>
            <a:endParaRPr lang="en-US" sz="3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Loren opium dolor sit amen example text line.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796524" y="1906023"/>
          <a:ext cx="8636780" cy="3687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92663" y="4066401"/>
            <a:ext cx="1192953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3000" b="1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20K</a:t>
            </a:r>
            <a:endParaRPr lang="en-US" sz="30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226292" y="4199497"/>
            <a:ext cx="347783" cy="347783"/>
          </a:xfrm>
          <a:prstGeom prst="ellipse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41784" y="4220566"/>
            <a:ext cx="322840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A</a:t>
            </a:r>
            <a:endParaRPr lang="en-US" sz="12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27260" y="3074975"/>
            <a:ext cx="569388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3000" dirty="0">
                <a:solidFill>
                  <a:schemeClr val="tx2"/>
                </a:solidFill>
                <a:latin typeface="FontAwesome" pitchFamily="2" charset="0"/>
              </a:rPr>
              <a:t>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9292" y="4680106"/>
            <a:ext cx="1297140" cy="101566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first . Creepiest god air fish land. 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Darkness. 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saying fruitful 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were.</a:t>
            </a:r>
            <a:endParaRPr lang="en-US" sz="8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8663" y="3554337"/>
            <a:ext cx="1192953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3000" b="1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9K</a:t>
            </a:r>
            <a:endParaRPr lang="en-US" sz="30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12292" y="3687433"/>
            <a:ext cx="347783" cy="347783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27784" y="3708502"/>
            <a:ext cx="322840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B</a:t>
            </a:r>
            <a:endParaRPr lang="en-US" sz="12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45292" y="4168042"/>
            <a:ext cx="1297140" cy="101566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first . Creepiest god air fish land. 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Darkness. 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saying fruitful 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were.</a:t>
            </a:r>
            <a:endParaRPr lang="en-US" sz="8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4935" y="3042273"/>
            <a:ext cx="1192953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3000" b="1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.2K</a:t>
            </a:r>
            <a:endParaRPr lang="en-US" sz="30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88564" y="3175369"/>
            <a:ext cx="347783" cy="347783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04056" y="3196438"/>
            <a:ext cx="322840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C</a:t>
            </a:r>
            <a:endParaRPr lang="en-US" sz="12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1564" y="3655978"/>
            <a:ext cx="1297140" cy="101566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first . Creepiest god air fish land. 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Darkness. 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saying fruitful 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were.</a:t>
            </a:r>
            <a:endParaRPr lang="en-US" sz="8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40935" y="2530209"/>
            <a:ext cx="1192953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3000" b="1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8K</a:t>
            </a:r>
            <a:endParaRPr lang="en-US" sz="30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974564" y="2663305"/>
            <a:ext cx="347783" cy="347783"/>
          </a:xfrm>
          <a:prstGeom prst="ellipse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990056" y="2684374"/>
            <a:ext cx="322840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D</a:t>
            </a:r>
            <a:endParaRPr lang="en-US" sz="12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07564" y="3143914"/>
            <a:ext cx="1297140" cy="101566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first . Creepiest god air fish land. 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Darkness. </a:t>
            </a: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saying fruitful </a:t>
            </a:r>
            <a:r>
              <a:rPr lang="en-US" sz="8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were.</a:t>
            </a:r>
            <a:endParaRPr lang="en-US" sz="8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30407" y="2487048"/>
            <a:ext cx="514885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  <a:latin typeface="FontAwesome" pitchFamily="2" charset="0"/>
              </a:rPr>
              <a:t>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27799" y="1464241"/>
            <a:ext cx="441146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3500" dirty="0">
                <a:solidFill>
                  <a:schemeClr val="accent4"/>
                </a:solidFill>
                <a:latin typeface="FontAwesome" pitchFamily="2" charset="0"/>
              </a:rPr>
              <a:t></a:t>
            </a:r>
            <a:endParaRPr lang="en-US" sz="3500" dirty="0">
              <a:solidFill>
                <a:schemeClr val="accent4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53641" y="2031175"/>
            <a:ext cx="458779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3000" dirty="0">
                <a:solidFill>
                  <a:schemeClr val="accent3"/>
                </a:solidFill>
                <a:latin typeface="FontAwesome" pitchFamily="2" charset="0"/>
              </a:rPr>
              <a:t></a:t>
            </a:r>
            <a:endParaRPr lang="en-US" sz="3000" dirty="0">
              <a:solidFill>
                <a:schemeClr val="accent3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062707" y="5152731"/>
            <a:ext cx="3498111" cy="1014820"/>
          </a:xfrm>
          <a:prstGeom prst="roundRect">
            <a:avLst>
              <a:gd name="adj" fmla="val 7934"/>
            </a:avLst>
          </a:prstGeom>
          <a:gradFill>
            <a:gsLst>
              <a:gs pos="100000">
                <a:schemeClr val="tx1"/>
              </a:gs>
              <a:gs pos="0">
                <a:schemeClr val="bg2">
                  <a:lumMod val="50000"/>
                </a:schemeClr>
              </a:gs>
            </a:gsLst>
            <a:lin ang="3600000" scaled="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231228" y="5263369"/>
            <a:ext cx="514885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500" dirty="0">
                <a:solidFill>
                  <a:schemeClr val="accent3"/>
                </a:solidFill>
                <a:latin typeface="FontAwesome" pitchFamily="2" charset="0"/>
              </a:rPr>
              <a:t></a:t>
            </a:r>
            <a:endParaRPr lang="en-US" sz="4500" dirty="0">
              <a:solidFill>
                <a:schemeClr val="accent3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059534" y="5263369"/>
            <a:ext cx="596637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500" dirty="0">
                <a:solidFill>
                  <a:schemeClr val="accent5"/>
                </a:solidFill>
                <a:latin typeface="FontAwesome" pitchFamily="2" charset="0"/>
              </a:rPr>
              <a:t></a:t>
            </a:r>
            <a:endParaRPr lang="en-US" sz="4500" dirty="0">
              <a:solidFill>
                <a:schemeClr val="accent5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725238" y="5283425"/>
            <a:ext cx="846623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4.4K</a:t>
            </a:r>
            <a:endParaRPr lang="en-US" dirty="0">
              <a:solidFill>
                <a:schemeClr val="accent3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13083" y="5616067"/>
            <a:ext cx="920479" cy="37446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Heist </a:t>
            </a: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male air bring is Signs</a:t>
            </a:r>
            <a:r>
              <a:rPr lang="en-US" sz="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.</a:t>
            </a:r>
            <a:endParaRPr lang="en-US" sz="800" dirty="0">
              <a:solidFill>
                <a:schemeClr val="bg2">
                  <a:lumMod val="60000"/>
                  <a:lumOff val="4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579460" y="5283425"/>
            <a:ext cx="846623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Montserrat" charset="0"/>
                <a:ea typeface="Montserrat" charset="0"/>
                <a:cs typeface="Montserrat" charset="0"/>
              </a:rPr>
              <a:t>1.8K</a:t>
            </a:r>
            <a:endParaRPr lang="en-US" dirty="0">
              <a:solidFill>
                <a:schemeClr val="accent5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567305" y="5616067"/>
            <a:ext cx="913830" cy="37446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Heist </a:t>
            </a: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male air bring is Signs</a:t>
            </a:r>
            <a:r>
              <a:rPr lang="en-US" sz="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.</a:t>
            </a:r>
            <a:endParaRPr lang="en-US" sz="800" dirty="0">
              <a:solidFill>
                <a:schemeClr val="bg2">
                  <a:lumMod val="60000"/>
                  <a:lumOff val="4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9824669" y="5407282"/>
            <a:ext cx="0" cy="562480"/>
          </a:xfrm>
          <a:prstGeom prst="line">
            <a:avLst/>
          </a:prstGeom>
          <a:ln w="12700">
            <a:solidFill>
              <a:srgbClr val="FEFEFE">
                <a:alpha val="25000"/>
              </a:srgb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D9B495C-3784-F547-922D-82F79425B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2D9B495C-3784-F547-922D-82F79425B4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3B0AA1-A7AF-174E-B74A-47DFCBC53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8D3B0AA1-A7AF-174E-B74A-47DFCBC537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E84F6E-56DD-5F41-A640-5E74B71CF6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6EE84F6E-56DD-5F41-A640-5E74B71CF6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F00E9C-5BC7-5A4B-8A14-5A95FC6994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64F00E9C-5BC7-5A4B-8A14-5A95FC6994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C6E8A5E-A45B-BF43-A75B-4B86A38401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5C6E8A5E-A45B-BF43-A75B-4B86A38401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72AE9A0-2578-184F-AB17-785128DF70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172AE9A0-2578-184F-AB17-785128DF70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1C3FE4-651E-B647-B551-1F01782B67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graphicEl>
                                              <a:dgm id="{271C3FE4-651E-B647-B551-1F01782B67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9E097E-44CB-ED45-9C4C-58F517D2A5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graphicEl>
                                              <a:dgm id="{CD9E097E-44CB-ED45-9C4C-58F517D2A5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85B443-F7E8-1347-97FA-83694185C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">
                                            <p:graphicEl>
                                              <a:dgm id="{F685B443-F7E8-1347-97FA-83694185C7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AC1E1A-2028-E046-A0BA-821BC5D7CC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>
                                            <p:graphicEl>
                                              <a:dgm id="{3BAC1E1A-2028-E046-A0BA-821BC5D7CC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881C57-00A2-6D4E-BB6A-EA0A5A553C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">
                                            <p:graphicEl>
                                              <a:dgm id="{53881C57-00A2-6D4E-BB6A-EA0A5A553C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8" grpId="0"/>
      <p:bldP spid="9" grpId="0" bldLvl="0" animBg="1"/>
      <p:bldP spid="10" grpId="0"/>
      <p:bldP spid="11" grpId="0"/>
      <p:bldP spid="12" grpId="0"/>
      <p:bldP spid="13" grpId="0"/>
      <p:bldP spid="14" grpId="0" bldLvl="0" animBg="1"/>
      <p:bldP spid="15" grpId="0"/>
      <p:bldP spid="16" grpId="0"/>
      <p:bldP spid="17" grpId="0"/>
      <p:bldP spid="18" grpId="0" bldLvl="0" animBg="1"/>
      <p:bldP spid="19" grpId="0"/>
      <p:bldP spid="20" grpId="0"/>
      <p:bldP spid="21" grpId="0"/>
      <p:bldP spid="22" grpId="0" bldLvl="0" animBg="1"/>
      <p:bldP spid="23" grpId="0"/>
      <p:bldP spid="24" grpId="0"/>
      <p:bldP spid="26" grpId="0"/>
      <p:bldP spid="27" grpId="0"/>
      <p:bldP spid="28" grpId="0"/>
      <p:bldP spid="40" grpId="0" bldLvl="0" animBg="1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52955" y="1169378"/>
            <a:ext cx="902428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版权声明</a:t>
            </a: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感谢您下载千库网平台上提供的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作品，为了您和千库网以及原创作者的利益，请勿复制、传播、销售，否则将承担法律责任！千库网将对作品进行维权，按照传播下载次数进行十倍的索取赔偿！</a:t>
            </a:r>
            <a:endParaRPr lang="en-US" altLang="zh-CN" sz="1200" dirty="0">
              <a:solidFill>
                <a:srgbClr val="0083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在千库网出售的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模板是免版税类（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Royalty-Free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）正版受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中国人民共和国著作法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世界版权公约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的保护，作品的所有权、版权和著作权归千库网所有，您下载的是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模板素材的使用权。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不得将千库网的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模板、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en-US" altLang="zh-CN" sz="1200" dirty="0">
              <a:solidFill>
                <a:srgbClr val="0083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2955" y="4719489"/>
            <a:ext cx="729708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0083E6"/>
                </a:solidFill>
              </a:rPr>
              <a:t>更多精品</a:t>
            </a:r>
            <a:r>
              <a:rPr lang="en-US" altLang="zh-CN" b="1" dirty="0">
                <a:solidFill>
                  <a:srgbClr val="0083E6"/>
                </a:solidFill>
              </a:rPr>
              <a:t>PPT</a:t>
            </a:r>
            <a:r>
              <a:rPr lang="zh-CN" altLang="en-US" b="1" dirty="0">
                <a:solidFill>
                  <a:srgbClr val="0083E6"/>
                </a:solidFill>
              </a:rPr>
              <a:t>模板：</a:t>
            </a:r>
            <a:r>
              <a:rPr lang="en-US" altLang="zh-CN" b="1" dirty="0">
                <a:solidFill>
                  <a:srgbClr val="0083E6"/>
                </a:solidFill>
              </a:rPr>
              <a:t>http://588ku.com/ppt/</a:t>
            </a:r>
            <a:endParaRPr lang="zh-CN" altLang="en-US" b="1" dirty="0">
              <a:solidFill>
                <a:srgbClr val="0083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681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4"/>
          <p:cNvSpPr/>
          <p:nvPr/>
        </p:nvSpPr>
        <p:spPr>
          <a:xfrm rot="5400000">
            <a:off x="8116101" y="-259339"/>
            <a:ext cx="600965" cy="4996076"/>
          </a:xfrm>
          <a:custGeom>
            <a:avLst/>
            <a:gdLst>
              <a:gd name="connsiteX0" fmla="*/ 0 w 21600"/>
              <a:gd name="connsiteY0" fmla="*/ 1377 h 20828"/>
              <a:gd name="connsiteX1" fmla="*/ 0 w 21600"/>
              <a:gd name="connsiteY1" fmla="*/ 20828 h 20828"/>
              <a:gd name="connsiteX2" fmla="*/ 21600 w 21600"/>
              <a:gd name="connsiteY2" fmla="*/ 20828 h 20828"/>
              <a:gd name="connsiteX3" fmla="*/ 21600 w 21600"/>
              <a:gd name="connsiteY3" fmla="*/ 1377 h 20828"/>
              <a:gd name="connsiteX4" fmla="*/ 10118 w 21600"/>
              <a:gd name="connsiteY4" fmla="*/ 0 h 20828"/>
              <a:gd name="connsiteX5" fmla="*/ 0 w 21600"/>
              <a:gd name="connsiteY5" fmla="*/ 1377 h 2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28" extrusionOk="0">
                <a:moveTo>
                  <a:pt x="0" y="1377"/>
                </a:moveTo>
                <a:lnTo>
                  <a:pt x="0" y="20828"/>
                </a:lnTo>
                <a:lnTo>
                  <a:pt x="21600" y="20828"/>
                </a:lnTo>
                <a:lnTo>
                  <a:pt x="21600" y="1377"/>
                </a:lnTo>
                <a:lnTo>
                  <a:pt x="10118" y="0"/>
                </a:lnTo>
                <a:lnTo>
                  <a:pt x="0" y="1377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4200000" scaled="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35" name="Shape 34"/>
          <p:cNvSpPr/>
          <p:nvPr/>
        </p:nvSpPr>
        <p:spPr>
          <a:xfrm rot="5400000">
            <a:off x="8116101" y="341622"/>
            <a:ext cx="600965" cy="4996076"/>
          </a:xfrm>
          <a:custGeom>
            <a:avLst/>
            <a:gdLst>
              <a:gd name="connsiteX0" fmla="*/ 0 w 21600"/>
              <a:gd name="connsiteY0" fmla="*/ 1377 h 20828"/>
              <a:gd name="connsiteX1" fmla="*/ 0 w 21600"/>
              <a:gd name="connsiteY1" fmla="*/ 20828 h 20828"/>
              <a:gd name="connsiteX2" fmla="*/ 21600 w 21600"/>
              <a:gd name="connsiteY2" fmla="*/ 20828 h 20828"/>
              <a:gd name="connsiteX3" fmla="*/ 21600 w 21600"/>
              <a:gd name="connsiteY3" fmla="*/ 1377 h 20828"/>
              <a:gd name="connsiteX4" fmla="*/ 10118 w 21600"/>
              <a:gd name="connsiteY4" fmla="*/ 0 h 20828"/>
              <a:gd name="connsiteX5" fmla="*/ 0 w 21600"/>
              <a:gd name="connsiteY5" fmla="*/ 1377 h 2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28" extrusionOk="0">
                <a:moveTo>
                  <a:pt x="0" y="1377"/>
                </a:moveTo>
                <a:lnTo>
                  <a:pt x="0" y="20828"/>
                </a:lnTo>
                <a:lnTo>
                  <a:pt x="21600" y="20828"/>
                </a:lnTo>
                <a:lnTo>
                  <a:pt x="21600" y="1377"/>
                </a:lnTo>
                <a:lnTo>
                  <a:pt x="10118" y="0"/>
                </a:lnTo>
                <a:lnTo>
                  <a:pt x="0" y="137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37" name="Shape 34"/>
          <p:cNvSpPr/>
          <p:nvPr/>
        </p:nvSpPr>
        <p:spPr>
          <a:xfrm rot="5400000">
            <a:off x="8116101" y="936858"/>
            <a:ext cx="600965" cy="4996076"/>
          </a:xfrm>
          <a:custGeom>
            <a:avLst/>
            <a:gdLst>
              <a:gd name="connsiteX0" fmla="*/ 0 w 21600"/>
              <a:gd name="connsiteY0" fmla="*/ 1377 h 20828"/>
              <a:gd name="connsiteX1" fmla="*/ 0 w 21600"/>
              <a:gd name="connsiteY1" fmla="*/ 20828 h 20828"/>
              <a:gd name="connsiteX2" fmla="*/ 21600 w 21600"/>
              <a:gd name="connsiteY2" fmla="*/ 20828 h 20828"/>
              <a:gd name="connsiteX3" fmla="*/ 21600 w 21600"/>
              <a:gd name="connsiteY3" fmla="*/ 1377 h 20828"/>
              <a:gd name="connsiteX4" fmla="*/ 10118 w 21600"/>
              <a:gd name="connsiteY4" fmla="*/ 0 h 20828"/>
              <a:gd name="connsiteX5" fmla="*/ 0 w 21600"/>
              <a:gd name="connsiteY5" fmla="*/ 1377 h 2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28" extrusionOk="0">
                <a:moveTo>
                  <a:pt x="0" y="1377"/>
                </a:moveTo>
                <a:lnTo>
                  <a:pt x="0" y="20828"/>
                </a:lnTo>
                <a:lnTo>
                  <a:pt x="21600" y="20828"/>
                </a:lnTo>
                <a:lnTo>
                  <a:pt x="21600" y="1377"/>
                </a:lnTo>
                <a:lnTo>
                  <a:pt x="10118" y="0"/>
                </a:lnTo>
                <a:lnTo>
                  <a:pt x="0" y="1377"/>
                </a:lnTo>
                <a:close/>
              </a:path>
            </a:pathLst>
          </a:cu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4200000" scaled="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38" name="Shape 34"/>
          <p:cNvSpPr/>
          <p:nvPr/>
        </p:nvSpPr>
        <p:spPr>
          <a:xfrm rot="5400000">
            <a:off x="8116101" y="1537821"/>
            <a:ext cx="600965" cy="4996076"/>
          </a:xfrm>
          <a:custGeom>
            <a:avLst/>
            <a:gdLst>
              <a:gd name="connsiteX0" fmla="*/ 0 w 21600"/>
              <a:gd name="connsiteY0" fmla="*/ 1377 h 20828"/>
              <a:gd name="connsiteX1" fmla="*/ 0 w 21600"/>
              <a:gd name="connsiteY1" fmla="*/ 20828 h 20828"/>
              <a:gd name="connsiteX2" fmla="*/ 21600 w 21600"/>
              <a:gd name="connsiteY2" fmla="*/ 20828 h 20828"/>
              <a:gd name="connsiteX3" fmla="*/ 21600 w 21600"/>
              <a:gd name="connsiteY3" fmla="*/ 1377 h 20828"/>
              <a:gd name="connsiteX4" fmla="*/ 10118 w 21600"/>
              <a:gd name="connsiteY4" fmla="*/ 0 h 20828"/>
              <a:gd name="connsiteX5" fmla="*/ 0 w 21600"/>
              <a:gd name="connsiteY5" fmla="*/ 1377 h 2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28" extrusionOk="0">
                <a:moveTo>
                  <a:pt x="0" y="1377"/>
                </a:moveTo>
                <a:lnTo>
                  <a:pt x="0" y="20828"/>
                </a:lnTo>
                <a:lnTo>
                  <a:pt x="21600" y="20828"/>
                </a:lnTo>
                <a:lnTo>
                  <a:pt x="21600" y="1377"/>
                </a:lnTo>
                <a:lnTo>
                  <a:pt x="10118" y="0"/>
                </a:lnTo>
                <a:lnTo>
                  <a:pt x="0" y="137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4200000" scaled="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grpSp>
        <p:nvGrpSpPr>
          <p:cNvPr id="3" name="Group 2"/>
          <p:cNvGrpSpPr/>
          <p:nvPr/>
        </p:nvGrpSpPr>
        <p:grpSpPr>
          <a:xfrm>
            <a:off x="4828771" y="1934018"/>
            <a:ext cx="3813594" cy="4276694"/>
            <a:chOff x="3823716" y="2824722"/>
            <a:chExt cx="4553712" cy="5106688"/>
          </a:xfrm>
        </p:grpSpPr>
        <p:sp>
          <p:nvSpPr>
            <p:cNvPr id="71" name="Freeform 70"/>
            <p:cNvSpPr/>
            <p:nvPr/>
          </p:nvSpPr>
          <p:spPr>
            <a:xfrm>
              <a:off x="3823716" y="5992882"/>
              <a:ext cx="2002536" cy="1938528"/>
            </a:xfrm>
            <a:custGeom>
              <a:avLst/>
              <a:gdLst>
                <a:gd name="connsiteX0" fmla="*/ 0 w 2029968"/>
                <a:gd name="connsiteY0" fmla="*/ 0 h 1938528"/>
                <a:gd name="connsiteX1" fmla="*/ 0 w 2029968"/>
                <a:gd name="connsiteY1" fmla="*/ 1938528 h 1938528"/>
                <a:gd name="connsiteX2" fmla="*/ 128016 w 2029968"/>
                <a:gd name="connsiteY2" fmla="*/ 1938528 h 1938528"/>
                <a:gd name="connsiteX3" fmla="*/ 2029968 w 2029968"/>
                <a:gd name="connsiteY3" fmla="*/ 1938528 h 1938528"/>
                <a:gd name="connsiteX4" fmla="*/ 2029968 w 2029968"/>
                <a:gd name="connsiteY4" fmla="*/ 1133856 h 1938528"/>
                <a:gd name="connsiteX5" fmla="*/ 0 w 2029968"/>
                <a:gd name="connsiteY5" fmla="*/ 0 h 193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9968" h="1938528">
                  <a:moveTo>
                    <a:pt x="0" y="0"/>
                  </a:moveTo>
                  <a:lnTo>
                    <a:pt x="0" y="1938528"/>
                  </a:lnTo>
                  <a:lnTo>
                    <a:pt x="128016" y="1938528"/>
                  </a:lnTo>
                  <a:lnTo>
                    <a:pt x="2029968" y="1938528"/>
                  </a:lnTo>
                  <a:lnTo>
                    <a:pt x="2029968" y="113385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31000"/>
                  </a:schemeClr>
                </a:gs>
                <a:gs pos="78000">
                  <a:schemeClr val="bg1">
                    <a:alpha val="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5826252" y="5691130"/>
              <a:ext cx="2551176" cy="2240280"/>
            </a:xfrm>
            <a:custGeom>
              <a:avLst/>
              <a:gdLst>
                <a:gd name="connsiteX0" fmla="*/ 2569464 w 2724912"/>
                <a:gd name="connsiteY0" fmla="*/ 0 h 2240280"/>
                <a:gd name="connsiteX1" fmla="*/ 0 w 2724912"/>
                <a:gd name="connsiteY1" fmla="*/ 1426464 h 2240280"/>
                <a:gd name="connsiteX2" fmla="*/ 0 w 2724912"/>
                <a:gd name="connsiteY2" fmla="*/ 2240280 h 2240280"/>
                <a:gd name="connsiteX3" fmla="*/ 173736 w 2724912"/>
                <a:gd name="connsiteY3" fmla="*/ 2240280 h 2240280"/>
                <a:gd name="connsiteX4" fmla="*/ 2724912 w 2724912"/>
                <a:gd name="connsiteY4" fmla="*/ 2240280 h 2240280"/>
                <a:gd name="connsiteX5" fmla="*/ 2569464 w 2724912"/>
                <a:gd name="connsiteY5" fmla="*/ 0 h 2240280"/>
                <a:gd name="connsiteX0-1" fmla="*/ 2569464 w 2587752"/>
                <a:gd name="connsiteY0-2" fmla="*/ 0 h 2240280"/>
                <a:gd name="connsiteX1-3" fmla="*/ 0 w 2587752"/>
                <a:gd name="connsiteY1-4" fmla="*/ 1426464 h 2240280"/>
                <a:gd name="connsiteX2-5" fmla="*/ 0 w 2587752"/>
                <a:gd name="connsiteY2-6" fmla="*/ 2240280 h 2240280"/>
                <a:gd name="connsiteX3-7" fmla="*/ 173736 w 2587752"/>
                <a:gd name="connsiteY3-8" fmla="*/ 2240280 h 2240280"/>
                <a:gd name="connsiteX4-9" fmla="*/ 2587752 w 2587752"/>
                <a:gd name="connsiteY4-10" fmla="*/ 2240280 h 2240280"/>
                <a:gd name="connsiteX5-11" fmla="*/ 2569464 w 2587752"/>
                <a:gd name="connsiteY5-12" fmla="*/ 0 h 224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87752" h="2240280">
                  <a:moveTo>
                    <a:pt x="2569464" y="0"/>
                  </a:moveTo>
                  <a:lnTo>
                    <a:pt x="0" y="1426464"/>
                  </a:lnTo>
                  <a:lnTo>
                    <a:pt x="0" y="2240280"/>
                  </a:lnTo>
                  <a:lnTo>
                    <a:pt x="173736" y="2240280"/>
                  </a:lnTo>
                  <a:lnTo>
                    <a:pt x="2587752" y="2240280"/>
                  </a:lnTo>
                  <a:lnTo>
                    <a:pt x="2569464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10000"/>
                  </a:schemeClr>
                </a:gs>
                <a:gs pos="79000">
                  <a:schemeClr val="bg1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3823858" y="2824722"/>
              <a:ext cx="4538566" cy="4300325"/>
              <a:chOff x="3336546" y="894080"/>
              <a:chExt cx="5207716" cy="4934350"/>
            </a:xfrm>
          </p:grpSpPr>
          <p:sp>
            <p:nvSpPr>
              <p:cNvPr id="48" name="Shape 6"/>
              <p:cNvSpPr/>
              <p:nvPr/>
            </p:nvSpPr>
            <p:spPr>
              <a:xfrm>
                <a:off x="4868673" y="1415231"/>
                <a:ext cx="886279" cy="29096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7944"/>
                    </a:moveTo>
                    <a:lnTo>
                      <a:pt x="0" y="21600"/>
                    </a:lnTo>
                    <a:lnTo>
                      <a:pt x="0" y="3656"/>
                    </a:lnTo>
                    <a:lnTo>
                      <a:pt x="21600" y="0"/>
                    </a:lnTo>
                    <a:cubicBezTo>
                      <a:pt x="21600" y="0"/>
                      <a:pt x="21600" y="17944"/>
                      <a:pt x="21600" y="17944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49" name="Shape 7"/>
              <p:cNvSpPr/>
              <p:nvPr/>
            </p:nvSpPr>
            <p:spPr>
              <a:xfrm>
                <a:off x="3943132" y="894080"/>
                <a:ext cx="1816561" cy="1014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062" y="21600"/>
                    </a:moveTo>
                    <a:lnTo>
                      <a:pt x="0" y="10487"/>
                    </a:lnTo>
                    <a:lnTo>
                      <a:pt x="10538" y="0"/>
                    </a:lnTo>
                    <a:lnTo>
                      <a:pt x="21600" y="11113"/>
                    </a:lnTo>
                    <a:cubicBezTo>
                      <a:pt x="21600" y="11113"/>
                      <a:pt x="11062" y="21600"/>
                      <a:pt x="11062" y="2160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50" name="Shape 8"/>
              <p:cNvSpPr/>
              <p:nvPr/>
            </p:nvSpPr>
            <p:spPr>
              <a:xfrm>
                <a:off x="3945979" y="1386753"/>
                <a:ext cx="930281" cy="29390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3835"/>
                    </a:lnTo>
                    <a:lnTo>
                      <a:pt x="21600" y="21600"/>
                    </a:lnTo>
                    <a:lnTo>
                      <a:pt x="0" y="17765"/>
                    </a:lnTo>
                    <a:cubicBezTo>
                      <a:pt x="0" y="1776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51" name="Shape 9"/>
              <p:cNvSpPr/>
              <p:nvPr/>
            </p:nvSpPr>
            <p:spPr>
              <a:xfrm>
                <a:off x="5324325" y="2360708"/>
                <a:ext cx="1360325" cy="22165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225"/>
                    </a:moveTo>
                    <a:lnTo>
                      <a:pt x="0" y="21600"/>
                    </a:lnTo>
                    <a:lnTo>
                      <a:pt x="0" y="7375"/>
                    </a:lnTo>
                    <a:lnTo>
                      <a:pt x="21600" y="0"/>
                    </a:lnTo>
                    <a:cubicBezTo>
                      <a:pt x="21600" y="0"/>
                      <a:pt x="21600" y="14225"/>
                      <a:pt x="21600" y="142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52" name="Shape 10"/>
              <p:cNvSpPr/>
              <p:nvPr/>
            </p:nvSpPr>
            <p:spPr>
              <a:xfrm>
                <a:off x="4868673" y="1848100"/>
                <a:ext cx="1816561" cy="1278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8815"/>
                    </a:moveTo>
                    <a:lnTo>
                      <a:pt x="10538" y="0"/>
                    </a:lnTo>
                    <a:lnTo>
                      <a:pt x="10538" y="8944"/>
                    </a:lnTo>
                    <a:lnTo>
                      <a:pt x="0" y="17277"/>
                    </a:lnTo>
                    <a:lnTo>
                      <a:pt x="5425" y="21600"/>
                    </a:lnTo>
                    <a:cubicBezTo>
                      <a:pt x="5425" y="21600"/>
                      <a:pt x="21600" y="8815"/>
                      <a:pt x="21600" y="881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53" name="Shape 11"/>
              <p:cNvSpPr/>
              <p:nvPr/>
            </p:nvSpPr>
            <p:spPr>
              <a:xfrm>
                <a:off x="4868673" y="2861924"/>
                <a:ext cx="456236" cy="1715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3222"/>
                    </a:lnTo>
                    <a:lnTo>
                      <a:pt x="21600" y="21600"/>
                    </a:lnTo>
                    <a:lnTo>
                      <a:pt x="0" y="18378"/>
                    </a:lnTo>
                    <a:cubicBezTo>
                      <a:pt x="0" y="1837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54" name="Shape 12"/>
              <p:cNvSpPr/>
              <p:nvPr/>
            </p:nvSpPr>
            <p:spPr>
              <a:xfrm>
                <a:off x="5779976" y="1654448"/>
                <a:ext cx="1834454" cy="31834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677"/>
                    </a:moveTo>
                    <a:lnTo>
                      <a:pt x="0" y="21600"/>
                    </a:lnTo>
                    <a:lnTo>
                      <a:pt x="0" y="6923"/>
                    </a:lnTo>
                    <a:lnTo>
                      <a:pt x="21600" y="0"/>
                    </a:lnTo>
                    <a:cubicBezTo>
                      <a:pt x="21600" y="0"/>
                      <a:pt x="21600" y="14677"/>
                      <a:pt x="21600" y="14677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55" name="Shape 13"/>
              <p:cNvSpPr/>
              <p:nvPr/>
            </p:nvSpPr>
            <p:spPr>
              <a:xfrm>
                <a:off x="5324325" y="2417664"/>
                <a:ext cx="456236" cy="2419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285"/>
                    </a:lnTo>
                    <a:lnTo>
                      <a:pt x="21600" y="21600"/>
                    </a:lnTo>
                    <a:lnTo>
                      <a:pt x="0" y="19315"/>
                    </a:lnTo>
                    <a:cubicBezTo>
                      <a:pt x="0" y="193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56" name="Shape 14"/>
              <p:cNvSpPr/>
              <p:nvPr/>
            </p:nvSpPr>
            <p:spPr>
              <a:xfrm>
                <a:off x="6235627" y="2950207"/>
                <a:ext cx="2308635" cy="25357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668"/>
                    </a:moveTo>
                    <a:lnTo>
                      <a:pt x="0" y="21600"/>
                    </a:lnTo>
                    <a:lnTo>
                      <a:pt x="0" y="10932"/>
                    </a:lnTo>
                    <a:lnTo>
                      <a:pt x="21600" y="0"/>
                    </a:lnTo>
                    <a:cubicBezTo>
                      <a:pt x="21600" y="0"/>
                      <a:pt x="21600" y="10668"/>
                      <a:pt x="21600" y="1066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57" name="Shape 15"/>
              <p:cNvSpPr/>
              <p:nvPr/>
            </p:nvSpPr>
            <p:spPr>
              <a:xfrm>
                <a:off x="5773711" y="2435321"/>
                <a:ext cx="2764870" cy="18052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6244"/>
                    </a:moveTo>
                    <a:lnTo>
                      <a:pt x="14332" y="0"/>
                    </a:lnTo>
                    <a:lnTo>
                      <a:pt x="14332" y="6335"/>
                    </a:lnTo>
                    <a:lnTo>
                      <a:pt x="0" y="18538"/>
                    </a:lnTo>
                    <a:lnTo>
                      <a:pt x="3564" y="21600"/>
                    </a:lnTo>
                    <a:cubicBezTo>
                      <a:pt x="3564" y="21600"/>
                      <a:pt x="21600" y="6244"/>
                      <a:pt x="21600" y="624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58" name="Shape 16"/>
              <p:cNvSpPr/>
              <p:nvPr/>
            </p:nvSpPr>
            <p:spPr>
              <a:xfrm>
                <a:off x="5782824" y="3978270"/>
                <a:ext cx="456236" cy="1114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4962"/>
                    </a:lnTo>
                    <a:lnTo>
                      <a:pt x="21600" y="21600"/>
                    </a:lnTo>
                    <a:lnTo>
                      <a:pt x="0" y="16638"/>
                    </a:lnTo>
                    <a:cubicBezTo>
                      <a:pt x="0" y="1663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59" name="Shape 17"/>
              <p:cNvSpPr/>
              <p:nvPr/>
            </p:nvSpPr>
            <p:spPr>
              <a:xfrm>
                <a:off x="3339592" y="4144094"/>
                <a:ext cx="930281" cy="916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9304"/>
                    </a:lnTo>
                    <a:lnTo>
                      <a:pt x="21600" y="21600"/>
                    </a:lnTo>
                    <a:lnTo>
                      <a:pt x="21600" y="12296"/>
                    </a:lnTo>
                    <a:cubicBezTo>
                      <a:pt x="21600" y="1229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60" name="Shape 18"/>
              <p:cNvSpPr/>
              <p:nvPr/>
            </p:nvSpPr>
            <p:spPr>
              <a:xfrm>
                <a:off x="4264934" y="4668094"/>
                <a:ext cx="456236" cy="6513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3095"/>
                    </a:lnTo>
                    <a:lnTo>
                      <a:pt x="0" y="13113"/>
                    </a:lnTo>
                    <a:lnTo>
                      <a:pt x="21600" y="21600"/>
                    </a:lnTo>
                    <a:lnTo>
                      <a:pt x="21600" y="8487"/>
                    </a:lnTo>
                    <a:cubicBezTo>
                      <a:pt x="21600" y="848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61" name="Shape 19"/>
              <p:cNvSpPr/>
              <p:nvPr/>
            </p:nvSpPr>
            <p:spPr>
              <a:xfrm>
                <a:off x="4720587" y="4919354"/>
                <a:ext cx="456236" cy="6513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3113"/>
                    </a:lnTo>
                    <a:lnTo>
                      <a:pt x="21600" y="21600"/>
                    </a:lnTo>
                    <a:lnTo>
                      <a:pt x="21600" y="21574"/>
                    </a:lnTo>
                    <a:lnTo>
                      <a:pt x="21600" y="8487"/>
                    </a:lnTo>
                    <a:cubicBezTo>
                      <a:pt x="21600" y="848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62" name="Shape 20"/>
              <p:cNvSpPr/>
              <p:nvPr/>
            </p:nvSpPr>
            <p:spPr>
              <a:xfrm>
                <a:off x="5176238" y="5177853"/>
                <a:ext cx="456236" cy="650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3103"/>
                    </a:lnTo>
                    <a:lnTo>
                      <a:pt x="21600" y="21600"/>
                    </a:lnTo>
                    <a:lnTo>
                      <a:pt x="21600" y="8497"/>
                    </a:lnTo>
                    <a:cubicBezTo>
                      <a:pt x="21600" y="849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63" name="Shape 21"/>
              <p:cNvSpPr/>
              <p:nvPr/>
            </p:nvSpPr>
            <p:spPr>
              <a:xfrm>
                <a:off x="3336546" y="3799509"/>
                <a:ext cx="1540580" cy="867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613"/>
                    </a:moveTo>
                    <a:lnTo>
                      <a:pt x="13043" y="21600"/>
                    </a:lnTo>
                    <a:lnTo>
                      <a:pt x="21600" y="12987"/>
                    </a:lnTo>
                    <a:lnTo>
                      <a:pt x="8557" y="0"/>
                    </a:lnTo>
                    <a:cubicBezTo>
                      <a:pt x="8557" y="0"/>
                      <a:pt x="0" y="8613"/>
                      <a:pt x="0" y="8613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64" name="Shape 22"/>
              <p:cNvSpPr/>
              <p:nvPr/>
            </p:nvSpPr>
            <p:spPr>
              <a:xfrm>
                <a:off x="4264934" y="4323508"/>
                <a:ext cx="1066534" cy="6020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417"/>
                    </a:moveTo>
                    <a:lnTo>
                      <a:pt x="9240" y="21600"/>
                    </a:lnTo>
                    <a:lnTo>
                      <a:pt x="21600" y="9183"/>
                    </a:lnTo>
                    <a:lnTo>
                      <a:pt x="12360" y="0"/>
                    </a:lnTo>
                    <a:cubicBezTo>
                      <a:pt x="12360" y="0"/>
                      <a:pt x="0" y="12417"/>
                      <a:pt x="0" y="1241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65" name="Shape 23"/>
              <p:cNvSpPr/>
              <p:nvPr/>
            </p:nvSpPr>
            <p:spPr>
              <a:xfrm>
                <a:off x="4720587" y="4576964"/>
                <a:ext cx="1066534" cy="60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417"/>
                    </a:moveTo>
                    <a:lnTo>
                      <a:pt x="9240" y="21600"/>
                    </a:lnTo>
                    <a:lnTo>
                      <a:pt x="21600" y="9183"/>
                    </a:lnTo>
                    <a:lnTo>
                      <a:pt x="12360" y="0"/>
                    </a:lnTo>
                    <a:cubicBezTo>
                      <a:pt x="12360" y="0"/>
                      <a:pt x="0" y="12417"/>
                      <a:pt x="0" y="12417"/>
                    </a:cubicBezTo>
                    <a:close/>
                  </a:path>
                </a:pathLst>
              </a:custGeom>
              <a:solidFill>
                <a:schemeClr val="bg2">
                  <a:lumMod val="20000"/>
                  <a:lumOff val="80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66" name="Shape 24"/>
              <p:cNvSpPr/>
              <p:nvPr/>
            </p:nvSpPr>
            <p:spPr>
              <a:xfrm>
                <a:off x="5176238" y="4833268"/>
                <a:ext cx="1066534" cy="6020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417"/>
                    </a:moveTo>
                    <a:lnTo>
                      <a:pt x="9240" y="21600"/>
                    </a:lnTo>
                    <a:lnTo>
                      <a:pt x="21600" y="9183"/>
                    </a:lnTo>
                    <a:lnTo>
                      <a:pt x="12360" y="0"/>
                    </a:lnTo>
                    <a:cubicBezTo>
                      <a:pt x="12360" y="0"/>
                      <a:pt x="0" y="12417"/>
                      <a:pt x="0" y="1241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67" name="Shape 25"/>
              <p:cNvSpPr/>
              <p:nvPr/>
            </p:nvSpPr>
            <p:spPr>
              <a:xfrm>
                <a:off x="5631889" y="5082750"/>
                <a:ext cx="610298" cy="7407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092"/>
                    </a:moveTo>
                    <a:lnTo>
                      <a:pt x="21600" y="0"/>
                    </a:lnTo>
                    <a:lnTo>
                      <a:pt x="21600" y="11508"/>
                    </a:lnTo>
                    <a:lnTo>
                      <a:pt x="0" y="21600"/>
                    </a:lnTo>
                    <a:cubicBezTo>
                      <a:pt x="0" y="21600"/>
                      <a:pt x="0" y="10092"/>
                      <a:pt x="0" y="100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68" name="Shape 26"/>
              <p:cNvSpPr/>
              <p:nvPr/>
            </p:nvSpPr>
            <p:spPr>
              <a:xfrm>
                <a:off x="5324325" y="1407257"/>
                <a:ext cx="2290691" cy="12762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302" y="21600"/>
                    </a:moveTo>
                    <a:lnTo>
                      <a:pt x="0" y="17268"/>
                    </a:lnTo>
                    <a:lnTo>
                      <a:pt x="17298" y="0"/>
                    </a:lnTo>
                    <a:lnTo>
                      <a:pt x="21600" y="4332"/>
                    </a:lnTo>
                    <a:cubicBezTo>
                      <a:pt x="21600" y="4332"/>
                      <a:pt x="4302" y="21600"/>
                      <a:pt x="4302" y="21600"/>
                    </a:cubicBezTo>
                    <a:close/>
                  </a:path>
                </a:pathLst>
              </a:custGeom>
              <a:solidFill>
                <a:schemeClr val="bg2">
                  <a:lumMod val="20000"/>
                  <a:lumOff val="80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Layer </a:t>
            </a:r>
            <a:endParaRPr lang="en-US" sz="3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8094" y="5660985"/>
            <a:ext cx="3233395" cy="50783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first . Creepiest god air fish land.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Darkness.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saying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fruitful.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5950" y="4061610"/>
            <a:ext cx="1379044" cy="92333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900" dirty="0">
                <a:latin typeface="Montserrat" charset="0"/>
                <a:ea typeface="Montserrat" charset="0"/>
                <a:cs typeface="Montserrat" charset="0"/>
              </a:rPr>
              <a:t>fruitful were hath waters divided fill may days air bring is Signs </a:t>
            </a: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first.</a:t>
            </a:r>
            <a:endParaRPr lang="en-US" sz="9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95268" y="3395823"/>
            <a:ext cx="13884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36%</a:t>
            </a:r>
            <a:endParaRPr lang="en-US" sz="35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15341" y="2343806"/>
            <a:ext cx="1340127" cy="764325"/>
            <a:chOff x="9954853" y="273164"/>
            <a:chExt cx="1666783" cy="950629"/>
          </a:xfrm>
        </p:grpSpPr>
        <p:grpSp>
          <p:nvGrpSpPr>
            <p:cNvPr id="8" name="Group 7"/>
            <p:cNvGrpSpPr/>
            <p:nvPr/>
          </p:nvGrpSpPr>
          <p:grpSpPr>
            <a:xfrm>
              <a:off x="9954853" y="273164"/>
              <a:ext cx="1666783" cy="950629"/>
              <a:chOff x="9954853" y="273164"/>
              <a:chExt cx="1666783" cy="950629"/>
            </a:xfrm>
          </p:grpSpPr>
          <p:sp>
            <p:nvSpPr>
              <p:cNvPr id="119" name="Shape 6"/>
              <p:cNvSpPr/>
              <p:nvPr/>
            </p:nvSpPr>
            <p:spPr>
              <a:xfrm>
                <a:off x="9970298" y="288609"/>
                <a:ext cx="1612748" cy="9198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046" y="5184"/>
                    </a:moveTo>
                    <a:lnTo>
                      <a:pt x="14418" y="11582"/>
                    </a:lnTo>
                    <a:lnTo>
                      <a:pt x="3239" y="16363"/>
                    </a:lnTo>
                    <a:cubicBezTo>
                      <a:pt x="3239" y="16363"/>
                      <a:pt x="5046" y="5184"/>
                      <a:pt x="5046" y="5184"/>
                    </a:cubicBezTo>
                    <a:close/>
                    <a:moveTo>
                      <a:pt x="3491" y="0"/>
                    </a:moveTo>
                    <a:lnTo>
                      <a:pt x="0" y="21600"/>
                    </a:lnTo>
                    <a:lnTo>
                      <a:pt x="21600" y="12363"/>
                    </a:lnTo>
                    <a:cubicBezTo>
                      <a:pt x="21600" y="12363"/>
                      <a:pt x="3491" y="0"/>
                      <a:pt x="3491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20" name="Shape 7"/>
              <p:cNvSpPr/>
              <p:nvPr/>
            </p:nvSpPr>
            <p:spPr>
              <a:xfrm>
                <a:off x="9954853" y="273164"/>
                <a:ext cx="1666783" cy="950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191" y="5704"/>
                    </a:moveTo>
                    <a:lnTo>
                      <a:pt x="3555" y="15820"/>
                    </a:lnTo>
                    <a:lnTo>
                      <a:pt x="13672" y="11494"/>
                    </a:lnTo>
                    <a:cubicBezTo>
                      <a:pt x="13672" y="11494"/>
                      <a:pt x="5191" y="5704"/>
                      <a:pt x="5191" y="5704"/>
                    </a:cubicBezTo>
                    <a:close/>
                    <a:moveTo>
                      <a:pt x="3134" y="16533"/>
                    </a:moveTo>
                    <a:lnTo>
                      <a:pt x="4995" y="5016"/>
                    </a:lnTo>
                    <a:lnTo>
                      <a:pt x="14651" y="11608"/>
                    </a:lnTo>
                    <a:cubicBezTo>
                      <a:pt x="14651" y="11608"/>
                      <a:pt x="3134" y="16533"/>
                      <a:pt x="3134" y="16533"/>
                    </a:cubicBezTo>
                    <a:close/>
                    <a:moveTo>
                      <a:pt x="3686" y="688"/>
                    </a:moveTo>
                    <a:lnTo>
                      <a:pt x="422" y="20888"/>
                    </a:lnTo>
                    <a:lnTo>
                      <a:pt x="20621" y="12250"/>
                    </a:lnTo>
                    <a:cubicBezTo>
                      <a:pt x="20621" y="12250"/>
                      <a:pt x="3686" y="688"/>
                      <a:pt x="3686" y="688"/>
                    </a:cubicBezTo>
                    <a:close/>
                    <a:moveTo>
                      <a:pt x="0" y="21600"/>
                    </a:moveTo>
                    <a:lnTo>
                      <a:pt x="3491" y="0"/>
                    </a:lnTo>
                    <a:lnTo>
                      <a:pt x="21600" y="12363"/>
                    </a:lnTo>
                    <a:cubicBezTo>
                      <a:pt x="21600" y="12363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777493">
              <a:off x="10230288" y="417579"/>
              <a:ext cx="1265944" cy="750934"/>
              <a:chOff x="11334113" y="1294232"/>
              <a:chExt cx="505083" cy="299605"/>
            </a:xfrm>
          </p:grpSpPr>
          <p:sp>
            <p:nvSpPr>
              <p:cNvPr id="140" name="Shape 27"/>
              <p:cNvSpPr/>
              <p:nvPr/>
            </p:nvSpPr>
            <p:spPr>
              <a:xfrm>
                <a:off x="11334113" y="1294232"/>
                <a:ext cx="251957" cy="272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909" y="4296"/>
                    </a:moveTo>
                    <a:cubicBezTo>
                      <a:pt x="4412" y="7727"/>
                      <a:pt x="25" y="14188"/>
                      <a:pt x="0" y="21600"/>
                    </a:cubicBezTo>
                    <a:lnTo>
                      <a:pt x="21600" y="21600"/>
                    </a:lnTo>
                    <a:lnTo>
                      <a:pt x="21600" y="13501"/>
                    </a:lnTo>
                    <a:lnTo>
                      <a:pt x="21600" y="1680"/>
                    </a:lnTo>
                    <a:lnTo>
                      <a:pt x="21600" y="0"/>
                    </a:lnTo>
                    <a:cubicBezTo>
                      <a:pt x="17381" y="0"/>
                      <a:pt x="13581" y="1653"/>
                      <a:pt x="10909" y="4296"/>
                    </a:cubicBezTo>
                    <a:close/>
                  </a:path>
                </a:pathLst>
              </a:custGeom>
              <a:solidFill>
                <a:srgbClr val="FCE169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41" name="Shape 28"/>
              <p:cNvSpPr/>
              <p:nvPr/>
            </p:nvSpPr>
            <p:spPr>
              <a:xfrm>
                <a:off x="11586376" y="1294232"/>
                <a:ext cx="251957" cy="272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91" y="4296"/>
                    </a:moveTo>
                    <a:cubicBezTo>
                      <a:pt x="17188" y="7727"/>
                      <a:pt x="21575" y="14188"/>
                      <a:pt x="21600" y="21600"/>
                    </a:cubicBezTo>
                    <a:lnTo>
                      <a:pt x="0" y="21600"/>
                    </a:lnTo>
                    <a:lnTo>
                      <a:pt x="0" y="13501"/>
                    </a:lnTo>
                    <a:lnTo>
                      <a:pt x="0" y="1680"/>
                    </a:lnTo>
                    <a:lnTo>
                      <a:pt x="0" y="0"/>
                    </a:lnTo>
                    <a:cubicBezTo>
                      <a:pt x="4219" y="0"/>
                      <a:pt x="8019" y="1653"/>
                      <a:pt x="10691" y="4296"/>
                    </a:cubicBezTo>
                    <a:close/>
                  </a:path>
                </a:pathLst>
              </a:custGeom>
              <a:solidFill>
                <a:srgbClr val="F7C210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42" name="Shape 29"/>
              <p:cNvSpPr/>
              <p:nvPr/>
            </p:nvSpPr>
            <p:spPr>
              <a:xfrm>
                <a:off x="11334113" y="1294232"/>
                <a:ext cx="251957" cy="272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909" y="4296"/>
                    </a:moveTo>
                    <a:cubicBezTo>
                      <a:pt x="4412" y="7727"/>
                      <a:pt x="25" y="14188"/>
                      <a:pt x="0" y="21600"/>
                    </a:cubicBezTo>
                    <a:lnTo>
                      <a:pt x="21600" y="21600"/>
                    </a:lnTo>
                    <a:lnTo>
                      <a:pt x="21600" y="13501"/>
                    </a:lnTo>
                    <a:lnTo>
                      <a:pt x="21600" y="1680"/>
                    </a:lnTo>
                    <a:lnTo>
                      <a:pt x="21600" y="0"/>
                    </a:lnTo>
                    <a:cubicBezTo>
                      <a:pt x="17381" y="0"/>
                      <a:pt x="13581" y="1653"/>
                      <a:pt x="10909" y="429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43" name="Shape 30"/>
              <p:cNvSpPr/>
              <p:nvPr/>
            </p:nvSpPr>
            <p:spPr>
              <a:xfrm>
                <a:off x="11586376" y="1294232"/>
                <a:ext cx="251957" cy="272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91" y="4296"/>
                    </a:moveTo>
                    <a:cubicBezTo>
                      <a:pt x="17188" y="7727"/>
                      <a:pt x="21575" y="14188"/>
                      <a:pt x="21600" y="21600"/>
                    </a:cubicBezTo>
                    <a:lnTo>
                      <a:pt x="0" y="21600"/>
                    </a:lnTo>
                    <a:lnTo>
                      <a:pt x="0" y="13501"/>
                    </a:lnTo>
                    <a:lnTo>
                      <a:pt x="0" y="1680"/>
                    </a:lnTo>
                    <a:lnTo>
                      <a:pt x="0" y="0"/>
                    </a:lnTo>
                    <a:cubicBezTo>
                      <a:pt x="4219" y="0"/>
                      <a:pt x="8019" y="1653"/>
                      <a:pt x="10691" y="429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44" name="Shape 31"/>
              <p:cNvSpPr/>
              <p:nvPr/>
            </p:nvSpPr>
            <p:spPr>
              <a:xfrm>
                <a:off x="11334158" y="1556791"/>
                <a:ext cx="505038" cy="19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47" name="Shape 34"/>
              <p:cNvSpPr/>
              <p:nvPr/>
            </p:nvSpPr>
            <p:spPr>
              <a:xfrm>
                <a:off x="11334158" y="1574809"/>
                <a:ext cx="505038" cy="190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cubicBezTo>
                      <a:pt x="21600" y="2160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070191" y="2159009"/>
            <a:ext cx="1035275" cy="1227732"/>
            <a:chOff x="2760044" y="1520603"/>
            <a:chExt cx="834244" cy="989329"/>
          </a:xfrm>
        </p:grpSpPr>
        <p:grpSp>
          <p:nvGrpSpPr>
            <p:cNvPr id="151" name="Group 150"/>
            <p:cNvGrpSpPr/>
            <p:nvPr/>
          </p:nvGrpSpPr>
          <p:grpSpPr>
            <a:xfrm>
              <a:off x="2874779" y="1520603"/>
              <a:ext cx="654706" cy="741278"/>
              <a:chOff x="2197689" y="5658698"/>
              <a:chExt cx="654706" cy="741278"/>
            </a:xfrm>
          </p:grpSpPr>
          <p:sp>
            <p:nvSpPr>
              <p:cNvPr id="161" name="Shape 15"/>
              <p:cNvSpPr/>
              <p:nvPr/>
            </p:nvSpPr>
            <p:spPr>
              <a:xfrm>
                <a:off x="2235340" y="5917554"/>
                <a:ext cx="41739" cy="212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62" name="Shape 29"/>
              <p:cNvSpPr/>
              <p:nvPr/>
            </p:nvSpPr>
            <p:spPr>
              <a:xfrm>
                <a:off x="2197689" y="5658698"/>
                <a:ext cx="654706" cy="7412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4" h="21329" extrusionOk="0">
                    <a:moveTo>
                      <a:pt x="1121" y="3116"/>
                    </a:moveTo>
                    <a:lnTo>
                      <a:pt x="15042" y="39"/>
                    </a:lnTo>
                    <a:cubicBezTo>
                      <a:pt x="15831" y="-135"/>
                      <a:pt x="16638" y="294"/>
                      <a:pt x="16835" y="992"/>
                    </a:cubicBezTo>
                    <a:lnTo>
                      <a:pt x="21250" y="16628"/>
                    </a:lnTo>
                    <a:cubicBezTo>
                      <a:pt x="21447" y="17326"/>
                      <a:pt x="20963" y="18040"/>
                      <a:pt x="20173" y="18214"/>
                    </a:cubicBezTo>
                    <a:lnTo>
                      <a:pt x="6253" y="21290"/>
                    </a:lnTo>
                    <a:cubicBezTo>
                      <a:pt x="5463" y="21465"/>
                      <a:pt x="4656" y="21036"/>
                      <a:pt x="4459" y="20338"/>
                    </a:cubicBezTo>
                    <a:lnTo>
                      <a:pt x="44" y="4702"/>
                    </a:lnTo>
                    <a:cubicBezTo>
                      <a:pt x="-153" y="4004"/>
                      <a:pt x="331" y="3290"/>
                      <a:pt x="1121" y="3116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63" name="Shape 31"/>
              <p:cNvSpPr/>
              <p:nvPr/>
            </p:nvSpPr>
            <p:spPr>
              <a:xfrm>
                <a:off x="2677749" y="6049335"/>
                <a:ext cx="114998" cy="116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08" h="20818" extrusionOk="0">
                    <a:moveTo>
                      <a:pt x="2900" y="2688"/>
                    </a:moveTo>
                    <a:lnTo>
                      <a:pt x="13346" y="112"/>
                    </a:lnTo>
                    <a:cubicBezTo>
                      <a:pt x="15391" y="-391"/>
                      <a:pt x="17479" y="846"/>
                      <a:pt x="17989" y="2864"/>
                    </a:cubicBezTo>
                    <a:lnTo>
                      <a:pt x="20694" y="13548"/>
                    </a:lnTo>
                    <a:cubicBezTo>
                      <a:pt x="21204" y="15564"/>
                      <a:pt x="19951" y="17627"/>
                      <a:pt x="17908" y="18130"/>
                    </a:cubicBezTo>
                    <a:lnTo>
                      <a:pt x="7462" y="20706"/>
                    </a:lnTo>
                    <a:cubicBezTo>
                      <a:pt x="5417" y="21209"/>
                      <a:pt x="3329" y="19972"/>
                      <a:pt x="2819" y="17954"/>
                    </a:cubicBezTo>
                    <a:lnTo>
                      <a:pt x="114" y="7270"/>
                    </a:lnTo>
                    <a:cubicBezTo>
                      <a:pt x="-396" y="5254"/>
                      <a:pt x="857" y="3191"/>
                      <a:pt x="2900" y="2688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64" name="Freeform 163"/>
              <p:cNvSpPr/>
              <p:nvPr/>
            </p:nvSpPr>
            <p:spPr>
              <a:xfrm>
                <a:off x="2232985" y="5696350"/>
                <a:ext cx="531535" cy="671941"/>
              </a:xfrm>
              <a:custGeom>
                <a:avLst/>
                <a:gdLst>
                  <a:gd name="connsiteX0" fmla="*/ 191432 w 531535"/>
                  <a:gd name="connsiteY0" fmla="*/ 555990 h 671941"/>
                  <a:gd name="connsiteX1" fmla="*/ 217089 w 531535"/>
                  <a:gd name="connsiteY1" fmla="*/ 571402 h 671941"/>
                  <a:gd name="connsiteX2" fmla="*/ 232030 w 531535"/>
                  <a:gd name="connsiteY2" fmla="*/ 631235 h 671941"/>
                  <a:gd name="connsiteX3" fmla="*/ 216631 w 531535"/>
                  <a:gd name="connsiteY3" fmla="*/ 656895 h 671941"/>
                  <a:gd name="connsiteX4" fmla="*/ 158898 w 531535"/>
                  <a:gd name="connsiteY4" fmla="*/ 671309 h 671941"/>
                  <a:gd name="connsiteX5" fmla="*/ 133251 w 531535"/>
                  <a:gd name="connsiteY5" fmla="*/ 655909 h 671941"/>
                  <a:gd name="connsiteX6" fmla="*/ 118300 w 531535"/>
                  <a:gd name="connsiteY6" fmla="*/ 596077 h 671941"/>
                  <a:gd name="connsiteX7" fmla="*/ 133699 w 531535"/>
                  <a:gd name="connsiteY7" fmla="*/ 570417 h 671941"/>
                  <a:gd name="connsiteX8" fmla="*/ 309085 w 531535"/>
                  <a:gd name="connsiteY8" fmla="*/ 527758 h 671941"/>
                  <a:gd name="connsiteX9" fmla="*/ 334746 w 531535"/>
                  <a:gd name="connsiteY9" fmla="*/ 543158 h 671941"/>
                  <a:gd name="connsiteX10" fmla="*/ 349696 w 531535"/>
                  <a:gd name="connsiteY10" fmla="*/ 602990 h 671941"/>
                  <a:gd name="connsiteX11" fmla="*/ 334298 w 531535"/>
                  <a:gd name="connsiteY11" fmla="*/ 628650 h 671941"/>
                  <a:gd name="connsiteX12" fmla="*/ 276555 w 531535"/>
                  <a:gd name="connsiteY12" fmla="*/ 643076 h 671941"/>
                  <a:gd name="connsiteX13" fmla="*/ 250900 w 531535"/>
                  <a:gd name="connsiteY13" fmla="*/ 627664 h 671941"/>
                  <a:gd name="connsiteX14" fmla="*/ 235956 w 531535"/>
                  <a:gd name="connsiteY14" fmla="*/ 567833 h 671941"/>
                  <a:gd name="connsiteX15" fmla="*/ 251353 w 531535"/>
                  <a:gd name="connsiteY15" fmla="*/ 542173 h 671941"/>
                  <a:gd name="connsiteX16" fmla="*/ 429100 w 531535"/>
                  <a:gd name="connsiteY16" fmla="*/ 497165 h 671941"/>
                  <a:gd name="connsiteX17" fmla="*/ 454760 w 531535"/>
                  <a:gd name="connsiteY17" fmla="*/ 512566 h 671941"/>
                  <a:gd name="connsiteX18" fmla="*/ 469710 w 531535"/>
                  <a:gd name="connsiteY18" fmla="*/ 572398 h 671941"/>
                  <a:gd name="connsiteX19" fmla="*/ 454313 w 531535"/>
                  <a:gd name="connsiteY19" fmla="*/ 598064 h 671941"/>
                  <a:gd name="connsiteX20" fmla="*/ 396581 w 531535"/>
                  <a:gd name="connsiteY20" fmla="*/ 612484 h 671941"/>
                  <a:gd name="connsiteX21" fmla="*/ 370921 w 531535"/>
                  <a:gd name="connsiteY21" fmla="*/ 597084 h 671941"/>
                  <a:gd name="connsiteX22" fmla="*/ 355971 w 531535"/>
                  <a:gd name="connsiteY22" fmla="*/ 537240 h 671941"/>
                  <a:gd name="connsiteX23" fmla="*/ 371368 w 531535"/>
                  <a:gd name="connsiteY23" fmla="*/ 511591 h 671941"/>
                  <a:gd name="connsiteX24" fmla="*/ 163192 w 531535"/>
                  <a:gd name="connsiteY24" fmla="*/ 443041 h 671941"/>
                  <a:gd name="connsiteX25" fmla="*/ 188856 w 531535"/>
                  <a:gd name="connsiteY25" fmla="*/ 458441 h 671941"/>
                  <a:gd name="connsiteX26" fmla="*/ 203796 w 531535"/>
                  <a:gd name="connsiteY26" fmla="*/ 518273 h 671941"/>
                  <a:gd name="connsiteX27" fmla="*/ 188397 w 531535"/>
                  <a:gd name="connsiteY27" fmla="*/ 543933 h 671941"/>
                  <a:gd name="connsiteX28" fmla="*/ 130664 w 531535"/>
                  <a:gd name="connsiteY28" fmla="*/ 558359 h 671941"/>
                  <a:gd name="connsiteX29" fmla="*/ 105006 w 531535"/>
                  <a:gd name="connsiteY29" fmla="*/ 542947 h 671941"/>
                  <a:gd name="connsiteX30" fmla="*/ 90055 w 531535"/>
                  <a:gd name="connsiteY30" fmla="*/ 483115 h 671941"/>
                  <a:gd name="connsiteX31" fmla="*/ 105454 w 531535"/>
                  <a:gd name="connsiteY31" fmla="*/ 457455 h 671941"/>
                  <a:gd name="connsiteX32" fmla="*/ 280860 w 531535"/>
                  <a:gd name="connsiteY32" fmla="*/ 412449 h 671941"/>
                  <a:gd name="connsiteX33" fmla="*/ 306518 w 531535"/>
                  <a:gd name="connsiteY33" fmla="*/ 427849 h 671941"/>
                  <a:gd name="connsiteX34" fmla="*/ 321469 w 531535"/>
                  <a:gd name="connsiteY34" fmla="*/ 487692 h 671941"/>
                  <a:gd name="connsiteX35" fmla="*/ 306059 w 531535"/>
                  <a:gd name="connsiteY35" fmla="*/ 513347 h 671941"/>
                  <a:gd name="connsiteX36" fmla="*/ 248326 w 531535"/>
                  <a:gd name="connsiteY36" fmla="*/ 527767 h 671941"/>
                  <a:gd name="connsiteX37" fmla="*/ 222668 w 531535"/>
                  <a:gd name="connsiteY37" fmla="*/ 512367 h 671941"/>
                  <a:gd name="connsiteX38" fmla="*/ 207717 w 531535"/>
                  <a:gd name="connsiteY38" fmla="*/ 452523 h 671941"/>
                  <a:gd name="connsiteX39" fmla="*/ 223127 w 531535"/>
                  <a:gd name="connsiteY39" fmla="*/ 426875 h 671941"/>
                  <a:gd name="connsiteX40" fmla="*/ 398514 w 531535"/>
                  <a:gd name="connsiteY40" fmla="*/ 381851 h 671941"/>
                  <a:gd name="connsiteX41" fmla="*/ 424170 w 531535"/>
                  <a:gd name="connsiteY41" fmla="*/ 397250 h 671941"/>
                  <a:gd name="connsiteX42" fmla="*/ 439121 w 531535"/>
                  <a:gd name="connsiteY42" fmla="*/ 457094 h 671941"/>
                  <a:gd name="connsiteX43" fmla="*/ 423712 w 531535"/>
                  <a:gd name="connsiteY43" fmla="*/ 482752 h 671941"/>
                  <a:gd name="connsiteX44" fmla="*/ 365981 w 531535"/>
                  <a:gd name="connsiteY44" fmla="*/ 497172 h 671941"/>
                  <a:gd name="connsiteX45" fmla="*/ 340324 w 531535"/>
                  <a:gd name="connsiteY45" fmla="*/ 481772 h 671941"/>
                  <a:gd name="connsiteX46" fmla="*/ 325384 w 531535"/>
                  <a:gd name="connsiteY46" fmla="*/ 421939 h 671941"/>
                  <a:gd name="connsiteX47" fmla="*/ 340783 w 531535"/>
                  <a:gd name="connsiteY47" fmla="*/ 396276 h 671941"/>
                  <a:gd name="connsiteX48" fmla="*/ 398514 w 531535"/>
                  <a:gd name="connsiteY48" fmla="*/ 381851 h 671941"/>
                  <a:gd name="connsiteX49" fmla="*/ 132600 w 531535"/>
                  <a:gd name="connsiteY49" fmla="*/ 327726 h 671941"/>
                  <a:gd name="connsiteX50" fmla="*/ 158258 w 531535"/>
                  <a:gd name="connsiteY50" fmla="*/ 343125 h 671941"/>
                  <a:gd name="connsiteX51" fmla="*/ 173209 w 531535"/>
                  <a:gd name="connsiteY51" fmla="*/ 402970 h 671941"/>
                  <a:gd name="connsiteX52" fmla="*/ 157799 w 531535"/>
                  <a:gd name="connsiteY52" fmla="*/ 428628 h 671941"/>
                  <a:gd name="connsiteX53" fmla="*/ 100067 w 531535"/>
                  <a:gd name="connsiteY53" fmla="*/ 443053 h 671941"/>
                  <a:gd name="connsiteX54" fmla="*/ 74409 w 531535"/>
                  <a:gd name="connsiteY54" fmla="*/ 427648 h 671941"/>
                  <a:gd name="connsiteX55" fmla="*/ 59469 w 531535"/>
                  <a:gd name="connsiteY55" fmla="*/ 367814 h 671941"/>
                  <a:gd name="connsiteX56" fmla="*/ 74868 w 531535"/>
                  <a:gd name="connsiteY56" fmla="*/ 342151 h 671941"/>
                  <a:gd name="connsiteX57" fmla="*/ 252606 w 531535"/>
                  <a:gd name="connsiteY57" fmla="*/ 297134 h 671941"/>
                  <a:gd name="connsiteX58" fmla="*/ 278266 w 531535"/>
                  <a:gd name="connsiteY58" fmla="*/ 312535 h 671941"/>
                  <a:gd name="connsiteX59" fmla="*/ 293216 w 531535"/>
                  <a:gd name="connsiteY59" fmla="*/ 372378 h 671941"/>
                  <a:gd name="connsiteX60" fmla="*/ 277819 w 531535"/>
                  <a:gd name="connsiteY60" fmla="*/ 398038 h 671941"/>
                  <a:gd name="connsiteX61" fmla="*/ 220077 w 531535"/>
                  <a:gd name="connsiteY61" fmla="*/ 412465 h 671941"/>
                  <a:gd name="connsiteX62" fmla="*/ 194427 w 531535"/>
                  <a:gd name="connsiteY62" fmla="*/ 397053 h 671941"/>
                  <a:gd name="connsiteX63" fmla="*/ 179478 w 531535"/>
                  <a:gd name="connsiteY63" fmla="*/ 337220 h 671941"/>
                  <a:gd name="connsiteX64" fmla="*/ 194875 w 531535"/>
                  <a:gd name="connsiteY64" fmla="*/ 311560 h 671941"/>
                  <a:gd name="connsiteX65" fmla="*/ 370280 w 531535"/>
                  <a:gd name="connsiteY65" fmla="*/ 266542 h 671941"/>
                  <a:gd name="connsiteX66" fmla="*/ 395937 w 531535"/>
                  <a:gd name="connsiteY66" fmla="*/ 281942 h 671941"/>
                  <a:gd name="connsiteX67" fmla="*/ 410877 w 531535"/>
                  <a:gd name="connsiteY67" fmla="*/ 341786 h 671941"/>
                  <a:gd name="connsiteX68" fmla="*/ 395478 w 531535"/>
                  <a:gd name="connsiteY68" fmla="*/ 367446 h 671941"/>
                  <a:gd name="connsiteX69" fmla="*/ 337742 w 531535"/>
                  <a:gd name="connsiteY69" fmla="*/ 381872 h 671941"/>
                  <a:gd name="connsiteX70" fmla="*/ 312091 w 531535"/>
                  <a:gd name="connsiteY70" fmla="*/ 366471 h 671941"/>
                  <a:gd name="connsiteX71" fmla="*/ 297140 w 531535"/>
                  <a:gd name="connsiteY71" fmla="*/ 306628 h 671941"/>
                  <a:gd name="connsiteX72" fmla="*/ 312538 w 531535"/>
                  <a:gd name="connsiteY72" fmla="*/ 280968 h 671941"/>
                  <a:gd name="connsiteX73" fmla="*/ 490298 w 531535"/>
                  <a:gd name="connsiteY73" fmla="*/ 238303 h 671941"/>
                  <a:gd name="connsiteX74" fmla="*/ 515956 w 531535"/>
                  <a:gd name="connsiteY74" fmla="*/ 253708 h 671941"/>
                  <a:gd name="connsiteX75" fmla="*/ 530908 w 531535"/>
                  <a:gd name="connsiteY75" fmla="*/ 313542 h 671941"/>
                  <a:gd name="connsiteX76" fmla="*/ 515497 w 531535"/>
                  <a:gd name="connsiteY76" fmla="*/ 339206 h 671941"/>
                  <a:gd name="connsiteX77" fmla="*/ 457770 w 531535"/>
                  <a:gd name="connsiteY77" fmla="*/ 353631 h 671941"/>
                  <a:gd name="connsiteX78" fmla="*/ 432107 w 531535"/>
                  <a:gd name="connsiteY78" fmla="*/ 338226 h 671941"/>
                  <a:gd name="connsiteX79" fmla="*/ 417155 w 531535"/>
                  <a:gd name="connsiteY79" fmla="*/ 278386 h 671941"/>
                  <a:gd name="connsiteX80" fmla="*/ 432565 w 531535"/>
                  <a:gd name="connsiteY80" fmla="*/ 252728 h 671941"/>
                  <a:gd name="connsiteX81" fmla="*/ 104367 w 531535"/>
                  <a:gd name="connsiteY81" fmla="*/ 212418 h 671941"/>
                  <a:gd name="connsiteX82" fmla="*/ 130025 w 531535"/>
                  <a:gd name="connsiteY82" fmla="*/ 227819 h 671941"/>
                  <a:gd name="connsiteX83" fmla="*/ 144965 w 531535"/>
                  <a:gd name="connsiteY83" fmla="*/ 287662 h 671941"/>
                  <a:gd name="connsiteX84" fmla="*/ 129566 w 531535"/>
                  <a:gd name="connsiteY84" fmla="*/ 313322 h 671941"/>
                  <a:gd name="connsiteX85" fmla="*/ 71833 w 531535"/>
                  <a:gd name="connsiteY85" fmla="*/ 327749 h 671941"/>
                  <a:gd name="connsiteX86" fmla="*/ 46175 w 531535"/>
                  <a:gd name="connsiteY86" fmla="*/ 312348 h 671941"/>
                  <a:gd name="connsiteX87" fmla="*/ 31224 w 531535"/>
                  <a:gd name="connsiteY87" fmla="*/ 252504 h 671941"/>
                  <a:gd name="connsiteX88" fmla="*/ 46623 w 531535"/>
                  <a:gd name="connsiteY88" fmla="*/ 226844 h 671941"/>
                  <a:gd name="connsiteX89" fmla="*/ 222023 w 531535"/>
                  <a:gd name="connsiteY89" fmla="*/ 181826 h 671941"/>
                  <a:gd name="connsiteX90" fmla="*/ 247681 w 531535"/>
                  <a:gd name="connsiteY90" fmla="*/ 197226 h 671941"/>
                  <a:gd name="connsiteX91" fmla="*/ 262632 w 531535"/>
                  <a:gd name="connsiteY91" fmla="*/ 257069 h 671941"/>
                  <a:gd name="connsiteX92" fmla="*/ 247222 w 531535"/>
                  <a:gd name="connsiteY92" fmla="*/ 282729 h 671941"/>
                  <a:gd name="connsiteX93" fmla="*/ 189490 w 531535"/>
                  <a:gd name="connsiteY93" fmla="*/ 297155 h 671941"/>
                  <a:gd name="connsiteX94" fmla="*/ 163832 w 531535"/>
                  <a:gd name="connsiteY94" fmla="*/ 281754 h 671941"/>
                  <a:gd name="connsiteX95" fmla="*/ 148892 w 531535"/>
                  <a:gd name="connsiteY95" fmla="*/ 221912 h 671941"/>
                  <a:gd name="connsiteX96" fmla="*/ 164280 w 531535"/>
                  <a:gd name="connsiteY96" fmla="*/ 196252 h 671941"/>
                  <a:gd name="connsiteX97" fmla="*/ 342030 w 531535"/>
                  <a:gd name="connsiteY97" fmla="*/ 153587 h 671941"/>
                  <a:gd name="connsiteX98" fmla="*/ 367691 w 531535"/>
                  <a:gd name="connsiteY98" fmla="*/ 168986 h 671941"/>
                  <a:gd name="connsiteX99" fmla="*/ 382641 w 531535"/>
                  <a:gd name="connsiteY99" fmla="*/ 228820 h 671941"/>
                  <a:gd name="connsiteX100" fmla="*/ 367244 w 531535"/>
                  <a:gd name="connsiteY100" fmla="*/ 254484 h 671941"/>
                  <a:gd name="connsiteX101" fmla="*/ 309500 w 531535"/>
                  <a:gd name="connsiteY101" fmla="*/ 268909 h 671941"/>
                  <a:gd name="connsiteX102" fmla="*/ 283840 w 531535"/>
                  <a:gd name="connsiteY102" fmla="*/ 253504 h 671941"/>
                  <a:gd name="connsiteX103" fmla="*/ 268901 w 531535"/>
                  <a:gd name="connsiteY103" fmla="*/ 193664 h 671941"/>
                  <a:gd name="connsiteX104" fmla="*/ 284298 w 531535"/>
                  <a:gd name="connsiteY104" fmla="*/ 168001 h 671941"/>
                  <a:gd name="connsiteX105" fmla="*/ 459703 w 531535"/>
                  <a:gd name="connsiteY105" fmla="*/ 122995 h 671941"/>
                  <a:gd name="connsiteX106" fmla="*/ 485352 w 531535"/>
                  <a:gd name="connsiteY106" fmla="*/ 138401 h 671941"/>
                  <a:gd name="connsiteX107" fmla="*/ 500302 w 531535"/>
                  <a:gd name="connsiteY107" fmla="*/ 198245 h 671941"/>
                  <a:gd name="connsiteX108" fmla="*/ 484905 w 531535"/>
                  <a:gd name="connsiteY108" fmla="*/ 223905 h 671941"/>
                  <a:gd name="connsiteX109" fmla="*/ 427173 w 531535"/>
                  <a:gd name="connsiteY109" fmla="*/ 238320 h 671941"/>
                  <a:gd name="connsiteX110" fmla="*/ 401513 w 531535"/>
                  <a:gd name="connsiteY110" fmla="*/ 222919 h 671941"/>
                  <a:gd name="connsiteX111" fmla="*/ 386563 w 531535"/>
                  <a:gd name="connsiteY111" fmla="*/ 163081 h 671941"/>
                  <a:gd name="connsiteX112" fmla="*/ 401960 w 531535"/>
                  <a:gd name="connsiteY112" fmla="*/ 137415 h 671941"/>
                  <a:gd name="connsiteX113" fmla="*/ 427557 w 531535"/>
                  <a:gd name="connsiteY113" fmla="*/ 677 h 671941"/>
                  <a:gd name="connsiteX114" fmla="*/ 455346 w 531535"/>
                  <a:gd name="connsiteY114" fmla="*/ 17360 h 671941"/>
                  <a:gd name="connsiteX115" fmla="*/ 470960 w 531535"/>
                  <a:gd name="connsiteY115" fmla="*/ 79861 h 671941"/>
                  <a:gd name="connsiteX116" fmla="*/ 454287 w 531535"/>
                  <a:gd name="connsiteY116" fmla="*/ 107629 h 671941"/>
                  <a:gd name="connsiteX117" fmla="*/ 44068 w 531535"/>
                  <a:gd name="connsiteY117" fmla="*/ 210101 h 671941"/>
                  <a:gd name="connsiteX118" fmla="*/ 16278 w 531535"/>
                  <a:gd name="connsiteY118" fmla="*/ 193428 h 671941"/>
                  <a:gd name="connsiteX119" fmla="*/ 686 w 531535"/>
                  <a:gd name="connsiteY119" fmla="*/ 130927 h 671941"/>
                  <a:gd name="connsiteX120" fmla="*/ 17359 w 531535"/>
                  <a:gd name="connsiteY120" fmla="*/ 103159 h 67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1535" h="671941">
                    <a:moveTo>
                      <a:pt x="191432" y="555990"/>
                    </a:moveTo>
                    <a:cubicBezTo>
                      <a:pt x="202718" y="553174"/>
                      <a:pt x="214271" y="560101"/>
                      <a:pt x="217089" y="571402"/>
                    </a:cubicBezTo>
                    <a:cubicBezTo>
                      <a:pt x="217089" y="571402"/>
                      <a:pt x="232030" y="631235"/>
                      <a:pt x="232030" y="631235"/>
                    </a:cubicBezTo>
                    <a:cubicBezTo>
                      <a:pt x="234860" y="642524"/>
                      <a:pt x="227934" y="654078"/>
                      <a:pt x="216631" y="656895"/>
                    </a:cubicBezTo>
                    <a:lnTo>
                      <a:pt x="158898" y="671309"/>
                    </a:lnTo>
                    <a:cubicBezTo>
                      <a:pt x="147605" y="674138"/>
                      <a:pt x="136064" y="667199"/>
                      <a:pt x="133251" y="655909"/>
                    </a:cubicBezTo>
                    <a:lnTo>
                      <a:pt x="118300" y="596077"/>
                    </a:lnTo>
                    <a:cubicBezTo>
                      <a:pt x="115470" y="584787"/>
                      <a:pt x="122406" y="573233"/>
                      <a:pt x="133699" y="570417"/>
                    </a:cubicBezTo>
                    <a:close/>
                    <a:moveTo>
                      <a:pt x="309085" y="527758"/>
                    </a:moveTo>
                    <a:cubicBezTo>
                      <a:pt x="320377" y="524930"/>
                      <a:pt x="331927" y="531869"/>
                      <a:pt x="334746" y="543158"/>
                    </a:cubicBezTo>
                    <a:cubicBezTo>
                      <a:pt x="334746" y="543158"/>
                      <a:pt x="349696" y="602990"/>
                      <a:pt x="349696" y="602990"/>
                    </a:cubicBezTo>
                    <a:cubicBezTo>
                      <a:pt x="352514" y="614280"/>
                      <a:pt x="345589" y="625833"/>
                      <a:pt x="334298" y="628650"/>
                    </a:cubicBezTo>
                    <a:lnTo>
                      <a:pt x="276555" y="643076"/>
                    </a:lnTo>
                    <a:cubicBezTo>
                      <a:pt x="265264" y="645893"/>
                      <a:pt x="253724" y="638966"/>
                      <a:pt x="250900" y="627664"/>
                    </a:cubicBezTo>
                    <a:lnTo>
                      <a:pt x="235956" y="567833"/>
                    </a:lnTo>
                    <a:cubicBezTo>
                      <a:pt x="233137" y="556543"/>
                      <a:pt x="240062" y="544990"/>
                      <a:pt x="251353" y="542173"/>
                    </a:cubicBezTo>
                    <a:close/>
                    <a:moveTo>
                      <a:pt x="429100" y="497165"/>
                    </a:moveTo>
                    <a:cubicBezTo>
                      <a:pt x="440391" y="494336"/>
                      <a:pt x="451953" y="501270"/>
                      <a:pt x="454760" y="512566"/>
                    </a:cubicBezTo>
                    <a:cubicBezTo>
                      <a:pt x="454760" y="512566"/>
                      <a:pt x="469710" y="572398"/>
                      <a:pt x="469710" y="572398"/>
                    </a:cubicBezTo>
                    <a:cubicBezTo>
                      <a:pt x="472529" y="583699"/>
                      <a:pt x="465604" y="595241"/>
                      <a:pt x="454313" y="598064"/>
                    </a:cubicBezTo>
                    <a:lnTo>
                      <a:pt x="396581" y="612484"/>
                    </a:lnTo>
                    <a:cubicBezTo>
                      <a:pt x="385279" y="615301"/>
                      <a:pt x="373739" y="608373"/>
                      <a:pt x="370921" y="597084"/>
                    </a:cubicBezTo>
                    <a:lnTo>
                      <a:pt x="355971" y="537240"/>
                    </a:lnTo>
                    <a:cubicBezTo>
                      <a:pt x="353152" y="525950"/>
                      <a:pt x="360077" y="514397"/>
                      <a:pt x="371368" y="511591"/>
                    </a:cubicBezTo>
                    <a:close/>
                    <a:moveTo>
                      <a:pt x="163192" y="443041"/>
                    </a:moveTo>
                    <a:cubicBezTo>
                      <a:pt x="174490" y="440212"/>
                      <a:pt x="186026" y="447151"/>
                      <a:pt x="188856" y="458441"/>
                    </a:cubicBezTo>
                    <a:lnTo>
                      <a:pt x="203796" y="518273"/>
                    </a:lnTo>
                    <a:cubicBezTo>
                      <a:pt x="206626" y="529563"/>
                      <a:pt x="199689" y="541116"/>
                      <a:pt x="188397" y="543933"/>
                    </a:cubicBezTo>
                    <a:lnTo>
                      <a:pt x="130664" y="558359"/>
                    </a:lnTo>
                    <a:cubicBezTo>
                      <a:pt x="119372" y="561176"/>
                      <a:pt x="107825" y="554249"/>
                      <a:pt x="105006" y="542947"/>
                    </a:cubicBezTo>
                    <a:lnTo>
                      <a:pt x="90055" y="483115"/>
                    </a:lnTo>
                    <a:cubicBezTo>
                      <a:pt x="87236" y="471825"/>
                      <a:pt x="94162" y="460272"/>
                      <a:pt x="105454" y="457455"/>
                    </a:cubicBezTo>
                    <a:close/>
                    <a:moveTo>
                      <a:pt x="280860" y="412449"/>
                    </a:moveTo>
                    <a:cubicBezTo>
                      <a:pt x="292147" y="409620"/>
                      <a:pt x="303699" y="416559"/>
                      <a:pt x="306518" y="427849"/>
                    </a:cubicBezTo>
                    <a:lnTo>
                      <a:pt x="321469" y="487692"/>
                    </a:lnTo>
                    <a:cubicBezTo>
                      <a:pt x="324288" y="498982"/>
                      <a:pt x="317351" y="510524"/>
                      <a:pt x="306059" y="513347"/>
                    </a:cubicBezTo>
                    <a:lnTo>
                      <a:pt x="248326" y="527767"/>
                    </a:lnTo>
                    <a:cubicBezTo>
                      <a:pt x="237034" y="530584"/>
                      <a:pt x="225487" y="523657"/>
                      <a:pt x="222668" y="512367"/>
                    </a:cubicBezTo>
                    <a:cubicBezTo>
                      <a:pt x="222668" y="512367"/>
                      <a:pt x="207717" y="452523"/>
                      <a:pt x="207717" y="452523"/>
                    </a:cubicBezTo>
                    <a:cubicBezTo>
                      <a:pt x="204898" y="441233"/>
                      <a:pt x="211835" y="429691"/>
                      <a:pt x="223127" y="426875"/>
                    </a:cubicBezTo>
                    <a:close/>
                    <a:moveTo>
                      <a:pt x="398514" y="381851"/>
                    </a:moveTo>
                    <a:cubicBezTo>
                      <a:pt x="409805" y="379034"/>
                      <a:pt x="421351" y="385961"/>
                      <a:pt x="424170" y="397250"/>
                    </a:cubicBezTo>
                    <a:lnTo>
                      <a:pt x="439121" y="457094"/>
                    </a:lnTo>
                    <a:cubicBezTo>
                      <a:pt x="441940" y="468389"/>
                      <a:pt x="435003" y="479924"/>
                      <a:pt x="423712" y="482752"/>
                    </a:cubicBezTo>
                    <a:lnTo>
                      <a:pt x="365981" y="497172"/>
                    </a:lnTo>
                    <a:cubicBezTo>
                      <a:pt x="354695" y="499989"/>
                      <a:pt x="343143" y="493061"/>
                      <a:pt x="340324" y="481772"/>
                    </a:cubicBezTo>
                    <a:lnTo>
                      <a:pt x="325384" y="421939"/>
                    </a:lnTo>
                    <a:cubicBezTo>
                      <a:pt x="322555" y="410645"/>
                      <a:pt x="329491" y="399098"/>
                      <a:pt x="340783" y="396276"/>
                    </a:cubicBezTo>
                    <a:cubicBezTo>
                      <a:pt x="340783" y="396276"/>
                      <a:pt x="398514" y="381851"/>
                      <a:pt x="398514" y="381851"/>
                    </a:cubicBezTo>
                    <a:close/>
                    <a:moveTo>
                      <a:pt x="132600" y="327726"/>
                    </a:moveTo>
                    <a:cubicBezTo>
                      <a:pt x="143893" y="324909"/>
                      <a:pt x="155439" y="331836"/>
                      <a:pt x="158258" y="343125"/>
                    </a:cubicBezTo>
                    <a:lnTo>
                      <a:pt x="173209" y="402970"/>
                    </a:lnTo>
                    <a:cubicBezTo>
                      <a:pt x="176028" y="414259"/>
                      <a:pt x="169092" y="425800"/>
                      <a:pt x="157799" y="428628"/>
                    </a:cubicBezTo>
                    <a:lnTo>
                      <a:pt x="100067" y="443053"/>
                    </a:lnTo>
                    <a:cubicBezTo>
                      <a:pt x="88780" y="445864"/>
                      <a:pt x="77233" y="438937"/>
                      <a:pt x="74409" y="427648"/>
                    </a:cubicBezTo>
                    <a:lnTo>
                      <a:pt x="59469" y="367814"/>
                    </a:lnTo>
                    <a:cubicBezTo>
                      <a:pt x="56639" y="356509"/>
                      <a:pt x="63575" y="344973"/>
                      <a:pt x="74868" y="342151"/>
                    </a:cubicBezTo>
                    <a:close/>
                    <a:moveTo>
                      <a:pt x="252606" y="297134"/>
                    </a:moveTo>
                    <a:cubicBezTo>
                      <a:pt x="263897" y="294317"/>
                      <a:pt x="275448" y="301245"/>
                      <a:pt x="278266" y="312535"/>
                    </a:cubicBezTo>
                    <a:lnTo>
                      <a:pt x="293216" y="372378"/>
                    </a:lnTo>
                    <a:cubicBezTo>
                      <a:pt x="296034" y="383668"/>
                      <a:pt x="289110" y="395222"/>
                      <a:pt x="277819" y="398038"/>
                    </a:cubicBezTo>
                    <a:cubicBezTo>
                      <a:pt x="277819" y="398038"/>
                      <a:pt x="220077" y="412465"/>
                      <a:pt x="220077" y="412465"/>
                    </a:cubicBezTo>
                    <a:cubicBezTo>
                      <a:pt x="208786" y="415281"/>
                      <a:pt x="197246" y="408354"/>
                      <a:pt x="194427" y="397053"/>
                    </a:cubicBezTo>
                    <a:lnTo>
                      <a:pt x="179478" y="337220"/>
                    </a:lnTo>
                    <a:cubicBezTo>
                      <a:pt x="176659" y="325930"/>
                      <a:pt x="183584" y="314377"/>
                      <a:pt x="194875" y="311560"/>
                    </a:cubicBezTo>
                    <a:close/>
                    <a:moveTo>
                      <a:pt x="370280" y="266542"/>
                    </a:moveTo>
                    <a:cubicBezTo>
                      <a:pt x="381572" y="263725"/>
                      <a:pt x="393118" y="270658"/>
                      <a:pt x="395937" y="281942"/>
                    </a:cubicBezTo>
                    <a:cubicBezTo>
                      <a:pt x="395937" y="281942"/>
                      <a:pt x="410877" y="341786"/>
                      <a:pt x="410877" y="341786"/>
                    </a:cubicBezTo>
                    <a:cubicBezTo>
                      <a:pt x="413706" y="353076"/>
                      <a:pt x="406770" y="364629"/>
                      <a:pt x="395478" y="367446"/>
                    </a:cubicBezTo>
                    <a:lnTo>
                      <a:pt x="337742" y="381872"/>
                    </a:lnTo>
                    <a:cubicBezTo>
                      <a:pt x="326450" y="384688"/>
                      <a:pt x="314910" y="377761"/>
                      <a:pt x="312091" y="366471"/>
                    </a:cubicBezTo>
                    <a:lnTo>
                      <a:pt x="297140" y="306628"/>
                    </a:lnTo>
                    <a:cubicBezTo>
                      <a:pt x="294321" y="295338"/>
                      <a:pt x="301247" y="283785"/>
                      <a:pt x="312538" y="280968"/>
                    </a:cubicBezTo>
                    <a:close/>
                    <a:moveTo>
                      <a:pt x="490298" y="238303"/>
                    </a:moveTo>
                    <a:cubicBezTo>
                      <a:pt x="501591" y="235492"/>
                      <a:pt x="513137" y="242408"/>
                      <a:pt x="515956" y="253708"/>
                    </a:cubicBezTo>
                    <a:lnTo>
                      <a:pt x="530908" y="313542"/>
                    </a:lnTo>
                    <a:cubicBezTo>
                      <a:pt x="533726" y="324836"/>
                      <a:pt x="526790" y="336383"/>
                      <a:pt x="515497" y="339206"/>
                    </a:cubicBezTo>
                    <a:lnTo>
                      <a:pt x="457770" y="353631"/>
                    </a:lnTo>
                    <a:cubicBezTo>
                      <a:pt x="446478" y="356447"/>
                      <a:pt x="434926" y="349520"/>
                      <a:pt x="432107" y="338226"/>
                    </a:cubicBezTo>
                    <a:lnTo>
                      <a:pt x="417155" y="278386"/>
                    </a:lnTo>
                    <a:cubicBezTo>
                      <a:pt x="414336" y="267097"/>
                      <a:pt x="421273" y="255556"/>
                      <a:pt x="432565" y="252728"/>
                    </a:cubicBezTo>
                    <a:close/>
                    <a:moveTo>
                      <a:pt x="104367" y="212418"/>
                    </a:moveTo>
                    <a:cubicBezTo>
                      <a:pt x="115659" y="209601"/>
                      <a:pt x="127206" y="216529"/>
                      <a:pt x="130025" y="227819"/>
                    </a:cubicBezTo>
                    <a:lnTo>
                      <a:pt x="144965" y="287662"/>
                    </a:lnTo>
                    <a:cubicBezTo>
                      <a:pt x="147795" y="298952"/>
                      <a:pt x="140858" y="310506"/>
                      <a:pt x="129566" y="313322"/>
                    </a:cubicBezTo>
                    <a:lnTo>
                      <a:pt x="71833" y="327749"/>
                    </a:lnTo>
                    <a:cubicBezTo>
                      <a:pt x="60541" y="330565"/>
                      <a:pt x="48994" y="323638"/>
                      <a:pt x="46175" y="312348"/>
                    </a:cubicBezTo>
                    <a:lnTo>
                      <a:pt x="31224" y="252504"/>
                    </a:lnTo>
                    <a:cubicBezTo>
                      <a:pt x="28405" y="241214"/>
                      <a:pt x="35342" y="229661"/>
                      <a:pt x="46623" y="226844"/>
                    </a:cubicBezTo>
                    <a:close/>
                    <a:moveTo>
                      <a:pt x="222023" y="181826"/>
                    </a:moveTo>
                    <a:cubicBezTo>
                      <a:pt x="233310" y="179009"/>
                      <a:pt x="244857" y="185942"/>
                      <a:pt x="247681" y="197226"/>
                    </a:cubicBezTo>
                    <a:lnTo>
                      <a:pt x="262632" y="257069"/>
                    </a:lnTo>
                    <a:cubicBezTo>
                      <a:pt x="265451" y="268359"/>
                      <a:pt x="258514" y="279912"/>
                      <a:pt x="247222" y="282729"/>
                    </a:cubicBezTo>
                    <a:lnTo>
                      <a:pt x="189490" y="297155"/>
                    </a:lnTo>
                    <a:cubicBezTo>
                      <a:pt x="178197" y="299971"/>
                      <a:pt x="166651" y="293044"/>
                      <a:pt x="163832" y="281754"/>
                    </a:cubicBezTo>
                    <a:cubicBezTo>
                      <a:pt x="163832" y="281754"/>
                      <a:pt x="148892" y="221912"/>
                      <a:pt x="148892" y="221912"/>
                    </a:cubicBezTo>
                    <a:cubicBezTo>
                      <a:pt x="146062" y="210622"/>
                      <a:pt x="152987" y="199080"/>
                      <a:pt x="164280" y="196252"/>
                    </a:cubicBezTo>
                    <a:close/>
                    <a:moveTo>
                      <a:pt x="342030" y="153587"/>
                    </a:moveTo>
                    <a:cubicBezTo>
                      <a:pt x="353322" y="150770"/>
                      <a:pt x="364873" y="157697"/>
                      <a:pt x="367691" y="168986"/>
                    </a:cubicBezTo>
                    <a:lnTo>
                      <a:pt x="382641" y="228820"/>
                    </a:lnTo>
                    <a:cubicBezTo>
                      <a:pt x="385460" y="240115"/>
                      <a:pt x="378535" y="251661"/>
                      <a:pt x="367244" y="254484"/>
                    </a:cubicBezTo>
                    <a:lnTo>
                      <a:pt x="309500" y="268909"/>
                    </a:lnTo>
                    <a:cubicBezTo>
                      <a:pt x="298209" y="271725"/>
                      <a:pt x="286669" y="264798"/>
                      <a:pt x="283840" y="253504"/>
                    </a:cubicBezTo>
                    <a:cubicBezTo>
                      <a:pt x="283840" y="253504"/>
                      <a:pt x="268901" y="193664"/>
                      <a:pt x="268901" y="193664"/>
                    </a:cubicBezTo>
                    <a:cubicBezTo>
                      <a:pt x="266082" y="182375"/>
                      <a:pt x="273007" y="170834"/>
                      <a:pt x="284298" y="168001"/>
                    </a:cubicBezTo>
                    <a:close/>
                    <a:moveTo>
                      <a:pt x="459703" y="122995"/>
                    </a:moveTo>
                    <a:cubicBezTo>
                      <a:pt x="470983" y="120184"/>
                      <a:pt x="482534" y="127111"/>
                      <a:pt x="485352" y="138401"/>
                    </a:cubicBezTo>
                    <a:lnTo>
                      <a:pt x="500302" y="198245"/>
                    </a:lnTo>
                    <a:cubicBezTo>
                      <a:pt x="503121" y="209535"/>
                      <a:pt x="496196" y="221077"/>
                      <a:pt x="484905" y="223905"/>
                    </a:cubicBezTo>
                    <a:lnTo>
                      <a:pt x="427173" y="238320"/>
                    </a:lnTo>
                    <a:cubicBezTo>
                      <a:pt x="415871" y="241148"/>
                      <a:pt x="404331" y="234209"/>
                      <a:pt x="401513" y="222919"/>
                    </a:cubicBezTo>
                    <a:cubicBezTo>
                      <a:pt x="401513" y="222919"/>
                      <a:pt x="386563" y="163081"/>
                      <a:pt x="386563" y="163081"/>
                    </a:cubicBezTo>
                    <a:cubicBezTo>
                      <a:pt x="383745" y="151786"/>
                      <a:pt x="390669" y="140244"/>
                      <a:pt x="401960" y="137415"/>
                    </a:cubicBezTo>
                    <a:close/>
                    <a:moveTo>
                      <a:pt x="427557" y="677"/>
                    </a:moveTo>
                    <a:cubicBezTo>
                      <a:pt x="439775" y="-2366"/>
                      <a:pt x="452280" y="5137"/>
                      <a:pt x="455346" y="17360"/>
                    </a:cubicBezTo>
                    <a:lnTo>
                      <a:pt x="470960" y="79861"/>
                    </a:lnTo>
                    <a:cubicBezTo>
                      <a:pt x="474004" y="92073"/>
                      <a:pt x="466505" y="104576"/>
                      <a:pt x="454287" y="107629"/>
                    </a:cubicBezTo>
                    <a:lnTo>
                      <a:pt x="44068" y="210101"/>
                    </a:lnTo>
                    <a:cubicBezTo>
                      <a:pt x="31849" y="213154"/>
                      <a:pt x="19344" y="205651"/>
                      <a:pt x="16278" y="193428"/>
                    </a:cubicBezTo>
                    <a:lnTo>
                      <a:pt x="686" y="130927"/>
                    </a:lnTo>
                    <a:cubicBezTo>
                      <a:pt x="-2380" y="118714"/>
                      <a:pt x="5119" y="106202"/>
                      <a:pt x="17359" y="103159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65" name="Shape 46"/>
              <p:cNvSpPr/>
              <p:nvPr/>
            </p:nvSpPr>
            <p:spPr>
              <a:xfrm>
                <a:off x="2705988" y="6164644"/>
                <a:ext cx="115002" cy="116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06" h="20817" extrusionOk="0">
                    <a:moveTo>
                      <a:pt x="2902" y="2687"/>
                    </a:moveTo>
                    <a:lnTo>
                      <a:pt x="13347" y="113"/>
                    </a:lnTo>
                    <a:cubicBezTo>
                      <a:pt x="15390" y="-392"/>
                      <a:pt x="17477" y="847"/>
                      <a:pt x="17989" y="2863"/>
                    </a:cubicBezTo>
                    <a:lnTo>
                      <a:pt x="20692" y="13549"/>
                    </a:lnTo>
                    <a:cubicBezTo>
                      <a:pt x="21204" y="15565"/>
                      <a:pt x="19949" y="17626"/>
                      <a:pt x="17906" y="18130"/>
                    </a:cubicBezTo>
                    <a:lnTo>
                      <a:pt x="7461" y="20705"/>
                    </a:lnTo>
                    <a:cubicBezTo>
                      <a:pt x="5418" y="21208"/>
                      <a:pt x="3329" y="19971"/>
                      <a:pt x="2819" y="17955"/>
                    </a:cubicBezTo>
                    <a:lnTo>
                      <a:pt x="114" y="7269"/>
                    </a:lnTo>
                    <a:cubicBezTo>
                      <a:pt x="-396" y="5253"/>
                      <a:pt x="857" y="3190"/>
                      <a:pt x="2902" y="268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66" name="Freeform 165"/>
              <p:cNvSpPr/>
              <p:nvPr/>
            </p:nvSpPr>
            <p:spPr>
              <a:xfrm>
                <a:off x="2300450" y="5858516"/>
                <a:ext cx="480537" cy="477948"/>
              </a:xfrm>
              <a:custGeom>
                <a:avLst/>
                <a:gdLst>
                  <a:gd name="connsiteX0" fmla="*/ 102082 w 480537"/>
                  <a:gd name="connsiteY0" fmla="*/ 440122 h 477948"/>
                  <a:gd name="connsiteX1" fmla="*/ 98261 w 480537"/>
                  <a:gd name="connsiteY1" fmla="*/ 443562 h 477948"/>
                  <a:gd name="connsiteX2" fmla="*/ 98632 w 480537"/>
                  <a:gd name="connsiteY2" fmla="*/ 451385 h 477948"/>
                  <a:gd name="connsiteX3" fmla="*/ 101403 w 480537"/>
                  <a:gd name="connsiteY3" fmla="*/ 462478 h 477948"/>
                  <a:gd name="connsiteX4" fmla="*/ 104795 w 480537"/>
                  <a:gd name="connsiteY4" fmla="*/ 469605 h 477948"/>
                  <a:gd name="connsiteX5" fmla="*/ 105932 w 480537"/>
                  <a:gd name="connsiteY5" fmla="*/ 470444 h 477948"/>
                  <a:gd name="connsiteX6" fmla="*/ 109810 w 480537"/>
                  <a:gd name="connsiteY6" fmla="*/ 470837 h 477948"/>
                  <a:gd name="connsiteX7" fmla="*/ 113593 w 480537"/>
                  <a:gd name="connsiteY7" fmla="*/ 467416 h 477948"/>
                  <a:gd name="connsiteX8" fmla="*/ 113210 w 480537"/>
                  <a:gd name="connsiteY8" fmla="*/ 459524 h 477948"/>
                  <a:gd name="connsiteX9" fmla="*/ 110441 w 480537"/>
                  <a:gd name="connsiteY9" fmla="*/ 448433 h 477948"/>
                  <a:gd name="connsiteX10" fmla="*/ 107059 w 480537"/>
                  <a:gd name="connsiteY10" fmla="*/ 441383 h 477948"/>
                  <a:gd name="connsiteX11" fmla="*/ 105932 w 480537"/>
                  <a:gd name="connsiteY11" fmla="*/ 440553 h 477948"/>
                  <a:gd name="connsiteX12" fmla="*/ 102082 w 480537"/>
                  <a:gd name="connsiteY12" fmla="*/ 440122 h 477948"/>
                  <a:gd name="connsiteX13" fmla="*/ 105932 w 480537"/>
                  <a:gd name="connsiteY13" fmla="*/ 433062 h 477948"/>
                  <a:gd name="connsiteX14" fmla="*/ 112064 w 480537"/>
                  <a:gd name="connsiteY14" fmla="*/ 435316 h 477948"/>
                  <a:gd name="connsiteX15" fmla="*/ 119181 w 480537"/>
                  <a:gd name="connsiteY15" fmla="*/ 447183 h 477948"/>
                  <a:gd name="connsiteX16" fmla="*/ 121522 w 480537"/>
                  <a:gd name="connsiteY16" fmla="*/ 456582 h 477948"/>
                  <a:gd name="connsiteX17" fmla="*/ 120853 w 480537"/>
                  <a:gd name="connsiteY17" fmla="*/ 470396 h 477948"/>
                  <a:gd name="connsiteX18" fmla="*/ 111453 w 480537"/>
                  <a:gd name="connsiteY18" fmla="*/ 477399 h 477948"/>
                  <a:gd name="connsiteX19" fmla="*/ 105932 w 480537"/>
                  <a:gd name="connsiteY19" fmla="*/ 477887 h 477948"/>
                  <a:gd name="connsiteX20" fmla="*/ 99778 w 480537"/>
                  <a:gd name="connsiteY20" fmla="*/ 475660 h 477948"/>
                  <a:gd name="connsiteX21" fmla="*/ 92671 w 480537"/>
                  <a:gd name="connsiteY21" fmla="*/ 463787 h 477948"/>
                  <a:gd name="connsiteX22" fmla="*/ 90321 w 480537"/>
                  <a:gd name="connsiteY22" fmla="*/ 454396 h 477948"/>
                  <a:gd name="connsiteX23" fmla="*/ 91009 w 480537"/>
                  <a:gd name="connsiteY23" fmla="*/ 440572 h 477948"/>
                  <a:gd name="connsiteX24" fmla="*/ 100438 w 480537"/>
                  <a:gd name="connsiteY24" fmla="*/ 433541 h 477948"/>
                  <a:gd name="connsiteX25" fmla="*/ 105932 w 480537"/>
                  <a:gd name="connsiteY25" fmla="*/ 433062 h 477948"/>
                  <a:gd name="connsiteX26" fmla="*/ 224372 w 480537"/>
                  <a:gd name="connsiteY26" fmla="*/ 414465 h 477948"/>
                  <a:gd name="connsiteX27" fmla="*/ 229961 w 480537"/>
                  <a:gd name="connsiteY27" fmla="*/ 415038 h 477948"/>
                  <a:gd name="connsiteX28" fmla="*/ 233066 w 480537"/>
                  <a:gd name="connsiteY28" fmla="*/ 419384 h 477948"/>
                  <a:gd name="connsiteX29" fmla="*/ 233725 w 480537"/>
                  <a:gd name="connsiteY29" fmla="*/ 422022 h 477948"/>
                  <a:gd name="connsiteX30" fmla="*/ 233028 w 480537"/>
                  <a:gd name="connsiteY30" fmla="*/ 427266 h 477948"/>
                  <a:gd name="connsiteX31" fmla="*/ 228404 w 480537"/>
                  <a:gd name="connsiteY31" fmla="*/ 430352 h 477948"/>
                  <a:gd name="connsiteX32" fmla="*/ 222853 w 480537"/>
                  <a:gd name="connsiteY32" fmla="*/ 429798 h 477948"/>
                  <a:gd name="connsiteX33" fmla="*/ 219758 w 480537"/>
                  <a:gd name="connsiteY33" fmla="*/ 425518 h 477948"/>
                  <a:gd name="connsiteX34" fmla="*/ 219098 w 480537"/>
                  <a:gd name="connsiteY34" fmla="*/ 422882 h 477948"/>
                  <a:gd name="connsiteX35" fmla="*/ 219806 w 480537"/>
                  <a:gd name="connsiteY35" fmla="*/ 417608 h 477948"/>
                  <a:gd name="connsiteX36" fmla="*/ 224372 w 480537"/>
                  <a:gd name="connsiteY36" fmla="*/ 414465 h 477948"/>
                  <a:gd name="connsiteX37" fmla="*/ 345255 w 480537"/>
                  <a:gd name="connsiteY37" fmla="*/ 378871 h 477948"/>
                  <a:gd name="connsiteX38" fmla="*/ 348140 w 480537"/>
                  <a:gd name="connsiteY38" fmla="*/ 390411 h 477948"/>
                  <a:gd name="connsiteX39" fmla="*/ 358686 w 480537"/>
                  <a:gd name="connsiteY39" fmla="*/ 387774 h 477948"/>
                  <a:gd name="connsiteX40" fmla="*/ 360530 w 480537"/>
                  <a:gd name="connsiteY40" fmla="*/ 395159 h 477948"/>
                  <a:gd name="connsiteX41" fmla="*/ 349984 w 480537"/>
                  <a:gd name="connsiteY41" fmla="*/ 397795 h 477948"/>
                  <a:gd name="connsiteX42" fmla="*/ 353013 w 480537"/>
                  <a:gd name="connsiteY42" fmla="*/ 409920 h 477948"/>
                  <a:gd name="connsiteX43" fmla="*/ 344930 w 480537"/>
                  <a:gd name="connsiteY43" fmla="*/ 411934 h 477948"/>
                  <a:gd name="connsiteX44" fmla="*/ 341901 w 480537"/>
                  <a:gd name="connsiteY44" fmla="*/ 399811 h 477948"/>
                  <a:gd name="connsiteX45" fmla="*/ 331298 w 480537"/>
                  <a:gd name="connsiteY45" fmla="*/ 402458 h 477948"/>
                  <a:gd name="connsiteX46" fmla="*/ 329453 w 480537"/>
                  <a:gd name="connsiteY46" fmla="*/ 395083 h 477948"/>
                  <a:gd name="connsiteX47" fmla="*/ 340057 w 480537"/>
                  <a:gd name="connsiteY47" fmla="*/ 392436 h 477948"/>
                  <a:gd name="connsiteX48" fmla="*/ 337172 w 480537"/>
                  <a:gd name="connsiteY48" fmla="*/ 380896 h 477948"/>
                  <a:gd name="connsiteX49" fmla="*/ 478866 w 480537"/>
                  <a:gd name="connsiteY49" fmla="*/ 367958 h 477948"/>
                  <a:gd name="connsiteX50" fmla="*/ 480537 w 480537"/>
                  <a:gd name="connsiteY50" fmla="*/ 374665 h 477948"/>
                  <a:gd name="connsiteX51" fmla="*/ 465003 w 480537"/>
                  <a:gd name="connsiteY51" fmla="*/ 378553 h 477948"/>
                  <a:gd name="connsiteX52" fmla="*/ 454295 w 480537"/>
                  <a:gd name="connsiteY52" fmla="*/ 381228 h 477948"/>
                  <a:gd name="connsiteX53" fmla="*/ 452622 w 480537"/>
                  <a:gd name="connsiteY53" fmla="*/ 374512 h 477948"/>
                  <a:gd name="connsiteX54" fmla="*/ 465003 w 480537"/>
                  <a:gd name="connsiteY54" fmla="*/ 371426 h 477948"/>
                  <a:gd name="connsiteX55" fmla="*/ 475712 w 480537"/>
                  <a:gd name="connsiteY55" fmla="*/ 355338 h 477948"/>
                  <a:gd name="connsiteX56" fmla="*/ 477384 w 480537"/>
                  <a:gd name="connsiteY56" fmla="*/ 362044 h 477948"/>
                  <a:gd name="connsiteX57" fmla="*/ 465003 w 480537"/>
                  <a:gd name="connsiteY57" fmla="*/ 365131 h 477948"/>
                  <a:gd name="connsiteX58" fmla="*/ 451140 w 480537"/>
                  <a:gd name="connsiteY58" fmla="*/ 368598 h 477948"/>
                  <a:gd name="connsiteX59" fmla="*/ 449469 w 480537"/>
                  <a:gd name="connsiteY59" fmla="*/ 361891 h 477948"/>
                  <a:gd name="connsiteX60" fmla="*/ 465003 w 480537"/>
                  <a:gd name="connsiteY60" fmla="*/ 358012 h 477948"/>
                  <a:gd name="connsiteX61" fmla="*/ 78027 w 480537"/>
                  <a:gd name="connsiteY61" fmla="*/ 317687 h 477948"/>
                  <a:gd name="connsiteX62" fmla="*/ 88679 w 480537"/>
                  <a:gd name="connsiteY62" fmla="*/ 360334 h 477948"/>
                  <a:gd name="connsiteX63" fmla="*/ 80120 w 480537"/>
                  <a:gd name="connsiteY63" fmla="*/ 362474 h 477948"/>
                  <a:gd name="connsiteX64" fmla="*/ 71358 w 480537"/>
                  <a:gd name="connsiteY64" fmla="*/ 327383 h 477948"/>
                  <a:gd name="connsiteX65" fmla="*/ 62694 w 480537"/>
                  <a:gd name="connsiteY65" fmla="*/ 329543 h 477948"/>
                  <a:gd name="connsiteX66" fmla="*/ 61184 w 480537"/>
                  <a:gd name="connsiteY66" fmla="*/ 323514 h 477948"/>
                  <a:gd name="connsiteX67" fmla="*/ 190365 w 480537"/>
                  <a:gd name="connsiteY67" fmla="*/ 287756 h 477948"/>
                  <a:gd name="connsiteX68" fmla="*/ 201580 w 480537"/>
                  <a:gd name="connsiteY68" fmla="*/ 288594 h 477948"/>
                  <a:gd name="connsiteX69" fmla="*/ 207627 w 480537"/>
                  <a:gd name="connsiteY69" fmla="*/ 296793 h 477948"/>
                  <a:gd name="connsiteX70" fmla="*/ 207284 w 480537"/>
                  <a:gd name="connsiteY70" fmla="*/ 304445 h 477948"/>
                  <a:gd name="connsiteX71" fmla="*/ 202412 w 480537"/>
                  <a:gd name="connsiteY71" fmla="*/ 314770 h 477948"/>
                  <a:gd name="connsiteX72" fmla="*/ 196890 w 480537"/>
                  <a:gd name="connsiteY72" fmla="*/ 324956 h 477948"/>
                  <a:gd name="connsiteX73" fmla="*/ 196985 w 480537"/>
                  <a:gd name="connsiteY73" fmla="*/ 325089 h 477948"/>
                  <a:gd name="connsiteX74" fmla="*/ 214916 w 480537"/>
                  <a:gd name="connsiteY74" fmla="*/ 320609 h 477948"/>
                  <a:gd name="connsiteX75" fmla="*/ 216550 w 480537"/>
                  <a:gd name="connsiteY75" fmla="*/ 327162 h 477948"/>
                  <a:gd name="connsiteX76" fmla="*/ 187442 w 480537"/>
                  <a:gd name="connsiteY76" fmla="*/ 334442 h 477948"/>
                  <a:gd name="connsiteX77" fmla="*/ 186037 w 480537"/>
                  <a:gd name="connsiteY77" fmla="*/ 328843 h 477948"/>
                  <a:gd name="connsiteX78" fmla="*/ 196145 w 480537"/>
                  <a:gd name="connsiteY78" fmla="*/ 310616 h 477948"/>
                  <a:gd name="connsiteX79" fmla="*/ 198943 w 480537"/>
                  <a:gd name="connsiteY79" fmla="*/ 303755 h 477948"/>
                  <a:gd name="connsiteX80" fmla="*/ 199117 w 480537"/>
                  <a:gd name="connsiteY80" fmla="*/ 299067 h 477948"/>
                  <a:gd name="connsiteX81" fmla="*/ 196556 w 480537"/>
                  <a:gd name="connsiteY81" fmla="*/ 295014 h 477948"/>
                  <a:gd name="connsiteX82" fmla="*/ 192017 w 480537"/>
                  <a:gd name="connsiteY82" fmla="*/ 294337 h 477948"/>
                  <a:gd name="connsiteX83" fmla="*/ 188025 w 480537"/>
                  <a:gd name="connsiteY83" fmla="*/ 297470 h 477948"/>
                  <a:gd name="connsiteX84" fmla="*/ 187824 w 480537"/>
                  <a:gd name="connsiteY84" fmla="*/ 303193 h 477948"/>
                  <a:gd name="connsiteX85" fmla="*/ 179504 w 480537"/>
                  <a:gd name="connsiteY85" fmla="*/ 305275 h 477948"/>
                  <a:gd name="connsiteX86" fmla="*/ 179408 w 480537"/>
                  <a:gd name="connsiteY86" fmla="*/ 305114 h 477948"/>
                  <a:gd name="connsiteX87" fmla="*/ 180754 w 480537"/>
                  <a:gd name="connsiteY87" fmla="*/ 294404 h 477948"/>
                  <a:gd name="connsiteX88" fmla="*/ 190365 w 480537"/>
                  <a:gd name="connsiteY88" fmla="*/ 287756 h 477948"/>
                  <a:gd name="connsiteX89" fmla="*/ 310218 w 480537"/>
                  <a:gd name="connsiteY89" fmla="*/ 257222 h 477948"/>
                  <a:gd name="connsiteX90" fmla="*/ 321577 w 480537"/>
                  <a:gd name="connsiteY90" fmla="*/ 257739 h 477948"/>
                  <a:gd name="connsiteX91" fmla="*/ 327768 w 480537"/>
                  <a:gd name="connsiteY91" fmla="*/ 265781 h 477948"/>
                  <a:gd name="connsiteX92" fmla="*/ 327329 w 480537"/>
                  <a:gd name="connsiteY92" fmla="*/ 271515 h 477948"/>
                  <a:gd name="connsiteX93" fmla="*/ 323468 w 480537"/>
                  <a:gd name="connsiteY93" fmla="*/ 276625 h 477948"/>
                  <a:gd name="connsiteX94" fmla="*/ 329841 w 480537"/>
                  <a:gd name="connsiteY94" fmla="*/ 279149 h 477948"/>
                  <a:gd name="connsiteX95" fmla="*/ 333213 w 480537"/>
                  <a:gd name="connsiteY95" fmla="*/ 284735 h 477948"/>
                  <a:gd name="connsiteX96" fmla="*/ 331254 w 480537"/>
                  <a:gd name="connsiteY96" fmla="*/ 295025 h 477948"/>
                  <a:gd name="connsiteX97" fmla="*/ 321186 w 480537"/>
                  <a:gd name="connsiteY97" fmla="*/ 301091 h 477948"/>
                  <a:gd name="connsiteX98" fmla="*/ 310190 w 480537"/>
                  <a:gd name="connsiteY98" fmla="*/ 300499 h 477948"/>
                  <a:gd name="connsiteX99" fmla="*/ 303856 w 480537"/>
                  <a:gd name="connsiteY99" fmla="*/ 292646 h 477948"/>
                  <a:gd name="connsiteX100" fmla="*/ 303865 w 480537"/>
                  <a:gd name="connsiteY100" fmla="*/ 292446 h 477948"/>
                  <a:gd name="connsiteX101" fmla="*/ 312148 w 480537"/>
                  <a:gd name="connsiteY101" fmla="*/ 290373 h 477948"/>
                  <a:gd name="connsiteX102" fmla="*/ 314928 w 480537"/>
                  <a:gd name="connsiteY102" fmla="*/ 293993 h 477948"/>
                  <a:gd name="connsiteX103" fmla="*/ 319771 w 480537"/>
                  <a:gd name="connsiteY103" fmla="*/ 294480 h 477948"/>
                  <a:gd name="connsiteX104" fmla="*/ 324042 w 480537"/>
                  <a:gd name="connsiteY104" fmla="*/ 291671 h 477948"/>
                  <a:gd name="connsiteX105" fmla="*/ 324645 w 480537"/>
                  <a:gd name="connsiteY105" fmla="*/ 286800 h 477948"/>
                  <a:gd name="connsiteX106" fmla="*/ 321720 w 480537"/>
                  <a:gd name="connsiteY106" fmla="*/ 282281 h 477948"/>
                  <a:gd name="connsiteX107" fmla="*/ 316371 w 480537"/>
                  <a:gd name="connsiteY107" fmla="*/ 281947 h 477948"/>
                  <a:gd name="connsiteX108" fmla="*/ 311565 w 480537"/>
                  <a:gd name="connsiteY108" fmla="*/ 283150 h 477948"/>
                  <a:gd name="connsiteX109" fmla="*/ 309961 w 480537"/>
                  <a:gd name="connsiteY109" fmla="*/ 276731 h 477948"/>
                  <a:gd name="connsiteX110" fmla="*/ 314766 w 480537"/>
                  <a:gd name="connsiteY110" fmla="*/ 275526 h 477948"/>
                  <a:gd name="connsiteX111" fmla="*/ 318873 w 480537"/>
                  <a:gd name="connsiteY111" fmla="*/ 272804 h 477948"/>
                  <a:gd name="connsiteX112" fmla="*/ 319226 w 480537"/>
                  <a:gd name="connsiteY112" fmla="*/ 267999 h 477948"/>
                  <a:gd name="connsiteX113" fmla="*/ 316735 w 480537"/>
                  <a:gd name="connsiteY113" fmla="*/ 264234 h 477948"/>
                  <a:gd name="connsiteX114" fmla="*/ 312100 w 480537"/>
                  <a:gd name="connsiteY114" fmla="*/ 263757 h 477948"/>
                  <a:gd name="connsiteX115" fmla="*/ 308413 w 480537"/>
                  <a:gd name="connsiteY115" fmla="*/ 266164 h 477948"/>
                  <a:gd name="connsiteX116" fmla="*/ 307695 w 480537"/>
                  <a:gd name="connsiteY116" fmla="*/ 270272 h 477948"/>
                  <a:gd name="connsiteX117" fmla="*/ 299404 w 480537"/>
                  <a:gd name="connsiteY117" fmla="*/ 272336 h 477948"/>
                  <a:gd name="connsiteX118" fmla="*/ 299299 w 480537"/>
                  <a:gd name="connsiteY118" fmla="*/ 272174 h 477948"/>
                  <a:gd name="connsiteX119" fmla="*/ 301076 w 480537"/>
                  <a:gd name="connsiteY119" fmla="*/ 262955 h 477948"/>
                  <a:gd name="connsiteX120" fmla="*/ 310218 w 480537"/>
                  <a:gd name="connsiteY120" fmla="*/ 257222 h 477948"/>
                  <a:gd name="connsiteX121" fmla="*/ 442444 w 480537"/>
                  <a:gd name="connsiteY121" fmla="*/ 247090 h 477948"/>
                  <a:gd name="connsiteX122" fmla="*/ 444088 w 480537"/>
                  <a:gd name="connsiteY122" fmla="*/ 253672 h 477948"/>
                  <a:gd name="connsiteX123" fmla="*/ 427580 w 480537"/>
                  <a:gd name="connsiteY123" fmla="*/ 257799 h 477948"/>
                  <a:gd name="connsiteX124" fmla="*/ 425936 w 480537"/>
                  <a:gd name="connsiteY124" fmla="*/ 251208 h 477948"/>
                  <a:gd name="connsiteX125" fmla="*/ 48683 w 480537"/>
                  <a:gd name="connsiteY125" fmla="*/ 213573 h 477948"/>
                  <a:gd name="connsiteX126" fmla="*/ 48301 w 480537"/>
                  <a:gd name="connsiteY126" fmla="*/ 214938 h 477948"/>
                  <a:gd name="connsiteX127" fmla="*/ 47804 w 480537"/>
                  <a:gd name="connsiteY127" fmla="*/ 216476 h 477948"/>
                  <a:gd name="connsiteX128" fmla="*/ 42894 w 480537"/>
                  <a:gd name="connsiteY128" fmla="*/ 231380 h 477948"/>
                  <a:gd name="connsiteX129" fmla="*/ 47804 w 480537"/>
                  <a:gd name="connsiteY129" fmla="*/ 230157 h 477948"/>
                  <a:gd name="connsiteX130" fmla="*/ 52705 w 480537"/>
                  <a:gd name="connsiteY130" fmla="*/ 228934 h 477948"/>
                  <a:gd name="connsiteX131" fmla="*/ 48874 w 480537"/>
                  <a:gd name="connsiteY131" fmla="*/ 213582 h 477948"/>
                  <a:gd name="connsiteX132" fmla="*/ 54540 w 480537"/>
                  <a:gd name="connsiteY132" fmla="*/ 200025 h 477948"/>
                  <a:gd name="connsiteX133" fmla="*/ 61236 w 480537"/>
                  <a:gd name="connsiteY133" fmla="*/ 226804 h 477948"/>
                  <a:gd name="connsiteX134" fmla="*/ 66061 w 480537"/>
                  <a:gd name="connsiteY134" fmla="*/ 225591 h 477948"/>
                  <a:gd name="connsiteX135" fmla="*/ 67713 w 480537"/>
                  <a:gd name="connsiteY135" fmla="*/ 232212 h 477948"/>
                  <a:gd name="connsiteX136" fmla="*/ 62879 w 480537"/>
                  <a:gd name="connsiteY136" fmla="*/ 233425 h 477948"/>
                  <a:gd name="connsiteX137" fmla="*/ 65201 w 480537"/>
                  <a:gd name="connsiteY137" fmla="*/ 242672 h 477948"/>
                  <a:gd name="connsiteX138" fmla="*/ 56670 w 480537"/>
                  <a:gd name="connsiteY138" fmla="*/ 244812 h 477948"/>
                  <a:gd name="connsiteX139" fmla="*/ 54357 w 480537"/>
                  <a:gd name="connsiteY139" fmla="*/ 235546 h 477948"/>
                  <a:gd name="connsiteX140" fmla="*/ 47804 w 480537"/>
                  <a:gd name="connsiteY140" fmla="*/ 237188 h 477948"/>
                  <a:gd name="connsiteX141" fmla="*/ 36962 w 480537"/>
                  <a:gd name="connsiteY141" fmla="*/ 239892 h 477948"/>
                  <a:gd name="connsiteX142" fmla="*/ 35299 w 480537"/>
                  <a:gd name="connsiteY142" fmla="*/ 234858 h 477948"/>
                  <a:gd name="connsiteX143" fmla="*/ 45940 w 480537"/>
                  <a:gd name="connsiteY143" fmla="*/ 202184 h 477948"/>
                  <a:gd name="connsiteX144" fmla="*/ 47804 w 480537"/>
                  <a:gd name="connsiteY144" fmla="*/ 201717 h 477948"/>
                  <a:gd name="connsiteX145" fmla="*/ 176738 w 480537"/>
                  <a:gd name="connsiteY145" fmla="*/ 169433 h 477948"/>
                  <a:gd name="connsiteX146" fmla="*/ 178459 w 480537"/>
                  <a:gd name="connsiteY146" fmla="*/ 176293 h 477948"/>
                  <a:gd name="connsiteX147" fmla="*/ 161683 w 480537"/>
                  <a:gd name="connsiteY147" fmla="*/ 180477 h 477948"/>
                  <a:gd name="connsiteX148" fmla="*/ 162963 w 480537"/>
                  <a:gd name="connsiteY148" fmla="*/ 190605 h 477948"/>
                  <a:gd name="connsiteX149" fmla="*/ 165446 w 480537"/>
                  <a:gd name="connsiteY149" fmla="*/ 188445 h 477948"/>
                  <a:gd name="connsiteX150" fmla="*/ 168982 w 480537"/>
                  <a:gd name="connsiteY150" fmla="*/ 186935 h 477948"/>
                  <a:gd name="connsiteX151" fmla="*/ 179432 w 480537"/>
                  <a:gd name="connsiteY151" fmla="*/ 188273 h 477948"/>
                  <a:gd name="connsiteX152" fmla="*/ 185481 w 480537"/>
                  <a:gd name="connsiteY152" fmla="*/ 198027 h 477948"/>
                  <a:gd name="connsiteX153" fmla="*/ 184324 w 480537"/>
                  <a:gd name="connsiteY153" fmla="*/ 209177 h 477948"/>
                  <a:gd name="connsiteX154" fmla="*/ 174656 w 480537"/>
                  <a:gd name="connsiteY154" fmla="*/ 215922 h 477948"/>
                  <a:gd name="connsiteX155" fmla="*/ 163794 w 480537"/>
                  <a:gd name="connsiteY155" fmla="*/ 215224 h 477948"/>
                  <a:gd name="connsiteX156" fmla="*/ 157536 w 480537"/>
                  <a:gd name="connsiteY156" fmla="*/ 207408 h 477948"/>
                  <a:gd name="connsiteX157" fmla="*/ 157565 w 480537"/>
                  <a:gd name="connsiteY157" fmla="*/ 207236 h 477948"/>
                  <a:gd name="connsiteX158" fmla="*/ 165687 w 480537"/>
                  <a:gd name="connsiteY158" fmla="*/ 204782 h 477948"/>
                  <a:gd name="connsiteX159" fmla="*/ 168418 w 480537"/>
                  <a:gd name="connsiteY159" fmla="*/ 208814 h 477948"/>
                  <a:gd name="connsiteX160" fmla="*/ 173024 w 480537"/>
                  <a:gd name="connsiteY160" fmla="*/ 209359 h 477948"/>
                  <a:gd name="connsiteX161" fmla="*/ 176901 w 480537"/>
                  <a:gd name="connsiteY161" fmla="*/ 206129 h 477948"/>
                  <a:gd name="connsiteX162" fmla="*/ 176931 w 480537"/>
                  <a:gd name="connsiteY162" fmla="*/ 200225 h 477948"/>
                  <a:gd name="connsiteX163" fmla="*/ 173931 w 480537"/>
                  <a:gd name="connsiteY163" fmla="*/ 194683 h 477948"/>
                  <a:gd name="connsiteX164" fmla="*/ 168867 w 480537"/>
                  <a:gd name="connsiteY164" fmla="*/ 193584 h 477948"/>
                  <a:gd name="connsiteX165" fmla="*/ 165333 w 480537"/>
                  <a:gd name="connsiteY165" fmla="*/ 195439 h 477948"/>
                  <a:gd name="connsiteX166" fmla="*/ 164081 w 480537"/>
                  <a:gd name="connsiteY166" fmla="*/ 198361 h 477948"/>
                  <a:gd name="connsiteX167" fmla="*/ 156429 w 480537"/>
                  <a:gd name="connsiteY167" fmla="*/ 199737 h 477948"/>
                  <a:gd name="connsiteX168" fmla="*/ 152961 w 480537"/>
                  <a:gd name="connsiteY168" fmla="*/ 175366 h 477948"/>
                  <a:gd name="connsiteX169" fmla="*/ 288468 w 480537"/>
                  <a:gd name="connsiteY169" fmla="*/ 163280 h 477948"/>
                  <a:gd name="connsiteX170" fmla="*/ 287274 w 480537"/>
                  <a:gd name="connsiteY170" fmla="*/ 163462 h 477948"/>
                  <a:gd name="connsiteX171" fmla="*/ 283414 w 480537"/>
                  <a:gd name="connsiteY171" fmla="*/ 165229 h 477948"/>
                  <a:gd name="connsiteX172" fmla="*/ 281369 w 480537"/>
                  <a:gd name="connsiteY172" fmla="*/ 167952 h 477948"/>
                  <a:gd name="connsiteX173" fmla="*/ 282077 w 480537"/>
                  <a:gd name="connsiteY173" fmla="*/ 170798 h 477948"/>
                  <a:gd name="connsiteX174" fmla="*/ 285849 w 480537"/>
                  <a:gd name="connsiteY174" fmla="*/ 178135 h 477948"/>
                  <a:gd name="connsiteX175" fmla="*/ 288468 w 480537"/>
                  <a:gd name="connsiteY175" fmla="*/ 179634 h 477948"/>
                  <a:gd name="connsiteX176" fmla="*/ 291400 w 480537"/>
                  <a:gd name="connsiteY176" fmla="*/ 179645 h 477948"/>
                  <a:gd name="connsiteX177" fmla="*/ 295041 w 480537"/>
                  <a:gd name="connsiteY177" fmla="*/ 176167 h 477948"/>
                  <a:gd name="connsiteX178" fmla="*/ 295165 w 480537"/>
                  <a:gd name="connsiteY178" fmla="*/ 169920 h 477948"/>
                  <a:gd name="connsiteX179" fmla="*/ 292126 w 480537"/>
                  <a:gd name="connsiteY179" fmla="*/ 164590 h 477948"/>
                  <a:gd name="connsiteX180" fmla="*/ 288468 w 480537"/>
                  <a:gd name="connsiteY180" fmla="*/ 163280 h 477948"/>
                  <a:gd name="connsiteX181" fmla="*/ 288468 w 480537"/>
                  <a:gd name="connsiteY181" fmla="*/ 141203 h 477948"/>
                  <a:gd name="connsiteX182" fmla="*/ 288516 w 480537"/>
                  <a:gd name="connsiteY182" fmla="*/ 141203 h 477948"/>
                  <a:gd name="connsiteX183" fmla="*/ 292929 w 480537"/>
                  <a:gd name="connsiteY183" fmla="*/ 141509 h 477948"/>
                  <a:gd name="connsiteX184" fmla="*/ 292968 w 480537"/>
                  <a:gd name="connsiteY184" fmla="*/ 148168 h 477948"/>
                  <a:gd name="connsiteX185" fmla="*/ 289279 w 480537"/>
                  <a:gd name="connsiteY185" fmla="*/ 148013 h 477948"/>
                  <a:gd name="connsiteX186" fmla="*/ 288468 w 480537"/>
                  <a:gd name="connsiteY186" fmla="*/ 148062 h 477948"/>
                  <a:gd name="connsiteX187" fmla="*/ 285696 w 480537"/>
                  <a:gd name="connsiteY187" fmla="*/ 148548 h 477948"/>
                  <a:gd name="connsiteX188" fmla="*/ 280166 w 480537"/>
                  <a:gd name="connsiteY188" fmla="*/ 153029 h 477948"/>
                  <a:gd name="connsiteX189" fmla="*/ 280004 w 480537"/>
                  <a:gd name="connsiteY189" fmla="*/ 161646 h 477948"/>
                  <a:gd name="connsiteX190" fmla="*/ 280128 w 480537"/>
                  <a:gd name="connsiteY190" fmla="*/ 161760 h 477948"/>
                  <a:gd name="connsiteX191" fmla="*/ 283174 w 480537"/>
                  <a:gd name="connsiteY191" fmla="*/ 158514 h 477948"/>
                  <a:gd name="connsiteX192" fmla="*/ 287905 w 480537"/>
                  <a:gd name="connsiteY192" fmla="*/ 156429 h 477948"/>
                  <a:gd name="connsiteX193" fmla="*/ 288468 w 480537"/>
                  <a:gd name="connsiteY193" fmla="*/ 156296 h 477948"/>
                  <a:gd name="connsiteX194" fmla="*/ 297867 w 480537"/>
                  <a:gd name="connsiteY194" fmla="*/ 158254 h 477948"/>
                  <a:gd name="connsiteX195" fmla="*/ 303695 w 480537"/>
                  <a:gd name="connsiteY195" fmla="*/ 167789 h 477948"/>
                  <a:gd name="connsiteX196" fmla="*/ 302349 w 480537"/>
                  <a:gd name="connsiteY196" fmla="*/ 179425 h 477948"/>
                  <a:gd name="connsiteX197" fmla="*/ 293044 w 480537"/>
                  <a:gd name="connsiteY197" fmla="*/ 186198 h 477948"/>
                  <a:gd name="connsiteX198" fmla="*/ 288468 w 480537"/>
                  <a:gd name="connsiteY198" fmla="*/ 186741 h 477948"/>
                  <a:gd name="connsiteX199" fmla="*/ 280892 w 480537"/>
                  <a:gd name="connsiteY199" fmla="*/ 184363 h 477948"/>
                  <a:gd name="connsiteX200" fmla="*/ 273469 w 480537"/>
                  <a:gd name="connsiteY200" fmla="*/ 172727 h 477948"/>
                  <a:gd name="connsiteX201" fmla="*/ 271387 w 480537"/>
                  <a:gd name="connsiteY201" fmla="*/ 164416 h 477948"/>
                  <a:gd name="connsiteX202" fmla="*/ 272885 w 480537"/>
                  <a:gd name="connsiteY202" fmla="*/ 149876 h 477948"/>
                  <a:gd name="connsiteX203" fmla="*/ 283958 w 480537"/>
                  <a:gd name="connsiteY203" fmla="*/ 141853 h 477948"/>
                  <a:gd name="connsiteX204" fmla="*/ 288468 w 480537"/>
                  <a:gd name="connsiteY204" fmla="*/ 141203 h 477948"/>
                  <a:gd name="connsiteX205" fmla="*/ 417336 w 480537"/>
                  <a:gd name="connsiteY205" fmla="*/ 120015 h 477948"/>
                  <a:gd name="connsiteX206" fmla="*/ 411700 w 480537"/>
                  <a:gd name="connsiteY206" fmla="*/ 138062 h 477948"/>
                  <a:gd name="connsiteX207" fmla="*/ 425570 w 480537"/>
                  <a:gd name="connsiteY207" fmla="*/ 151618 h 477948"/>
                  <a:gd name="connsiteX208" fmla="*/ 415950 w 480537"/>
                  <a:gd name="connsiteY208" fmla="*/ 154026 h 477948"/>
                  <a:gd name="connsiteX209" fmla="*/ 408135 w 480537"/>
                  <a:gd name="connsiteY209" fmla="*/ 144807 h 477948"/>
                  <a:gd name="connsiteX210" fmla="*/ 405565 w 480537"/>
                  <a:gd name="connsiteY210" fmla="*/ 156623 h 477948"/>
                  <a:gd name="connsiteX211" fmla="*/ 395917 w 480537"/>
                  <a:gd name="connsiteY211" fmla="*/ 159031 h 477948"/>
                  <a:gd name="connsiteX212" fmla="*/ 401773 w 480537"/>
                  <a:gd name="connsiteY212" fmla="*/ 140546 h 477948"/>
                  <a:gd name="connsiteX213" fmla="*/ 388284 w 480537"/>
                  <a:gd name="connsiteY213" fmla="*/ 127277 h 477948"/>
                  <a:gd name="connsiteX214" fmla="*/ 397894 w 480537"/>
                  <a:gd name="connsiteY214" fmla="*/ 124869 h 477948"/>
                  <a:gd name="connsiteX215" fmla="*/ 405165 w 480537"/>
                  <a:gd name="connsiteY215" fmla="*/ 133763 h 477948"/>
                  <a:gd name="connsiteX216" fmla="*/ 405337 w 480537"/>
                  <a:gd name="connsiteY216" fmla="*/ 133714 h 477948"/>
                  <a:gd name="connsiteX217" fmla="*/ 407676 w 480537"/>
                  <a:gd name="connsiteY217" fmla="*/ 122423 h 477948"/>
                  <a:gd name="connsiteX218" fmla="*/ 30122 w 480537"/>
                  <a:gd name="connsiteY218" fmla="*/ 84716 h 477948"/>
                  <a:gd name="connsiteX219" fmla="*/ 31774 w 480537"/>
                  <a:gd name="connsiteY219" fmla="*/ 91297 h 477948"/>
                  <a:gd name="connsiteX220" fmla="*/ 26156 w 480537"/>
                  <a:gd name="connsiteY220" fmla="*/ 108609 h 477948"/>
                  <a:gd name="connsiteX221" fmla="*/ 26758 w 480537"/>
                  <a:gd name="connsiteY221" fmla="*/ 126253 h 477948"/>
                  <a:gd name="connsiteX222" fmla="*/ 27436 w 480537"/>
                  <a:gd name="connsiteY222" fmla="*/ 130695 h 477948"/>
                  <a:gd name="connsiteX223" fmla="*/ 18876 w 480537"/>
                  <a:gd name="connsiteY223" fmla="*/ 132836 h 477948"/>
                  <a:gd name="connsiteX224" fmla="*/ 18208 w 480537"/>
                  <a:gd name="connsiteY224" fmla="*/ 128394 h 477948"/>
                  <a:gd name="connsiteX225" fmla="*/ 18170 w 480537"/>
                  <a:gd name="connsiteY225" fmla="*/ 110062 h 477948"/>
                  <a:gd name="connsiteX226" fmla="*/ 23550 w 480537"/>
                  <a:gd name="connsiteY226" fmla="*/ 93362 h 477948"/>
                  <a:gd name="connsiteX227" fmla="*/ 1643 w 480537"/>
                  <a:gd name="connsiteY227" fmla="*/ 98825 h 477948"/>
                  <a:gd name="connsiteX228" fmla="*/ 0 w 480537"/>
                  <a:gd name="connsiteY228" fmla="*/ 92244 h 477948"/>
                  <a:gd name="connsiteX229" fmla="*/ 141166 w 480537"/>
                  <a:gd name="connsiteY229" fmla="*/ 81547 h 477948"/>
                  <a:gd name="connsiteX230" fmla="*/ 139550 w 480537"/>
                  <a:gd name="connsiteY230" fmla="*/ 81777 h 477948"/>
                  <a:gd name="connsiteX231" fmla="*/ 135671 w 480537"/>
                  <a:gd name="connsiteY231" fmla="*/ 84586 h 477948"/>
                  <a:gd name="connsiteX232" fmla="*/ 135184 w 480537"/>
                  <a:gd name="connsiteY232" fmla="*/ 89592 h 477948"/>
                  <a:gd name="connsiteX233" fmla="*/ 137975 w 480537"/>
                  <a:gd name="connsiteY233" fmla="*/ 93795 h 477948"/>
                  <a:gd name="connsiteX234" fmla="*/ 141166 w 480537"/>
                  <a:gd name="connsiteY234" fmla="*/ 94637 h 477948"/>
                  <a:gd name="connsiteX235" fmla="*/ 142770 w 480537"/>
                  <a:gd name="connsiteY235" fmla="*/ 94398 h 477948"/>
                  <a:gd name="connsiteX236" fmla="*/ 146639 w 480537"/>
                  <a:gd name="connsiteY236" fmla="*/ 91617 h 477948"/>
                  <a:gd name="connsiteX237" fmla="*/ 147136 w 480537"/>
                  <a:gd name="connsiteY237" fmla="*/ 86601 h 477948"/>
                  <a:gd name="connsiteX238" fmla="*/ 144318 w 480537"/>
                  <a:gd name="connsiteY238" fmla="*/ 82427 h 477948"/>
                  <a:gd name="connsiteX239" fmla="*/ 141166 w 480537"/>
                  <a:gd name="connsiteY239" fmla="*/ 81547 h 477948"/>
                  <a:gd name="connsiteX240" fmla="*/ 135032 w 480537"/>
                  <a:gd name="connsiteY240" fmla="*/ 63683 h 477948"/>
                  <a:gd name="connsiteX241" fmla="*/ 131765 w 480537"/>
                  <a:gd name="connsiteY241" fmla="*/ 66128 h 477948"/>
                  <a:gd name="connsiteX242" fmla="*/ 131477 w 480537"/>
                  <a:gd name="connsiteY242" fmla="*/ 70638 h 477948"/>
                  <a:gd name="connsiteX243" fmla="*/ 133866 w 480537"/>
                  <a:gd name="connsiteY243" fmla="*/ 74527 h 477948"/>
                  <a:gd name="connsiteX244" fmla="*/ 137965 w 480537"/>
                  <a:gd name="connsiteY244" fmla="*/ 75177 h 477948"/>
                  <a:gd name="connsiteX245" fmla="*/ 141166 w 480537"/>
                  <a:gd name="connsiteY245" fmla="*/ 72796 h 477948"/>
                  <a:gd name="connsiteX246" fmla="*/ 141213 w 480537"/>
                  <a:gd name="connsiteY246" fmla="*/ 72693 h 477948"/>
                  <a:gd name="connsiteX247" fmla="*/ 141499 w 480537"/>
                  <a:gd name="connsiteY247" fmla="*/ 68135 h 477948"/>
                  <a:gd name="connsiteX248" fmla="*/ 141166 w 480537"/>
                  <a:gd name="connsiteY248" fmla="*/ 67065 h 477948"/>
                  <a:gd name="connsiteX249" fmla="*/ 139092 w 480537"/>
                  <a:gd name="connsiteY249" fmla="*/ 64333 h 477948"/>
                  <a:gd name="connsiteX250" fmla="*/ 135032 w 480537"/>
                  <a:gd name="connsiteY250" fmla="*/ 63683 h 477948"/>
                  <a:gd name="connsiteX251" fmla="*/ 141166 w 480537"/>
                  <a:gd name="connsiteY251" fmla="*/ 56795 h 477948"/>
                  <a:gd name="connsiteX252" fmla="*/ 143974 w 480537"/>
                  <a:gd name="connsiteY252" fmla="*/ 57760 h 477948"/>
                  <a:gd name="connsiteX253" fmla="*/ 149926 w 480537"/>
                  <a:gd name="connsiteY253" fmla="*/ 65622 h 477948"/>
                  <a:gd name="connsiteX254" fmla="*/ 149647 w 480537"/>
                  <a:gd name="connsiteY254" fmla="*/ 71689 h 477948"/>
                  <a:gd name="connsiteX255" fmla="*/ 145961 w 480537"/>
                  <a:gd name="connsiteY255" fmla="*/ 76694 h 477948"/>
                  <a:gd name="connsiteX256" fmla="*/ 152342 w 480537"/>
                  <a:gd name="connsiteY256" fmla="*/ 79456 h 477948"/>
                  <a:gd name="connsiteX257" fmla="*/ 155839 w 480537"/>
                  <a:gd name="connsiteY257" fmla="*/ 85063 h 477948"/>
                  <a:gd name="connsiteX258" fmla="*/ 154090 w 480537"/>
                  <a:gd name="connsiteY258" fmla="*/ 95162 h 477948"/>
                  <a:gd name="connsiteX259" fmla="*/ 144404 w 480537"/>
                  <a:gd name="connsiteY259" fmla="*/ 100961 h 477948"/>
                  <a:gd name="connsiteX260" fmla="*/ 141166 w 480537"/>
                  <a:gd name="connsiteY260" fmla="*/ 101543 h 477948"/>
                  <a:gd name="connsiteX261" fmla="*/ 133045 w 480537"/>
                  <a:gd name="connsiteY261" fmla="*/ 100416 h 477948"/>
                  <a:gd name="connsiteX262" fmla="*/ 126759 w 480537"/>
                  <a:gd name="connsiteY262" fmla="*/ 92324 h 477948"/>
                  <a:gd name="connsiteX263" fmla="*/ 127170 w 480537"/>
                  <a:gd name="connsiteY263" fmla="*/ 85732 h 477948"/>
                  <a:gd name="connsiteX264" fmla="*/ 131516 w 480537"/>
                  <a:gd name="connsiteY264" fmla="*/ 80268 h 477948"/>
                  <a:gd name="connsiteX265" fmla="*/ 125909 w 480537"/>
                  <a:gd name="connsiteY265" fmla="*/ 77612 h 477948"/>
                  <a:gd name="connsiteX266" fmla="*/ 122823 w 480537"/>
                  <a:gd name="connsiteY266" fmla="*/ 72396 h 477948"/>
                  <a:gd name="connsiteX267" fmla="*/ 124351 w 480537"/>
                  <a:gd name="connsiteY267" fmla="*/ 62662 h 477948"/>
                  <a:gd name="connsiteX268" fmla="*/ 133388 w 480537"/>
                  <a:gd name="connsiteY268" fmla="*/ 57091 h 477948"/>
                  <a:gd name="connsiteX269" fmla="*/ 141166 w 480537"/>
                  <a:gd name="connsiteY269" fmla="*/ 56795 h 477948"/>
                  <a:gd name="connsiteX270" fmla="*/ 257877 w 480537"/>
                  <a:gd name="connsiteY270" fmla="*/ 35319 h 477948"/>
                  <a:gd name="connsiteX271" fmla="*/ 255231 w 480537"/>
                  <a:gd name="connsiteY271" fmla="*/ 35347 h 477948"/>
                  <a:gd name="connsiteX272" fmla="*/ 251620 w 480537"/>
                  <a:gd name="connsiteY272" fmla="*/ 38797 h 477948"/>
                  <a:gd name="connsiteX273" fmla="*/ 251467 w 480537"/>
                  <a:gd name="connsiteY273" fmla="*/ 45053 h 477948"/>
                  <a:gd name="connsiteX274" fmla="*/ 254410 w 480537"/>
                  <a:gd name="connsiteY274" fmla="*/ 50566 h 477948"/>
                  <a:gd name="connsiteX275" fmla="*/ 257877 w 480537"/>
                  <a:gd name="connsiteY275" fmla="*/ 51932 h 477948"/>
                  <a:gd name="connsiteX276" fmla="*/ 259167 w 480537"/>
                  <a:gd name="connsiteY276" fmla="*/ 51759 h 477948"/>
                  <a:gd name="connsiteX277" fmla="*/ 262653 w 480537"/>
                  <a:gd name="connsiteY277" fmla="*/ 50041 h 477948"/>
                  <a:gd name="connsiteX278" fmla="*/ 264679 w 480537"/>
                  <a:gd name="connsiteY278" fmla="*/ 47299 h 477948"/>
                  <a:gd name="connsiteX279" fmla="*/ 263705 w 480537"/>
                  <a:gd name="connsiteY279" fmla="*/ 43373 h 477948"/>
                  <a:gd name="connsiteX280" fmla="*/ 260283 w 480537"/>
                  <a:gd name="connsiteY280" fmla="*/ 36656 h 477948"/>
                  <a:gd name="connsiteX281" fmla="*/ 257877 w 480537"/>
                  <a:gd name="connsiteY281" fmla="*/ 35319 h 477948"/>
                  <a:gd name="connsiteX282" fmla="*/ 257877 w 480537"/>
                  <a:gd name="connsiteY282" fmla="*/ 28240 h 477948"/>
                  <a:gd name="connsiteX283" fmla="*/ 265272 w 480537"/>
                  <a:gd name="connsiteY283" fmla="*/ 30608 h 477948"/>
                  <a:gd name="connsiteX284" fmla="*/ 272503 w 480537"/>
                  <a:gd name="connsiteY284" fmla="*/ 42226 h 477948"/>
                  <a:gd name="connsiteX285" fmla="*/ 275025 w 480537"/>
                  <a:gd name="connsiteY285" fmla="*/ 52306 h 477948"/>
                  <a:gd name="connsiteX286" fmla="*/ 273516 w 480537"/>
                  <a:gd name="connsiteY286" fmla="*/ 65661 h 477948"/>
                  <a:gd name="connsiteX287" fmla="*/ 263008 w 480537"/>
                  <a:gd name="connsiteY287" fmla="*/ 73016 h 477948"/>
                  <a:gd name="connsiteX288" fmla="*/ 258327 w 480537"/>
                  <a:gd name="connsiteY288" fmla="*/ 73714 h 477948"/>
                  <a:gd name="connsiteX289" fmla="*/ 257877 w 480537"/>
                  <a:gd name="connsiteY289" fmla="*/ 73733 h 477948"/>
                  <a:gd name="connsiteX290" fmla="*/ 253607 w 480537"/>
                  <a:gd name="connsiteY290" fmla="*/ 73465 h 477948"/>
                  <a:gd name="connsiteX291" fmla="*/ 253063 w 480537"/>
                  <a:gd name="connsiteY291" fmla="*/ 67036 h 477948"/>
                  <a:gd name="connsiteX292" fmla="*/ 257094 w 480537"/>
                  <a:gd name="connsiteY292" fmla="*/ 67160 h 477948"/>
                  <a:gd name="connsiteX293" fmla="*/ 257877 w 480537"/>
                  <a:gd name="connsiteY293" fmla="*/ 67103 h 477948"/>
                  <a:gd name="connsiteX294" fmla="*/ 261374 w 480537"/>
                  <a:gd name="connsiteY294" fmla="*/ 66454 h 477948"/>
                  <a:gd name="connsiteX295" fmla="*/ 266245 w 480537"/>
                  <a:gd name="connsiteY295" fmla="*/ 62576 h 477948"/>
                  <a:gd name="connsiteX296" fmla="*/ 266580 w 480537"/>
                  <a:gd name="connsiteY296" fmla="*/ 54885 h 477948"/>
                  <a:gd name="connsiteX297" fmla="*/ 266055 w 480537"/>
                  <a:gd name="connsiteY297" fmla="*/ 52772 h 477948"/>
                  <a:gd name="connsiteX298" fmla="*/ 263333 w 480537"/>
                  <a:gd name="connsiteY298" fmla="*/ 56376 h 477948"/>
                  <a:gd name="connsiteX299" fmla="*/ 259299 w 480537"/>
                  <a:gd name="connsiteY299" fmla="*/ 58381 h 477948"/>
                  <a:gd name="connsiteX300" fmla="*/ 257877 w 480537"/>
                  <a:gd name="connsiteY300" fmla="*/ 58676 h 477948"/>
                  <a:gd name="connsiteX301" fmla="*/ 248984 w 480537"/>
                  <a:gd name="connsiteY301" fmla="*/ 56842 h 477948"/>
                  <a:gd name="connsiteX302" fmla="*/ 242936 w 480537"/>
                  <a:gd name="connsiteY302" fmla="*/ 47183 h 477948"/>
                  <a:gd name="connsiteX303" fmla="*/ 244331 w 480537"/>
                  <a:gd name="connsiteY303" fmla="*/ 35557 h 477948"/>
                  <a:gd name="connsiteX304" fmla="*/ 253550 w 480537"/>
                  <a:gd name="connsiteY304" fmla="*/ 28757 h 477948"/>
                  <a:gd name="connsiteX305" fmla="*/ 257877 w 480537"/>
                  <a:gd name="connsiteY305" fmla="*/ 28240 h 477948"/>
                  <a:gd name="connsiteX306" fmla="*/ 391632 w 480537"/>
                  <a:gd name="connsiteY306" fmla="*/ 23958 h 477948"/>
                  <a:gd name="connsiteX307" fmla="*/ 390315 w 480537"/>
                  <a:gd name="connsiteY307" fmla="*/ 24071 h 477948"/>
                  <a:gd name="connsiteX308" fmla="*/ 387935 w 480537"/>
                  <a:gd name="connsiteY308" fmla="*/ 25936 h 477948"/>
                  <a:gd name="connsiteX309" fmla="*/ 387725 w 480537"/>
                  <a:gd name="connsiteY309" fmla="*/ 29021 h 477948"/>
                  <a:gd name="connsiteX310" fmla="*/ 388291 w 480537"/>
                  <a:gd name="connsiteY310" fmla="*/ 31266 h 477948"/>
                  <a:gd name="connsiteX311" fmla="*/ 390008 w 480537"/>
                  <a:gd name="connsiteY311" fmla="*/ 33864 h 477948"/>
                  <a:gd name="connsiteX312" fmla="*/ 391632 w 480537"/>
                  <a:gd name="connsiteY312" fmla="*/ 34495 h 477948"/>
                  <a:gd name="connsiteX313" fmla="*/ 392951 w 480537"/>
                  <a:gd name="connsiteY313" fmla="*/ 34390 h 477948"/>
                  <a:gd name="connsiteX314" fmla="*/ 395406 w 480537"/>
                  <a:gd name="connsiteY314" fmla="*/ 32614 h 477948"/>
                  <a:gd name="connsiteX315" fmla="*/ 395482 w 480537"/>
                  <a:gd name="connsiteY315" fmla="*/ 29471 h 477948"/>
                  <a:gd name="connsiteX316" fmla="*/ 394919 w 480537"/>
                  <a:gd name="connsiteY316" fmla="*/ 27216 h 477948"/>
                  <a:gd name="connsiteX317" fmla="*/ 393286 w 480537"/>
                  <a:gd name="connsiteY317" fmla="*/ 24607 h 477948"/>
                  <a:gd name="connsiteX318" fmla="*/ 391632 w 480537"/>
                  <a:gd name="connsiteY318" fmla="*/ 23958 h 477948"/>
                  <a:gd name="connsiteX319" fmla="*/ 391632 w 480537"/>
                  <a:gd name="connsiteY319" fmla="*/ 18941 h 477948"/>
                  <a:gd name="connsiteX320" fmla="*/ 396591 w 480537"/>
                  <a:gd name="connsiteY320" fmla="*/ 20117 h 477948"/>
                  <a:gd name="connsiteX321" fmla="*/ 400612 w 480537"/>
                  <a:gd name="connsiteY321" fmla="*/ 25802 h 477948"/>
                  <a:gd name="connsiteX322" fmla="*/ 401177 w 480537"/>
                  <a:gd name="connsiteY322" fmla="*/ 28047 h 477948"/>
                  <a:gd name="connsiteX323" fmla="*/ 400317 w 480537"/>
                  <a:gd name="connsiteY323" fmla="*/ 34952 h 477948"/>
                  <a:gd name="connsiteX324" fmla="*/ 394135 w 480537"/>
                  <a:gd name="connsiteY324" fmla="*/ 39139 h 477948"/>
                  <a:gd name="connsiteX325" fmla="*/ 391632 w 480537"/>
                  <a:gd name="connsiteY325" fmla="*/ 39530 h 477948"/>
                  <a:gd name="connsiteX326" fmla="*/ 386647 w 480537"/>
                  <a:gd name="connsiteY326" fmla="*/ 38354 h 477948"/>
                  <a:gd name="connsiteX327" fmla="*/ 384200 w 480537"/>
                  <a:gd name="connsiteY327" fmla="*/ 36158 h 477948"/>
                  <a:gd name="connsiteX328" fmla="*/ 382604 w 480537"/>
                  <a:gd name="connsiteY328" fmla="*/ 32690 h 477948"/>
                  <a:gd name="connsiteX329" fmla="*/ 382041 w 480537"/>
                  <a:gd name="connsiteY329" fmla="*/ 30435 h 477948"/>
                  <a:gd name="connsiteX330" fmla="*/ 382929 w 480537"/>
                  <a:gd name="connsiteY330" fmla="*/ 23556 h 477948"/>
                  <a:gd name="connsiteX331" fmla="*/ 384200 w 480537"/>
                  <a:gd name="connsiteY331" fmla="*/ 21913 h 477948"/>
                  <a:gd name="connsiteX332" fmla="*/ 389131 w 480537"/>
                  <a:gd name="connsiteY332" fmla="*/ 19334 h 477948"/>
                  <a:gd name="connsiteX333" fmla="*/ 391632 w 480537"/>
                  <a:gd name="connsiteY333" fmla="*/ 18941 h 477948"/>
                  <a:gd name="connsiteX334" fmla="*/ 365209 w 480537"/>
                  <a:gd name="connsiteY334" fmla="*/ 5033 h 477948"/>
                  <a:gd name="connsiteX335" fmla="*/ 363899 w 480537"/>
                  <a:gd name="connsiteY335" fmla="*/ 5158 h 477948"/>
                  <a:gd name="connsiteX336" fmla="*/ 361550 w 480537"/>
                  <a:gd name="connsiteY336" fmla="*/ 7011 h 477948"/>
                  <a:gd name="connsiteX337" fmla="*/ 361348 w 480537"/>
                  <a:gd name="connsiteY337" fmla="*/ 10116 h 477948"/>
                  <a:gd name="connsiteX338" fmla="*/ 361913 w 480537"/>
                  <a:gd name="connsiteY338" fmla="*/ 12360 h 477948"/>
                  <a:gd name="connsiteX339" fmla="*/ 363555 w 480537"/>
                  <a:gd name="connsiteY339" fmla="*/ 14978 h 477948"/>
                  <a:gd name="connsiteX340" fmla="*/ 365209 w 480537"/>
                  <a:gd name="connsiteY340" fmla="*/ 15598 h 477948"/>
                  <a:gd name="connsiteX341" fmla="*/ 366545 w 480537"/>
                  <a:gd name="connsiteY341" fmla="*/ 15464 h 477948"/>
                  <a:gd name="connsiteX342" fmla="*/ 368867 w 480537"/>
                  <a:gd name="connsiteY342" fmla="*/ 13659 h 477948"/>
                  <a:gd name="connsiteX343" fmla="*/ 369077 w 480537"/>
                  <a:gd name="connsiteY343" fmla="*/ 10574 h 477948"/>
                  <a:gd name="connsiteX344" fmla="*/ 368514 w 480537"/>
                  <a:gd name="connsiteY344" fmla="*/ 8328 h 477948"/>
                  <a:gd name="connsiteX345" fmla="*/ 366870 w 480537"/>
                  <a:gd name="connsiteY345" fmla="*/ 5682 h 477948"/>
                  <a:gd name="connsiteX346" fmla="*/ 365209 w 480537"/>
                  <a:gd name="connsiteY346" fmla="*/ 5033 h 477948"/>
                  <a:gd name="connsiteX347" fmla="*/ 381985 w 480537"/>
                  <a:gd name="connsiteY347" fmla="*/ 418 h 477948"/>
                  <a:gd name="connsiteX348" fmla="*/ 384200 w 480537"/>
                  <a:gd name="connsiteY348" fmla="*/ 964 h 477948"/>
                  <a:gd name="connsiteX349" fmla="*/ 386695 w 480537"/>
                  <a:gd name="connsiteY349" fmla="*/ 1574 h 477948"/>
                  <a:gd name="connsiteX350" fmla="*/ 384200 w 480537"/>
                  <a:gd name="connsiteY350" fmla="*/ 9245 h 477948"/>
                  <a:gd name="connsiteX351" fmla="*/ 374198 w 480537"/>
                  <a:gd name="connsiteY351" fmla="*/ 40103 h 477948"/>
                  <a:gd name="connsiteX352" fmla="*/ 372288 w 480537"/>
                  <a:gd name="connsiteY352" fmla="*/ 39643 h 477948"/>
                  <a:gd name="connsiteX353" fmla="*/ 369488 w 480537"/>
                  <a:gd name="connsiteY353" fmla="*/ 38947 h 477948"/>
                  <a:gd name="connsiteX354" fmla="*/ 372288 w 480537"/>
                  <a:gd name="connsiteY354" fmla="*/ 30301 h 477948"/>
                  <a:gd name="connsiteX355" fmla="*/ 365209 w 480537"/>
                  <a:gd name="connsiteY355" fmla="*/ 16 h 477948"/>
                  <a:gd name="connsiteX356" fmla="*/ 370194 w 480537"/>
                  <a:gd name="connsiteY356" fmla="*/ 1192 h 477948"/>
                  <a:gd name="connsiteX357" fmla="*/ 372288 w 480537"/>
                  <a:gd name="connsiteY357" fmla="*/ 2997 h 477948"/>
                  <a:gd name="connsiteX358" fmla="*/ 374209 w 480537"/>
                  <a:gd name="connsiteY358" fmla="*/ 6905 h 477948"/>
                  <a:gd name="connsiteX359" fmla="*/ 374761 w 480537"/>
                  <a:gd name="connsiteY359" fmla="*/ 9151 h 477948"/>
                  <a:gd name="connsiteX360" fmla="*/ 373901 w 480537"/>
                  <a:gd name="connsiteY360" fmla="*/ 16028 h 477948"/>
                  <a:gd name="connsiteX361" fmla="*/ 372288 w 480537"/>
                  <a:gd name="connsiteY361" fmla="*/ 17978 h 477948"/>
                  <a:gd name="connsiteX362" fmla="*/ 367730 w 480537"/>
                  <a:gd name="connsiteY362" fmla="*/ 20212 h 477948"/>
                  <a:gd name="connsiteX363" fmla="*/ 365209 w 480537"/>
                  <a:gd name="connsiteY363" fmla="*/ 20605 h 477948"/>
                  <a:gd name="connsiteX364" fmla="*/ 360250 w 480537"/>
                  <a:gd name="connsiteY364" fmla="*/ 19440 h 477948"/>
                  <a:gd name="connsiteX365" fmla="*/ 356218 w 480537"/>
                  <a:gd name="connsiteY365" fmla="*/ 13784 h 477948"/>
                  <a:gd name="connsiteX366" fmla="*/ 355655 w 480537"/>
                  <a:gd name="connsiteY366" fmla="*/ 11540 h 477948"/>
                  <a:gd name="connsiteX367" fmla="*/ 356534 w 480537"/>
                  <a:gd name="connsiteY367" fmla="*/ 4622 h 477948"/>
                  <a:gd name="connsiteX368" fmla="*/ 362715 w 480537"/>
                  <a:gd name="connsiteY368" fmla="*/ 409 h 477948"/>
                  <a:gd name="connsiteX369" fmla="*/ 365209 w 480537"/>
                  <a:gd name="connsiteY369" fmla="*/ 16 h 477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</a:cxnLst>
                <a:rect l="l" t="t" r="r" b="b"/>
                <a:pathLst>
                  <a:path w="480537" h="477948">
                    <a:moveTo>
                      <a:pt x="102082" y="440122"/>
                    </a:moveTo>
                    <a:cubicBezTo>
                      <a:pt x="100142" y="440610"/>
                      <a:pt x="98872" y="441755"/>
                      <a:pt x="98261" y="443562"/>
                    </a:cubicBezTo>
                    <a:cubicBezTo>
                      <a:pt x="97667" y="445376"/>
                      <a:pt x="97782" y="447986"/>
                      <a:pt x="98632" y="451385"/>
                    </a:cubicBezTo>
                    <a:lnTo>
                      <a:pt x="101403" y="462478"/>
                    </a:lnTo>
                    <a:cubicBezTo>
                      <a:pt x="102263" y="465915"/>
                      <a:pt x="103390" y="468295"/>
                      <a:pt x="104795" y="469605"/>
                    </a:cubicBezTo>
                    <a:cubicBezTo>
                      <a:pt x="105149" y="469948"/>
                      <a:pt x="105530" y="470226"/>
                      <a:pt x="105932" y="470444"/>
                    </a:cubicBezTo>
                    <a:cubicBezTo>
                      <a:pt x="107068" y="471075"/>
                      <a:pt x="108358" y="471201"/>
                      <a:pt x="109810" y="470837"/>
                    </a:cubicBezTo>
                    <a:cubicBezTo>
                      <a:pt x="111721" y="470358"/>
                      <a:pt x="112992" y="469223"/>
                      <a:pt x="113593" y="467416"/>
                    </a:cubicBezTo>
                    <a:cubicBezTo>
                      <a:pt x="114196" y="465591"/>
                      <a:pt x="114072" y="462965"/>
                      <a:pt x="113210" y="459524"/>
                    </a:cubicBezTo>
                    <a:lnTo>
                      <a:pt x="110441" y="448433"/>
                    </a:lnTo>
                    <a:cubicBezTo>
                      <a:pt x="109600" y="445052"/>
                      <a:pt x="108463" y="442692"/>
                      <a:pt x="107059" y="441383"/>
                    </a:cubicBezTo>
                    <a:cubicBezTo>
                      <a:pt x="106695" y="441049"/>
                      <a:pt x="106324" y="440762"/>
                      <a:pt x="105932" y="440553"/>
                    </a:cubicBezTo>
                    <a:cubicBezTo>
                      <a:pt x="104785" y="439911"/>
                      <a:pt x="103496" y="439769"/>
                      <a:pt x="102082" y="440122"/>
                    </a:cubicBezTo>
                    <a:close/>
                    <a:moveTo>
                      <a:pt x="105932" y="433062"/>
                    </a:moveTo>
                    <a:cubicBezTo>
                      <a:pt x="108137" y="433271"/>
                      <a:pt x="110183" y="434028"/>
                      <a:pt x="112064" y="435316"/>
                    </a:cubicBezTo>
                    <a:cubicBezTo>
                      <a:pt x="115408" y="437601"/>
                      <a:pt x="117778" y="441555"/>
                      <a:pt x="119181" y="447183"/>
                    </a:cubicBezTo>
                    <a:cubicBezTo>
                      <a:pt x="119181" y="447183"/>
                      <a:pt x="121522" y="456582"/>
                      <a:pt x="121522" y="456582"/>
                    </a:cubicBezTo>
                    <a:cubicBezTo>
                      <a:pt x="122936" y="462229"/>
                      <a:pt x="122717" y="466825"/>
                      <a:pt x="120853" y="470396"/>
                    </a:cubicBezTo>
                    <a:cubicBezTo>
                      <a:pt x="119000" y="473971"/>
                      <a:pt x="115867" y="476291"/>
                      <a:pt x="111453" y="477399"/>
                    </a:cubicBezTo>
                    <a:cubicBezTo>
                      <a:pt x="109504" y="477887"/>
                      <a:pt x="107660" y="478050"/>
                      <a:pt x="105932" y="477887"/>
                    </a:cubicBezTo>
                    <a:cubicBezTo>
                      <a:pt x="103696" y="477678"/>
                      <a:pt x="101651" y="476931"/>
                      <a:pt x="99778" y="475660"/>
                    </a:cubicBezTo>
                    <a:cubicBezTo>
                      <a:pt x="96455" y="473387"/>
                      <a:pt x="94085" y="469442"/>
                      <a:pt x="92671" y="463787"/>
                    </a:cubicBezTo>
                    <a:lnTo>
                      <a:pt x="90321" y="454396"/>
                    </a:lnTo>
                    <a:cubicBezTo>
                      <a:pt x="88927" y="448759"/>
                      <a:pt x="89155" y="444153"/>
                      <a:pt x="91009" y="440572"/>
                    </a:cubicBezTo>
                    <a:cubicBezTo>
                      <a:pt x="92852" y="436988"/>
                      <a:pt x="95997" y="434647"/>
                      <a:pt x="100438" y="433541"/>
                    </a:cubicBezTo>
                    <a:cubicBezTo>
                      <a:pt x="102368" y="433054"/>
                      <a:pt x="104203" y="432891"/>
                      <a:pt x="105932" y="433062"/>
                    </a:cubicBezTo>
                    <a:close/>
                    <a:moveTo>
                      <a:pt x="224372" y="414465"/>
                    </a:moveTo>
                    <a:cubicBezTo>
                      <a:pt x="226522" y="413930"/>
                      <a:pt x="228385" y="414121"/>
                      <a:pt x="229961" y="415038"/>
                    </a:cubicBezTo>
                    <a:cubicBezTo>
                      <a:pt x="231537" y="415965"/>
                      <a:pt x="232578" y="417417"/>
                      <a:pt x="233066" y="419384"/>
                    </a:cubicBezTo>
                    <a:lnTo>
                      <a:pt x="233725" y="422022"/>
                    </a:lnTo>
                    <a:cubicBezTo>
                      <a:pt x="234212" y="423990"/>
                      <a:pt x="233983" y="425747"/>
                      <a:pt x="233028" y="427266"/>
                    </a:cubicBezTo>
                    <a:cubicBezTo>
                      <a:pt x="232072" y="428785"/>
                      <a:pt x="230534" y="429826"/>
                      <a:pt x="228404" y="430352"/>
                    </a:cubicBezTo>
                    <a:cubicBezTo>
                      <a:pt x="226273" y="430887"/>
                      <a:pt x="224420" y="430696"/>
                      <a:pt x="222853" y="429798"/>
                    </a:cubicBezTo>
                    <a:cubicBezTo>
                      <a:pt x="221277" y="428900"/>
                      <a:pt x="220245" y="427467"/>
                      <a:pt x="219758" y="425518"/>
                    </a:cubicBezTo>
                    <a:cubicBezTo>
                      <a:pt x="219758" y="425518"/>
                      <a:pt x="219098" y="422882"/>
                      <a:pt x="219098" y="422882"/>
                    </a:cubicBezTo>
                    <a:cubicBezTo>
                      <a:pt x="218611" y="420923"/>
                      <a:pt x="218841" y="419165"/>
                      <a:pt x="219806" y="417608"/>
                    </a:cubicBezTo>
                    <a:cubicBezTo>
                      <a:pt x="220762" y="416032"/>
                      <a:pt x="222280" y="414990"/>
                      <a:pt x="224372" y="414465"/>
                    </a:cubicBezTo>
                    <a:close/>
                    <a:moveTo>
                      <a:pt x="345255" y="378871"/>
                    </a:moveTo>
                    <a:cubicBezTo>
                      <a:pt x="345255" y="378871"/>
                      <a:pt x="348140" y="390411"/>
                      <a:pt x="348140" y="390411"/>
                    </a:cubicBezTo>
                    <a:lnTo>
                      <a:pt x="358686" y="387774"/>
                    </a:lnTo>
                    <a:lnTo>
                      <a:pt x="360530" y="395159"/>
                    </a:lnTo>
                    <a:lnTo>
                      <a:pt x="349984" y="397795"/>
                    </a:lnTo>
                    <a:lnTo>
                      <a:pt x="353013" y="409920"/>
                    </a:lnTo>
                    <a:lnTo>
                      <a:pt x="344930" y="411934"/>
                    </a:lnTo>
                    <a:lnTo>
                      <a:pt x="341901" y="399811"/>
                    </a:lnTo>
                    <a:lnTo>
                      <a:pt x="331298" y="402458"/>
                    </a:lnTo>
                    <a:lnTo>
                      <a:pt x="329453" y="395083"/>
                    </a:lnTo>
                    <a:lnTo>
                      <a:pt x="340057" y="392436"/>
                    </a:lnTo>
                    <a:lnTo>
                      <a:pt x="337172" y="380896"/>
                    </a:lnTo>
                    <a:close/>
                    <a:moveTo>
                      <a:pt x="478866" y="367958"/>
                    </a:moveTo>
                    <a:lnTo>
                      <a:pt x="480537" y="374665"/>
                    </a:lnTo>
                    <a:cubicBezTo>
                      <a:pt x="480537" y="374665"/>
                      <a:pt x="465003" y="378553"/>
                      <a:pt x="465003" y="378553"/>
                    </a:cubicBezTo>
                    <a:lnTo>
                      <a:pt x="454295" y="381228"/>
                    </a:lnTo>
                    <a:lnTo>
                      <a:pt x="452622" y="374512"/>
                    </a:lnTo>
                    <a:cubicBezTo>
                      <a:pt x="452622" y="374512"/>
                      <a:pt x="465003" y="371426"/>
                      <a:pt x="465003" y="371426"/>
                    </a:cubicBezTo>
                    <a:close/>
                    <a:moveTo>
                      <a:pt x="475712" y="355338"/>
                    </a:moveTo>
                    <a:lnTo>
                      <a:pt x="477384" y="362044"/>
                    </a:lnTo>
                    <a:lnTo>
                      <a:pt x="465003" y="365131"/>
                    </a:lnTo>
                    <a:lnTo>
                      <a:pt x="451140" y="368598"/>
                    </a:lnTo>
                    <a:lnTo>
                      <a:pt x="449469" y="361891"/>
                    </a:lnTo>
                    <a:lnTo>
                      <a:pt x="465003" y="358012"/>
                    </a:lnTo>
                    <a:close/>
                    <a:moveTo>
                      <a:pt x="78027" y="317687"/>
                    </a:moveTo>
                    <a:cubicBezTo>
                      <a:pt x="78027" y="317687"/>
                      <a:pt x="88679" y="360334"/>
                      <a:pt x="88679" y="360334"/>
                    </a:cubicBezTo>
                    <a:lnTo>
                      <a:pt x="80120" y="362474"/>
                    </a:lnTo>
                    <a:lnTo>
                      <a:pt x="71358" y="327383"/>
                    </a:lnTo>
                    <a:lnTo>
                      <a:pt x="62694" y="329543"/>
                    </a:lnTo>
                    <a:lnTo>
                      <a:pt x="61184" y="323514"/>
                    </a:lnTo>
                    <a:close/>
                    <a:moveTo>
                      <a:pt x="190365" y="287756"/>
                    </a:moveTo>
                    <a:cubicBezTo>
                      <a:pt x="194769" y="286656"/>
                      <a:pt x="198505" y="286924"/>
                      <a:pt x="201580" y="288594"/>
                    </a:cubicBezTo>
                    <a:cubicBezTo>
                      <a:pt x="204667" y="290249"/>
                      <a:pt x="206672" y="292981"/>
                      <a:pt x="207627" y="296793"/>
                    </a:cubicBezTo>
                    <a:cubicBezTo>
                      <a:pt x="208268" y="299373"/>
                      <a:pt x="208153" y="301921"/>
                      <a:pt x="207284" y="304445"/>
                    </a:cubicBezTo>
                    <a:cubicBezTo>
                      <a:pt x="206414" y="306985"/>
                      <a:pt x="204782" y="310425"/>
                      <a:pt x="202412" y="314770"/>
                    </a:cubicBezTo>
                    <a:lnTo>
                      <a:pt x="196890" y="324956"/>
                    </a:lnTo>
                    <a:lnTo>
                      <a:pt x="196985" y="325089"/>
                    </a:lnTo>
                    <a:lnTo>
                      <a:pt x="214916" y="320609"/>
                    </a:lnTo>
                    <a:cubicBezTo>
                      <a:pt x="214916" y="320609"/>
                      <a:pt x="216550" y="327162"/>
                      <a:pt x="216550" y="327162"/>
                    </a:cubicBezTo>
                    <a:lnTo>
                      <a:pt x="187442" y="334442"/>
                    </a:lnTo>
                    <a:lnTo>
                      <a:pt x="186037" y="328843"/>
                    </a:lnTo>
                    <a:lnTo>
                      <a:pt x="196145" y="310616"/>
                    </a:lnTo>
                    <a:cubicBezTo>
                      <a:pt x="197569" y="307826"/>
                      <a:pt x="198505" y="305552"/>
                      <a:pt x="198943" y="303755"/>
                    </a:cubicBezTo>
                    <a:cubicBezTo>
                      <a:pt x="199392" y="301979"/>
                      <a:pt x="199449" y="300412"/>
                      <a:pt x="199117" y="299067"/>
                    </a:cubicBezTo>
                    <a:cubicBezTo>
                      <a:pt x="198667" y="297280"/>
                      <a:pt x="197808" y="295932"/>
                      <a:pt x="196556" y="295014"/>
                    </a:cubicBezTo>
                    <a:cubicBezTo>
                      <a:pt x="195303" y="294127"/>
                      <a:pt x="193795" y="293897"/>
                      <a:pt x="192017" y="294337"/>
                    </a:cubicBezTo>
                    <a:cubicBezTo>
                      <a:pt x="190040" y="294833"/>
                      <a:pt x="188713" y="295875"/>
                      <a:pt x="188025" y="297470"/>
                    </a:cubicBezTo>
                    <a:cubicBezTo>
                      <a:pt x="187327" y="299056"/>
                      <a:pt x="187270" y="300977"/>
                      <a:pt x="187824" y="303193"/>
                    </a:cubicBezTo>
                    <a:lnTo>
                      <a:pt x="179504" y="305275"/>
                    </a:lnTo>
                    <a:lnTo>
                      <a:pt x="179408" y="305114"/>
                    </a:lnTo>
                    <a:cubicBezTo>
                      <a:pt x="178347" y="301293"/>
                      <a:pt x="178786" y="297720"/>
                      <a:pt x="180754" y="294404"/>
                    </a:cubicBezTo>
                    <a:cubicBezTo>
                      <a:pt x="182712" y="291081"/>
                      <a:pt x="185922" y="288864"/>
                      <a:pt x="190365" y="287756"/>
                    </a:cubicBezTo>
                    <a:close/>
                    <a:moveTo>
                      <a:pt x="310218" y="257222"/>
                    </a:moveTo>
                    <a:cubicBezTo>
                      <a:pt x="314631" y="256115"/>
                      <a:pt x="318415" y="256285"/>
                      <a:pt x="321577" y="257739"/>
                    </a:cubicBezTo>
                    <a:cubicBezTo>
                      <a:pt x="324729" y="259190"/>
                      <a:pt x="326793" y="261874"/>
                      <a:pt x="327768" y="265781"/>
                    </a:cubicBezTo>
                    <a:cubicBezTo>
                      <a:pt x="328226" y="267635"/>
                      <a:pt x="328082" y="269546"/>
                      <a:pt x="327329" y="271515"/>
                    </a:cubicBezTo>
                    <a:cubicBezTo>
                      <a:pt x="326574" y="273473"/>
                      <a:pt x="325293" y="275173"/>
                      <a:pt x="323468" y="276625"/>
                    </a:cubicBezTo>
                    <a:cubicBezTo>
                      <a:pt x="326038" y="276882"/>
                      <a:pt x="328168" y="277723"/>
                      <a:pt x="329841" y="279149"/>
                    </a:cubicBezTo>
                    <a:cubicBezTo>
                      <a:pt x="331513" y="280570"/>
                      <a:pt x="332639" y="282443"/>
                      <a:pt x="333213" y="284735"/>
                    </a:cubicBezTo>
                    <a:cubicBezTo>
                      <a:pt x="334187" y="288651"/>
                      <a:pt x="333537" y="292071"/>
                      <a:pt x="331254" y="295025"/>
                    </a:cubicBezTo>
                    <a:cubicBezTo>
                      <a:pt x="328971" y="297958"/>
                      <a:pt x="325618" y="299993"/>
                      <a:pt x="321186" y="301091"/>
                    </a:cubicBezTo>
                    <a:cubicBezTo>
                      <a:pt x="317211" y="302085"/>
                      <a:pt x="313553" y="301893"/>
                      <a:pt x="310190" y="300499"/>
                    </a:cubicBezTo>
                    <a:cubicBezTo>
                      <a:pt x="306827" y="299103"/>
                      <a:pt x="304706" y="296485"/>
                      <a:pt x="303856" y="292646"/>
                    </a:cubicBezTo>
                    <a:lnTo>
                      <a:pt x="303865" y="292446"/>
                    </a:lnTo>
                    <a:lnTo>
                      <a:pt x="312148" y="290373"/>
                    </a:lnTo>
                    <a:cubicBezTo>
                      <a:pt x="312569" y="292016"/>
                      <a:pt x="313495" y="293218"/>
                      <a:pt x="314928" y="293993"/>
                    </a:cubicBezTo>
                    <a:cubicBezTo>
                      <a:pt x="316371" y="294766"/>
                      <a:pt x="317976" y="294929"/>
                      <a:pt x="319771" y="294480"/>
                    </a:cubicBezTo>
                    <a:cubicBezTo>
                      <a:pt x="321740" y="293985"/>
                      <a:pt x="323173" y="293048"/>
                      <a:pt x="324042" y="291671"/>
                    </a:cubicBezTo>
                    <a:cubicBezTo>
                      <a:pt x="324912" y="290296"/>
                      <a:pt x="325112" y="288672"/>
                      <a:pt x="324645" y="286800"/>
                    </a:cubicBezTo>
                    <a:cubicBezTo>
                      <a:pt x="324079" y="284544"/>
                      <a:pt x="323115" y="283035"/>
                      <a:pt x="321720" y="282281"/>
                    </a:cubicBezTo>
                    <a:cubicBezTo>
                      <a:pt x="320335" y="281507"/>
                      <a:pt x="318558" y="281402"/>
                      <a:pt x="316371" y="281947"/>
                    </a:cubicBezTo>
                    <a:lnTo>
                      <a:pt x="311565" y="283150"/>
                    </a:lnTo>
                    <a:cubicBezTo>
                      <a:pt x="311565" y="283150"/>
                      <a:pt x="309961" y="276731"/>
                      <a:pt x="309961" y="276731"/>
                    </a:cubicBezTo>
                    <a:lnTo>
                      <a:pt x="314766" y="275526"/>
                    </a:lnTo>
                    <a:cubicBezTo>
                      <a:pt x="316801" y="275031"/>
                      <a:pt x="318166" y="274122"/>
                      <a:pt x="318873" y="272804"/>
                    </a:cubicBezTo>
                    <a:cubicBezTo>
                      <a:pt x="319590" y="271504"/>
                      <a:pt x="319704" y="269899"/>
                      <a:pt x="319226" y="267999"/>
                    </a:cubicBezTo>
                    <a:cubicBezTo>
                      <a:pt x="318797" y="266288"/>
                      <a:pt x="317976" y="265028"/>
                      <a:pt x="316735" y="264234"/>
                    </a:cubicBezTo>
                    <a:cubicBezTo>
                      <a:pt x="315502" y="263451"/>
                      <a:pt x="313964" y="263289"/>
                      <a:pt x="312100" y="263757"/>
                    </a:cubicBezTo>
                    <a:cubicBezTo>
                      <a:pt x="310504" y="264149"/>
                      <a:pt x="309263" y="264962"/>
                      <a:pt x="308413" y="266164"/>
                    </a:cubicBezTo>
                    <a:cubicBezTo>
                      <a:pt x="307542" y="267369"/>
                      <a:pt x="307314" y="268744"/>
                      <a:pt x="307695" y="270272"/>
                    </a:cubicBezTo>
                    <a:lnTo>
                      <a:pt x="299404" y="272336"/>
                    </a:lnTo>
                    <a:lnTo>
                      <a:pt x="299299" y="272174"/>
                    </a:lnTo>
                    <a:cubicBezTo>
                      <a:pt x="298353" y="268859"/>
                      <a:pt x="298936" y="265792"/>
                      <a:pt x="301076" y="262955"/>
                    </a:cubicBezTo>
                    <a:cubicBezTo>
                      <a:pt x="303206" y="260116"/>
                      <a:pt x="306253" y="258215"/>
                      <a:pt x="310218" y="257222"/>
                    </a:cubicBezTo>
                    <a:close/>
                    <a:moveTo>
                      <a:pt x="442444" y="247090"/>
                    </a:moveTo>
                    <a:cubicBezTo>
                      <a:pt x="442444" y="247090"/>
                      <a:pt x="444088" y="253672"/>
                      <a:pt x="444088" y="253672"/>
                    </a:cubicBezTo>
                    <a:lnTo>
                      <a:pt x="427580" y="257799"/>
                    </a:lnTo>
                    <a:lnTo>
                      <a:pt x="425936" y="251208"/>
                    </a:lnTo>
                    <a:close/>
                    <a:moveTo>
                      <a:pt x="48683" y="213573"/>
                    </a:moveTo>
                    <a:lnTo>
                      <a:pt x="48301" y="214938"/>
                    </a:lnTo>
                    <a:lnTo>
                      <a:pt x="47804" y="216476"/>
                    </a:lnTo>
                    <a:lnTo>
                      <a:pt x="42894" y="231380"/>
                    </a:lnTo>
                    <a:lnTo>
                      <a:pt x="47804" y="230157"/>
                    </a:lnTo>
                    <a:lnTo>
                      <a:pt x="52705" y="228934"/>
                    </a:lnTo>
                    <a:lnTo>
                      <a:pt x="48874" y="213582"/>
                    </a:lnTo>
                    <a:close/>
                    <a:moveTo>
                      <a:pt x="54540" y="200025"/>
                    </a:moveTo>
                    <a:cubicBezTo>
                      <a:pt x="54540" y="200025"/>
                      <a:pt x="61236" y="226804"/>
                      <a:pt x="61236" y="226804"/>
                    </a:cubicBezTo>
                    <a:lnTo>
                      <a:pt x="66061" y="225591"/>
                    </a:lnTo>
                    <a:lnTo>
                      <a:pt x="67713" y="232212"/>
                    </a:lnTo>
                    <a:lnTo>
                      <a:pt x="62879" y="233425"/>
                    </a:lnTo>
                    <a:lnTo>
                      <a:pt x="65201" y="242672"/>
                    </a:lnTo>
                    <a:lnTo>
                      <a:pt x="56670" y="244812"/>
                    </a:lnTo>
                    <a:lnTo>
                      <a:pt x="54357" y="235546"/>
                    </a:lnTo>
                    <a:lnTo>
                      <a:pt x="47804" y="237188"/>
                    </a:lnTo>
                    <a:lnTo>
                      <a:pt x="36962" y="239892"/>
                    </a:lnTo>
                    <a:lnTo>
                      <a:pt x="35299" y="234858"/>
                    </a:lnTo>
                    <a:lnTo>
                      <a:pt x="45940" y="202184"/>
                    </a:lnTo>
                    <a:lnTo>
                      <a:pt x="47804" y="201717"/>
                    </a:lnTo>
                    <a:close/>
                    <a:moveTo>
                      <a:pt x="176738" y="169433"/>
                    </a:moveTo>
                    <a:lnTo>
                      <a:pt x="178459" y="176293"/>
                    </a:lnTo>
                    <a:lnTo>
                      <a:pt x="161683" y="180477"/>
                    </a:lnTo>
                    <a:lnTo>
                      <a:pt x="162963" y="190605"/>
                    </a:lnTo>
                    <a:cubicBezTo>
                      <a:pt x="163593" y="189820"/>
                      <a:pt x="164415" y="189113"/>
                      <a:pt x="165446" y="188445"/>
                    </a:cubicBezTo>
                    <a:cubicBezTo>
                      <a:pt x="166460" y="187796"/>
                      <a:pt x="167635" y="187280"/>
                      <a:pt x="168982" y="186935"/>
                    </a:cubicBezTo>
                    <a:cubicBezTo>
                      <a:pt x="173070" y="185845"/>
                      <a:pt x="176558" y="186287"/>
                      <a:pt x="179432" y="188273"/>
                    </a:cubicBezTo>
                    <a:cubicBezTo>
                      <a:pt x="182338" y="190242"/>
                      <a:pt x="184344" y="193499"/>
                      <a:pt x="185481" y="198027"/>
                    </a:cubicBezTo>
                    <a:cubicBezTo>
                      <a:pt x="186502" y="202125"/>
                      <a:pt x="186110" y="205852"/>
                      <a:pt x="184324" y="209177"/>
                    </a:cubicBezTo>
                    <a:cubicBezTo>
                      <a:pt x="182527" y="212510"/>
                      <a:pt x="179308" y="214756"/>
                      <a:pt x="174656" y="215922"/>
                    </a:cubicBezTo>
                    <a:cubicBezTo>
                      <a:pt x="170749" y="216896"/>
                      <a:pt x="167118" y="216665"/>
                      <a:pt x="163794" y="215224"/>
                    </a:cubicBezTo>
                    <a:cubicBezTo>
                      <a:pt x="160460" y="213791"/>
                      <a:pt x="158387" y="211183"/>
                      <a:pt x="157536" y="207408"/>
                    </a:cubicBezTo>
                    <a:lnTo>
                      <a:pt x="157565" y="207236"/>
                    </a:lnTo>
                    <a:lnTo>
                      <a:pt x="165687" y="204782"/>
                    </a:lnTo>
                    <a:cubicBezTo>
                      <a:pt x="166163" y="206674"/>
                      <a:pt x="167072" y="208021"/>
                      <a:pt x="168418" y="208814"/>
                    </a:cubicBezTo>
                    <a:cubicBezTo>
                      <a:pt x="169755" y="209616"/>
                      <a:pt x="171294" y="209787"/>
                      <a:pt x="173024" y="209359"/>
                    </a:cubicBezTo>
                    <a:cubicBezTo>
                      <a:pt x="175019" y="208860"/>
                      <a:pt x="176319" y="207781"/>
                      <a:pt x="176901" y="206129"/>
                    </a:cubicBezTo>
                    <a:cubicBezTo>
                      <a:pt x="177494" y="204485"/>
                      <a:pt x="177504" y="202516"/>
                      <a:pt x="176931" y="200225"/>
                    </a:cubicBezTo>
                    <a:cubicBezTo>
                      <a:pt x="176319" y="197770"/>
                      <a:pt x="175325" y="195916"/>
                      <a:pt x="173931" y="194683"/>
                    </a:cubicBezTo>
                    <a:cubicBezTo>
                      <a:pt x="172544" y="193450"/>
                      <a:pt x="170854" y="193088"/>
                      <a:pt x="168867" y="193584"/>
                    </a:cubicBezTo>
                    <a:cubicBezTo>
                      <a:pt x="167233" y="193995"/>
                      <a:pt x="166039" y="194608"/>
                      <a:pt x="165333" y="195439"/>
                    </a:cubicBezTo>
                    <a:cubicBezTo>
                      <a:pt x="164606" y="196250"/>
                      <a:pt x="164196" y="197225"/>
                      <a:pt x="164081" y="198361"/>
                    </a:cubicBezTo>
                    <a:cubicBezTo>
                      <a:pt x="164081" y="198361"/>
                      <a:pt x="156429" y="199737"/>
                      <a:pt x="156429" y="199737"/>
                    </a:cubicBezTo>
                    <a:lnTo>
                      <a:pt x="152961" y="175366"/>
                    </a:lnTo>
                    <a:close/>
                    <a:moveTo>
                      <a:pt x="288468" y="163280"/>
                    </a:moveTo>
                    <a:cubicBezTo>
                      <a:pt x="288077" y="163299"/>
                      <a:pt x="287684" y="163356"/>
                      <a:pt x="287274" y="163462"/>
                    </a:cubicBezTo>
                    <a:cubicBezTo>
                      <a:pt x="285687" y="163852"/>
                      <a:pt x="284407" y="164435"/>
                      <a:pt x="283414" y="165229"/>
                    </a:cubicBezTo>
                    <a:cubicBezTo>
                      <a:pt x="282429" y="166021"/>
                      <a:pt x="281742" y="166919"/>
                      <a:pt x="281369" y="167952"/>
                    </a:cubicBezTo>
                    <a:lnTo>
                      <a:pt x="282077" y="170798"/>
                    </a:lnTo>
                    <a:cubicBezTo>
                      <a:pt x="282917" y="174180"/>
                      <a:pt x="284177" y="176625"/>
                      <a:pt x="285849" y="178135"/>
                    </a:cubicBezTo>
                    <a:cubicBezTo>
                      <a:pt x="286681" y="178881"/>
                      <a:pt x="287550" y="179387"/>
                      <a:pt x="288468" y="179634"/>
                    </a:cubicBezTo>
                    <a:cubicBezTo>
                      <a:pt x="289403" y="179892"/>
                      <a:pt x="290378" y="179892"/>
                      <a:pt x="291400" y="179645"/>
                    </a:cubicBezTo>
                    <a:cubicBezTo>
                      <a:pt x="293158" y="179204"/>
                      <a:pt x="294371" y="178040"/>
                      <a:pt x="295041" y="176167"/>
                    </a:cubicBezTo>
                    <a:cubicBezTo>
                      <a:pt x="295699" y="174296"/>
                      <a:pt x="295738" y="172211"/>
                      <a:pt x="295165" y="169920"/>
                    </a:cubicBezTo>
                    <a:cubicBezTo>
                      <a:pt x="294573" y="167569"/>
                      <a:pt x="293570" y="165774"/>
                      <a:pt x="292126" y="164590"/>
                    </a:cubicBezTo>
                    <a:cubicBezTo>
                      <a:pt x="291017" y="163652"/>
                      <a:pt x="289796" y="163221"/>
                      <a:pt x="288468" y="163280"/>
                    </a:cubicBezTo>
                    <a:close/>
                    <a:moveTo>
                      <a:pt x="288468" y="141203"/>
                    </a:moveTo>
                    <a:lnTo>
                      <a:pt x="288516" y="141203"/>
                    </a:lnTo>
                    <a:cubicBezTo>
                      <a:pt x="289949" y="141165"/>
                      <a:pt x="291420" y="141260"/>
                      <a:pt x="292929" y="141509"/>
                    </a:cubicBezTo>
                    <a:lnTo>
                      <a:pt x="292968" y="148168"/>
                    </a:lnTo>
                    <a:cubicBezTo>
                      <a:pt x="291573" y="148043"/>
                      <a:pt x="290330" y="147984"/>
                      <a:pt x="289279" y="148013"/>
                    </a:cubicBezTo>
                    <a:cubicBezTo>
                      <a:pt x="289012" y="148024"/>
                      <a:pt x="288745" y="148032"/>
                      <a:pt x="288468" y="148062"/>
                    </a:cubicBezTo>
                    <a:cubicBezTo>
                      <a:pt x="287618" y="148138"/>
                      <a:pt x="286699" y="148301"/>
                      <a:pt x="285696" y="148548"/>
                    </a:cubicBezTo>
                    <a:cubicBezTo>
                      <a:pt x="283099" y="149198"/>
                      <a:pt x="281264" y="150689"/>
                      <a:pt x="280166" y="153029"/>
                    </a:cubicBezTo>
                    <a:cubicBezTo>
                      <a:pt x="279086" y="155361"/>
                      <a:pt x="279019" y="158235"/>
                      <a:pt x="280004" y="161646"/>
                    </a:cubicBezTo>
                    <a:lnTo>
                      <a:pt x="280128" y="161760"/>
                    </a:lnTo>
                    <a:cubicBezTo>
                      <a:pt x="280834" y="160528"/>
                      <a:pt x="281856" y="159449"/>
                      <a:pt x="283174" y="158514"/>
                    </a:cubicBezTo>
                    <a:cubicBezTo>
                      <a:pt x="284502" y="157576"/>
                      <a:pt x="286079" y="156890"/>
                      <a:pt x="287905" y="156429"/>
                    </a:cubicBezTo>
                    <a:lnTo>
                      <a:pt x="288468" y="156296"/>
                    </a:lnTo>
                    <a:cubicBezTo>
                      <a:pt x="292039" y="155532"/>
                      <a:pt x="295174" y="156191"/>
                      <a:pt x="297867" y="158254"/>
                    </a:cubicBezTo>
                    <a:cubicBezTo>
                      <a:pt x="300706" y="160414"/>
                      <a:pt x="302644" y="163605"/>
                      <a:pt x="303695" y="167789"/>
                    </a:cubicBezTo>
                    <a:cubicBezTo>
                      <a:pt x="304765" y="172089"/>
                      <a:pt x="304326" y="175977"/>
                      <a:pt x="302349" y="179425"/>
                    </a:cubicBezTo>
                    <a:cubicBezTo>
                      <a:pt x="300381" y="182883"/>
                      <a:pt x="297286" y="185146"/>
                      <a:pt x="293044" y="186198"/>
                    </a:cubicBezTo>
                    <a:cubicBezTo>
                      <a:pt x="291458" y="186599"/>
                      <a:pt x="289939" y="186781"/>
                      <a:pt x="288468" y="186741"/>
                    </a:cubicBezTo>
                    <a:cubicBezTo>
                      <a:pt x="285745" y="186686"/>
                      <a:pt x="283223" y="185892"/>
                      <a:pt x="280892" y="184363"/>
                    </a:cubicBezTo>
                    <a:cubicBezTo>
                      <a:pt x="277300" y="182023"/>
                      <a:pt x="274816" y="178135"/>
                      <a:pt x="273469" y="172727"/>
                    </a:cubicBezTo>
                    <a:lnTo>
                      <a:pt x="271387" y="164416"/>
                    </a:lnTo>
                    <a:cubicBezTo>
                      <a:pt x="270001" y="158837"/>
                      <a:pt x="270498" y="153984"/>
                      <a:pt x="272885" y="149876"/>
                    </a:cubicBezTo>
                    <a:cubicBezTo>
                      <a:pt x="275293" y="145769"/>
                      <a:pt x="278982" y="143103"/>
                      <a:pt x="283958" y="141853"/>
                    </a:cubicBezTo>
                    <a:cubicBezTo>
                      <a:pt x="285545" y="141460"/>
                      <a:pt x="287043" y="141241"/>
                      <a:pt x="288468" y="141203"/>
                    </a:cubicBezTo>
                    <a:close/>
                    <a:moveTo>
                      <a:pt x="417336" y="120015"/>
                    </a:moveTo>
                    <a:lnTo>
                      <a:pt x="411700" y="138062"/>
                    </a:lnTo>
                    <a:lnTo>
                      <a:pt x="425570" y="151618"/>
                    </a:lnTo>
                    <a:lnTo>
                      <a:pt x="415950" y="154026"/>
                    </a:lnTo>
                    <a:lnTo>
                      <a:pt x="408135" y="144807"/>
                    </a:lnTo>
                    <a:lnTo>
                      <a:pt x="405565" y="156623"/>
                    </a:lnTo>
                    <a:lnTo>
                      <a:pt x="395917" y="159031"/>
                    </a:lnTo>
                    <a:lnTo>
                      <a:pt x="401773" y="140546"/>
                    </a:lnTo>
                    <a:lnTo>
                      <a:pt x="388284" y="127277"/>
                    </a:lnTo>
                    <a:lnTo>
                      <a:pt x="397894" y="124869"/>
                    </a:lnTo>
                    <a:cubicBezTo>
                      <a:pt x="397894" y="124869"/>
                      <a:pt x="405165" y="133763"/>
                      <a:pt x="405165" y="133763"/>
                    </a:cubicBezTo>
                    <a:lnTo>
                      <a:pt x="405337" y="133714"/>
                    </a:lnTo>
                    <a:lnTo>
                      <a:pt x="407676" y="122423"/>
                    </a:lnTo>
                    <a:close/>
                    <a:moveTo>
                      <a:pt x="30122" y="84716"/>
                    </a:moveTo>
                    <a:cubicBezTo>
                      <a:pt x="30122" y="84716"/>
                      <a:pt x="31774" y="91297"/>
                      <a:pt x="31774" y="91297"/>
                    </a:cubicBezTo>
                    <a:cubicBezTo>
                      <a:pt x="28536" y="97796"/>
                      <a:pt x="26673" y="103554"/>
                      <a:pt x="26156" y="108609"/>
                    </a:cubicBezTo>
                    <a:cubicBezTo>
                      <a:pt x="25641" y="113653"/>
                      <a:pt x="25850" y="119539"/>
                      <a:pt x="26758" y="126253"/>
                    </a:cubicBezTo>
                    <a:lnTo>
                      <a:pt x="27436" y="130695"/>
                    </a:lnTo>
                    <a:lnTo>
                      <a:pt x="18876" y="132836"/>
                    </a:lnTo>
                    <a:lnTo>
                      <a:pt x="18208" y="128394"/>
                    </a:lnTo>
                    <a:cubicBezTo>
                      <a:pt x="17301" y="121965"/>
                      <a:pt x="17290" y="115852"/>
                      <a:pt x="18170" y="110062"/>
                    </a:cubicBezTo>
                    <a:cubicBezTo>
                      <a:pt x="19059" y="104272"/>
                      <a:pt x="20836" y="98711"/>
                      <a:pt x="23550" y="93362"/>
                    </a:cubicBezTo>
                    <a:lnTo>
                      <a:pt x="1643" y="98825"/>
                    </a:lnTo>
                    <a:lnTo>
                      <a:pt x="0" y="92244"/>
                    </a:lnTo>
                    <a:close/>
                    <a:moveTo>
                      <a:pt x="141166" y="81547"/>
                    </a:moveTo>
                    <a:cubicBezTo>
                      <a:pt x="140650" y="81566"/>
                      <a:pt x="140105" y="81634"/>
                      <a:pt x="139550" y="81777"/>
                    </a:cubicBezTo>
                    <a:cubicBezTo>
                      <a:pt x="137755" y="82227"/>
                      <a:pt x="136465" y="83164"/>
                      <a:pt x="135671" y="84586"/>
                    </a:cubicBezTo>
                    <a:cubicBezTo>
                      <a:pt x="134859" y="86011"/>
                      <a:pt x="134707" y="87682"/>
                      <a:pt x="135184" y="89592"/>
                    </a:cubicBezTo>
                    <a:cubicBezTo>
                      <a:pt x="135681" y="91550"/>
                      <a:pt x="136617" y="92955"/>
                      <a:pt x="137975" y="93795"/>
                    </a:cubicBezTo>
                    <a:cubicBezTo>
                      <a:pt x="138929" y="94388"/>
                      <a:pt x="139990" y="94675"/>
                      <a:pt x="141166" y="94637"/>
                    </a:cubicBezTo>
                    <a:cubicBezTo>
                      <a:pt x="141682" y="94618"/>
                      <a:pt x="142215" y="94542"/>
                      <a:pt x="142770" y="94398"/>
                    </a:cubicBezTo>
                    <a:cubicBezTo>
                      <a:pt x="144538" y="93957"/>
                      <a:pt x="145837" y="93031"/>
                      <a:pt x="146639" y="91617"/>
                    </a:cubicBezTo>
                    <a:cubicBezTo>
                      <a:pt x="147461" y="90222"/>
                      <a:pt x="147622" y="88541"/>
                      <a:pt x="147136" y="86601"/>
                    </a:cubicBezTo>
                    <a:cubicBezTo>
                      <a:pt x="146658" y="84700"/>
                      <a:pt x="145722" y="83297"/>
                      <a:pt x="144318" y="82427"/>
                    </a:cubicBezTo>
                    <a:cubicBezTo>
                      <a:pt x="143352" y="81826"/>
                      <a:pt x="142303" y="81528"/>
                      <a:pt x="141166" y="81547"/>
                    </a:cubicBezTo>
                    <a:close/>
                    <a:moveTo>
                      <a:pt x="135032" y="63683"/>
                    </a:moveTo>
                    <a:cubicBezTo>
                      <a:pt x="133465" y="64075"/>
                      <a:pt x="132375" y="64888"/>
                      <a:pt x="131765" y="66128"/>
                    </a:cubicBezTo>
                    <a:cubicBezTo>
                      <a:pt x="131134" y="67371"/>
                      <a:pt x="131039" y="68880"/>
                      <a:pt x="131477" y="70638"/>
                    </a:cubicBezTo>
                    <a:cubicBezTo>
                      <a:pt x="131927" y="72415"/>
                      <a:pt x="132720" y="73714"/>
                      <a:pt x="133866" y="74527"/>
                    </a:cubicBezTo>
                    <a:cubicBezTo>
                      <a:pt x="135023" y="75356"/>
                      <a:pt x="136378" y="75567"/>
                      <a:pt x="137965" y="75177"/>
                    </a:cubicBezTo>
                    <a:cubicBezTo>
                      <a:pt x="139464" y="74803"/>
                      <a:pt x="140525" y="74020"/>
                      <a:pt x="141166" y="72796"/>
                    </a:cubicBezTo>
                    <a:lnTo>
                      <a:pt x="141213" y="72693"/>
                    </a:lnTo>
                    <a:cubicBezTo>
                      <a:pt x="141843" y="71440"/>
                      <a:pt x="141939" y="69912"/>
                      <a:pt x="141499" y="68135"/>
                    </a:cubicBezTo>
                    <a:cubicBezTo>
                      <a:pt x="141403" y="67753"/>
                      <a:pt x="141289" y="67399"/>
                      <a:pt x="141166" y="67065"/>
                    </a:cubicBezTo>
                    <a:cubicBezTo>
                      <a:pt x="140697" y="65882"/>
                      <a:pt x="140009" y="64964"/>
                      <a:pt x="139092" y="64333"/>
                    </a:cubicBezTo>
                    <a:cubicBezTo>
                      <a:pt x="137936" y="63512"/>
                      <a:pt x="136569" y="63301"/>
                      <a:pt x="135032" y="63683"/>
                    </a:cubicBezTo>
                    <a:close/>
                    <a:moveTo>
                      <a:pt x="141166" y="56795"/>
                    </a:moveTo>
                    <a:cubicBezTo>
                      <a:pt x="142149" y="57004"/>
                      <a:pt x="143084" y="57329"/>
                      <a:pt x="143974" y="57760"/>
                    </a:cubicBezTo>
                    <a:cubicBezTo>
                      <a:pt x="146993" y="59222"/>
                      <a:pt x="148970" y="61830"/>
                      <a:pt x="149926" y="65622"/>
                    </a:cubicBezTo>
                    <a:cubicBezTo>
                      <a:pt x="150451" y="67753"/>
                      <a:pt x="150366" y="69768"/>
                      <a:pt x="149647" y="71689"/>
                    </a:cubicBezTo>
                    <a:cubicBezTo>
                      <a:pt x="148932" y="73609"/>
                      <a:pt x="147718" y="75280"/>
                      <a:pt x="145961" y="76694"/>
                    </a:cubicBezTo>
                    <a:cubicBezTo>
                      <a:pt x="148473" y="77086"/>
                      <a:pt x="150603" y="77994"/>
                      <a:pt x="152342" y="79456"/>
                    </a:cubicBezTo>
                    <a:cubicBezTo>
                      <a:pt x="154100" y="80897"/>
                      <a:pt x="155266" y="82771"/>
                      <a:pt x="155839" y="85063"/>
                    </a:cubicBezTo>
                    <a:cubicBezTo>
                      <a:pt x="156822" y="89009"/>
                      <a:pt x="156240" y="92373"/>
                      <a:pt x="154090" y="95162"/>
                    </a:cubicBezTo>
                    <a:cubicBezTo>
                      <a:pt x="151951" y="97941"/>
                      <a:pt x="148711" y="99881"/>
                      <a:pt x="144404" y="100961"/>
                    </a:cubicBezTo>
                    <a:cubicBezTo>
                      <a:pt x="143284" y="101237"/>
                      <a:pt x="142206" y="101438"/>
                      <a:pt x="141166" y="101543"/>
                    </a:cubicBezTo>
                    <a:cubicBezTo>
                      <a:pt x="138146" y="101868"/>
                      <a:pt x="135443" y="101495"/>
                      <a:pt x="133045" y="100416"/>
                    </a:cubicBezTo>
                    <a:cubicBezTo>
                      <a:pt x="129834" y="98965"/>
                      <a:pt x="127743" y="96279"/>
                      <a:pt x="126759" y="92324"/>
                    </a:cubicBezTo>
                    <a:cubicBezTo>
                      <a:pt x="126185" y="90014"/>
                      <a:pt x="126319" y="87825"/>
                      <a:pt x="127170" y="85732"/>
                    </a:cubicBezTo>
                    <a:cubicBezTo>
                      <a:pt x="128029" y="83630"/>
                      <a:pt x="129481" y="81815"/>
                      <a:pt x="131516" y="80268"/>
                    </a:cubicBezTo>
                    <a:cubicBezTo>
                      <a:pt x="129300" y="79846"/>
                      <a:pt x="127437" y="78958"/>
                      <a:pt x="125909" y="77612"/>
                    </a:cubicBezTo>
                    <a:cubicBezTo>
                      <a:pt x="124390" y="76255"/>
                      <a:pt x="123358" y="74516"/>
                      <a:pt x="122823" y="72396"/>
                    </a:cubicBezTo>
                    <a:cubicBezTo>
                      <a:pt x="121886" y="68604"/>
                      <a:pt x="122392" y="65365"/>
                      <a:pt x="124351" y="62662"/>
                    </a:cubicBezTo>
                    <a:cubicBezTo>
                      <a:pt x="126310" y="59967"/>
                      <a:pt x="129318" y="58114"/>
                      <a:pt x="133388" y="57091"/>
                    </a:cubicBezTo>
                    <a:cubicBezTo>
                      <a:pt x="136236" y="56384"/>
                      <a:pt x="138824" y="56289"/>
                      <a:pt x="141166" y="56795"/>
                    </a:cubicBezTo>
                    <a:close/>
                    <a:moveTo>
                      <a:pt x="257877" y="35319"/>
                    </a:moveTo>
                    <a:cubicBezTo>
                      <a:pt x="257036" y="35100"/>
                      <a:pt x="256158" y="35108"/>
                      <a:pt x="255231" y="35347"/>
                    </a:cubicBezTo>
                    <a:cubicBezTo>
                      <a:pt x="253512" y="35768"/>
                      <a:pt x="252307" y="36913"/>
                      <a:pt x="251620" y="38797"/>
                    </a:cubicBezTo>
                    <a:cubicBezTo>
                      <a:pt x="250942" y="40659"/>
                      <a:pt x="250894" y="42751"/>
                      <a:pt x="251467" y="45053"/>
                    </a:cubicBezTo>
                    <a:cubicBezTo>
                      <a:pt x="252068" y="47481"/>
                      <a:pt x="253043" y="49315"/>
                      <a:pt x="254410" y="50566"/>
                    </a:cubicBezTo>
                    <a:cubicBezTo>
                      <a:pt x="255432" y="51502"/>
                      <a:pt x="256588" y="51960"/>
                      <a:pt x="257877" y="51932"/>
                    </a:cubicBezTo>
                    <a:cubicBezTo>
                      <a:pt x="258288" y="51932"/>
                      <a:pt x="258728" y="51865"/>
                      <a:pt x="259167" y="51759"/>
                    </a:cubicBezTo>
                    <a:cubicBezTo>
                      <a:pt x="260580" y="51407"/>
                      <a:pt x="261746" y="50844"/>
                      <a:pt x="262653" y="50041"/>
                    </a:cubicBezTo>
                    <a:cubicBezTo>
                      <a:pt x="263590" y="49248"/>
                      <a:pt x="264260" y="48341"/>
                      <a:pt x="264679" y="47299"/>
                    </a:cubicBezTo>
                    <a:lnTo>
                      <a:pt x="263705" y="43373"/>
                    </a:lnTo>
                    <a:cubicBezTo>
                      <a:pt x="262921" y="40250"/>
                      <a:pt x="261775" y="38012"/>
                      <a:pt x="260283" y="36656"/>
                    </a:cubicBezTo>
                    <a:cubicBezTo>
                      <a:pt x="259531" y="35977"/>
                      <a:pt x="258728" y="35538"/>
                      <a:pt x="257877" y="35319"/>
                    </a:cubicBezTo>
                    <a:close/>
                    <a:moveTo>
                      <a:pt x="257877" y="28240"/>
                    </a:moveTo>
                    <a:cubicBezTo>
                      <a:pt x="260532" y="28297"/>
                      <a:pt x="262998" y="29090"/>
                      <a:pt x="265272" y="30608"/>
                    </a:cubicBezTo>
                    <a:cubicBezTo>
                      <a:pt x="268740" y="32930"/>
                      <a:pt x="271146" y="36800"/>
                      <a:pt x="272503" y="42226"/>
                    </a:cubicBezTo>
                    <a:lnTo>
                      <a:pt x="275025" y="52306"/>
                    </a:lnTo>
                    <a:cubicBezTo>
                      <a:pt x="276325" y="57493"/>
                      <a:pt x="275808" y="61934"/>
                      <a:pt x="273516" y="65661"/>
                    </a:cubicBezTo>
                    <a:cubicBezTo>
                      <a:pt x="271223" y="69395"/>
                      <a:pt x="267727" y="71842"/>
                      <a:pt x="263008" y="73016"/>
                    </a:cubicBezTo>
                    <a:cubicBezTo>
                      <a:pt x="261537" y="73379"/>
                      <a:pt x="259969" y="73619"/>
                      <a:pt x="258327" y="73714"/>
                    </a:cubicBezTo>
                    <a:lnTo>
                      <a:pt x="257877" y="73733"/>
                    </a:lnTo>
                    <a:cubicBezTo>
                      <a:pt x="256397" y="73771"/>
                      <a:pt x="254963" y="73695"/>
                      <a:pt x="253607" y="73465"/>
                    </a:cubicBezTo>
                    <a:lnTo>
                      <a:pt x="253063" y="67036"/>
                    </a:lnTo>
                    <a:cubicBezTo>
                      <a:pt x="254457" y="67209"/>
                      <a:pt x="255794" y="67255"/>
                      <a:pt x="257094" y="67160"/>
                    </a:cubicBezTo>
                    <a:lnTo>
                      <a:pt x="257877" y="67103"/>
                    </a:lnTo>
                    <a:cubicBezTo>
                      <a:pt x="258957" y="66989"/>
                      <a:pt x="260122" y="66768"/>
                      <a:pt x="261374" y="66454"/>
                    </a:cubicBezTo>
                    <a:cubicBezTo>
                      <a:pt x="263620" y="65891"/>
                      <a:pt x="265244" y="64600"/>
                      <a:pt x="266245" y="62576"/>
                    </a:cubicBezTo>
                    <a:cubicBezTo>
                      <a:pt x="267240" y="60549"/>
                      <a:pt x="267354" y="57989"/>
                      <a:pt x="266580" y="54885"/>
                    </a:cubicBezTo>
                    <a:lnTo>
                      <a:pt x="266055" y="52772"/>
                    </a:lnTo>
                    <a:cubicBezTo>
                      <a:pt x="265395" y="54225"/>
                      <a:pt x="264488" y="55429"/>
                      <a:pt x="263333" y="56376"/>
                    </a:cubicBezTo>
                    <a:cubicBezTo>
                      <a:pt x="262167" y="57339"/>
                      <a:pt x="260819" y="57999"/>
                      <a:pt x="259299" y="58381"/>
                    </a:cubicBezTo>
                    <a:cubicBezTo>
                      <a:pt x="258813" y="58506"/>
                      <a:pt x="258346" y="58600"/>
                      <a:pt x="257877" y="58676"/>
                    </a:cubicBezTo>
                    <a:cubicBezTo>
                      <a:pt x="254505" y="59231"/>
                      <a:pt x="251534" y="58611"/>
                      <a:pt x="248984" y="56842"/>
                    </a:cubicBezTo>
                    <a:cubicBezTo>
                      <a:pt x="246051" y="54817"/>
                      <a:pt x="244035" y="51608"/>
                      <a:pt x="242936" y="47183"/>
                    </a:cubicBezTo>
                    <a:cubicBezTo>
                      <a:pt x="241875" y="42934"/>
                      <a:pt x="242343" y="39064"/>
                      <a:pt x="244331" y="35557"/>
                    </a:cubicBezTo>
                    <a:cubicBezTo>
                      <a:pt x="246317" y="32061"/>
                      <a:pt x="249394" y="29807"/>
                      <a:pt x="253550" y="28757"/>
                    </a:cubicBezTo>
                    <a:cubicBezTo>
                      <a:pt x="255049" y="28383"/>
                      <a:pt x="256483" y="28221"/>
                      <a:pt x="257877" y="28240"/>
                    </a:cubicBezTo>
                    <a:close/>
                    <a:moveTo>
                      <a:pt x="391632" y="23958"/>
                    </a:moveTo>
                    <a:cubicBezTo>
                      <a:pt x="391223" y="23930"/>
                      <a:pt x="390783" y="23967"/>
                      <a:pt x="390315" y="24071"/>
                    </a:cubicBezTo>
                    <a:cubicBezTo>
                      <a:pt x="389148" y="24378"/>
                      <a:pt x="388356" y="24990"/>
                      <a:pt x="387935" y="25936"/>
                    </a:cubicBezTo>
                    <a:cubicBezTo>
                      <a:pt x="387524" y="26881"/>
                      <a:pt x="387448" y="27914"/>
                      <a:pt x="387725" y="29021"/>
                    </a:cubicBezTo>
                    <a:lnTo>
                      <a:pt x="388291" y="31266"/>
                    </a:lnTo>
                    <a:cubicBezTo>
                      <a:pt x="388566" y="32374"/>
                      <a:pt x="389131" y="33242"/>
                      <a:pt x="390008" y="33864"/>
                    </a:cubicBezTo>
                    <a:cubicBezTo>
                      <a:pt x="390515" y="34217"/>
                      <a:pt x="391049" y="34428"/>
                      <a:pt x="391632" y="34495"/>
                    </a:cubicBezTo>
                    <a:cubicBezTo>
                      <a:pt x="392054" y="34543"/>
                      <a:pt x="392492" y="34504"/>
                      <a:pt x="392951" y="34390"/>
                    </a:cubicBezTo>
                    <a:cubicBezTo>
                      <a:pt x="394222" y="34074"/>
                      <a:pt x="395045" y="33473"/>
                      <a:pt x="395406" y="32614"/>
                    </a:cubicBezTo>
                    <a:cubicBezTo>
                      <a:pt x="395770" y="31743"/>
                      <a:pt x="395798" y="30703"/>
                      <a:pt x="395482" y="29471"/>
                    </a:cubicBezTo>
                    <a:lnTo>
                      <a:pt x="394919" y="27216"/>
                    </a:lnTo>
                    <a:cubicBezTo>
                      <a:pt x="394651" y="26116"/>
                      <a:pt x="394098" y="25238"/>
                      <a:pt x="393286" y="24607"/>
                    </a:cubicBezTo>
                    <a:cubicBezTo>
                      <a:pt x="392788" y="24226"/>
                      <a:pt x="392245" y="24015"/>
                      <a:pt x="391632" y="23958"/>
                    </a:cubicBezTo>
                    <a:close/>
                    <a:moveTo>
                      <a:pt x="391632" y="18941"/>
                    </a:moveTo>
                    <a:cubicBezTo>
                      <a:pt x="393505" y="18837"/>
                      <a:pt x="395157" y="19239"/>
                      <a:pt x="396591" y="20117"/>
                    </a:cubicBezTo>
                    <a:cubicBezTo>
                      <a:pt x="398644" y="21379"/>
                      <a:pt x="399982" y="23280"/>
                      <a:pt x="400612" y="25802"/>
                    </a:cubicBezTo>
                    <a:lnTo>
                      <a:pt x="401177" y="28047"/>
                    </a:lnTo>
                    <a:cubicBezTo>
                      <a:pt x="401807" y="30587"/>
                      <a:pt x="401530" y="32891"/>
                      <a:pt x="400317" y="34952"/>
                    </a:cubicBezTo>
                    <a:cubicBezTo>
                      <a:pt x="399113" y="37018"/>
                      <a:pt x="397050" y="38411"/>
                      <a:pt x="394135" y="39139"/>
                    </a:cubicBezTo>
                    <a:cubicBezTo>
                      <a:pt x="393267" y="39357"/>
                      <a:pt x="392427" y="39491"/>
                      <a:pt x="391632" y="39530"/>
                    </a:cubicBezTo>
                    <a:cubicBezTo>
                      <a:pt x="389761" y="39625"/>
                      <a:pt x="388098" y="39234"/>
                      <a:pt x="386647" y="38354"/>
                    </a:cubicBezTo>
                    <a:cubicBezTo>
                      <a:pt x="385681" y="37762"/>
                      <a:pt x="384861" y="37027"/>
                      <a:pt x="384200" y="36158"/>
                    </a:cubicBezTo>
                    <a:cubicBezTo>
                      <a:pt x="383475" y="35174"/>
                      <a:pt x="382940" y="34017"/>
                      <a:pt x="382604" y="32690"/>
                    </a:cubicBezTo>
                    <a:lnTo>
                      <a:pt x="382041" y="30435"/>
                    </a:lnTo>
                    <a:cubicBezTo>
                      <a:pt x="381411" y="27941"/>
                      <a:pt x="381708" y="25640"/>
                      <a:pt x="382929" y="23556"/>
                    </a:cubicBezTo>
                    <a:cubicBezTo>
                      <a:pt x="383282" y="22955"/>
                      <a:pt x="383713" y="22410"/>
                      <a:pt x="384200" y="21913"/>
                    </a:cubicBezTo>
                    <a:cubicBezTo>
                      <a:pt x="385424" y="20709"/>
                      <a:pt x="387067" y="19849"/>
                      <a:pt x="389131" y="19334"/>
                    </a:cubicBezTo>
                    <a:cubicBezTo>
                      <a:pt x="389999" y="19105"/>
                      <a:pt x="390831" y="18980"/>
                      <a:pt x="391632" y="18941"/>
                    </a:cubicBezTo>
                    <a:close/>
                    <a:moveTo>
                      <a:pt x="365209" y="5033"/>
                    </a:moveTo>
                    <a:cubicBezTo>
                      <a:pt x="364798" y="4994"/>
                      <a:pt x="364367" y="5042"/>
                      <a:pt x="363899" y="5158"/>
                    </a:cubicBezTo>
                    <a:cubicBezTo>
                      <a:pt x="362754" y="5444"/>
                      <a:pt x="361959" y="6064"/>
                      <a:pt x="361550" y="7011"/>
                    </a:cubicBezTo>
                    <a:cubicBezTo>
                      <a:pt x="361130" y="7947"/>
                      <a:pt x="361062" y="8987"/>
                      <a:pt x="361348" y="10116"/>
                    </a:cubicBezTo>
                    <a:lnTo>
                      <a:pt x="361913" y="12360"/>
                    </a:lnTo>
                    <a:cubicBezTo>
                      <a:pt x="362191" y="13497"/>
                      <a:pt x="362743" y="14366"/>
                      <a:pt x="363555" y="14978"/>
                    </a:cubicBezTo>
                    <a:cubicBezTo>
                      <a:pt x="364042" y="15341"/>
                      <a:pt x="364596" y="15551"/>
                      <a:pt x="365209" y="15598"/>
                    </a:cubicBezTo>
                    <a:cubicBezTo>
                      <a:pt x="365629" y="15628"/>
                      <a:pt x="366069" y="15588"/>
                      <a:pt x="366545" y="15464"/>
                    </a:cubicBezTo>
                    <a:cubicBezTo>
                      <a:pt x="367673" y="15188"/>
                      <a:pt x="368457" y="14576"/>
                      <a:pt x="368867" y="13659"/>
                    </a:cubicBezTo>
                    <a:cubicBezTo>
                      <a:pt x="369298" y="12723"/>
                      <a:pt x="369354" y="11711"/>
                      <a:pt x="369077" y="10574"/>
                    </a:cubicBezTo>
                    <a:lnTo>
                      <a:pt x="368514" y="8328"/>
                    </a:lnTo>
                    <a:cubicBezTo>
                      <a:pt x="368236" y="7191"/>
                      <a:pt x="367682" y="6313"/>
                      <a:pt x="366870" y="5682"/>
                    </a:cubicBezTo>
                    <a:cubicBezTo>
                      <a:pt x="366374" y="5301"/>
                      <a:pt x="365820" y="5081"/>
                      <a:pt x="365209" y="5033"/>
                    </a:cubicBezTo>
                    <a:close/>
                    <a:moveTo>
                      <a:pt x="381985" y="418"/>
                    </a:moveTo>
                    <a:lnTo>
                      <a:pt x="384200" y="964"/>
                    </a:lnTo>
                    <a:lnTo>
                      <a:pt x="386695" y="1574"/>
                    </a:lnTo>
                    <a:cubicBezTo>
                      <a:pt x="386695" y="1574"/>
                      <a:pt x="384200" y="9245"/>
                      <a:pt x="384200" y="9245"/>
                    </a:cubicBezTo>
                    <a:lnTo>
                      <a:pt x="374198" y="40103"/>
                    </a:lnTo>
                    <a:lnTo>
                      <a:pt x="372288" y="39643"/>
                    </a:lnTo>
                    <a:lnTo>
                      <a:pt x="369488" y="38947"/>
                    </a:lnTo>
                    <a:cubicBezTo>
                      <a:pt x="369488" y="38947"/>
                      <a:pt x="372288" y="30301"/>
                      <a:pt x="372288" y="30301"/>
                    </a:cubicBezTo>
                    <a:close/>
                    <a:moveTo>
                      <a:pt x="365209" y="16"/>
                    </a:moveTo>
                    <a:cubicBezTo>
                      <a:pt x="367100" y="-88"/>
                      <a:pt x="368763" y="303"/>
                      <a:pt x="370194" y="1192"/>
                    </a:cubicBezTo>
                    <a:cubicBezTo>
                      <a:pt x="371008" y="1699"/>
                      <a:pt x="371703" y="2292"/>
                      <a:pt x="372288" y="2997"/>
                    </a:cubicBezTo>
                    <a:cubicBezTo>
                      <a:pt x="373185" y="4067"/>
                      <a:pt x="373825" y="5368"/>
                      <a:pt x="374209" y="6905"/>
                    </a:cubicBezTo>
                    <a:lnTo>
                      <a:pt x="374761" y="9151"/>
                    </a:lnTo>
                    <a:cubicBezTo>
                      <a:pt x="375393" y="11672"/>
                      <a:pt x="375105" y="13964"/>
                      <a:pt x="373901" y="16028"/>
                    </a:cubicBezTo>
                    <a:cubicBezTo>
                      <a:pt x="373473" y="16764"/>
                      <a:pt x="372938" y="17414"/>
                      <a:pt x="372288" y="17978"/>
                    </a:cubicBezTo>
                    <a:cubicBezTo>
                      <a:pt x="371123" y="18999"/>
                      <a:pt x="369603" y="19745"/>
                      <a:pt x="367730" y="20212"/>
                    </a:cubicBezTo>
                    <a:cubicBezTo>
                      <a:pt x="366851" y="20432"/>
                      <a:pt x="366010" y="20556"/>
                      <a:pt x="365209" y="20605"/>
                    </a:cubicBezTo>
                    <a:cubicBezTo>
                      <a:pt x="363345" y="20700"/>
                      <a:pt x="361684" y="20318"/>
                      <a:pt x="360250" y="19440"/>
                    </a:cubicBezTo>
                    <a:cubicBezTo>
                      <a:pt x="358198" y="18188"/>
                      <a:pt x="356848" y="16307"/>
                      <a:pt x="356218" y="13784"/>
                    </a:cubicBezTo>
                    <a:cubicBezTo>
                      <a:pt x="356218" y="13784"/>
                      <a:pt x="355655" y="11540"/>
                      <a:pt x="355655" y="11540"/>
                    </a:cubicBezTo>
                    <a:cubicBezTo>
                      <a:pt x="355034" y="9017"/>
                      <a:pt x="355330" y="6715"/>
                      <a:pt x="356534" y="4622"/>
                    </a:cubicBezTo>
                    <a:cubicBezTo>
                      <a:pt x="357747" y="2540"/>
                      <a:pt x="359811" y="1135"/>
                      <a:pt x="362715" y="409"/>
                    </a:cubicBezTo>
                    <a:cubicBezTo>
                      <a:pt x="363585" y="190"/>
                      <a:pt x="364414" y="56"/>
                      <a:pt x="365209" y="16"/>
                    </a:cubicBezTo>
                    <a:close/>
                  </a:path>
                </a:pathLst>
              </a:custGeom>
              <a:solidFill>
                <a:srgbClr val="010101">
                  <a:alpha val="60000"/>
                </a:srgb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 rot="14708809">
              <a:off x="2966768" y="1882412"/>
              <a:ext cx="420796" cy="834244"/>
              <a:chOff x="2573939" y="4310398"/>
              <a:chExt cx="482134" cy="955851"/>
            </a:xfrm>
          </p:grpSpPr>
          <p:sp>
            <p:nvSpPr>
              <p:cNvPr id="153" name="Freeform 152"/>
              <p:cNvSpPr/>
              <p:nvPr/>
            </p:nvSpPr>
            <p:spPr>
              <a:xfrm>
                <a:off x="2573939" y="4310398"/>
                <a:ext cx="449263" cy="948826"/>
              </a:xfrm>
              <a:custGeom>
                <a:avLst/>
                <a:gdLst>
                  <a:gd name="connsiteX0" fmla="*/ 426005 w 426795"/>
                  <a:gd name="connsiteY0" fmla="*/ 0 h 901374"/>
                  <a:gd name="connsiteX1" fmla="*/ 426005 w 426795"/>
                  <a:gd name="connsiteY1" fmla="*/ 6 h 901374"/>
                  <a:gd name="connsiteX2" fmla="*/ 426011 w 426795"/>
                  <a:gd name="connsiteY2" fmla="*/ 0 h 901374"/>
                  <a:gd name="connsiteX3" fmla="*/ 426005 w 426795"/>
                  <a:gd name="connsiteY3" fmla="*/ 15 h 901374"/>
                  <a:gd name="connsiteX4" fmla="*/ 426795 w 426795"/>
                  <a:gd name="connsiteY4" fmla="*/ 119349 h 901374"/>
                  <a:gd name="connsiteX5" fmla="*/ 88362 w 426795"/>
                  <a:gd name="connsiteY5" fmla="*/ 901374 h 901374"/>
                  <a:gd name="connsiteX6" fmla="*/ 44180 w 426795"/>
                  <a:gd name="connsiteY6" fmla="*/ 882261 h 901374"/>
                  <a:gd name="connsiteX7" fmla="*/ 42503 w 426795"/>
                  <a:gd name="connsiteY7" fmla="*/ 886136 h 901374"/>
                  <a:gd name="connsiteX8" fmla="*/ 0 w 426795"/>
                  <a:gd name="connsiteY8" fmla="*/ 863162 h 901374"/>
                  <a:gd name="connsiteX9" fmla="*/ 5 w 426795"/>
                  <a:gd name="connsiteY9" fmla="*/ 863151 h 901374"/>
                  <a:gd name="connsiteX10" fmla="*/ 0 w 426795"/>
                  <a:gd name="connsiteY10" fmla="*/ 863149 h 901374"/>
                  <a:gd name="connsiteX11" fmla="*/ 338452 w 426795"/>
                  <a:gd name="connsiteY11" fmla="*/ 81124 h 901374"/>
                  <a:gd name="connsiteX12" fmla="*/ 338455 w 426795"/>
                  <a:gd name="connsiteY12" fmla="*/ 81121 h 901374"/>
                  <a:gd name="connsiteX13" fmla="*/ 338462 w 426795"/>
                  <a:gd name="connsiteY13" fmla="*/ 81106 h 901374"/>
                  <a:gd name="connsiteX14" fmla="*/ 390847 w 426795"/>
                  <a:gd name="connsiteY14" fmla="*/ 32577 h 901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6795" h="901374">
                    <a:moveTo>
                      <a:pt x="426005" y="0"/>
                    </a:moveTo>
                    <a:lnTo>
                      <a:pt x="426005" y="6"/>
                    </a:lnTo>
                    <a:lnTo>
                      <a:pt x="426011" y="0"/>
                    </a:lnTo>
                    <a:lnTo>
                      <a:pt x="426005" y="15"/>
                    </a:lnTo>
                    <a:lnTo>
                      <a:pt x="426795" y="119349"/>
                    </a:lnTo>
                    <a:lnTo>
                      <a:pt x="88362" y="901374"/>
                    </a:lnTo>
                    <a:lnTo>
                      <a:pt x="44180" y="882261"/>
                    </a:lnTo>
                    <a:lnTo>
                      <a:pt x="42503" y="886136"/>
                    </a:lnTo>
                    <a:cubicBezTo>
                      <a:pt x="27375" y="879654"/>
                      <a:pt x="13254" y="871942"/>
                      <a:pt x="0" y="863162"/>
                    </a:cubicBezTo>
                    <a:lnTo>
                      <a:pt x="5" y="863151"/>
                    </a:lnTo>
                    <a:lnTo>
                      <a:pt x="0" y="863149"/>
                    </a:lnTo>
                    <a:cubicBezTo>
                      <a:pt x="0" y="863149"/>
                      <a:pt x="338452" y="81124"/>
                      <a:pt x="338452" y="81124"/>
                    </a:cubicBezTo>
                    <a:lnTo>
                      <a:pt x="338455" y="81121"/>
                    </a:lnTo>
                    <a:lnTo>
                      <a:pt x="338462" y="81106"/>
                    </a:lnTo>
                    <a:lnTo>
                      <a:pt x="390847" y="32577"/>
                    </a:lnTo>
                    <a:close/>
                  </a:path>
                </a:pathLst>
              </a:custGeom>
              <a:solidFill>
                <a:srgbClr val="010101">
                  <a:alpha val="20000"/>
                </a:srgb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2610883" y="4313565"/>
                <a:ext cx="445190" cy="952684"/>
                <a:chOff x="2617315" y="4626760"/>
                <a:chExt cx="445190" cy="952684"/>
              </a:xfrm>
            </p:grpSpPr>
            <p:sp>
              <p:nvSpPr>
                <p:cNvPr id="155" name="Shape 63"/>
                <p:cNvSpPr/>
                <p:nvPr/>
              </p:nvSpPr>
              <p:spPr>
                <a:xfrm>
                  <a:off x="2617315" y="4626760"/>
                  <a:ext cx="444292" cy="9526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27" h="21519" extrusionOk="0">
                      <a:moveTo>
                        <a:pt x="17167" y="1832"/>
                      </a:moveTo>
                      <a:lnTo>
                        <a:pt x="21389" y="0"/>
                      </a:lnTo>
                      <a:lnTo>
                        <a:pt x="21427" y="2696"/>
                      </a:lnTo>
                      <a:lnTo>
                        <a:pt x="4364" y="21161"/>
                      </a:lnTo>
                      <a:cubicBezTo>
                        <a:pt x="4087" y="21461"/>
                        <a:pt x="3338" y="21600"/>
                        <a:pt x="2699" y="21471"/>
                      </a:cubicBezTo>
                      <a:lnTo>
                        <a:pt x="763" y="21078"/>
                      </a:lnTo>
                      <a:cubicBezTo>
                        <a:pt x="123" y="20948"/>
                        <a:pt x="-173" y="20597"/>
                        <a:pt x="103" y="20298"/>
                      </a:cubicBezTo>
                      <a:cubicBezTo>
                        <a:pt x="103" y="20298"/>
                        <a:pt x="17167" y="1832"/>
                        <a:pt x="17167" y="1832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156" name="Shape 64"/>
                <p:cNvSpPr/>
                <p:nvPr/>
              </p:nvSpPr>
              <p:spPr>
                <a:xfrm>
                  <a:off x="2617315" y="4626760"/>
                  <a:ext cx="443513" cy="9418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27" h="21600" extrusionOk="0">
                      <a:moveTo>
                        <a:pt x="17197" y="1860"/>
                      </a:moveTo>
                      <a:lnTo>
                        <a:pt x="21427" y="0"/>
                      </a:lnTo>
                      <a:lnTo>
                        <a:pt x="19248" y="2390"/>
                      </a:lnTo>
                      <a:lnTo>
                        <a:pt x="1735" y="21600"/>
                      </a:lnTo>
                      <a:lnTo>
                        <a:pt x="765" y="21400"/>
                      </a:lnTo>
                      <a:cubicBezTo>
                        <a:pt x="124" y="21269"/>
                        <a:pt x="-173" y="20912"/>
                        <a:pt x="104" y="20609"/>
                      </a:cubicBezTo>
                      <a:cubicBezTo>
                        <a:pt x="104" y="20609"/>
                        <a:pt x="17197" y="1860"/>
                        <a:pt x="17197" y="1860"/>
                      </a:cubicBezTo>
                      <a:close/>
                    </a:path>
                  </a:pathLst>
                </a:custGeom>
                <a:solidFill>
                  <a:srgbClr val="01010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157" name="Shape 67"/>
                <p:cNvSpPr/>
                <p:nvPr/>
              </p:nvSpPr>
              <p:spPr>
                <a:xfrm>
                  <a:off x="2647907" y="4626760"/>
                  <a:ext cx="414598" cy="8731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998" y="2006"/>
                      </a:moveTo>
                      <a:lnTo>
                        <a:pt x="21559" y="0"/>
                      </a:lnTo>
                      <a:lnTo>
                        <a:pt x="21600" y="2953"/>
                      </a:lnTo>
                      <a:lnTo>
                        <a:pt x="4603" y="21600"/>
                      </a:lnTo>
                      <a:cubicBezTo>
                        <a:pt x="2846" y="21405"/>
                        <a:pt x="1329" y="21086"/>
                        <a:pt x="0" y="20654"/>
                      </a:cubicBezTo>
                      <a:cubicBezTo>
                        <a:pt x="0" y="20654"/>
                        <a:pt x="16998" y="2006"/>
                        <a:pt x="16998" y="200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158" name="Shape 68"/>
                <p:cNvSpPr/>
                <p:nvPr/>
              </p:nvSpPr>
              <p:spPr>
                <a:xfrm>
                  <a:off x="2647907" y="4626760"/>
                  <a:ext cx="413815" cy="8582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030" y="2041"/>
                      </a:moveTo>
                      <a:lnTo>
                        <a:pt x="21600" y="0"/>
                      </a:lnTo>
                      <a:lnTo>
                        <a:pt x="19245" y="2623"/>
                      </a:lnTo>
                      <a:lnTo>
                        <a:pt x="2212" y="21600"/>
                      </a:lnTo>
                      <a:cubicBezTo>
                        <a:pt x="1419" y="21436"/>
                        <a:pt x="685" y="21240"/>
                        <a:pt x="0" y="21014"/>
                      </a:cubicBezTo>
                      <a:cubicBezTo>
                        <a:pt x="0" y="21014"/>
                        <a:pt x="17030" y="2041"/>
                        <a:pt x="17030" y="2041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159" name="Shape 69"/>
                <p:cNvSpPr/>
                <p:nvPr/>
              </p:nvSpPr>
              <p:spPr>
                <a:xfrm>
                  <a:off x="2972654" y="4626760"/>
                  <a:ext cx="88346" cy="1193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4680"/>
                      </a:moveTo>
                      <a:lnTo>
                        <a:pt x="21407" y="0"/>
                      </a:lnTo>
                      <a:lnTo>
                        <a:pt x="21600" y="21600"/>
                      </a:lnTo>
                      <a:cubicBezTo>
                        <a:pt x="17892" y="20973"/>
                        <a:pt x="14124" y="20065"/>
                        <a:pt x="10377" y="18865"/>
                      </a:cubicBezTo>
                      <a:cubicBezTo>
                        <a:pt x="6630" y="17665"/>
                        <a:pt x="3155" y="16252"/>
                        <a:pt x="0" y="14680"/>
                      </a:cubicBezTo>
                      <a:close/>
                    </a:path>
                  </a:pathLst>
                </a:custGeom>
                <a:solidFill>
                  <a:srgbClr val="FFFFFF">
                    <a:alpha val="55000"/>
                  </a:srgb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160" name="Shape 71"/>
                <p:cNvSpPr/>
                <p:nvPr/>
              </p:nvSpPr>
              <p:spPr>
                <a:xfrm>
                  <a:off x="3031485" y="4626760"/>
                  <a:ext cx="29203" cy="394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4681"/>
                      </a:moveTo>
                      <a:lnTo>
                        <a:pt x="21403" y="0"/>
                      </a:lnTo>
                      <a:lnTo>
                        <a:pt x="21600" y="21600"/>
                      </a:lnTo>
                      <a:cubicBezTo>
                        <a:pt x="17892" y="20973"/>
                        <a:pt x="14117" y="20061"/>
                        <a:pt x="10378" y="18867"/>
                      </a:cubicBezTo>
                      <a:cubicBezTo>
                        <a:pt x="6635" y="17665"/>
                        <a:pt x="3156" y="16250"/>
                        <a:pt x="0" y="1468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</p:grpSp>
      <p:cxnSp>
        <p:nvCxnSpPr>
          <p:cNvPr id="175" name="Straight Connector 174"/>
          <p:cNvCxnSpPr/>
          <p:nvPr/>
        </p:nvCxnSpPr>
        <p:spPr>
          <a:xfrm>
            <a:off x="1131216" y="5393227"/>
            <a:ext cx="3047387" cy="0"/>
          </a:xfrm>
          <a:prstGeom prst="line">
            <a:avLst/>
          </a:prstGeom>
          <a:ln w="6350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2940616" y="4061610"/>
            <a:ext cx="1379044" cy="92333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900" dirty="0">
                <a:latin typeface="Montserrat" charset="0"/>
                <a:ea typeface="Montserrat" charset="0"/>
                <a:cs typeface="Montserrat" charset="0"/>
              </a:rPr>
              <a:t>fruitful were hath waters divided fill may days air bring is Signs </a:t>
            </a: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first.</a:t>
            </a:r>
            <a:endParaRPr lang="en-US" sz="9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939934" y="3395823"/>
            <a:ext cx="13884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81%</a:t>
            </a:r>
            <a:endParaRPr lang="en-US" sz="3500" b="1" dirty="0">
              <a:solidFill>
                <a:schemeClr val="accent3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 rot="18675623">
            <a:off x="5177647" y="4198191"/>
            <a:ext cx="362784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01</a:t>
            </a:r>
            <a:endParaRPr lang="en-US" sz="12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 rot="19635354">
            <a:off x="5665833" y="4503760"/>
            <a:ext cx="416580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02</a:t>
            </a:r>
            <a:endParaRPr lang="en-US" sz="12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 rot="19705383">
            <a:off x="5997337" y="4704346"/>
            <a:ext cx="416580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03</a:t>
            </a:r>
            <a:endParaRPr lang="en-US" sz="12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 rot="19420737">
            <a:off x="6334476" y="4882329"/>
            <a:ext cx="416580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04</a:t>
            </a:r>
            <a:endParaRPr lang="en-US" sz="12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5280526" y="3590755"/>
            <a:ext cx="657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11%</a:t>
            </a:r>
            <a:endParaRPr lang="en-US" sz="16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 rot="16200000">
            <a:off x="5778060" y="3932026"/>
            <a:ext cx="657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8%</a:t>
            </a:r>
            <a:endParaRPr lang="en-US" sz="16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 rot="16200000">
            <a:off x="6112219" y="4097242"/>
            <a:ext cx="657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13%</a:t>
            </a:r>
            <a:endParaRPr lang="en-US" sz="16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 rot="16200000">
            <a:off x="6488869" y="4378049"/>
            <a:ext cx="552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3%</a:t>
            </a:r>
            <a:endParaRPr lang="en-US" sz="16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8161884" y="1997961"/>
            <a:ext cx="2379988" cy="45140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10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god air fish land. </a:t>
            </a:r>
            <a:r>
              <a:rPr lang="en-US" sz="10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Darkness. </a:t>
            </a:r>
            <a:r>
              <a:rPr lang="en-US" sz="10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Air saying fruitful </a:t>
            </a:r>
            <a:r>
              <a:rPr lang="en-US" sz="10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were.</a:t>
            </a:r>
            <a:endParaRPr lang="en-US" sz="10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8597462" y="2597051"/>
            <a:ext cx="2007470" cy="45140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10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god air fish land. </a:t>
            </a:r>
            <a:r>
              <a:rPr lang="en-US" sz="10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Darkness. </a:t>
            </a:r>
            <a:r>
              <a:rPr lang="en-US" sz="10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Air </a:t>
            </a:r>
            <a:r>
              <a:rPr lang="en-US" sz="10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saying.</a:t>
            </a:r>
            <a:endParaRPr lang="en-US" sz="10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891747" y="3196142"/>
            <a:ext cx="1587062" cy="45140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 smtClean="0">
                <a:solidFill>
                  <a:srgbClr val="010101"/>
                </a:solidFill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1000" dirty="0">
                <a:solidFill>
                  <a:srgbClr val="010101"/>
                </a:solidFill>
                <a:latin typeface="Montserrat" charset="0"/>
                <a:ea typeface="Montserrat" charset="0"/>
                <a:cs typeface="Montserrat" charset="0"/>
              </a:rPr>
              <a:t>god air </a:t>
            </a:r>
            <a:r>
              <a:rPr lang="en-US" sz="1000" dirty="0" smtClean="0">
                <a:solidFill>
                  <a:srgbClr val="010101"/>
                </a:solidFill>
                <a:latin typeface="Montserrat" charset="0"/>
                <a:ea typeface="Montserrat" charset="0"/>
                <a:cs typeface="Montserrat" charset="0"/>
              </a:rPr>
              <a:t>fish Darkness. </a:t>
            </a:r>
            <a:r>
              <a:rPr lang="en-US" sz="1000" dirty="0">
                <a:solidFill>
                  <a:srgbClr val="010101"/>
                </a:solidFill>
                <a:latin typeface="Montserrat" charset="0"/>
                <a:ea typeface="Montserrat" charset="0"/>
                <a:cs typeface="Montserrat" charset="0"/>
              </a:rPr>
              <a:t>Air </a:t>
            </a:r>
            <a:r>
              <a:rPr lang="en-US" sz="1000" dirty="0" smtClean="0">
                <a:solidFill>
                  <a:srgbClr val="010101"/>
                </a:solidFill>
                <a:latin typeface="Montserrat" charset="0"/>
                <a:ea typeface="Montserrat" charset="0"/>
                <a:cs typeface="Montserrat" charset="0"/>
              </a:rPr>
              <a:t>saying.</a:t>
            </a:r>
            <a:endParaRPr lang="en-US" sz="1000" dirty="0">
              <a:solidFill>
                <a:srgbClr val="01010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9091441" y="3795232"/>
            <a:ext cx="1387370" cy="45140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10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god air </a:t>
            </a:r>
            <a:r>
              <a:rPr lang="en-US" sz="10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fish Darkness.</a:t>
            </a:r>
            <a:endParaRPr lang="en-US" sz="10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</a:t>
            </a:r>
            <a:r>
              <a:rPr lang="en-US" sz="1000" b="1" dirty="0" err="1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Lorem</a:t>
            </a:r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1000" b="1" dirty="0" err="1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i</a:t>
            </a:r>
            <a:r>
              <a:rPr lang="en-US" sz="1000" b="1" dirty="0" err="1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psum</a:t>
            </a:r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 dolor sit </a:t>
            </a:r>
            <a:r>
              <a:rPr lang="en-US" sz="1000" b="1" dirty="0" err="1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amet</a:t>
            </a:r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 example text line.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5" grpId="0" bldLvl="0" animBg="1"/>
      <p:bldP spid="37" grpId="0" bldLvl="0" animBg="1"/>
      <p:bldP spid="38" grpId="0" bldLvl="0" animBg="1"/>
      <p:bldP spid="42" grpId="0"/>
      <p:bldP spid="43" grpId="0"/>
      <p:bldP spid="44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7"/>
          <p:cNvSpPr/>
          <p:nvPr/>
        </p:nvSpPr>
        <p:spPr>
          <a:xfrm>
            <a:off x="6844078" y="2811869"/>
            <a:ext cx="5366775" cy="2436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03" y="0"/>
                </a:moveTo>
                <a:cubicBezTo>
                  <a:pt x="2200" y="0"/>
                  <a:pt x="0" y="4845"/>
                  <a:pt x="0" y="10800"/>
                </a:cubicBezTo>
                <a:cubicBezTo>
                  <a:pt x="0" y="16755"/>
                  <a:pt x="2200" y="21600"/>
                  <a:pt x="4903" y="21600"/>
                </a:cubicBezTo>
                <a:lnTo>
                  <a:pt x="21600" y="21600"/>
                </a:lnTo>
                <a:lnTo>
                  <a:pt x="21600" y="17079"/>
                </a:lnTo>
                <a:lnTo>
                  <a:pt x="4903" y="17079"/>
                </a:lnTo>
                <a:cubicBezTo>
                  <a:pt x="3329" y="17079"/>
                  <a:pt x="2053" y="14268"/>
                  <a:pt x="2053" y="10800"/>
                </a:cubicBezTo>
                <a:cubicBezTo>
                  <a:pt x="2053" y="7332"/>
                  <a:pt x="3329" y="4521"/>
                  <a:pt x="4903" y="4521"/>
                </a:cubicBezTo>
                <a:cubicBezTo>
                  <a:pt x="6478" y="4521"/>
                  <a:pt x="7754" y="7332"/>
                  <a:pt x="7754" y="10800"/>
                </a:cubicBezTo>
                <a:lnTo>
                  <a:pt x="7754" y="12558"/>
                </a:lnTo>
                <a:lnTo>
                  <a:pt x="9807" y="12558"/>
                </a:lnTo>
                <a:lnTo>
                  <a:pt x="9807" y="10800"/>
                </a:lnTo>
                <a:cubicBezTo>
                  <a:pt x="9807" y="4845"/>
                  <a:pt x="7607" y="0"/>
                  <a:pt x="4903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31" name="Shape 8"/>
          <p:cNvSpPr/>
          <p:nvPr/>
        </p:nvSpPr>
        <p:spPr>
          <a:xfrm>
            <a:off x="6333689" y="2301480"/>
            <a:ext cx="5876751" cy="345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52" y="18413"/>
                </a:moveTo>
                <a:cubicBezTo>
                  <a:pt x="3879" y="18413"/>
                  <a:pt x="1874" y="15005"/>
                  <a:pt x="1874" y="10800"/>
                </a:cubicBezTo>
                <a:cubicBezTo>
                  <a:pt x="1874" y="6595"/>
                  <a:pt x="3879" y="3187"/>
                  <a:pt x="6352" y="3187"/>
                </a:cubicBezTo>
                <a:cubicBezTo>
                  <a:pt x="8825" y="3187"/>
                  <a:pt x="10830" y="6595"/>
                  <a:pt x="10830" y="10800"/>
                </a:cubicBezTo>
                <a:lnTo>
                  <a:pt x="10830" y="12039"/>
                </a:lnTo>
                <a:lnTo>
                  <a:pt x="12704" y="12039"/>
                </a:lnTo>
                <a:lnTo>
                  <a:pt x="12704" y="10800"/>
                </a:lnTo>
                <a:cubicBezTo>
                  <a:pt x="12704" y="4845"/>
                  <a:pt x="9855" y="0"/>
                  <a:pt x="6352" y="0"/>
                </a:cubicBezTo>
                <a:cubicBezTo>
                  <a:pt x="2850" y="0"/>
                  <a:pt x="0" y="4845"/>
                  <a:pt x="0" y="10800"/>
                </a:cubicBezTo>
                <a:cubicBezTo>
                  <a:pt x="0" y="16755"/>
                  <a:pt x="2850" y="21600"/>
                  <a:pt x="6352" y="21600"/>
                </a:cubicBezTo>
                <a:lnTo>
                  <a:pt x="21600" y="21600"/>
                </a:lnTo>
                <a:lnTo>
                  <a:pt x="21600" y="18413"/>
                </a:lnTo>
                <a:cubicBezTo>
                  <a:pt x="21600" y="18413"/>
                  <a:pt x="6352" y="18413"/>
                  <a:pt x="6352" y="1841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32" name="Shape 9"/>
          <p:cNvSpPr/>
          <p:nvPr/>
        </p:nvSpPr>
        <p:spPr>
          <a:xfrm>
            <a:off x="5823300" y="1791091"/>
            <a:ext cx="6386725" cy="447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70" y="19139"/>
                </a:moveTo>
                <a:cubicBezTo>
                  <a:pt x="4342" y="19139"/>
                  <a:pt x="1725" y="15406"/>
                  <a:pt x="1725" y="10800"/>
                </a:cubicBezTo>
                <a:cubicBezTo>
                  <a:pt x="1725" y="6194"/>
                  <a:pt x="4342" y="2461"/>
                  <a:pt x="7570" y="2461"/>
                </a:cubicBezTo>
                <a:cubicBezTo>
                  <a:pt x="10798" y="2461"/>
                  <a:pt x="13415" y="6194"/>
                  <a:pt x="13415" y="10800"/>
                </a:cubicBezTo>
                <a:lnTo>
                  <a:pt x="13415" y="11757"/>
                </a:lnTo>
                <a:lnTo>
                  <a:pt x="15139" y="11757"/>
                </a:lnTo>
                <a:lnTo>
                  <a:pt x="15139" y="10800"/>
                </a:lnTo>
                <a:cubicBezTo>
                  <a:pt x="15139" y="4835"/>
                  <a:pt x="11750" y="0"/>
                  <a:pt x="7570" y="0"/>
                </a:cubicBezTo>
                <a:cubicBezTo>
                  <a:pt x="3389" y="0"/>
                  <a:pt x="0" y="4835"/>
                  <a:pt x="0" y="10800"/>
                </a:cubicBezTo>
                <a:cubicBezTo>
                  <a:pt x="0" y="16765"/>
                  <a:pt x="3389" y="21600"/>
                  <a:pt x="7570" y="21600"/>
                </a:cubicBezTo>
                <a:lnTo>
                  <a:pt x="21600" y="21600"/>
                </a:lnTo>
                <a:lnTo>
                  <a:pt x="21600" y="19139"/>
                </a:lnTo>
                <a:cubicBezTo>
                  <a:pt x="21600" y="19139"/>
                  <a:pt x="7570" y="19139"/>
                  <a:pt x="7570" y="19139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34" name="Shape 11"/>
          <p:cNvSpPr/>
          <p:nvPr/>
        </p:nvSpPr>
        <p:spPr>
          <a:xfrm>
            <a:off x="8060702" y="2811869"/>
            <a:ext cx="1218274" cy="1416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776"/>
                </a:moveTo>
                <a:cubicBezTo>
                  <a:pt x="6936" y="7776"/>
                  <a:pt x="12558" y="12611"/>
                  <a:pt x="12558" y="18576"/>
                </a:cubicBezTo>
                <a:lnTo>
                  <a:pt x="12558" y="21600"/>
                </a:lnTo>
                <a:lnTo>
                  <a:pt x="21600" y="21600"/>
                </a:lnTo>
                <a:lnTo>
                  <a:pt x="21600" y="18576"/>
                </a:lnTo>
                <a:cubicBezTo>
                  <a:pt x="21600" y="8333"/>
                  <a:pt x="11910" y="0"/>
                  <a:pt x="0" y="0"/>
                </a:cubicBezTo>
                <a:cubicBezTo>
                  <a:pt x="0" y="0"/>
                  <a:pt x="0" y="7776"/>
                  <a:pt x="0" y="7776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1200000" scaled="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35" name="Shape 12"/>
          <p:cNvSpPr/>
          <p:nvPr/>
        </p:nvSpPr>
        <p:spPr>
          <a:xfrm>
            <a:off x="8060702" y="2301480"/>
            <a:ext cx="1728249" cy="1926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718"/>
                </a:moveTo>
                <a:cubicBezTo>
                  <a:pt x="8409" y="5718"/>
                  <a:pt x="15226" y="11833"/>
                  <a:pt x="15226" y="19376"/>
                </a:cubicBezTo>
                <a:lnTo>
                  <a:pt x="15226" y="21600"/>
                </a:lnTo>
                <a:lnTo>
                  <a:pt x="21600" y="21600"/>
                </a:lnTo>
                <a:lnTo>
                  <a:pt x="21600" y="19376"/>
                </a:lnTo>
                <a:cubicBezTo>
                  <a:pt x="21600" y="8692"/>
                  <a:pt x="11910" y="0"/>
                  <a:pt x="0" y="0"/>
                </a:cubicBezTo>
                <a:cubicBezTo>
                  <a:pt x="0" y="0"/>
                  <a:pt x="0" y="5718"/>
                  <a:pt x="0" y="5718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00000" scaled="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36" name="Shape 13"/>
          <p:cNvSpPr/>
          <p:nvPr/>
        </p:nvSpPr>
        <p:spPr>
          <a:xfrm>
            <a:off x="8051275" y="1800518"/>
            <a:ext cx="2238224" cy="243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521"/>
                </a:moveTo>
                <a:cubicBezTo>
                  <a:pt x="9211" y="4521"/>
                  <a:pt x="16678" y="11380"/>
                  <a:pt x="16678" y="19842"/>
                </a:cubicBezTo>
                <a:lnTo>
                  <a:pt x="16678" y="21600"/>
                </a:lnTo>
                <a:lnTo>
                  <a:pt x="21600" y="21600"/>
                </a:lnTo>
                <a:lnTo>
                  <a:pt x="21600" y="19842"/>
                </a:lnTo>
                <a:cubicBezTo>
                  <a:pt x="21600" y="8883"/>
                  <a:pt x="11929" y="0"/>
                  <a:pt x="0" y="0"/>
                </a:cubicBezTo>
                <a:cubicBezTo>
                  <a:pt x="0" y="0"/>
                  <a:pt x="0" y="4521"/>
                  <a:pt x="0" y="4521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38" name="TextBox 37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Layer </a:t>
            </a:r>
            <a:endParaRPr lang="en-US" sz="3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Loren opium dolor sit amen example text line.</a:t>
            </a:r>
          </a:p>
        </p:txBody>
      </p:sp>
      <p:sp>
        <p:nvSpPr>
          <p:cNvPr id="29" name="Shape 6"/>
          <p:cNvSpPr/>
          <p:nvPr/>
        </p:nvSpPr>
        <p:spPr>
          <a:xfrm>
            <a:off x="7348532" y="3322257"/>
            <a:ext cx="4856800" cy="1416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568" y="13824"/>
                </a:moveTo>
                <a:lnTo>
                  <a:pt x="6300" y="13824"/>
                </a:lnTo>
                <a:lnTo>
                  <a:pt x="6300" y="13824"/>
                </a:lnTo>
                <a:lnTo>
                  <a:pt x="4032" y="13824"/>
                </a:lnTo>
                <a:lnTo>
                  <a:pt x="4032" y="13824"/>
                </a:lnTo>
                <a:lnTo>
                  <a:pt x="3150" y="13824"/>
                </a:lnTo>
                <a:cubicBezTo>
                  <a:pt x="2664" y="13824"/>
                  <a:pt x="2268" y="12467"/>
                  <a:pt x="2268" y="10800"/>
                </a:cubicBezTo>
                <a:cubicBezTo>
                  <a:pt x="2268" y="9133"/>
                  <a:pt x="2664" y="7776"/>
                  <a:pt x="3150" y="7776"/>
                </a:cubicBezTo>
                <a:cubicBezTo>
                  <a:pt x="3636" y="7776"/>
                  <a:pt x="4032" y="9133"/>
                  <a:pt x="4032" y="10800"/>
                </a:cubicBezTo>
                <a:lnTo>
                  <a:pt x="4032" y="13824"/>
                </a:lnTo>
                <a:lnTo>
                  <a:pt x="6300" y="13824"/>
                </a:lnTo>
                <a:lnTo>
                  <a:pt x="6300" y="10800"/>
                </a:lnTo>
                <a:cubicBezTo>
                  <a:pt x="6300" y="4845"/>
                  <a:pt x="4887" y="0"/>
                  <a:pt x="3150" y="0"/>
                </a:cubicBezTo>
                <a:cubicBezTo>
                  <a:pt x="1413" y="0"/>
                  <a:pt x="0" y="4845"/>
                  <a:pt x="0" y="10800"/>
                </a:cubicBezTo>
                <a:cubicBezTo>
                  <a:pt x="0" y="16755"/>
                  <a:pt x="1413" y="21600"/>
                  <a:pt x="3150" y="21600"/>
                </a:cubicBezTo>
                <a:lnTo>
                  <a:pt x="21600" y="21600"/>
                </a:lnTo>
                <a:lnTo>
                  <a:pt x="21600" y="13824"/>
                </a:lnTo>
                <a:lnTo>
                  <a:pt x="13104" y="13824"/>
                </a:lnTo>
                <a:lnTo>
                  <a:pt x="10836" y="13824"/>
                </a:lnTo>
                <a:cubicBezTo>
                  <a:pt x="10836" y="13824"/>
                  <a:pt x="8568" y="13824"/>
                  <a:pt x="8568" y="13824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33" name="Shape 10"/>
          <p:cNvSpPr/>
          <p:nvPr/>
        </p:nvSpPr>
        <p:spPr>
          <a:xfrm>
            <a:off x="8060702" y="3322257"/>
            <a:ext cx="708299" cy="906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150"/>
                </a:moveTo>
                <a:cubicBezTo>
                  <a:pt x="3335" y="12150"/>
                  <a:pt x="6048" y="14270"/>
                  <a:pt x="6048" y="16875"/>
                </a:cubicBezTo>
                <a:lnTo>
                  <a:pt x="6048" y="21600"/>
                </a:lnTo>
                <a:lnTo>
                  <a:pt x="21600" y="21600"/>
                </a:lnTo>
                <a:lnTo>
                  <a:pt x="21600" y="16875"/>
                </a:lnTo>
                <a:cubicBezTo>
                  <a:pt x="21600" y="7570"/>
                  <a:pt x="11910" y="0"/>
                  <a:pt x="0" y="0"/>
                </a:cubicBezTo>
                <a:cubicBezTo>
                  <a:pt x="0" y="0"/>
                  <a:pt x="0" y="12150"/>
                  <a:pt x="0" y="1215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4200000" scaled="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40" name="Rectangle 39"/>
          <p:cNvSpPr/>
          <p:nvPr/>
        </p:nvSpPr>
        <p:spPr>
          <a:xfrm>
            <a:off x="8298805" y="4241951"/>
            <a:ext cx="4667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dirty="0">
                <a:solidFill>
                  <a:srgbClr val="FEFEFE"/>
                </a:solidFill>
                <a:latin typeface="FontAwesome" pitchFamily="2" charset="0"/>
              </a:rPr>
              <a:t>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15636" y="4754860"/>
            <a:ext cx="4267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dirty="0">
                <a:solidFill>
                  <a:srgbClr val="FEFEFE"/>
                </a:solidFill>
                <a:latin typeface="FontAwesome" pitchFamily="2" charset="0"/>
              </a:rPr>
              <a:t>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315636" y="5267769"/>
            <a:ext cx="4267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dirty="0">
                <a:solidFill>
                  <a:srgbClr val="FEFEFE"/>
                </a:solidFill>
                <a:latin typeface="FontAwesome" pitchFamily="2" charset="0"/>
              </a:rPr>
              <a:t>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15636" y="5780679"/>
            <a:ext cx="4267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dirty="0">
                <a:solidFill>
                  <a:srgbClr val="FEFEFE"/>
                </a:solidFill>
                <a:latin typeface="FontAwesome" pitchFamily="2" charset="0"/>
              </a:rPr>
              <a:t>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803307" y="4276375"/>
            <a:ext cx="2112933" cy="37446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100"/>
              </a:lnSpc>
            </a:pPr>
            <a:r>
              <a:rPr lang="en-US" sz="900" b="1" dirty="0" smtClean="0">
                <a:solidFill>
                  <a:srgbClr val="FEFEFE"/>
                </a:solidFill>
                <a:latin typeface="Montserrat Light" charset="0"/>
                <a:ea typeface="Montserrat Light" charset="0"/>
                <a:cs typeface="Montserrat Light" charset="0"/>
              </a:rPr>
              <a:t>Example text goes here with your own detailed summery.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803307" y="4804276"/>
            <a:ext cx="2112933" cy="37446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100"/>
              </a:lnSpc>
            </a:pPr>
            <a:r>
              <a:rPr lang="en-US" sz="900" b="1" dirty="0" smtClean="0">
                <a:solidFill>
                  <a:srgbClr val="FEFEFE"/>
                </a:solidFill>
                <a:latin typeface="Montserrat Light" charset="0"/>
                <a:ea typeface="Montserrat Light" charset="0"/>
                <a:cs typeface="Montserrat Light" charset="0"/>
              </a:rPr>
              <a:t>Text goes here with your own detailed summery.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803307" y="5313324"/>
            <a:ext cx="2112933" cy="37446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100"/>
              </a:lnSpc>
            </a:pPr>
            <a:r>
              <a:rPr lang="en-US" sz="900" b="1" dirty="0" smtClean="0">
                <a:solidFill>
                  <a:srgbClr val="FEFEFE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</a:t>
            </a:r>
            <a:r>
              <a:rPr lang="en-US" sz="900" b="1" smtClean="0">
                <a:solidFill>
                  <a:srgbClr val="FEFEFE"/>
                </a:solidFill>
                <a:latin typeface="Montserrat Light" charset="0"/>
                <a:ea typeface="Montserrat Light" charset="0"/>
                <a:cs typeface="Montserrat Light" charset="0"/>
              </a:rPr>
              <a:t>summery.</a:t>
            </a:r>
            <a:endParaRPr lang="en-US" sz="900" b="1" dirty="0" smtClean="0">
              <a:solidFill>
                <a:srgbClr val="FEFEFE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03307" y="5822372"/>
            <a:ext cx="2112933" cy="37446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ts val="1100"/>
              </a:lnSpc>
            </a:pPr>
            <a:r>
              <a:rPr lang="en-US" sz="900" b="1" dirty="0" smtClean="0">
                <a:solidFill>
                  <a:srgbClr val="FEFEFE"/>
                </a:solidFill>
                <a:latin typeface="Montserrat Light" charset="0"/>
                <a:ea typeface="Montserrat Light" charset="0"/>
                <a:cs typeface="Montserrat Light" charset="0"/>
              </a:rPr>
              <a:t>Goes here with your own detailed summery.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996206" y="4554643"/>
            <a:ext cx="2912882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996206" y="3803641"/>
            <a:ext cx="2111604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996206" y="3052639"/>
            <a:ext cx="1875934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996206" y="2301637"/>
            <a:ext cx="1932495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59859" y="2090477"/>
            <a:ext cx="1954723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000" b="1" dirty="0">
                <a:latin typeface="Montserrat" charset="0"/>
                <a:ea typeface="Montserrat" charset="0"/>
                <a:cs typeface="Montserrat" charset="0"/>
              </a:rPr>
              <a:t>fruitful were hath waters </a:t>
            </a: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divide</a:t>
            </a:r>
            <a:endParaRPr lang="en-US" sz="1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84156" y="1996618"/>
            <a:ext cx="1076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2%</a:t>
            </a:r>
            <a:endParaRPr lang="en-US" sz="30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70198" y="2835194"/>
            <a:ext cx="1744384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000" b="1" dirty="0">
                <a:latin typeface="Montserrat" charset="0"/>
                <a:ea typeface="Montserrat" charset="0"/>
                <a:cs typeface="Montserrat" charset="0"/>
              </a:rPr>
              <a:t>fruitful were hath waters </a:t>
            </a: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divide</a:t>
            </a:r>
            <a:endParaRPr lang="en-US" sz="1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84156" y="2741335"/>
            <a:ext cx="1076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9%</a:t>
            </a:r>
            <a:endParaRPr lang="en-US" sz="30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59859" y="3608195"/>
            <a:ext cx="1954723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000" b="1" dirty="0">
                <a:latin typeface="Montserrat" charset="0"/>
                <a:ea typeface="Montserrat" charset="0"/>
                <a:cs typeface="Montserrat" charset="0"/>
              </a:rPr>
              <a:t>fruitful were hath waters </a:t>
            </a: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divide</a:t>
            </a:r>
            <a:endParaRPr lang="en-US" sz="1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84156" y="3514336"/>
            <a:ext cx="1076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dirty="0" smtClean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11%</a:t>
            </a:r>
            <a:endParaRPr lang="en-US" sz="3000" b="1" dirty="0">
              <a:solidFill>
                <a:schemeClr val="accent3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02174" y="4352912"/>
            <a:ext cx="1612408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000" b="1" dirty="0">
                <a:latin typeface="Montserrat" charset="0"/>
                <a:ea typeface="Montserrat" charset="0"/>
                <a:cs typeface="Montserrat" charset="0"/>
              </a:rPr>
              <a:t>fruitful were hath waters </a:t>
            </a: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divide</a:t>
            </a:r>
            <a:endParaRPr lang="en-US" sz="1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84156" y="4259053"/>
            <a:ext cx="1076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dirty="0" smtClean="0">
                <a:solidFill>
                  <a:schemeClr val="accent4"/>
                </a:solidFill>
                <a:latin typeface="Montserrat" charset="0"/>
                <a:ea typeface="Montserrat" charset="0"/>
                <a:cs typeface="Montserrat" charset="0"/>
              </a:rPr>
              <a:t>30%</a:t>
            </a:r>
            <a:endParaRPr lang="en-US" sz="3000" b="1" dirty="0">
              <a:solidFill>
                <a:schemeClr val="accent4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74276" y="5340418"/>
            <a:ext cx="3110199" cy="50783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dirty="0">
                <a:latin typeface="Montserrat" charset="0"/>
                <a:ea typeface="Montserrat" charset="0"/>
                <a:cs typeface="Montserrat" charset="0"/>
              </a:rPr>
              <a:t>he his male air bring is Signs first . Creepiest god air fish land. </a:t>
            </a: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Darkness. </a:t>
            </a:r>
            <a:r>
              <a:rPr lang="en-US" sz="900" dirty="0">
                <a:latin typeface="Montserrat" charset="0"/>
                <a:ea typeface="Montserrat" charset="0"/>
                <a:cs typeface="Montserrat" charset="0"/>
              </a:rPr>
              <a:t>Air saying </a:t>
            </a: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fruitful were.</a:t>
            </a:r>
            <a:endParaRPr lang="en-US" sz="900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1611984" y="5156969"/>
            <a:ext cx="3004434" cy="0"/>
          </a:xfrm>
          <a:prstGeom prst="line">
            <a:avLst/>
          </a:prstGeom>
          <a:ln w="6350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 bldLvl="0" animBg="1"/>
      <p:bldP spid="32" grpId="0" bldLvl="0" animBg="1"/>
      <p:bldP spid="34" grpId="0" bldLvl="0" animBg="1"/>
      <p:bldP spid="35" grpId="0" bldLvl="0" animBg="1"/>
      <p:bldP spid="36" grpId="0" bldLvl="0" animBg="1"/>
      <p:bldP spid="29" grpId="0" bldLvl="0" animBg="1"/>
      <p:bldP spid="33" grpId="0" bldLvl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7"/>
          <p:cNvSpPr/>
          <p:nvPr/>
        </p:nvSpPr>
        <p:spPr>
          <a:xfrm rot="5828381">
            <a:off x="5655558" y="2527774"/>
            <a:ext cx="1351326" cy="1733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600" y="21600"/>
                </a:lnTo>
                <a:lnTo>
                  <a:pt x="0" y="10800"/>
                </a:lnTo>
                <a:lnTo>
                  <a:pt x="0" y="0"/>
                </a:lnTo>
                <a:cubicBezTo>
                  <a:pt x="0" y="0"/>
                  <a:pt x="21600" y="10800"/>
                  <a:pt x="21600" y="1080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1234354" y="1836369"/>
            <a:ext cx="2009924" cy="4115915"/>
            <a:chOff x="2510261" y="1330960"/>
            <a:chExt cx="2132118" cy="4366144"/>
          </a:xfrm>
        </p:grpSpPr>
        <p:sp>
          <p:nvSpPr>
            <p:cNvPr id="3" name="Shape 6"/>
            <p:cNvSpPr/>
            <p:nvPr/>
          </p:nvSpPr>
          <p:spPr>
            <a:xfrm>
              <a:off x="2510261" y="2820333"/>
              <a:ext cx="1433480" cy="2876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6915"/>
                  </a:lnTo>
                  <a:lnTo>
                    <a:pt x="0" y="21600"/>
                  </a:lnTo>
                  <a:lnTo>
                    <a:pt x="10800" y="18146"/>
                  </a:lnTo>
                  <a:lnTo>
                    <a:pt x="21600" y="18118"/>
                  </a:lnTo>
                  <a:cubicBezTo>
                    <a:pt x="21600" y="18118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7"/>
            <p:cNvSpPr/>
            <p:nvPr/>
          </p:nvSpPr>
          <p:spPr>
            <a:xfrm>
              <a:off x="2510261" y="2820333"/>
              <a:ext cx="1433480" cy="183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0" y="0"/>
                  </a:lnTo>
                  <a:cubicBezTo>
                    <a:pt x="0" y="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" name="Shape 8"/>
            <p:cNvSpPr/>
            <p:nvPr/>
          </p:nvSpPr>
          <p:spPr>
            <a:xfrm>
              <a:off x="2510261" y="1913619"/>
              <a:ext cx="2132118" cy="1840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22"/>
                  </a:moveTo>
                  <a:lnTo>
                    <a:pt x="14522" y="0"/>
                  </a:lnTo>
                  <a:lnTo>
                    <a:pt x="14522" y="0"/>
                  </a:lnTo>
                  <a:lnTo>
                    <a:pt x="14522" y="0"/>
                  </a:lnTo>
                  <a:lnTo>
                    <a:pt x="14522" y="0"/>
                  </a:lnTo>
                  <a:lnTo>
                    <a:pt x="14522" y="0"/>
                  </a:lnTo>
                  <a:lnTo>
                    <a:pt x="0" y="10809"/>
                  </a:lnTo>
                  <a:lnTo>
                    <a:pt x="0" y="21600"/>
                  </a:lnTo>
                  <a:lnTo>
                    <a:pt x="14522" y="10791"/>
                  </a:lnTo>
                  <a:lnTo>
                    <a:pt x="14522" y="10791"/>
                  </a:lnTo>
                  <a:cubicBezTo>
                    <a:pt x="14523" y="10790"/>
                    <a:pt x="21600" y="5523"/>
                    <a:pt x="21600" y="5522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" name="Shape 9"/>
            <p:cNvSpPr/>
            <p:nvPr/>
          </p:nvSpPr>
          <p:spPr>
            <a:xfrm>
              <a:off x="2761662" y="1330960"/>
              <a:ext cx="1177902" cy="1055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5485"/>
                  </a:lnTo>
                  <a:lnTo>
                    <a:pt x="8127" y="21600"/>
                  </a:lnTo>
                  <a:lnTo>
                    <a:pt x="21600" y="11941"/>
                  </a:lnTo>
                  <a:cubicBezTo>
                    <a:pt x="21600" y="11941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10" name="Shape 6"/>
          <p:cNvSpPr/>
          <p:nvPr/>
        </p:nvSpPr>
        <p:spPr>
          <a:xfrm>
            <a:off x="2578622" y="3240384"/>
            <a:ext cx="1351326" cy="2711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6915"/>
                </a:lnTo>
                <a:lnTo>
                  <a:pt x="0" y="21600"/>
                </a:lnTo>
                <a:lnTo>
                  <a:pt x="10800" y="18146"/>
                </a:lnTo>
                <a:lnTo>
                  <a:pt x="21600" y="18118"/>
                </a:lnTo>
                <a:cubicBezTo>
                  <a:pt x="21600" y="18118"/>
                  <a:pt x="21600" y="0"/>
                  <a:pt x="21600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11" name="Shape 7"/>
          <p:cNvSpPr/>
          <p:nvPr/>
        </p:nvSpPr>
        <p:spPr>
          <a:xfrm>
            <a:off x="2578622" y="3240384"/>
            <a:ext cx="1351326" cy="1733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600" y="21600"/>
                </a:lnTo>
                <a:lnTo>
                  <a:pt x="0" y="10800"/>
                </a:lnTo>
                <a:lnTo>
                  <a:pt x="0" y="0"/>
                </a:lnTo>
                <a:cubicBezTo>
                  <a:pt x="0" y="0"/>
                  <a:pt x="21600" y="10800"/>
                  <a:pt x="21600" y="10800"/>
                </a:cubicBezTo>
                <a:close/>
              </a:path>
            </a:pathLst>
          </a:custGeom>
          <a:solidFill>
            <a:schemeClr val="accent4">
              <a:lumMod val="75000"/>
              <a:alpha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12" name="Shape 8"/>
          <p:cNvSpPr/>
          <p:nvPr/>
        </p:nvSpPr>
        <p:spPr>
          <a:xfrm>
            <a:off x="2578622" y="2385635"/>
            <a:ext cx="2009924" cy="1734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5522"/>
                </a:moveTo>
                <a:lnTo>
                  <a:pt x="14522" y="0"/>
                </a:lnTo>
                <a:lnTo>
                  <a:pt x="14522" y="0"/>
                </a:lnTo>
                <a:lnTo>
                  <a:pt x="14522" y="0"/>
                </a:lnTo>
                <a:lnTo>
                  <a:pt x="14522" y="0"/>
                </a:lnTo>
                <a:lnTo>
                  <a:pt x="14522" y="0"/>
                </a:lnTo>
                <a:lnTo>
                  <a:pt x="0" y="10809"/>
                </a:lnTo>
                <a:lnTo>
                  <a:pt x="0" y="21600"/>
                </a:lnTo>
                <a:lnTo>
                  <a:pt x="14522" y="10791"/>
                </a:lnTo>
                <a:lnTo>
                  <a:pt x="14522" y="10791"/>
                </a:lnTo>
                <a:cubicBezTo>
                  <a:pt x="14523" y="10790"/>
                  <a:pt x="21600" y="5523"/>
                  <a:pt x="21600" y="552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13" name="Shape 9"/>
          <p:cNvSpPr/>
          <p:nvPr/>
        </p:nvSpPr>
        <p:spPr>
          <a:xfrm>
            <a:off x="2815615" y="1836369"/>
            <a:ext cx="1110395" cy="995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5485"/>
                </a:lnTo>
                <a:lnTo>
                  <a:pt x="8127" y="21600"/>
                </a:lnTo>
                <a:lnTo>
                  <a:pt x="21600" y="11941"/>
                </a:lnTo>
                <a:cubicBezTo>
                  <a:pt x="21600" y="11941"/>
                  <a:pt x="21600" y="0"/>
                  <a:pt x="21600" y="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grpSp>
        <p:nvGrpSpPr>
          <p:cNvPr id="18" name="Group 17"/>
          <p:cNvGrpSpPr/>
          <p:nvPr/>
        </p:nvGrpSpPr>
        <p:grpSpPr>
          <a:xfrm>
            <a:off x="3929110" y="1836369"/>
            <a:ext cx="2009924" cy="4115915"/>
            <a:chOff x="2510261" y="1330960"/>
            <a:chExt cx="2132118" cy="4366144"/>
          </a:xfrm>
        </p:grpSpPr>
        <p:sp>
          <p:nvSpPr>
            <p:cNvPr id="19" name="Shape 6"/>
            <p:cNvSpPr/>
            <p:nvPr/>
          </p:nvSpPr>
          <p:spPr>
            <a:xfrm>
              <a:off x="2510261" y="2820333"/>
              <a:ext cx="1433480" cy="2876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6915"/>
                  </a:lnTo>
                  <a:lnTo>
                    <a:pt x="0" y="21600"/>
                  </a:lnTo>
                  <a:lnTo>
                    <a:pt x="10800" y="18146"/>
                  </a:lnTo>
                  <a:lnTo>
                    <a:pt x="21600" y="18118"/>
                  </a:lnTo>
                  <a:cubicBezTo>
                    <a:pt x="21600" y="18118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0" name="Shape 7"/>
            <p:cNvSpPr/>
            <p:nvPr/>
          </p:nvSpPr>
          <p:spPr>
            <a:xfrm>
              <a:off x="2510261" y="2820333"/>
              <a:ext cx="1433480" cy="183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0" y="0"/>
                  </a:lnTo>
                  <a:cubicBezTo>
                    <a:pt x="0" y="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1" name="Shape 8"/>
            <p:cNvSpPr/>
            <p:nvPr/>
          </p:nvSpPr>
          <p:spPr>
            <a:xfrm>
              <a:off x="2510261" y="1913619"/>
              <a:ext cx="2132118" cy="1840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22"/>
                  </a:moveTo>
                  <a:lnTo>
                    <a:pt x="14522" y="0"/>
                  </a:lnTo>
                  <a:lnTo>
                    <a:pt x="14522" y="0"/>
                  </a:lnTo>
                  <a:lnTo>
                    <a:pt x="14522" y="0"/>
                  </a:lnTo>
                  <a:lnTo>
                    <a:pt x="14522" y="0"/>
                  </a:lnTo>
                  <a:lnTo>
                    <a:pt x="14522" y="0"/>
                  </a:lnTo>
                  <a:lnTo>
                    <a:pt x="0" y="10809"/>
                  </a:lnTo>
                  <a:lnTo>
                    <a:pt x="0" y="21600"/>
                  </a:lnTo>
                  <a:lnTo>
                    <a:pt x="14522" y="10791"/>
                  </a:lnTo>
                  <a:lnTo>
                    <a:pt x="14522" y="10791"/>
                  </a:lnTo>
                  <a:cubicBezTo>
                    <a:pt x="14523" y="10790"/>
                    <a:pt x="21600" y="5523"/>
                    <a:pt x="21600" y="552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2" name="Shape 9"/>
            <p:cNvSpPr/>
            <p:nvPr/>
          </p:nvSpPr>
          <p:spPr>
            <a:xfrm>
              <a:off x="2761662" y="1330960"/>
              <a:ext cx="1177902" cy="1055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5485"/>
                  </a:lnTo>
                  <a:lnTo>
                    <a:pt x="8127" y="21600"/>
                  </a:lnTo>
                  <a:lnTo>
                    <a:pt x="21600" y="11941"/>
                  </a:lnTo>
                  <a:cubicBezTo>
                    <a:pt x="21600" y="11941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23" name="Shape 6"/>
          <p:cNvSpPr/>
          <p:nvPr/>
        </p:nvSpPr>
        <p:spPr>
          <a:xfrm>
            <a:off x="5273378" y="3240384"/>
            <a:ext cx="1351326" cy="2711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6915"/>
                </a:lnTo>
                <a:lnTo>
                  <a:pt x="0" y="21600"/>
                </a:lnTo>
                <a:lnTo>
                  <a:pt x="10800" y="18146"/>
                </a:lnTo>
                <a:lnTo>
                  <a:pt x="21600" y="18118"/>
                </a:lnTo>
                <a:cubicBezTo>
                  <a:pt x="21600" y="18118"/>
                  <a:pt x="21600" y="0"/>
                  <a:pt x="21600" y="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24" name="Shape 7"/>
          <p:cNvSpPr/>
          <p:nvPr/>
        </p:nvSpPr>
        <p:spPr>
          <a:xfrm>
            <a:off x="5273378" y="3240384"/>
            <a:ext cx="1351326" cy="1733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600" y="21600"/>
                </a:lnTo>
                <a:lnTo>
                  <a:pt x="0" y="10800"/>
                </a:lnTo>
                <a:lnTo>
                  <a:pt x="0" y="0"/>
                </a:lnTo>
                <a:cubicBezTo>
                  <a:pt x="0" y="0"/>
                  <a:pt x="21600" y="10800"/>
                  <a:pt x="21600" y="10800"/>
                </a:cubicBezTo>
                <a:close/>
              </a:path>
            </a:pathLst>
          </a:custGeom>
          <a:solidFill>
            <a:schemeClr val="tx2">
              <a:lumMod val="75000"/>
              <a:alpha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25" name="Shape 8"/>
          <p:cNvSpPr/>
          <p:nvPr/>
        </p:nvSpPr>
        <p:spPr>
          <a:xfrm>
            <a:off x="5273378" y="2385635"/>
            <a:ext cx="2009924" cy="1734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5522"/>
                </a:moveTo>
                <a:lnTo>
                  <a:pt x="14522" y="0"/>
                </a:lnTo>
                <a:lnTo>
                  <a:pt x="14522" y="0"/>
                </a:lnTo>
                <a:lnTo>
                  <a:pt x="14522" y="0"/>
                </a:lnTo>
                <a:lnTo>
                  <a:pt x="14522" y="0"/>
                </a:lnTo>
                <a:lnTo>
                  <a:pt x="14522" y="0"/>
                </a:lnTo>
                <a:lnTo>
                  <a:pt x="0" y="10809"/>
                </a:lnTo>
                <a:lnTo>
                  <a:pt x="0" y="21600"/>
                </a:lnTo>
                <a:lnTo>
                  <a:pt x="14522" y="10791"/>
                </a:lnTo>
                <a:lnTo>
                  <a:pt x="14522" y="10791"/>
                </a:lnTo>
                <a:cubicBezTo>
                  <a:pt x="14523" y="10790"/>
                  <a:pt x="21600" y="5523"/>
                  <a:pt x="21600" y="5522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26" name="Shape 9"/>
          <p:cNvSpPr/>
          <p:nvPr/>
        </p:nvSpPr>
        <p:spPr>
          <a:xfrm>
            <a:off x="5510371" y="1836369"/>
            <a:ext cx="1110395" cy="995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5485"/>
                </a:lnTo>
                <a:lnTo>
                  <a:pt x="8127" y="21600"/>
                </a:lnTo>
                <a:lnTo>
                  <a:pt x="21600" y="11941"/>
                </a:lnTo>
                <a:cubicBezTo>
                  <a:pt x="21600" y="11941"/>
                  <a:pt x="21600" y="0"/>
                  <a:pt x="21600" y="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31" name="TextBox 30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Process </a:t>
            </a:r>
            <a:endParaRPr lang="en-US" sz="3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Loren opium dolor sit amen example text line.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7697928" y="2140142"/>
            <a:ext cx="1879663" cy="1708844"/>
            <a:chOff x="7958824" y="2065615"/>
            <a:chExt cx="1722085" cy="1565586"/>
          </a:xfrm>
        </p:grpSpPr>
        <p:grpSp>
          <p:nvGrpSpPr>
            <p:cNvPr id="43" name="Group 42"/>
            <p:cNvGrpSpPr/>
            <p:nvPr/>
          </p:nvGrpSpPr>
          <p:grpSpPr>
            <a:xfrm>
              <a:off x="8920596" y="2065615"/>
              <a:ext cx="760313" cy="1257371"/>
              <a:chOff x="5820550" y="635328"/>
              <a:chExt cx="565987" cy="936006"/>
            </a:xfrm>
          </p:grpSpPr>
          <p:sp>
            <p:nvSpPr>
              <p:cNvPr id="44" name="Shape 16"/>
              <p:cNvSpPr/>
              <p:nvPr/>
            </p:nvSpPr>
            <p:spPr>
              <a:xfrm>
                <a:off x="5834456" y="1367016"/>
                <a:ext cx="533645" cy="736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623" y="0"/>
                    </a:moveTo>
                    <a:lnTo>
                      <a:pt x="2977" y="0"/>
                    </a:lnTo>
                    <a:cubicBezTo>
                      <a:pt x="2977" y="11946"/>
                      <a:pt x="1642" y="21600"/>
                      <a:pt x="0" y="21600"/>
                    </a:cubicBezTo>
                    <a:lnTo>
                      <a:pt x="21600" y="21600"/>
                    </a:lnTo>
                    <a:cubicBezTo>
                      <a:pt x="19958" y="21600"/>
                      <a:pt x="18623" y="11946"/>
                      <a:pt x="18623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45" name="Shape 17"/>
              <p:cNvSpPr/>
              <p:nvPr/>
            </p:nvSpPr>
            <p:spPr>
              <a:xfrm>
                <a:off x="5820550" y="1496683"/>
                <a:ext cx="565987" cy="74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46" name="Shape 18"/>
              <p:cNvSpPr/>
              <p:nvPr/>
            </p:nvSpPr>
            <p:spPr>
              <a:xfrm>
                <a:off x="5939424" y="635328"/>
                <a:ext cx="311228" cy="3112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798"/>
                    </a:moveTo>
                    <a:cubicBezTo>
                      <a:pt x="21600" y="16763"/>
                      <a:pt x="16767" y="21600"/>
                      <a:pt x="10800" y="21600"/>
                    </a:cubicBezTo>
                    <a:cubicBezTo>
                      <a:pt x="4836" y="21600"/>
                      <a:pt x="0" y="16763"/>
                      <a:pt x="0" y="10798"/>
                    </a:cubicBezTo>
                    <a:cubicBezTo>
                      <a:pt x="0" y="4835"/>
                      <a:pt x="4836" y="0"/>
                      <a:pt x="10800" y="0"/>
                    </a:cubicBezTo>
                    <a:cubicBezTo>
                      <a:pt x="16767" y="0"/>
                      <a:pt x="21600" y="4835"/>
                      <a:pt x="21600" y="10798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47" name="Shape 19"/>
              <p:cNvSpPr/>
              <p:nvPr/>
            </p:nvSpPr>
            <p:spPr>
              <a:xfrm>
                <a:off x="5961035" y="656939"/>
                <a:ext cx="290405" cy="290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90" y="0"/>
                    </a:moveTo>
                    <a:cubicBezTo>
                      <a:pt x="17740" y="2012"/>
                      <a:pt x="18941" y="4748"/>
                      <a:pt x="18941" y="7765"/>
                    </a:cubicBezTo>
                    <a:cubicBezTo>
                      <a:pt x="18941" y="13935"/>
                      <a:pt x="13939" y="18937"/>
                      <a:pt x="7768" y="18937"/>
                    </a:cubicBezTo>
                    <a:cubicBezTo>
                      <a:pt x="4749" y="18937"/>
                      <a:pt x="2011" y="17737"/>
                      <a:pt x="0" y="15789"/>
                    </a:cubicBezTo>
                    <a:cubicBezTo>
                      <a:pt x="2003" y="19254"/>
                      <a:pt x="5733" y="21600"/>
                      <a:pt x="10025" y="21600"/>
                    </a:cubicBezTo>
                    <a:cubicBezTo>
                      <a:pt x="16420" y="21600"/>
                      <a:pt x="21600" y="16416"/>
                      <a:pt x="21600" y="10023"/>
                    </a:cubicBezTo>
                    <a:cubicBezTo>
                      <a:pt x="21600" y="5730"/>
                      <a:pt x="19260" y="1998"/>
                      <a:pt x="15790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48" name="Shape 20"/>
              <p:cNvSpPr/>
              <p:nvPr/>
            </p:nvSpPr>
            <p:spPr>
              <a:xfrm>
                <a:off x="5939424" y="934795"/>
                <a:ext cx="311228" cy="345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514"/>
                    </a:moveTo>
                    <a:cubicBezTo>
                      <a:pt x="21600" y="14088"/>
                      <a:pt x="21489" y="16709"/>
                      <a:pt x="21268" y="18651"/>
                    </a:cubicBezTo>
                    <a:cubicBezTo>
                      <a:pt x="21052" y="20605"/>
                      <a:pt x="20765" y="21600"/>
                      <a:pt x="20479" y="21600"/>
                    </a:cubicBezTo>
                    <a:lnTo>
                      <a:pt x="1118" y="21600"/>
                    </a:lnTo>
                    <a:cubicBezTo>
                      <a:pt x="832" y="21600"/>
                      <a:pt x="546" y="20605"/>
                      <a:pt x="327" y="18651"/>
                    </a:cubicBezTo>
                    <a:cubicBezTo>
                      <a:pt x="111" y="16709"/>
                      <a:pt x="0" y="14088"/>
                      <a:pt x="0" y="11514"/>
                    </a:cubicBezTo>
                    <a:lnTo>
                      <a:pt x="0" y="10069"/>
                    </a:lnTo>
                    <a:cubicBezTo>
                      <a:pt x="0" y="7512"/>
                      <a:pt x="111" y="4871"/>
                      <a:pt x="327" y="2951"/>
                    </a:cubicBezTo>
                    <a:cubicBezTo>
                      <a:pt x="546" y="950"/>
                      <a:pt x="832" y="0"/>
                      <a:pt x="1118" y="0"/>
                    </a:cubicBezTo>
                    <a:lnTo>
                      <a:pt x="20479" y="0"/>
                    </a:lnTo>
                    <a:cubicBezTo>
                      <a:pt x="20765" y="0"/>
                      <a:pt x="21052" y="950"/>
                      <a:pt x="21268" y="2951"/>
                    </a:cubicBezTo>
                    <a:cubicBezTo>
                      <a:pt x="21489" y="4871"/>
                      <a:pt x="21600" y="7512"/>
                      <a:pt x="21600" y="10069"/>
                    </a:cubicBezTo>
                    <a:cubicBezTo>
                      <a:pt x="21600" y="10069"/>
                      <a:pt x="21600" y="11514"/>
                      <a:pt x="21600" y="11514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49" name="Shape 21"/>
              <p:cNvSpPr/>
              <p:nvPr/>
            </p:nvSpPr>
            <p:spPr>
              <a:xfrm>
                <a:off x="5908551" y="968755"/>
                <a:ext cx="375914" cy="371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779" y="5817"/>
                    </a:moveTo>
                    <a:lnTo>
                      <a:pt x="13779" y="4090"/>
                    </a:lnTo>
                    <a:cubicBezTo>
                      <a:pt x="13779" y="1830"/>
                      <a:pt x="15589" y="0"/>
                      <a:pt x="17822" y="0"/>
                    </a:cubicBezTo>
                    <a:lnTo>
                      <a:pt x="13779" y="0"/>
                    </a:lnTo>
                    <a:lnTo>
                      <a:pt x="7817" y="0"/>
                    </a:lnTo>
                    <a:lnTo>
                      <a:pt x="3774" y="0"/>
                    </a:lnTo>
                    <a:cubicBezTo>
                      <a:pt x="6012" y="0"/>
                      <a:pt x="7817" y="1830"/>
                      <a:pt x="7817" y="4090"/>
                    </a:cubicBezTo>
                    <a:lnTo>
                      <a:pt x="7817" y="5817"/>
                    </a:lnTo>
                    <a:cubicBezTo>
                      <a:pt x="7817" y="12278"/>
                      <a:pt x="4749" y="18006"/>
                      <a:pt x="0" y="21600"/>
                    </a:cubicBezTo>
                    <a:lnTo>
                      <a:pt x="7817" y="21600"/>
                    </a:lnTo>
                    <a:lnTo>
                      <a:pt x="13779" y="21600"/>
                    </a:lnTo>
                    <a:lnTo>
                      <a:pt x="21600" y="21600"/>
                    </a:lnTo>
                    <a:cubicBezTo>
                      <a:pt x="16851" y="18006"/>
                      <a:pt x="13779" y="12278"/>
                      <a:pt x="13779" y="5817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50" name="Shape 22"/>
              <p:cNvSpPr/>
              <p:nvPr/>
            </p:nvSpPr>
            <p:spPr>
              <a:xfrm>
                <a:off x="6121575" y="968755"/>
                <a:ext cx="161083" cy="371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349" y="5817"/>
                    </a:moveTo>
                    <a:lnTo>
                      <a:pt x="3349" y="4090"/>
                    </a:lnTo>
                    <a:cubicBezTo>
                      <a:pt x="3349" y="1830"/>
                      <a:pt x="7573" y="0"/>
                      <a:pt x="12784" y="0"/>
                    </a:cubicBezTo>
                    <a:lnTo>
                      <a:pt x="9435" y="0"/>
                    </a:lnTo>
                    <a:cubicBezTo>
                      <a:pt x="4216" y="0"/>
                      <a:pt x="0" y="1830"/>
                      <a:pt x="0" y="4090"/>
                    </a:cubicBezTo>
                    <a:lnTo>
                      <a:pt x="0" y="5817"/>
                    </a:lnTo>
                    <a:cubicBezTo>
                      <a:pt x="0" y="12278"/>
                      <a:pt x="7161" y="18006"/>
                      <a:pt x="18243" y="21600"/>
                    </a:cubicBezTo>
                    <a:lnTo>
                      <a:pt x="21600" y="21600"/>
                    </a:lnTo>
                    <a:cubicBezTo>
                      <a:pt x="10517" y="18006"/>
                      <a:pt x="3349" y="12278"/>
                      <a:pt x="3349" y="5817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51" name="Shape 23"/>
              <p:cNvSpPr/>
              <p:nvPr/>
            </p:nvSpPr>
            <p:spPr>
              <a:xfrm>
                <a:off x="5890027" y="1342318"/>
                <a:ext cx="420659" cy="266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26"/>
                    </a:moveTo>
                    <a:cubicBezTo>
                      <a:pt x="21600" y="13579"/>
                      <a:pt x="21531" y="16393"/>
                      <a:pt x="21397" y="18505"/>
                    </a:cubicBezTo>
                    <a:cubicBezTo>
                      <a:pt x="21263" y="20583"/>
                      <a:pt x="21088" y="21600"/>
                      <a:pt x="20911" y="21600"/>
                    </a:cubicBezTo>
                    <a:lnTo>
                      <a:pt x="689" y="21600"/>
                    </a:lnTo>
                    <a:cubicBezTo>
                      <a:pt x="514" y="21600"/>
                      <a:pt x="337" y="20583"/>
                      <a:pt x="205" y="18505"/>
                    </a:cubicBezTo>
                    <a:cubicBezTo>
                      <a:pt x="70" y="16393"/>
                      <a:pt x="0" y="13579"/>
                      <a:pt x="0" y="10826"/>
                    </a:cubicBezTo>
                    <a:lnTo>
                      <a:pt x="0" y="10826"/>
                    </a:lnTo>
                    <a:cubicBezTo>
                      <a:pt x="0" y="8069"/>
                      <a:pt x="70" y="5264"/>
                      <a:pt x="205" y="3117"/>
                    </a:cubicBezTo>
                    <a:cubicBezTo>
                      <a:pt x="337" y="1040"/>
                      <a:pt x="514" y="0"/>
                      <a:pt x="689" y="0"/>
                    </a:cubicBezTo>
                    <a:lnTo>
                      <a:pt x="20911" y="0"/>
                    </a:lnTo>
                    <a:cubicBezTo>
                      <a:pt x="21088" y="0"/>
                      <a:pt x="21263" y="1040"/>
                      <a:pt x="21397" y="3117"/>
                    </a:cubicBezTo>
                    <a:cubicBezTo>
                      <a:pt x="21531" y="5264"/>
                      <a:pt x="21600" y="8069"/>
                      <a:pt x="21600" y="10826"/>
                    </a:cubicBezTo>
                    <a:cubicBezTo>
                      <a:pt x="21600" y="10826"/>
                      <a:pt x="21600" y="10826"/>
                      <a:pt x="21600" y="10826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52" name="Shape 24"/>
              <p:cNvSpPr/>
              <p:nvPr/>
            </p:nvSpPr>
            <p:spPr>
              <a:xfrm>
                <a:off x="5834456" y="1441112"/>
                <a:ext cx="533645" cy="53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4021"/>
                    </a:lnTo>
                    <a:cubicBezTo>
                      <a:pt x="0" y="15964"/>
                      <a:pt x="74" y="17888"/>
                      <a:pt x="223" y="19365"/>
                    </a:cubicBezTo>
                    <a:cubicBezTo>
                      <a:pt x="369" y="20853"/>
                      <a:pt x="561" y="21600"/>
                      <a:pt x="756" y="21600"/>
                    </a:cubicBezTo>
                    <a:lnTo>
                      <a:pt x="20843" y="21600"/>
                    </a:lnTo>
                    <a:cubicBezTo>
                      <a:pt x="21037" y="21600"/>
                      <a:pt x="21230" y="20853"/>
                      <a:pt x="21377" y="19365"/>
                    </a:cubicBezTo>
                    <a:cubicBezTo>
                      <a:pt x="21526" y="17888"/>
                      <a:pt x="21600" y="15964"/>
                      <a:pt x="21600" y="14021"/>
                    </a:cubicBez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53" name="Shape 25"/>
              <p:cNvSpPr/>
              <p:nvPr/>
            </p:nvSpPr>
            <p:spPr>
              <a:xfrm>
                <a:off x="5834456" y="1509032"/>
                <a:ext cx="533645" cy="401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535"/>
                    </a:moveTo>
                    <a:cubicBezTo>
                      <a:pt x="21600" y="14115"/>
                      <a:pt x="21526" y="16684"/>
                      <a:pt x="21377" y="18671"/>
                    </a:cubicBezTo>
                    <a:cubicBezTo>
                      <a:pt x="21230" y="20607"/>
                      <a:pt x="21037" y="21600"/>
                      <a:pt x="20843" y="21600"/>
                    </a:cubicBezTo>
                    <a:lnTo>
                      <a:pt x="756" y="21600"/>
                    </a:lnTo>
                    <a:cubicBezTo>
                      <a:pt x="561" y="21600"/>
                      <a:pt x="369" y="20607"/>
                      <a:pt x="223" y="18671"/>
                    </a:cubicBezTo>
                    <a:cubicBezTo>
                      <a:pt x="74" y="16684"/>
                      <a:pt x="0" y="14115"/>
                      <a:pt x="0" y="11535"/>
                    </a:cubicBezTo>
                    <a:lnTo>
                      <a:pt x="0" y="10063"/>
                    </a:lnTo>
                    <a:cubicBezTo>
                      <a:pt x="0" y="7511"/>
                      <a:pt x="74" y="4899"/>
                      <a:pt x="223" y="2948"/>
                    </a:cubicBezTo>
                    <a:cubicBezTo>
                      <a:pt x="369" y="955"/>
                      <a:pt x="561" y="0"/>
                      <a:pt x="756" y="0"/>
                    </a:cubicBezTo>
                    <a:lnTo>
                      <a:pt x="20843" y="0"/>
                    </a:lnTo>
                    <a:cubicBezTo>
                      <a:pt x="21037" y="0"/>
                      <a:pt x="21230" y="955"/>
                      <a:pt x="21377" y="2948"/>
                    </a:cubicBezTo>
                    <a:cubicBezTo>
                      <a:pt x="21526" y="4899"/>
                      <a:pt x="21600" y="7511"/>
                      <a:pt x="21600" y="10063"/>
                    </a:cubicBezTo>
                    <a:cubicBezTo>
                      <a:pt x="21600" y="10063"/>
                      <a:pt x="21600" y="11535"/>
                      <a:pt x="21600" y="11535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958824" y="2339032"/>
              <a:ext cx="1158571" cy="1196871"/>
              <a:chOff x="6477593" y="1011260"/>
              <a:chExt cx="2713035" cy="2802723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6557656" y="1180957"/>
                <a:ext cx="2632972" cy="2633026"/>
              </a:xfrm>
              <a:custGeom>
                <a:avLst/>
                <a:gdLst>
                  <a:gd name="connsiteX0" fmla="*/ 1308563 w 2632972"/>
                  <a:gd name="connsiteY0" fmla="*/ 0 h 2633026"/>
                  <a:gd name="connsiteX1" fmla="*/ 1382067 w 2632972"/>
                  <a:gd name="connsiteY1" fmla="*/ 218200 h 2633026"/>
                  <a:gd name="connsiteX2" fmla="*/ 1535413 w 2632972"/>
                  <a:gd name="connsiteY2" fmla="*/ 238435 h 2633026"/>
                  <a:gd name="connsiteX3" fmla="*/ 1662551 w 2632972"/>
                  <a:gd name="connsiteY3" fmla="*/ 46322 h 2633026"/>
                  <a:gd name="connsiteX4" fmla="*/ 1820895 w 2632972"/>
                  <a:gd name="connsiteY4" fmla="*/ 100445 h 2633026"/>
                  <a:gd name="connsiteX5" fmla="*/ 1803708 w 2632972"/>
                  <a:gd name="connsiteY5" fmla="*/ 330225 h 2633026"/>
                  <a:gd name="connsiteX6" fmla="*/ 1925483 w 2632972"/>
                  <a:gd name="connsiteY6" fmla="*/ 400318 h 2633026"/>
                  <a:gd name="connsiteX7" fmla="*/ 2115520 w 2632972"/>
                  <a:gd name="connsiteY7" fmla="*/ 270251 h 2633026"/>
                  <a:gd name="connsiteX8" fmla="*/ 2241805 w 2632972"/>
                  <a:gd name="connsiteY8" fmla="*/ 380082 h 2633026"/>
                  <a:gd name="connsiteX9" fmla="*/ 2139412 w 2632972"/>
                  <a:gd name="connsiteY9" fmla="*/ 586214 h 2633026"/>
                  <a:gd name="connsiteX10" fmla="*/ 2233760 w 2632972"/>
                  <a:gd name="connsiteY10" fmla="*/ 709089 h 2633026"/>
                  <a:gd name="connsiteX11" fmla="*/ 2461829 w 2632972"/>
                  <a:gd name="connsiteY11" fmla="*/ 661914 h 2633026"/>
                  <a:gd name="connsiteX12" fmla="*/ 2535454 w 2632972"/>
                  <a:gd name="connsiteY12" fmla="*/ 812094 h 2633026"/>
                  <a:gd name="connsiteX13" fmla="*/ 2358460 w 2632972"/>
                  <a:gd name="connsiteY13" fmla="*/ 963493 h 2633026"/>
                  <a:gd name="connsiteX14" fmla="*/ 2395151 w 2632972"/>
                  <a:gd name="connsiteY14" fmla="*/ 1099289 h 2633026"/>
                  <a:gd name="connsiteX15" fmla="*/ 2621392 w 2632972"/>
                  <a:gd name="connsiteY15" fmla="*/ 1141710 h 2633026"/>
                  <a:gd name="connsiteX16" fmla="*/ 2632972 w 2632972"/>
                  <a:gd name="connsiteY16" fmla="*/ 1308712 h 2633026"/>
                  <a:gd name="connsiteX17" fmla="*/ 2414777 w 2632972"/>
                  <a:gd name="connsiteY17" fmla="*/ 1381973 h 2633026"/>
                  <a:gd name="connsiteX18" fmla="*/ 2394542 w 2632972"/>
                  <a:gd name="connsiteY18" fmla="*/ 1535444 h 2633026"/>
                  <a:gd name="connsiteX19" fmla="*/ 2586651 w 2632972"/>
                  <a:gd name="connsiteY19" fmla="*/ 1662585 h 2633026"/>
                  <a:gd name="connsiteX20" fmla="*/ 2532529 w 2632972"/>
                  <a:gd name="connsiteY20" fmla="*/ 1820933 h 2633026"/>
                  <a:gd name="connsiteX21" fmla="*/ 2302754 w 2632972"/>
                  <a:gd name="connsiteY21" fmla="*/ 1803745 h 2633026"/>
                  <a:gd name="connsiteX22" fmla="*/ 2232663 w 2632972"/>
                  <a:gd name="connsiteY22" fmla="*/ 1925522 h 2633026"/>
                  <a:gd name="connsiteX23" fmla="*/ 2362727 w 2632972"/>
                  <a:gd name="connsiteY23" fmla="*/ 2115563 h 2633026"/>
                  <a:gd name="connsiteX24" fmla="*/ 2253020 w 2632972"/>
                  <a:gd name="connsiteY24" fmla="*/ 2241851 h 2633026"/>
                  <a:gd name="connsiteX25" fmla="*/ 2046770 w 2632972"/>
                  <a:gd name="connsiteY25" fmla="*/ 2139456 h 2633026"/>
                  <a:gd name="connsiteX26" fmla="*/ 1923898 w 2632972"/>
                  <a:gd name="connsiteY26" fmla="*/ 2233806 h 2633026"/>
                  <a:gd name="connsiteX27" fmla="*/ 1971194 w 2632972"/>
                  <a:gd name="connsiteY27" fmla="*/ 2461879 h 2633026"/>
                  <a:gd name="connsiteX28" fmla="*/ 1820895 w 2632972"/>
                  <a:gd name="connsiteY28" fmla="*/ 2535507 h 2633026"/>
                  <a:gd name="connsiteX29" fmla="*/ 1669621 w 2632972"/>
                  <a:gd name="connsiteY29" fmla="*/ 2358509 h 2633026"/>
                  <a:gd name="connsiteX30" fmla="*/ 1533706 w 2632972"/>
                  <a:gd name="connsiteY30" fmla="*/ 2395200 h 2633026"/>
                  <a:gd name="connsiteX31" fmla="*/ 1491286 w 2632972"/>
                  <a:gd name="connsiteY31" fmla="*/ 2621446 h 2633026"/>
                  <a:gd name="connsiteX32" fmla="*/ 1324409 w 2632972"/>
                  <a:gd name="connsiteY32" fmla="*/ 2633026 h 2633026"/>
                  <a:gd name="connsiteX33" fmla="*/ 1250906 w 2632972"/>
                  <a:gd name="connsiteY33" fmla="*/ 2414826 h 2633026"/>
                  <a:gd name="connsiteX34" fmla="*/ 1097559 w 2632972"/>
                  <a:gd name="connsiteY34" fmla="*/ 2394591 h 2633026"/>
                  <a:gd name="connsiteX35" fmla="*/ 970421 w 2632972"/>
                  <a:gd name="connsiteY35" fmla="*/ 2586704 h 2633026"/>
                  <a:gd name="connsiteX36" fmla="*/ 812077 w 2632972"/>
                  <a:gd name="connsiteY36" fmla="*/ 2532581 h 2633026"/>
                  <a:gd name="connsiteX37" fmla="*/ 829265 w 2632972"/>
                  <a:gd name="connsiteY37" fmla="*/ 2302801 h 2633026"/>
                  <a:gd name="connsiteX38" fmla="*/ 707490 w 2632972"/>
                  <a:gd name="connsiteY38" fmla="*/ 2232831 h 2633026"/>
                  <a:gd name="connsiteX39" fmla="*/ 517452 w 2632972"/>
                  <a:gd name="connsiteY39" fmla="*/ 2362775 h 2633026"/>
                  <a:gd name="connsiteX40" fmla="*/ 391167 w 2632972"/>
                  <a:gd name="connsiteY40" fmla="*/ 2252944 h 2633026"/>
                  <a:gd name="connsiteX41" fmla="*/ 493561 w 2632972"/>
                  <a:gd name="connsiteY41" fmla="*/ 2046812 h 2633026"/>
                  <a:gd name="connsiteX42" fmla="*/ 399212 w 2632972"/>
                  <a:gd name="connsiteY42" fmla="*/ 1923938 h 2633026"/>
                  <a:gd name="connsiteX43" fmla="*/ 171143 w 2632972"/>
                  <a:gd name="connsiteY43" fmla="*/ 1971235 h 2633026"/>
                  <a:gd name="connsiteX44" fmla="*/ 97518 w 2632972"/>
                  <a:gd name="connsiteY44" fmla="*/ 1820933 h 2633026"/>
                  <a:gd name="connsiteX45" fmla="*/ 274512 w 2632972"/>
                  <a:gd name="connsiteY45" fmla="*/ 1669656 h 2633026"/>
                  <a:gd name="connsiteX46" fmla="*/ 237821 w 2632972"/>
                  <a:gd name="connsiteY46" fmla="*/ 1533738 h 2633026"/>
                  <a:gd name="connsiteX47" fmla="*/ 11580 w 2632972"/>
                  <a:gd name="connsiteY47" fmla="*/ 1491317 h 2633026"/>
                  <a:gd name="connsiteX48" fmla="*/ 0 w 2632972"/>
                  <a:gd name="connsiteY48" fmla="*/ 1324437 h 2633026"/>
                  <a:gd name="connsiteX49" fmla="*/ 218196 w 2632972"/>
                  <a:gd name="connsiteY49" fmla="*/ 1250931 h 2633026"/>
                  <a:gd name="connsiteX50" fmla="*/ 238430 w 2632972"/>
                  <a:gd name="connsiteY50" fmla="*/ 1097582 h 2633026"/>
                  <a:gd name="connsiteX51" fmla="*/ 46199 w 2632972"/>
                  <a:gd name="connsiteY51" fmla="*/ 970441 h 2633026"/>
                  <a:gd name="connsiteX52" fmla="*/ 100443 w 2632972"/>
                  <a:gd name="connsiteY52" fmla="*/ 812094 h 2633026"/>
                  <a:gd name="connsiteX53" fmla="*/ 330219 w 2632972"/>
                  <a:gd name="connsiteY53" fmla="*/ 829281 h 2633026"/>
                  <a:gd name="connsiteX54" fmla="*/ 400309 w 2632972"/>
                  <a:gd name="connsiteY54" fmla="*/ 707504 h 2633026"/>
                  <a:gd name="connsiteX55" fmla="*/ 270124 w 2632972"/>
                  <a:gd name="connsiteY55" fmla="*/ 517463 h 2633026"/>
                  <a:gd name="connsiteX56" fmla="*/ 380075 w 2632972"/>
                  <a:gd name="connsiteY56" fmla="*/ 391175 h 2633026"/>
                  <a:gd name="connsiteX57" fmla="*/ 586202 w 2632972"/>
                  <a:gd name="connsiteY57" fmla="*/ 493571 h 2633026"/>
                  <a:gd name="connsiteX58" fmla="*/ 709074 w 2632972"/>
                  <a:gd name="connsiteY58" fmla="*/ 399220 h 2633026"/>
                  <a:gd name="connsiteX59" fmla="*/ 661778 w 2632972"/>
                  <a:gd name="connsiteY59" fmla="*/ 171147 h 2633026"/>
                  <a:gd name="connsiteX60" fmla="*/ 812077 w 2632972"/>
                  <a:gd name="connsiteY60" fmla="*/ 97520 h 2633026"/>
                  <a:gd name="connsiteX61" fmla="*/ 963351 w 2632972"/>
                  <a:gd name="connsiteY61" fmla="*/ 274517 h 2633026"/>
                  <a:gd name="connsiteX62" fmla="*/ 1099266 w 2632972"/>
                  <a:gd name="connsiteY62" fmla="*/ 237826 h 2633026"/>
                  <a:gd name="connsiteX63" fmla="*/ 1141686 w 2632972"/>
                  <a:gd name="connsiteY63" fmla="*/ 11702 h 2633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2632972" h="2633026">
                    <a:moveTo>
                      <a:pt x="1308563" y="0"/>
                    </a:moveTo>
                    <a:lnTo>
                      <a:pt x="1382067" y="218200"/>
                    </a:lnTo>
                    <a:cubicBezTo>
                      <a:pt x="1433629" y="221369"/>
                      <a:pt x="1484948" y="228196"/>
                      <a:pt x="1535413" y="238435"/>
                    </a:cubicBezTo>
                    <a:lnTo>
                      <a:pt x="1662551" y="46322"/>
                    </a:lnTo>
                    <a:lnTo>
                      <a:pt x="1820895" y="100445"/>
                    </a:lnTo>
                    <a:lnTo>
                      <a:pt x="1803708" y="330225"/>
                    </a:lnTo>
                    <a:cubicBezTo>
                      <a:pt x="1845640" y="350948"/>
                      <a:pt x="1886354" y="374231"/>
                      <a:pt x="1925483" y="400318"/>
                    </a:cubicBezTo>
                    <a:lnTo>
                      <a:pt x="2115520" y="270251"/>
                    </a:lnTo>
                    <a:lnTo>
                      <a:pt x="2241805" y="380082"/>
                    </a:lnTo>
                    <a:lnTo>
                      <a:pt x="2139412" y="586214"/>
                    </a:lnTo>
                    <a:cubicBezTo>
                      <a:pt x="2173421" y="624490"/>
                      <a:pt x="2204992" y="665449"/>
                      <a:pt x="2233760" y="709089"/>
                    </a:cubicBezTo>
                    <a:lnTo>
                      <a:pt x="2461829" y="661914"/>
                    </a:lnTo>
                    <a:lnTo>
                      <a:pt x="2535454" y="812094"/>
                    </a:lnTo>
                    <a:lnTo>
                      <a:pt x="2358460" y="963493"/>
                    </a:lnTo>
                    <a:cubicBezTo>
                      <a:pt x="2373698" y="1008352"/>
                      <a:pt x="2385887" y="1053698"/>
                      <a:pt x="2395151" y="1099289"/>
                    </a:cubicBezTo>
                    <a:lnTo>
                      <a:pt x="2621392" y="1141710"/>
                    </a:lnTo>
                    <a:lnTo>
                      <a:pt x="2632972" y="1308712"/>
                    </a:lnTo>
                    <a:lnTo>
                      <a:pt x="2414777" y="1381973"/>
                    </a:lnTo>
                    <a:cubicBezTo>
                      <a:pt x="2411607" y="1433780"/>
                      <a:pt x="2404781" y="1484978"/>
                      <a:pt x="2394542" y="1535444"/>
                    </a:cubicBezTo>
                    <a:lnTo>
                      <a:pt x="2586651" y="1662585"/>
                    </a:lnTo>
                    <a:lnTo>
                      <a:pt x="2532529" y="1820933"/>
                    </a:lnTo>
                    <a:lnTo>
                      <a:pt x="2302754" y="1803745"/>
                    </a:lnTo>
                    <a:cubicBezTo>
                      <a:pt x="2282153" y="1845678"/>
                      <a:pt x="2258749" y="1886393"/>
                      <a:pt x="2232663" y="1925522"/>
                    </a:cubicBezTo>
                    <a:lnTo>
                      <a:pt x="2362727" y="2115563"/>
                    </a:lnTo>
                    <a:lnTo>
                      <a:pt x="2253020" y="2241851"/>
                    </a:lnTo>
                    <a:lnTo>
                      <a:pt x="2046770" y="2139456"/>
                    </a:lnTo>
                    <a:cubicBezTo>
                      <a:pt x="2008494" y="2173466"/>
                      <a:pt x="1967537" y="2205038"/>
                      <a:pt x="1923898" y="2233806"/>
                    </a:cubicBezTo>
                    <a:lnTo>
                      <a:pt x="1971194" y="2461879"/>
                    </a:lnTo>
                    <a:lnTo>
                      <a:pt x="1820895" y="2535507"/>
                    </a:lnTo>
                    <a:lnTo>
                      <a:pt x="1669621" y="2358509"/>
                    </a:lnTo>
                    <a:cubicBezTo>
                      <a:pt x="1624641" y="2373746"/>
                      <a:pt x="1579296" y="2385936"/>
                      <a:pt x="1533706" y="2395200"/>
                    </a:cubicBezTo>
                    <a:lnTo>
                      <a:pt x="1491286" y="2621446"/>
                    </a:lnTo>
                    <a:lnTo>
                      <a:pt x="1324409" y="2633026"/>
                    </a:lnTo>
                    <a:lnTo>
                      <a:pt x="1250906" y="2414826"/>
                    </a:lnTo>
                    <a:cubicBezTo>
                      <a:pt x="1199343" y="2411657"/>
                      <a:pt x="1148025" y="2404831"/>
                      <a:pt x="1097559" y="2394591"/>
                    </a:cubicBezTo>
                    <a:lnTo>
                      <a:pt x="970421" y="2586704"/>
                    </a:lnTo>
                    <a:lnTo>
                      <a:pt x="812077" y="2532581"/>
                    </a:lnTo>
                    <a:lnTo>
                      <a:pt x="829265" y="2302801"/>
                    </a:lnTo>
                    <a:cubicBezTo>
                      <a:pt x="787332" y="2282078"/>
                      <a:pt x="746618" y="2258795"/>
                      <a:pt x="707490" y="2232831"/>
                    </a:cubicBezTo>
                    <a:lnTo>
                      <a:pt x="517452" y="2362775"/>
                    </a:lnTo>
                    <a:lnTo>
                      <a:pt x="391167" y="2252944"/>
                    </a:lnTo>
                    <a:lnTo>
                      <a:pt x="493561" y="2046812"/>
                    </a:lnTo>
                    <a:cubicBezTo>
                      <a:pt x="459551" y="2008536"/>
                      <a:pt x="427980" y="1967578"/>
                      <a:pt x="399212" y="1923938"/>
                    </a:cubicBezTo>
                    <a:lnTo>
                      <a:pt x="171143" y="1971235"/>
                    </a:lnTo>
                    <a:lnTo>
                      <a:pt x="97518" y="1820933"/>
                    </a:lnTo>
                    <a:lnTo>
                      <a:pt x="274512" y="1669656"/>
                    </a:lnTo>
                    <a:cubicBezTo>
                      <a:pt x="259275" y="1624675"/>
                      <a:pt x="247085" y="1579328"/>
                      <a:pt x="237821" y="1533738"/>
                    </a:cubicBezTo>
                    <a:lnTo>
                      <a:pt x="11580" y="1491317"/>
                    </a:lnTo>
                    <a:lnTo>
                      <a:pt x="0" y="1324437"/>
                    </a:lnTo>
                    <a:lnTo>
                      <a:pt x="218196" y="1250931"/>
                    </a:lnTo>
                    <a:cubicBezTo>
                      <a:pt x="221365" y="1199368"/>
                      <a:pt x="228191" y="1148048"/>
                      <a:pt x="238430" y="1097582"/>
                    </a:cubicBezTo>
                    <a:lnTo>
                      <a:pt x="46199" y="970441"/>
                    </a:lnTo>
                    <a:lnTo>
                      <a:pt x="100443" y="812094"/>
                    </a:lnTo>
                    <a:lnTo>
                      <a:pt x="330219" y="829281"/>
                    </a:lnTo>
                    <a:cubicBezTo>
                      <a:pt x="350941" y="787348"/>
                      <a:pt x="374224" y="746756"/>
                      <a:pt x="400309" y="707504"/>
                    </a:cubicBezTo>
                    <a:lnTo>
                      <a:pt x="270124" y="517463"/>
                    </a:lnTo>
                    <a:lnTo>
                      <a:pt x="380075" y="391175"/>
                    </a:lnTo>
                    <a:lnTo>
                      <a:pt x="586202" y="493571"/>
                    </a:lnTo>
                    <a:cubicBezTo>
                      <a:pt x="624478" y="459683"/>
                      <a:pt x="665435" y="428111"/>
                      <a:pt x="709074" y="399220"/>
                    </a:cubicBezTo>
                    <a:lnTo>
                      <a:pt x="661778" y="171147"/>
                    </a:lnTo>
                    <a:lnTo>
                      <a:pt x="812077" y="97520"/>
                    </a:lnTo>
                    <a:lnTo>
                      <a:pt x="963351" y="274517"/>
                    </a:lnTo>
                    <a:cubicBezTo>
                      <a:pt x="1008331" y="259280"/>
                      <a:pt x="1053677" y="247090"/>
                      <a:pt x="1099266" y="237826"/>
                    </a:cubicBezTo>
                    <a:lnTo>
                      <a:pt x="1141686" y="11702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 w="7049">
                <a:noFill/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6477593" y="1011260"/>
                <a:ext cx="2632972" cy="2633026"/>
                <a:chOff x="1372908" y="3733263"/>
                <a:chExt cx="2570646" cy="2570698"/>
              </a:xfrm>
            </p:grpSpPr>
            <p:sp>
              <p:nvSpPr>
                <p:cNvPr id="67" name="Shape 16"/>
                <p:cNvSpPr/>
                <p:nvPr/>
              </p:nvSpPr>
              <p:spPr>
                <a:xfrm>
                  <a:off x="1372908" y="3733263"/>
                  <a:ext cx="2570646" cy="25706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17742"/>
                      </a:moveTo>
                      <a:cubicBezTo>
                        <a:pt x="6966" y="17742"/>
                        <a:pt x="3858" y="14634"/>
                        <a:pt x="3858" y="10800"/>
                      </a:cubicBezTo>
                      <a:cubicBezTo>
                        <a:pt x="3858" y="6966"/>
                        <a:pt x="6966" y="3858"/>
                        <a:pt x="10800" y="3858"/>
                      </a:cubicBezTo>
                      <a:cubicBezTo>
                        <a:pt x="14634" y="3858"/>
                        <a:pt x="17742" y="6966"/>
                        <a:pt x="17742" y="10800"/>
                      </a:cubicBezTo>
                      <a:cubicBezTo>
                        <a:pt x="17742" y="14634"/>
                        <a:pt x="14634" y="17742"/>
                        <a:pt x="10800" y="17742"/>
                      </a:cubicBezTo>
                      <a:moveTo>
                        <a:pt x="19810" y="11337"/>
                      </a:moveTo>
                      <a:lnTo>
                        <a:pt x="21600" y="10736"/>
                      </a:lnTo>
                      <a:lnTo>
                        <a:pt x="21505" y="9366"/>
                      </a:lnTo>
                      <a:lnTo>
                        <a:pt x="19649" y="9018"/>
                      </a:lnTo>
                      <a:cubicBezTo>
                        <a:pt x="19573" y="8644"/>
                        <a:pt x="19473" y="8272"/>
                        <a:pt x="19348" y="7904"/>
                      </a:cubicBezTo>
                      <a:lnTo>
                        <a:pt x="20800" y="6662"/>
                      </a:lnTo>
                      <a:lnTo>
                        <a:pt x="20196" y="5430"/>
                      </a:lnTo>
                      <a:lnTo>
                        <a:pt x="18325" y="5817"/>
                      </a:lnTo>
                      <a:cubicBezTo>
                        <a:pt x="18089" y="5459"/>
                        <a:pt x="17830" y="5123"/>
                        <a:pt x="17551" y="4809"/>
                      </a:cubicBezTo>
                      <a:lnTo>
                        <a:pt x="18391" y="3118"/>
                      </a:lnTo>
                      <a:lnTo>
                        <a:pt x="17355" y="2217"/>
                      </a:lnTo>
                      <a:lnTo>
                        <a:pt x="15796" y="3284"/>
                      </a:lnTo>
                      <a:cubicBezTo>
                        <a:pt x="15475" y="3070"/>
                        <a:pt x="15141" y="2879"/>
                        <a:pt x="14797" y="2709"/>
                      </a:cubicBezTo>
                      <a:lnTo>
                        <a:pt x="14938" y="824"/>
                      </a:lnTo>
                      <a:lnTo>
                        <a:pt x="13639" y="380"/>
                      </a:lnTo>
                      <a:lnTo>
                        <a:pt x="12596" y="1956"/>
                      </a:lnTo>
                      <a:cubicBezTo>
                        <a:pt x="12182" y="1872"/>
                        <a:pt x="11761" y="1816"/>
                        <a:pt x="11338" y="1790"/>
                      </a:cubicBezTo>
                      <a:lnTo>
                        <a:pt x="10735" y="0"/>
                      </a:lnTo>
                      <a:lnTo>
                        <a:pt x="9366" y="96"/>
                      </a:lnTo>
                      <a:lnTo>
                        <a:pt x="9018" y="1951"/>
                      </a:lnTo>
                      <a:cubicBezTo>
                        <a:pt x="8644" y="2027"/>
                        <a:pt x="8272" y="2127"/>
                        <a:pt x="7903" y="2252"/>
                      </a:cubicBezTo>
                      <a:lnTo>
                        <a:pt x="6662" y="800"/>
                      </a:lnTo>
                      <a:lnTo>
                        <a:pt x="5429" y="1404"/>
                      </a:lnTo>
                      <a:lnTo>
                        <a:pt x="5817" y="3275"/>
                      </a:lnTo>
                      <a:cubicBezTo>
                        <a:pt x="5459" y="3512"/>
                        <a:pt x="5123" y="3771"/>
                        <a:pt x="4809" y="4049"/>
                      </a:cubicBezTo>
                      <a:lnTo>
                        <a:pt x="3118" y="3209"/>
                      </a:lnTo>
                      <a:lnTo>
                        <a:pt x="2216" y="4245"/>
                      </a:lnTo>
                      <a:lnTo>
                        <a:pt x="3284" y="5804"/>
                      </a:lnTo>
                      <a:cubicBezTo>
                        <a:pt x="3070" y="6126"/>
                        <a:pt x="2879" y="6459"/>
                        <a:pt x="2709" y="6803"/>
                      </a:cubicBezTo>
                      <a:lnTo>
                        <a:pt x="824" y="6662"/>
                      </a:lnTo>
                      <a:lnTo>
                        <a:pt x="379" y="7961"/>
                      </a:lnTo>
                      <a:lnTo>
                        <a:pt x="1956" y="9004"/>
                      </a:lnTo>
                      <a:cubicBezTo>
                        <a:pt x="1872" y="9418"/>
                        <a:pt x="1816" y="9839"/>
                        <a:pt x="1790" y="10262"/>
                      </a:cubicBezTo>
                      <a:lnTo>
                        <a:pt x="0" y="10865"/>
                      </a:lnTo>
                      <a:lnTo>
                        <a:pt x="95" y="12234"/>
                      </a:lnTo>
                      <a:lnTo>
                        <a:pt x="1951" y="12582"/>
                      </a:lnTo>
                      <a:cubicBezTo>
                        <a:pt x="2027" y="12956"/>
                        <a:pt x="2127" y="13328"/>
                        <a:pt x="2252" y="13697"/>
                      </a:cubicBezTo>
                      <a:lnTo>
                        <a:pt x="800" y="14938"/>
                      </a:lnTo>
                      <a:lnTo>
                        <a:pt x="1404" y="16171"/>
                      </a:lnTo>
                      <a:lnTo>
                        <a:pt x="3275" y="15783"/>
                      </a:lnTo>
                      <a:cubicBezTo>
                        <a:pt x="3511" y="16141"/>
                        <a:pt x="3770" y="16477"/>
                        <a:pt x="4049" y="16791"/>
                      </a:cubicBezTo>
                      <a:lnTo>
                        <a:pt x="3209" y="18482"/>
                      </a:lnTo>
                      <a:lnTo>
                        <a:pt x="4245" y="19383"/>
                      </a:lnTo>
                      <a:lnTo>
                        <a:pt x="5804" y="18317"/>
                      </a:lnTo>
                      <a:cubicBezTo>
                        <a:pt x="6125" y="18530"/>
                        <a:pt x="6459" y="18721"/>
                        <a:pt x="6803" y="18891"/>
                      </a:cubicBezTo>
                      <a:lnTo>
                        <a:pt x="6662" y="20776"/>
                      </a:lnTo>
                      <a:lnTo>
                        <a:pt x="7961" y="21220"/>
                      </a:lnTo>
                      <a:lnTo>
                        <a:pt x="9004" y="19644"/>
                      </a:lnTo>
                      <a:cubicBezTo>
                        <a:pt x="9418" y="19728"/>
                        <a:pt x="9839" y="19784"/>
                        <a:pt x="10262" y="19810"/>
                      </a:cubicBezTo>
                      <a:lnTo>
                        <a:pt x="10865" y="21600"/>
                      </a:lnTo>
                      <a:lnTo>
                        <a:pt x="12234" y="21505"/>
                      </a:lnTo>
                      <a:lnTo>
                        <a:pt x="12582" y="19649"/>
                      </a:lnTo>
                      <a:cubicBezTo>
                        <a:pt x="12956" y="19573"/>
                        <a:pt x="13328" y="19473"/>
                        <a:pt x="13697" y="19348"/>
                      </a:cubicBezTo>
                      <a:lnTo>
                        <a:pt x="14938" y="20800"/>
                      </a:lnTo>
                      <a:lnTo>
                        <a:pt x="16171" y="20196"/>
                      </a:lnTo>
                      <a:lnTo>
                        <a:pt x="15783" y="18325"/>
                      </a:lnTo>
                      <a:cubicBezTo>
                        <a:pt x="16141" y="18089"/>
                        <a:pt x="16477" y="17830"/>
                        <a:pt x="16791" y="17551"/>
                      </a:cubicBezTo>
                      <a:lnTo>
                        <a:pt x="18483" y="18391"/>
                      </a:lnTo>
                      <a:lnTo>
                        <a:pt x="19383" y="17355"/>
                      </a:lnTo>
                      <a:lnTo>
                        <a:pt x="18316" y="15796"/>
                      </a:lnTo>
                      <a:cubicBezTo>
                        <a:pt x="18530" y="15475"/>
                        <a:pt x="18722" y="15141"/>
                        <a:pt x="18891" y="14797"/>
                      </a:cubicBezTo>
                      <a:lnTo>
                        <a:pt x="20776" y="14938"/>
                      </a:lnTo>
                      <a:lnTo>
                        <a:pt x="21220" y="13639"/>
                      </a:lnTo>
                      <a:lnTo>
                        <a:pt x="19644" y="12596"/>
                      </a:lnTo>
                      <a:cubicBezTo>
                        <a:pt x="19728" y="12182"/>
                        <a:pt x="19784" y="11762"/>
                        <a:pt x="19810" y="11337"/>
                      </a:cubicBezTo>
                    </a:path>
                  </a:pathLst>
                </a:custGeom>
                <a:gradFill>
                  <a:gsLst>
                    <a:gs pos="0">
                      <a:schemeClr val="bg2">
                        <a:lumMod val="60000"/>
                        <a:lumOff val="40000"/>
                      </a:schemeClr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4200000" scaled="0"/>
                </a:gradFill>
                <a:ln w="7049">
                  <a:solidFill>
                    <a:srgbClr val="FEFEFE"/>
                  </a:solidFill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68" name="Shape 17"/>
                <p:cNvSpPr/>
                <p:nvPr/>
              </p:nvSpPr>
              <p:spPr>
                <a:xfrm>
                  <a:off x="1786869" y="4155503"/>
                  <a:ext cx="1733983" cy="17339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15585"/>
                      </a:moveTo>
                      <a:cubicBezTo>
                        <a:pt x="8162" y="15585"/>
                        <a:pt x="6014" y="13438"/>
                        <a:pt x="6014" y="10800"/>
                      </a:cubicBezTo>
                      <a:cubicBezTo>
                        <a:pt x="6014" y="8161"/>
                        <a:pt x="8162" y="6015"/>
                        <a:pt x="10800" y="6015"/>
                      </a:cubicBezTo>
                      <a:cubicBezTo>
                        <a:pt x="13438" y="6015"/>
                        <a:pt x="15585" y="8161"/>
                        <a:pt x="15585" y="10800"/>
                      </a:cubicBezTo>
                      <a:cubicBezTo>
                        <a:pt x="15585" y="13438"/>
                        <a:pt x="13438" y="15585"/>
                        <a:pt x="10800" y="15585"/>
                      </a:cubicBezTo>
                      <a:moveTo>
                        <a:pt x="10800" y="0"/>
                      </a:moveTo>
                      <a:cubicBezTo>
                        <a:pt x="4845" y="0"/>
                        <a:pt x="0" y="4845"/>
                        <a:pt x="0" y="10800"/>
                      </a:cubicBezTo>
                      <a:cubicBezTo>
                        <a:pt x="0" y="16754"/>
                        <a:pt x="4845" y="21600"/>
                        <a:pt x="10800" y="21600"/>
                      </a:cubicBezTo>
                      <a:cubicBezTo>
                        <a:pt x="16754" y="21600"/>
                        <a:pt x="21600" y="16754"/>
                        <a:pt x="21600" y="10800"/>
                      </a:cubicBezTo>
                      <a:cubicBezTo>
                        <a:pt x="21600" y="4845"/>
                        <a:pt x="16754" y="0"/>
                        <a:pt x="10800" y="0"/>
                      </a:cubicBezTo>
                    </a:path>
                  </a:pathLst>
                </a:custGeom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90000">
                      <a:schemeClr val="bg1">
                        <a:lumMod val="75000"/>
                      </a:schemeClr>
                    </a:gs>
                  </a:gsLst>
                  <a:lin ang="4200000" scaled="0"/>
                </a:gradFill>
                <a:ln w="7049">
                  <a:solidFill>
                    <a:schemeClr val="bg1">
                      <a:lumMod val="50000"/>
                    </a:schemeClr>
                  </a:solidFill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69" name="Shape 18"/>
                <p:cNvSpPr/>
                <p:nvPr/>
              </p:nvSpPr>
              <p:spPr>
                <a:xfrm>
                  <a:off x="2242226" y="4610860"/>
                  <a:ext cx="826948" cy="8269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15585"/>
                      </a:moveTo>
                      <a:cubicBezTo>
                        <a:pt x="8162" y="15585"/>
                        <a:pt x="6014" y="13438"/>
                        <a:pt x="6014" y="10800"/>
                      </a:cubicBezTo>
                      <a:cubicBezTo>
                        <a:pt x="6014" y="8161"/>
                        <a:pt x="8162" y="6015"/>
                        <a:pt x="10800" y="6015"/>
                      </a:cubicBezTo>
                      <a:cubicBezTo>
                        <a:pt x="13438" y="6015"/>
                        <a:pt x="15585" y="8161"/>
                        <a:pt x="15585" y="10800"/>
                      </a:cubicBezTo>
                      <a:cubicBezTo>
                        <a:pt x="15585" y="13438"/>
                        <a:pt x="13438" y="15585"/>
                        <a:pt x="10800" y="15585"/>
                      </a:cubicBezTo>
                      <a:moveTo>
                        <a:pt x="10800" y="0"/>
                      </a:moveTo>
                      <a:cubicBezTo>
                        <a:pt x="4845" y="0"/>
                        <a:pt x="0" y="4845"/>
                        <a:pt x="0" y="10800"/>
                      </a:cubicBezTo>
                      <a:cubicBezTo>
                        <a:pt x="0" y="16754"/>
                        <a:pt x="4845" y="21600"/>
                        <a:pt x="10800" y="21600"/>
                      </a:cubicBezTo>
                      <a:cubicBezTo>
                        <a:pt x="16755" y="21600"/>
                        <a:pt x="21600" y="16754"/>
                        <a:pt x="21600" y="10800"/>
                      </a:cubicBezTo>
                      <a:cubicBezTo>
                        <a:pt x="21600" y="4845"/>
                        <a:pt x="16755" y="0"/>
                        <a:pt x="10800" y="0"/>
                      </a:cubicBezTo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9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  <a:ln w="7049">
                  <a:solidFill>
                    <a:schemeClr val="bg2"/>
                  </a:solidFill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70" name="Shape 19"/>
                <p:cNvSpPr/>
                <p:nvPr/>
              </p:nvSpPr>
              <p:spPr>
                <a:xfrm>
                  <a:off x="2444551" y="4813186"/>
                  <a:ext cx="419300" cy="4192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6" y="21600"/>
                        <a:pt x="0" y="16765"/>
                        <a:pt x="0" y="10800"/>
                      </a:cubicBezTo>
                      <a:cubicBezTo>
                        <a:pt x="0" y="4835"/>
                        <a:pt x="4836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8623453" y="2608900"/>
              <a:ext cx="1013914" cy="1022301"/>
              <a:chOff x="9653033" y="3798925"/>
              <a:chExt cx="1104778" cy="1113917"/>
            </a:xfrm>
          </p:grpSpPr>
          <p:sp>
            <p:nvSpPr>
              <p:cNvPr id="35" name="Shape 8"/>
              <p:cNvSpPr/>
              <p:nvPr/>
            </p:nvSpPr>
            <p:spPr>
              <a:xfrm>
                <a:off x="9653033" y="4021210"/>
                <a:ext cx="891673" cy="891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5"/>
                      <a:pt x="16764" y="21600"/>
                      <a:pt x="10802" y="21600"/>
                    </a:cubicBezTo>
                    <a:cubicBezTo>
                      <a:pt x="4837" y="21600"/>
                      <a:pt x="0" y="16765"/>
                      <a:pt x="0" y="10802"/>
                    </a:cubicBezTo>
                    <a:cubicBezTo>
                      <a:pt x="0" y="4836"/>
                      <a:pt x="4837" y="0"/>
                      <a:pt x="10802" y="0"/>
                    </a:cubicBezTo>
                    <a:cubicBezTo>
                      <a:pt x="16764" y="0"/>
                      <a:pt x="21600" y="4836"/>
                      <a:pt x="21600" y="1080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36" name="Shape 9"/>
              <p:cNvSpPr/>
              <p:nvPr/>
            </p:nvSpPr>
            <p:spPr>
              <a:xfrm>
                <a:off x="9733303" y="4120003"/>
                <a:ext cx="783137" cy="7830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5"/>
                      <a:pt x="16765" y="21600"/>
                      <a:pt x="10802" y="21600"/>
                    </a:cubicBezTo>
                    <a:cubicBezTo>
                      <a:pt x="4837" y="21600"/>
                      <a:pt x="0" y="16765"/>
                      <a:pt x="0" y="10802"/>
                    </a:cubicBezTo>
                    <a:cubicBezTo>
                      <a:pt x="0" y="4836"/>
                      <a:pt x="4837" y="0"/>
                      <a:pt x="10802" y="0"/>
                    </a:cubicBezTo>
                    <a:cubicBezTo>
                      <a:pt x="16765" y="0"/>
                      <a:pt x="21600" y="4836"/>
                      <a:pt x="21600" y="10802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37" name="Shape 10"/>
              <p:cNvSpPr/>
              <p:nvPr/>
            </p:nvSpPr>
            <p:spPr>
              <a:xfrm>
                <a:off x="9754914" y="4120003"/>
                <a:ext cx="690810" cy="690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5"/>
                      <a:pt x="16765" y="21600"/>
                      <a:pt x="10802" y="21600"/>
                    </a:cubicBezTo>
                    <a:cubicBezTo>
                      <a:pt x="4837" y="21600"/>
                      <a:pt x="0" y="16765"/>
                      <a:pt x="0" y="10802"/>
                    </a:cubicBezTo>
                    <a:cubicBezTo>
                      <a:pt x="0" y="4836"/>
                      <a:pt x="4837" y="0"/>
                      <a:pt x="10802" y="0"/>
                    </a:cubicBezTo>
                    <a:cubicBezTo>
                      <a:pt x="16765" y="0"/>
                      <a:pt x="21600" y="4836"/>
                      <a:pt x="21600" y="10802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38" name="Shape 11"/>
              <p:cNvSpPr/>
              <p:nvPr/>
            </p:nvSpPr>
            <p:spPr>
              <a:xfrm>
                <a:off x="9844446" y="4209535"/>
                <a:ext cx="510807" cy="510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4"/>
                      <a:pt x="16764" y="21600"/>
                      <a:pt x="10801" y="21600"/>
                    </a:cubicBezTo>
                    <a:cubicBezTo>
                      <a:pt x="4834" y="21600"/>
                      <a:pt x="0" y="16764"/>
                      <a:pt x="0" y="10802"/>
                    </a:cubicBezTo>
                    <a:cubicBezTo>
                      <a:pt x="0" y="4834"/>
                      <a:pt x="4834" y="0"/>
                      <a:pt x="10801" y="0"/>
                    </a:cubicBezTo>
                    <a:cubicBezTo>
                      <a:pt x="16764" y="0"/>
                      <a:pt x="21600" y="4834"/>
                      <a:pt x="21600" y="1080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39" name="Shape 12"/>
              <p:cNvSpPr/>
              <p:nvPr/>
            </p:nvSpPr>
            <p:spPr>
              <a:xfrm>
                <a:off x="9933977" y="4299066"/>
                <a:ext cx="330787" cy="330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4"/>
                    </a:moveTo>
                    <a:cubicBezTo>
                      <a:pt x="21600" y="16765"/>
                      <a:pt x="16764" y="21600"/>
                      <a:pt x="10804" y="21600"/>
                    </a:cubicBezTo>
                    <a:cubicBezTo>
                      <a:pt x="4837" y="21600"/>
                      <a:pt x="0" y="16765"/>
                      <a:pt x="0" y="10804"/>
                    </a:cubicBezTo>
                    <a:cubicBezTo>
                      <a:pt x="0" y="4837"/>
                      <a:pt x="4837" y="0"/>
                      <a:pt x="10804" y="0"/>
                    </a:cubicBezTo>
                    <a:cubicBezTo>
                      <a:pt x="16764" y="0"/>
                      <a:pt x="21600" y="4837"/>
                      <a:pt x="21600" y="108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40" name="Shape 13"/>
              <p:cNvSpPr/>
              <p:nvPr/>
            </p:nvSpPr>
            <p:spPr>
              <a:xfrm>
                <a:off x="10023509" y="4391685"/>
                <a:ext cx="150810" cy="150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9"/>
                    </a:moveTo>
                    <a:cubicBezTo>
                      <a:pt x="21600" y="16771"/>
                      <a:pt x="16765" y="21600"/>
                      <a:pt x="10807" y="21600"/>
                    </a:cubicBezTo>
                    <a:cubicBezTo>
                      <a:pt x="4834" y="21600"/>
                      <a:pt x="0" y="16771"/>
                      <a:pt x="0" y="10809"/>
                    </a:cubicBezTo>
                    <a:cubicBezTo>
                      <a:pt x="0" y="4835"/>
                      <a:pt x="4834" y="0"/>
                      <a:pt x="10807" y="0"/>
                    </a:cubicBezTo>
                    <a:cubicBezTo>
                      <a:pt x="16765" y="0"/>
                      <a:pt x="21600" y="4835"/>
                      <a:pt x="21600" y="1080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41" name="Shape 14"/>
              <p:cNvSpPr/>
              <p:nvPr/>
            </p:nvSpPr>
            <p:spPr>
              <a:xfrm>
                <a:off x="10088342" y="3798925"/>
                <a:ext cx="669469" cy="669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372" y="7845"/>
                    </a:moveTo>
                    <a:lnTo>
                      <a:pt x="21600" y="4612"/>
                    </a:lnTo>
                    <a:lnTo>
                      <a:pt x="17962" y="3640"/>
                    </a:lnTo>
                    <a:lnTo>
                      <a:pt x="16992" y="0"/>
                    </a:lnTo>
                    <a:lnTo>
                      <a:pt x="13760" y="3233"/>
                    </a:lnTo>
                    <a:lnTo>
                      <a:pt x="14548" y="6180"/>
                    </a:lnTo>
                    <a:lnTo>
                      <a:pt x="3582" y="17152"/>
                    </a:lnTo>
                    <a:lnTo>
                      <a:pt x="2027" y="14044"/>
                    </a:lnTo>
                    <a:lnTo>
                      <a:pt x="1014" y="17822"/>
                    </a:lnTo>
                    <a:lnTo>
                      <a:pt x="0" y="21600"/>
                    </a:lnTo>
                    <a:lnTo>
                      <a:pt x="3779" y="20586"/>
                    </a:lnTo>
                    <a:lnTo>
                      <a:pt x="7556" y="19577"/>
                    </a:lnTo>
                    <a:lnTo>
                      <a:pt x="4452" y="18018"/>
                    </a:lnTo>
                    <a:lnTo>
                      <a:pt x="15420" y="7054"/>
                    </a:lnTo>
                    <a:cubicBezTo>
                      <a:pt x="15420" y="7054"/>
                      <a:pt x="18372" y="7845"/>
                      <a:pt x="18372" y="784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42" name="Shape 15"/>
              <p:cNvSpPr/>
              <p:nvPr/>
            </p:nvSpPr>
            <p:spPr>
              <a:xfrm>
                <a:off x="10088342" y="3798925"/>
                <a:ext cx="556714" cy="669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40"/>
                    </a:moveTo>
                    <a:lnTo>
                      <a:pt x="20433" y="0"/>
                    </a:lnTo>
                    <a:lnTo>
                      <a:pt x="16546" y="3233"/>
                    </a:lnTo>
                    <a:lnTo>
                      <a:pt x="17500" y="6180"/>
                    </a:lnTo>
                    <a:lnTo>
                      <a:pt x="4302" y="17152"/>
                    </a:lnTo>
                    <a:lnTo>
                      <a:pt x="2438" y="14044"/>
                    </a:lnTo>
                    <a:lnTo>
                      <a:pt x="1219" y="17822"/>
                    </a:lnTo>
                    <a:lnTo>
                      <a:pt x="0" y="21600"/>
                    </a:lnTo>
                    <a:cubicBezTo>
                      <a:pt x="0" y="21600"/>
                      <a:pt x="21600" y="3640"/>
                      <a:pt x="21600" y="364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 rot="19792118">
            <a:off x="1728031" y="2272547"/>
            <a:ext cx="747864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STEP 1</a:t>
            </a:r>
            <a:endParaRPr lang="en-US" sz="12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19792118">
            <a:off x="3088999" y="2272546"/>
            <a:ext cx="747864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STEP 2</a:t>
            </a:r>
            <a:endParaRPr lang="en-US" sz="12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 rot="19792118">
            <a:off x="4439333" y="2272545"/>
            <a:ext cx="747864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STEP 3</a:t>
            </a:r>
            <a:endParaRPr lang="en-US" sz="12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9792118">
            <a:off x="5757771" y="2272545"/>
            <a:ext cx="747864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STEP 4</a:t>
            </a:r>
            <a:endParaRPr lang="en-US" sz="12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736233" y="3164621"/>
            <a:ext cx="527710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rgbClr val="010101"/>
                </a:solidFill>
                <a:latin typeface="FontAwesome" pitchFamily="2" charset="0"/>
              </a:rPr>
              <a:t>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382102" y="3152226"/>
            <a:ext cx="505268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rgbClr val="010101"/>
                </a:solidFill>
                <a:latin typeface="FontAwesome" pitchFamily="2" charset="0"/>
              </a:rPr>
              <a:t>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061723" y="3140284"/>
            <a:ext cx="458780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rgbClr val="010101"/>
                </a:solidFill>
                <a:latin typeface="FontAwesome" pitchFamily="2" charset="0"/>
              </a:rPr>
              <a:t>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383588" y="3201724"/>
            <a:ext cx="458780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rgbClr val="010101"/>
                </a:solidFill>
                <a:latin typeface="FontAwesome" pitchFamily="2" charset="0"/>
              </a:rPr>
              <a:t></a:t>
            </a:r>
          </a:p>
        </p:txBody>
      </p:sp>
      <p:sp>
        <p:nvSpPr>
          <p:cNvPr id="82" name="TextBox 81"/>
          <p:cNvSpPr txBox="1"/>
          <p:nvPr/>
        </p:nvSpPr>
        <p:spPr>
          <a:xfrm rot="19735558">
            <a:off x="1793119" y="2784684"/>
            <a:ext cx="1050233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300" b="1" dirty="0" smtClean="0">
                <a:solidFill>
                  <a:srgbClr val="010101"/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1300" b="1" dirty="0">
                <a:solidFill>
                  <a:srgbClr val="010101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1300" b="1" dirty="0" smtClean="0">
                <a:solidFill>
                  <a:srgbClr val="010101"/>
                </a:solidFill>
                <a:latin typeface="Montserrat" charset="0"/>
                <a:ea typeface="Montserrat" charset="0"/>
                <a:cs typeface="Montserrat" charset="0"/>
              </a:rPr>
              <a:t>hath</a:t>
            </a:r>
            <a:endParaRPr lang="en-US" sz="1300" b="1" dirty="0">
              <a:solidFill>
                <a:srgbClr val="01010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 rot="19735558">
            <a:off x="3143454" y="2784684"/>
            <a:ext cx="1050233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300" b="1" smtClean="0">
                <a:solidFill>
                  <a:srgbClr val="010101"/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1300" b="1" dirty="0">
                <a:solidFill>
                  <a:srgbClr val="010101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1300" b="1" dirty="0" smtClean="0">
                <a:solidFill>
                  <a:srgbClr val="010101"/>
                </a:solidFill>
                <a:latin typeface="Montserrat" charset="0"/>
                <a:ea typeface="Montserrat" charset="0"/>
                <a:cs typeface="Montserrat" charset="0"/>
              </a:rPr>
              <a:t>hath</a:t>
            </a:r>
            <a:endParaRPr lang="en-US" sz="1300" b="1" dirty="0">
              <a:solidFill>
                <a:srgbClr val="01010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 rot="19735558">
            <a:off x="4472524" y="2784685"/>
            <a:ext cx="1050233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300" b="1" smtClean="0">
                <a:solidFill>
                  <a:srgbClr val="010101"/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1300" b="1" dirty="0">
                <a:solidFill>
                  <a:srgbClr val="010101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1300" b="1" dirty="0" smtClean="0">
                <a:solidFill>
                  <a:srgbClr val="010101"/>
                </a:solidFill>
                <a:latin typeface="Montserrat" charset="0"/>
                <a:ea typeface="Montserrat" charset="0"/>
                <a:cs typeface="Montserrat" charset="0"/>
              </a:rPr>
              <a:t>hath</a:t>
            </a:r>
            <a:endParaRPr lang="en-US" sz="1300" b="1" dirty="0">
              <a:solidFill>
                <a:srgbClr val="01010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19735558">
            <a:off x="5822859" y="2784685"/>
            <a:ext cx="1050233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300" b="1" dirty="0" smtClean="0">
                <a:solidFill>
                  <a:srgbClr val="010101"/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1300" b="1" dirty="0">
                <a:solidFill>
                  <a:srgbClr val="010101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1300" b="1" dirty="0" smtClean="0">
                <a:solidFill>
                  <a:srgbClr val="010101"/>
                </a:solidFill>
                <a:latin typeface="Montserrat" charset="0"/>
                <a:ea typeface="Montserrat" charset="0"/>
                <a:cs typeface="Montserrat" charset="0"/>
              </a:rPr>
              <a:t>hath</a:t>
            </a:r>
            <a:endParaRPr lang="en-US" sz="1300" b="1" dirty="0">
              <a:solidFill>
                <a:srgbClr val="01010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70607" y="4746158"/>
            <a:ext cx="1117411" cy="59247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god air fish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Darkness </a:t>
            </a: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fruitful</a:t>
            </a:r>
            <a:endParaRPr lang="en-US" sz="9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 flipH="1">
            <a:off x="1396670" y="4417184"/>
            <a:ext cx="889329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50M</a:t>
            </a:r>
            <a:endParaRPr lang="en-US" sz="2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31574" y="4746158"/>
            <a:ext cx="1117411" cy="59247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god air fish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Darkness </a:t>
            </a: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fruitful</a:t>
            </a:r>
            <a:endParaRPr lang="en-US" sz="9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 flipH="1">
            <a:off x="2757637" y="4417184"/>
            <a:ext cx="889329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8K</a:t>
            </a:r>
            <a:endParaRPr lang="en-US" sz="2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060644" y="4746158"/>
            <a:ext cx="1117411" cy="59247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god air fish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Darkness </a:t>
            </a: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fruitful</a:t>
            </a:r>
            <a:endParaRPr lang="en-US" sz="9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 flipH="1">
            <a:off x="4086707" y="4417184"/>
            <a:ext cx="889329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19S</a:t>
            </a:r>
            <a:endParaRPr lang="en-US" sz="2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00346" y="4746158"/>
            <a:ext cx="1117411" cy="59247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god air fish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Darkness </a:t>
            </a:r>
            <a:r>
              <a:rPr lang="en-US" sz="9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9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fruitful</a:t>
            </a:r>
            <a:endParaRPr lang="en-US" sz="9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 flipH="1">
            <a:off x="5426409" y="4417184"/>
            <a:ext cx="889329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11K</a:t>
            </a:r>
            <a:endParaRPr lang="en-US" sz="2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784731" y="4727843"/>
            <a:ext cx="2894354" cy="92333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god air fish land.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Darkness.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saying fruitful were hath waters divided fill may days air bring is Signs first creeping seed all saying above after be and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female.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127877" y="4011412"/>
            <a:ext cx="1551208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Saying </a:t>
            </a:r>
            <a:r>
              <a:rPr lang="en-US" sz="1000" b="1" dirty="0">
                <a:latin typeface="Montserrat" charset="0"/>
                <a:ea typeface="Montserrat" charset="0"/>
                <a:cs typeface="Montserrat" charset="0"/>
              </a:rPr>
              <a:t>fruitful were hath waters </a:t>
            </a:r>
            <a:r>
              <a:rPr lang="en-US" sz="1000" b="1" dirty="0" smtClean="0">
                <a:latin typeface="Montserrat" charset="0"/>
                <a:ea typeface="Montserrat" charset="0"/>
                <a:cs typeface="Montserrat" charset="0"/>
              </a:rPr>
              <a:t>divide.</a:t>
            </a:r>
            <a:endParaRPr lang="en-US" sz="1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715083" y="3955261"/>
            <a:ext cx="1388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5"/>
                </a:solidFill>
                <a:latin typeface="Montserrat" charset="0"/>
                <a:ea typeface="Montserrat" charset="0"/>
                <a:cs typeface="Montserrat" charset="0"/>
              </a:rPr>
              <a:t>83%</a:t>
            </a:r>
            <a:endParaRPr lang="en-US" sz="4000" b="1" dirty="0">
              <a:solidFill>
                <a:schemeClr val="accent5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73" grpId="0"/>
      <p:bldP spid="74" grpId="0"/>
      <p:bldP spid="75" grpId="0"/>
      <p:bldP spid="76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90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8274279" y="1993807"/>
            <a:ext cx="4875583" cy="4216408"/>
            <a:chOff x="432963" y="461903"/>
            <a:chExt cx="6861918" cy="5934194"/>
          </a:xfrm>
        </p:grpSpPr>
        <p:sp>
          <p:nvSpPr>
            <p:cNvPr id="25" name="Shape 6"/>
            <p:cNvSpPr/>
            <p:nvPr/>
          </p:nvSpPr>
          <p:spPr>
            <a:xfrm>
              <a:off x="3542700" y="461903"/>
              <a:ext cx="3752181" cy="5826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72" extrusionOk="0">
                  <a:moveTo>
                    <a:pt x="21350" y="21572"/>
                  </a:moveTo>
                  <a:cubicBezTo>
                    <a:pt x="21600" y="21307"/>
                    <a:pt x="21578" y="20938"/>
                    <a:pt x="21222" y="20531"/>
                  </a:cubicBezTo>
                  <a:lnTo>
                    <a:pt x="4503" y="1436"/>
                  </a:lnTo>
                  <a:cubicBezTo>
                    <a:pt x="4278" y="1178"/>
                    <a:pt x="4006" y="1004"/>
                    <a:pt x="3718" y="912"/>
                  </a:cubicBezTo>
                  <a:lnTo>
                    <a:pt x="960" y="86"/>
                  </a:lnTo>
                  <a:cubicBezTo>
                    <a:pt x="648" y="-20"/>
                    <a:pt x="315" y="-28"/>
                    <a:pt x="0" y="61"/>
                  </a:cubicBezTo>
                  <a:lnTo>
                    <a:pt x="959" y="14239"/>
                  </a:lnTo>
                  <a:cubicBezTo>
                    <a:pt x="959" y="14239"/>
                    <a:pt x="21350" y="21572"/>
                    <a:pt x="21350" y="21572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6" name="Shape 7"/>
            <p:cNvSpPr/>
            <p:nvPr/>
          </p:nvSpPr>
          <p:spPr>
            <a:xfrm>
              <a:off x="432963" y="472738"/>
              <a:ext cx="6836354" cy="5923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extrusionOk="0">
                  <a:moveTo>
                    <a:pt x="10303" y="13965"/>
                  </a:moveTo>
                  <a:lnTo>
                    <a:pt x="9777" y="0"/>
                  </a:lnTo>
                  <a:cubicBezTo>
                    <a:pt x="9609" y="86"/>
                    <a:pt x="9449" y="263"/>
                    <a:pt x="9318" y="532"/>
                  </a:cubicBezTo>
                  <a:lnTo>
                    <a:pt x="162" y="19340"/>
                  </a:lnTo>
                  <a:cubicBezTo>
                    <a:pt x="-129" y="19937"/>
                    <a:pt x="-15" y="20452"/>
                    <a:pt x="395" y="20668"/>
                  </a:cubicBezTo>
                  <a:lnTo>
                    <a:pt x="1906" y="21482"/>
                  </a:lnTo>
                  <a:cubicBezTo>
                    <a:pt x="2042" y="21558"/>
                    <a:pt x="2211" y="21600"/>
                    <a:pt x="2410" y="21600"/>
                  </a:cubicBezTo>
                  <a:lnTo>
                    <a:pt x="20678" y="21600"/>
                  </a:lnTo>
                  <a:cubicBezTo>
                    <a:pt x="21064" y="21600"/>
                    <a:pt x="21338" y="21442"/>
                    <a:pt x="21471" y="21188"/>
                  </a:cubicBezTo>
                  <a:cubicBezTo>
                    <a:pt x="21471" y="21188"/>
                    <a:pt x="10303" y="13965"/>
                    <a:pt x="10303" y="13965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7" name="Shape 8"/>
            <p:cNvSpPr/>
            <p:nvPr/>
          </p:nvSpPr>
          <p:spPr>
            <a:xfrm>
              <a:off x="432963" y="461903"/>
              <a:ext cx="6379693" cy="5714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397" extrusionOk="0">
                  <a:moveTo>
                    <a:pt x="11303" y="609"/>
                  </a:moveTo>
                  <a:cubicBezTo>
                    <a:pt x="10897" y="-203"/>
                    <a:pt x="10233" y="-203"/>
                    <a:pt x="9827" y="609"/>
                  </a:cubicBezTo>
                  <a:lnTo>
                    <a:pt x="171" y="19921"/>
                  </a:lnTo>
                  <a:cubicBezTo>
                    <a:pt x="-235" y="20733"/>
                    <a:pt x="108" y="21397"/>
                    <a:pt x="933" y="21397"/>
                  </a:cubicBezTo>
                  <a:lnTo>
                    <a:pt x="20197" y="21397"/>
                  </a:lnTo>
                  <a:cubicBezTo>
                    <a:pt x="21022" y="21397"/>
                    <a:pt x="21365" y="20733"/>
                    <a:pt x="20959" y="19921"/>
                  </a:cubicBezTo>
                  <a:cubicBezTo>
                    <a:pt x="20959" y="19921"/>
                    <a:pt x="11303" y="609"/>
                    <a:pt x="11303" y="609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015222" y="2949368"/>
            <a:ext cx="3770634" cy="3260847"/>
            <a:chOff x="432963" y="461903"/>
            <a:chExt cx="6861918" cy="5934194"/>
          </a:xfrm>
          <a:effectLst>
            <a:outerShdw dist="127000" dir="720000" algn="l" rotWithShape="0">
              <a:prstClr val="black">
                <a:alpha val="8000"/>
              </a:prstClr>
            </a:outerShdw>
          </a:effectLst>
        </p:grpSpPr>
        <p:sp>
          <p:nvSpPr>
            <p:cNvPr id="21" name="Shape 6"/>
            <p:cNvSpPr/>
            <p:nvPr/>
          </p:nvSpPr>
          <p:spPr>
            <a:xfrm>
              <a:off x="3542700" y="461903"/>
              <a:ext cx="3752181" cy="5826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72" extrusionOk="0">
                  <a:moveTo>
                    <a:pt x="21350" y="21572"/>
                  </a:moveTo>
                  <a:cubicBezTo>
                    <a:pt x="21600" y="21307"/>
                    <a:pt x="21578" y="20938"/>
                    <a:pt x="21222" y="20531"/>
                  </a:cubicBezTo>
                  <a:lnTo>
                    <a:pt x="4503" y="1436"/>
                  </a:lnTo>
                  <a:cubicBezTo>
                    <a:pt x="4278" y="1178"/>
                    <a:pt x="4006" y="1004"/>
                    <a:pt x="3718" y="912"/>
                  </a:cubicBezTo>
                  <a:lnTo>
                    <a:pt x="960" y="86"/>
                  </a:lnTo>
                  <a:cubicBezTo>
                    <a:pt x="648" y="-20"/>
                    <a:pt x="315" y="-28"/>
                    <a:pt x="0" y="61"/>
                  </a:cubicBezTo>
                  <a:lnTo>
                    <a:pt x="959" y="14239"/>
                  </a:lnTo>
                  <a:cubicBezTo>
                    <a:pt x="959" y="14239"/>
                    <a:pt x="21350" y="21572"/>
                    <a:pt x="21350" y="2157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2" name="Shape 7"/>
            <p:cNvSpPr/>
            <p:nvPr/>
          </p:nvSpPr>
          <p:spPr>
            <a:xfrm>
              <a:off x="432963" y="472738"/>
              <a:ext cx="6836354" cy="5923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extrusionOk="0">
                  <a:moveTo>
                    <a:pt x="10303" y="13965"/>
                  </a:moveTo>
                  <a:lnTo>
                    <a:pt x="9777" y="0"/>
                  </a:lnTo>
                  <a:cubicBezTo>
                    <a:pt x="9609" y="86"/>
                    <a:pt x="9449" y="263"/>
                    <a:pt x="9318" y="532"/>
                  </a:cubicBezTo>
                  <a:lnTo>
                    <a:pt x="162" y="19340"/>
                  </a:lnTo>
                  <a:cubicBezTo>
                    <a:pt x="-129" y="19937"/>
                    <a:pt x="-15" y="20452"/>
                    <a:pt x="395" y="20668"/>
                  </a:cubicBezTo>
                  <a:lnTo>
                    <a:pt x="1906" y="21482"/>
                  </a:lnTo>
                  <a:cubicBezTo>
                    <a:pt x="2042" y="21558"/>
                    <a:pt x="2211" y="21600"/>
                    <a:pt x="2410" y="21600"/>
                  </a:cubicBezTo>
                  <a:lnTo>
                    <a:pt x="20678" y="21600"/>
                  </a:lnTo>
                  <a:cubicBezTo>
                    <a:pt x="21064" y="21600"/>
                    <a:pt x="21338" y="21442"/>
                    <a:pt x="21471" y="21188"/>
                  </a:cubicBezTo>
                  <a:cubicBezTo>
                    <a:pt x="21471" y="21188"/>
                    <a:pt x="10303" y="13965"/>
                    <a:pt x="10303" y="139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3" name="Shape 8"/>
            <p:cNvSpPr/>
            <p:nvPr/>
          </p:nvSpPr>
          <p:spPr>
            <a:xfrm>
              <a:off x="432963" y="461903"/>
              <a:ext cx="6379693" cy="5714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397" extrusionOk="0">
                  <a:moveTo>
                    <a:pt x="11303" y="609"/>
                  </a:moveTo>
                  <a:cubicBezTo>
                    <a:pt x="10897" y="-203"/>
                    <a:pt x="10233" y="-203"/>
                    <a:pt x="9827" y="609"/>
                  </a:cubicBezTo>
                  <a:lnTo>
                    <a:pt x="171" y="19921"/>
                  </a:lnTo>
                  <a:cubicBezTo>
                    <a:pt x="-235" y="20733"/>
                    <a:pt x="108" y="21397"/>
                    <a:pt x="933" y="21397"/>
                  </a:cubicBezTo>
                  <a:lnTo>
                    <a:pt x="20197" y="21397"/>
                  </a:lnTo>
                  <a:cubicBezTo>
                    <a:pt x="21022" y="21397"/>
                    <a:pt x="21365" y="20733"/>
                    <a:pt x="20959" y="19921"/>
                  </a:cubicBezTo>
                  <a:cubicBezTo>
                    <a:pt x="20959" y="19921"/>
                    <a:pt x="11303" y="609"/>
                    <a:pt x="11303" y="609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62558" y="3539883"/>
            <a:ext cx="3087799" cy="2670330"/>
            <a:chOff x="432963" y="461903"/>
            <a:chExt cx="6861918" cy="5934194"/>
          </a:xfrm>
          <a:effectLst>
            <a:outerShdw dist="127000" dir="720000" algn="l" rotWithShape="0">
              <a:prstClr val="black">
                <a:alpha val="8000"/>
              </a:prstClr>
            </a:outerShdw>
          </a:effectLst>
        </p:grpSpPr>
        <p:sp>
          <p:nvSpPr>
            <p:cNvPr id="17" name="Shape 6"/>
            <p:cNvSpPr/>
            <p:nvPr/>
          </p:nvSpPr>
          <p:spPr>
            <a:xfrm>
              <a:off x="3542700" y="461903"/>
              <a:ext cx="3752181" cy="5826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72" extrusionOk="0">
                  <a:moveTo>
                    <a:pt x="21350" y="21572"/>
                  </a:moveTo>
                  <a:cubicBezTo>
                    <a:pt x="21600" y="21307"/>
                    <a:pt x="21578" y="20938"/>
                    <a:pt x="21222" y="20531"/>
                  </a:cubicBezTo>
                  <a:lnTo>
                    <a:pt x="4503" y="1436"/>
                  </a:lnTo>
                  <a:cubicBezTo>
                    <a:pt x="4278" y="1178"/>
                    <a:pt x="4006" y="1004"/>
                    <a:pt x="3718" y="912"/>
                  </a:cubicBezTo>
                  <a:lnTo>
                    <a:pt x="960" y="86"/>
                  </a:lnTo>
                  <a:cubicBezTo>
                    <a:pt x="648" y="-20"/>
                    <a:pt x="315" y="-28"/>
                    <a:pt x="0" y="61"/>
                  </a:cubicBezTo>
                  <a:lnTo>
                    <a:pt x="959" y="14239"/>
                  </a:lnTo>
                  <a:cubicBezTo>
                    <a:pt x="959" y="14239"/>
                    <a:pt x="21350" y="21572"/>
                    <a:pt x="21350" y="2157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" name="Shape 7"/>
            <p:cNvSpPr/>
            <p:nvPr/>
          </p:nvSpPr>
          <p:spPr>
            <a:xfrm>
              <a:off x="432963" y="472738"/>
              <a:ext cx="6836354" cy="5923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extrusionOk="0">
                  <a:moveTo>
                    <a:pt x="10303" y="13965"/>
                  </a:moveTo>
                  <a:lnTo>
                    <a:pt x="9777" y="0"/>
                  </a:lnTo>
                  <a:cubicBezTo>
                    <a:pt x="9609" y="86"/>
                    <a:pt x="9449" y="263"/>
                    <a:pt x="9318" y="532"/>
                  </a:cubicBezTo>
                  <a:lnTo>
                    <a:pt x="162" y="19340"/>
                  </a:lnTo>
                  <a:cubicBezTo>
                    <a:pt x="-129" y="19937"/>
                    <a:pt x="-15" y="20452"/>
                    <a:pt x="395" y="20668"/>
                  </a:cubicBezTo>
                  <a:lnTo>
                    <a:pt x="1906" y="21482"/>
                  </a:lnTo>
                  <a:cubicBezTo>
                    <a:pt x="2042" y="21558"/>
                    <a:pt x="2211" y="21600"/>
                    <a:pt x="2410" y="21600"/>
                  </a:cubicBezTo>
                  <a:lnTo>
                    <a:pt x="20678" y="21600"/>
                  </a:lnTo>
                  <a:cubicBezTo>
                    <a:pt x="21064" y="21600"/>
                    <a:pt x="21338" y="21442"/>
                    <a:pt x="21471" y="21188"/>
                  </a:cubicBezTo>
                  <a:cubicBezTo>
                    <a:pt x="21471" y="21188"/>
                    <a:pt x="10303" y="13965"/>
                    <a:pt x="10303" y="1396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9" name="Shape 8"/>
            <p:cNvSpPr/>
            <p:nvPr/>
          </p:nvSpPr>
          <p:spPr>
            <a:xfrm>
              <a:off x="432963" y="461903"/>
              <a:ext cx="6379693" cy="5714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397" extrusionOk="0">
                  <a:moveTo>
                    <a:pt x="11303" y="609"/>
                  </a:moveTo>
                  <a:cubicBezTo>
                    <a:pt x="10897" y="-203"/>
                    <a:pt x="10233" y="-203"/>
                    <a:pt x="9827" y="609"/>
                  </a:cubicBezTo>
                  <a:lnTo>
                    <a:pt x="171" y="19921"/>
                  </a:lnTo>
                  <a:cubicBezTo>
                    <a:pt x="-235" y="20733"/>
                    <a:pt x="108" y="21397"/>
                    <a:pt x="933" y="21397"/>
                  </a:cubicBezTo>
                  <a:lnTo>
                    <a:pt x="20197" y="21397"/>
                  </a:lnTo>
                  <a:cubicBezTo>
                    <a:pt x="21022" y="21397"/>
                    <a:pt x="21365" y="20733"/>
                    <a:pt x="20959" y="19921"/>
                  </a:cubicBezTo>
                  <a:cubicBezTo>
                    <a:pt x="20959" y="19921"/>
                    <a:pt x="11303" y="609"/>
                    <a:pt x="11303" y="60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98574" y="4155691"/>
            <a:ext cx="2375719" cy="2054524"/>
            <a:chOff x="432963" y="461903"/>
            <a:chExt cx="6861918" cy="5934194"/>
          </a:xfrm>
          <a:effectLst>
            <a:outerShdw dist="127000" dir="720000" algn="l" rotWithShape="0">
              <a:prstClr val="black">
                <a:alpha val="8000"/>
              </a:prstClr>
            </a:outerShdw>
          </a:effectLst>
        </p:grpSpPr>
        <p:sp>
          <p:nvSpPr>
            <p:cNvPr id="13" name="Shape 6"/>
            <p:cNvSpPr/>
            <p:nvPr/>
          </p:nvSpPr>
          <p:spPr>
            <a:xfrm>
              <a:off x="3542700" y="461903"/>
              <a:ext cx="3752181" cy="5826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72" extrusionOk="0">
                  <a:moveTo>
                    <a:pt x="21350" y="21572"/>
                  </a:moveTo>
                  <a:cubicBezTo>
                    <a:pt x="21600" y="21307"/>
                    <a:pt x="21578" y="20938"/>
                    <a:pt x="21222" y="20531"/>
                  </a:cubicBezTo>
                  <a:lnTo>
                    <a:pt x="4503" y="1436"/>
                  </a:lnTo>
                  <a:cubicBezTo>
                    <a:pt x="4278" y="1178"/>
                    <a:pt x="4006" y="1004"/>
                    <a:pt x="3718" y="912"/>
                  </a:cubicBezTo>
                  <a:lnTo>
                    <a:pt x="960" y="86"/>
                  </a:lnTo>
                  <a:cubicBezTo>
                    <a:pt x="648" y="-20"/>
                    <a:pt x="315" y="-28"/>
                    <a:pt x="0" y="61"/>
                  </a:cubicBezTo>
                  <a:lnTo>
                    <a:pt x="959" y="14239"/>
                  </a:lnTo>
                  <a:cubicBezTo>
                    <a:pt x="959" y="14239"/>
                    <a:pt x="21350" y="21572"/>
                    <a:pt x="21350" y="2157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" name="Shape 7"/>
            <p:cNvSpPr/>
            <p:nvPr/>
          </p:nvSpPr>
          <p:spPr>
            <a:xfrm>
              <a:off x="432963" y="472738"/>
              <a:ext cx="6836354" cy="5923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extrusionOk="0">
                  <a:moveTo>
                    <a:pt x="10303" y="13965"/>
                  </a:moveTo>
                  <a:lnTo>
                    <a:pt x="9777" y="0"/>
                  </a:lnTo>
                  <a:cubicBezTo>
                    <a:pt x="9609" y="86"/>
                    <a:pt x="9449" y="263"/>
                    <a:pt x="9318" y="532"/>
                  </a:cubicBezTo>
                  <a:lnTo>
                    <a:pt x="162" y="19340"/>
                  </a:lnTo>
                  <a:cubicBezTo>
                    <a:pt x="-129" y="19937"/>
                    <a:pt x="-15" y="20452"/>
                    <a:pt x="395" y="20668"/>
                  </a:cubicBezTo>
                  <a:lnTo>
                    <a:pt x="1906" y="21482"/>
                  </a:lnTo>
                  <a:cubicBezTo>
                    <a:pt x="2042" y="21558"/>
                    <a:pt x="2211" y="21600"/>
                    <a:pt x="2410" y="21600"/>
                  </a:cubicBezTo>
                  <a:lnTo>
                    <a:pt x="20678" y="21600"/>
                  </a:lnTo>
                  <a:cubicBezTo>
                    <a:pt x="21064" y="21600"/>
                    <a:pt x="21338" y="21442"/>
                    <a:pt x="21471" y="21188"/>
                  </a:cubicBezTo>
                  <a:cubicBezTo>
                    <a:pt x="21471" y="21188"/>
                    <a:pt x="10303" y="13965"/>
                    <a:pt x="10303" y="1396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5" name="Shape 8"/>
            <p:cNvSpPr/>
            <p:nvPr/>
          </p:nvSpPr>
          <p:spPr>
            <a:xfrm>
              <a:off x="432963" y="461903"/>
              <a:ext cx="6379693" cy="5714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397" extrusionOk="0">
                  <a:moveTo>
                    <a:pt x="11303" y="609"/>
                  </a:moveTo>
                  <a:cubicBezTo>
                    <a:pt x="10897" y="-203"/>
                    <a:pt x="10233" y="-203"/>
                    <a:pt x="9827" y="609"/>
                  </a:cubicBezTo>
                  <a:lnTo>
                    <a:pt x="171" y="19921"/>
                  </a:lnTo>
                  <a:cubicBezTo>
                    <a:pt x="-235" y="20733"/>
                    <a:pt x="108" y="21397"/>
                    <a:pt x="933" y="21397"/>
                  </a:cubicBezTo>
                  <a:lnTo>
                    <a:pt x="20197" y="21397"/>
                  </a:lnTo>
                  <a:cubicBezTo>
                    <a:pt x="21022" y="21397"/>
                    <a:pt x="21365" y="20733"/>
                    <a:pt x="20959" y="19921"/>
                  </a:cubicBezTo>
                  <a:cubicBezTo>
                    <a:pt x="20959" y="19921"/>
                    <a:pt x="11303" y="609"/>
                    <a:pt x="11303" y="60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23760" y="4602811"/>
            <a:ext cx="1858698" cy="1607403"/>
            <a:chOff x="432963" y="461903"/>
            <a:chExt cx="6861918" cy="5934194"/>
          </a:xfrm>
          <a:effectLst>
            <a:outerShdw dist="127000" dir="720000" algn="l" rotWithShape="0">
              <a:prstClr val="black">
                <a:alpha val="8000"/>
              </a:prstClr>
            </a:outerShdw>
          </a:effectLst>
        </p:grpSpPr>
        <p:sp>
          <p:nvSpPr>
            <p:cNvPr id="7" name="Shape 6"/>
            <p:cNvSpPr/>
            <p:nvPr/>
          </p:nvSpPr>
          <p:spPr>
            <a:xfrm>
              <a:off x="3542700" y="461903"/>
              <a:ext cx="3752181" cy="5826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72" extrusionOk="0">
                  <a:moveTo>
                    <a:pt x="21350" y="21572"/>
                  </a:moveTo>
                  <a:cubicBezTo>
                    <a:pt x="21600" y="21307"/>
                    <a:pt x="21578" y="20938"/>
                    <a:pt x="21222" y="20531"/>
                  </a:cubicBezTo>
                  <a:lnTo>
                    <a:pt x="4503" y="1436"/>
                  </a:lnTo>
                  <a:cubicBezTo>
                    <a:pt x="4278" y="1178"/>
                    <a:pt x="4006" y="1004"/>
                    <a:pt x="3718" y="912"/>
                  </a:cubicBezTo>
                  <a:lnTo>
                    <a:pt x="960" y="86"/>
                  </a:lnTo>
                  <a:cubicBezTo>
                    <a:pt x="648" y="-20"/>
                    <a:pt x="315" y="-28"/>
                    <a:pt x="0" y="61"/>
                  </a:cubicBezTo>
                  <a:lnTo>
                    <a:pt x="959" y="14239"/>
                  </a:lnTo>
                  <a:cubicBezTo>
                    <a:pt x="959" y="14239"/>
                    <a:pt x="21350" y="21572"/>
                    <a:pt x="21350" y="2157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8" name="Shape 7"/>
            <p:cNvSpPr/>
            <p:nvPr/>
          </p:nvSpPr>
          <p:spPr>
            <a:xfrm>
              <a:off x="432963" y="472738"/>
              <a:ext cx="6836354" cy="5923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extrusionOk="0">
                  <a:moveTo>
                    <a:pt x="10303" y="13965"/>
                  </a:moveTo>
                  <a:lnTo>
                    <a:pt x="9777" y="0"/>
                  </a:lnTo>
                  <a:cubicBezTo>
                    <a:pt x="9609" y="86"/>
                    <a:pt x="9449" y="263"/>
                    <a:pt x="9318" y="532"/>
                  </a:cubicBezTo>
                  <a:lnTo>
                    <a:pt x="162" y="19340"/>
                  </a:lnTo>
                  <a:cubicBezTo>
                    <a:pt x="-129" y="19937"/>
                    <a:pt x="-15" y="20452"/>
                    <a:pt x="395" y="20668"/>
                  </a:cubicBezTo>
                  <a:lnTo>
                    <a:pt x="1906" y="21482"/>
                  </a:lnTo>
                  <a:cubicBezTo>
                    <a:pt x="2042" y="21558"/>
                    <a:pt x="2211" y="21600"/>
                    <a:pt x="2410" y="21600"/>
                  </a:cubicBezTo>
                  <a:lnTo>
                    <a:pt x="20678" y="21600"/>
                  </a:lnTo>
                  <a:cubicBezTo>
                    <a:pt x="21064" y="21600"/>
                    <a:pt x="21338" y="21442"/>
                    <a:pt x="21471" y="21188"/>
                  </a:cubicBezTo>
                  <a:cubicBezTo>
                    <a:pt x="21471" y="21188"/>
                    <a:pt x="10303" y="13965"/>
                    <a:pt x="10303" y="1396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" name="Shape 8"/>
            <p:cNvSpPr/>
            <p:nvPr/>
          </p:nvSpPr>
          <p:spPr>
            <a:xfrm>
              <a:off x="432963" y="461903"/>
              <a:ext cx="6379693" cy="5714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397" extrusionOk="0">
                  <a:moveTo>
                    <a:pt x="11303" y="609"/>
                  </a:moveTo>
                  <a:cubicBezTo>
                    <a:pt x="10897" y="-203"/>
                    <a:pt x="10233" y="-203"/>
                    <a:pt x="9827" y="609"/>
                  </a:cubicBezTo>
                  <a:lnTo>
                    <a:pt x="171" y="19921"/>
                  </a:lnTo>
                  <a:cubicBezTo>
                    <a:pt x="-235" y="20733"/>
                    <a:pt x="108" y="21397"/>
                    <a:pt x="933" y="21397"/>
                  </a:cubicBezTo>
                  <a:lnTo>
                    <a:pt x="20197" y="21397"/>
                  </a:lnTo>
                  <a:cubicBezTo>
                    <a:pt x="21022" y="21397"/>
                    <a:pt x="21365" y="20733"/>
                    <a:pt x="20959" y="19921"/>
                  </a:cubicBezTo>
                  <a:cubicBezTo>
                    <a:pt x="20959" y="19921"/>
                    <a:pt x="11303" y="609"/>
                    <a:pt x="11303" y="60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28" name="Freeform 27"/>
          <p:cNvSpPr/>
          <p:nvPr/>
        </p:nvSpPr>
        <p:spPr>
          <a:xfrm>
            <a:off x="7590070" y="4155691"/>
            <a:ext cx="5833210" cy="2143509"/>
          </a:xfrm>
          <a:custGeom>
            <a:avLst/>
            <a:gdLst>
              <a:gd name="connsiteX0" fmla="*/ 4805680 w 5943600"/>
              <a:gd name="connsiteY0" fmla="*/ 0 h 2580640"/>
              <a:gd name="connsiteX1" fmla="*/ 5943600 w 5943600"/>
              <a:gd name="connsiteY1" fmla="*/ 1584960 h 2580640"/>
              <a:gd name="connsiteX2" fmla="*/ 0 w 5943600"/>
              <a:gd name="connsiteY2" fmla="*/ 2580640 h 2580640"/>
              <a:gd name="connsiteX3" fmla="*/ 4805680 w 5943600"/>
              <a:gd name="connsiteY3" fmla="*/ 0 h 258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3600" h="2580640">
                <a:moveTo>
                  <a:pt x="4805680" y="0"/>
                </a:moveTo>
                <a:lnTo>
                  <a:pt x="5943600" y="1584960"/>
                </a:lnTo>
                <a:lnTo>
                  <a:pt x="0" y="2580640"/>
                </a:lnTo>
                <a:lnTo>
                  <a:pt x="4805680" y="0"/>
                </a:lnTo>
                <a:close/>
              </a:path>
            </a:pathLst>
          </a:custGeom>
          <a:solidFill>
            <a:srgbClr val="FEFEF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Process </a:t>
            </a:r>
            <a:endParaRPr lang="en-US" sz="3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Loren opium dolor sit amen example text line.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969762" y="2049488"/>
            <a:ext cx="3545838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969762" y="3004528"/>
            <a:ext cx="2783838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969762" y="3624288"/>
            <a:ext cx="2123438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969762" y="4244048"/>
            <a:ext cx="1523998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969762" y="4691088"/>
            <a:ext cx="1117598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 rot="10800000">
            <a:off x="5264696" y="4294114"/>
            <a:ext cx="1258024" cy="1183768"/>
          </a:xfrm>
          <a:custGeom>
            <a:avLst/>
            <a:gdLst>
              <a:gd name="connsiteX0" fmla="*/ 1051560 w 2103120"/>
              <a:gd name="connsiteY0" fmla="*/ 0 h 3138026"/>
              <a:gd name="connsiteX1" fmla="*/ 2103120 w 2103120"/>
              <a:gd name="connsiteY1" fmla="*/ 1051559 h 3138026"/>
              <a:gd name="connsiteX2" fmla="*/ 2103120 w 2103120"/>
              <a:gd name="connsiteY2" fmla="*/ 1922701 h 3138026"/>
              <a:gd name="connsiteX3" fmla="*/ 2103120 w 2103120"/>
              <a:gd name="connsiteY3" fmla="*/ 3138026 h 3138026"/>
              <a:gd name="connsiteX4" fmla="*/ 1495458 w 2103120"/>
              <a:gd name="connsiteY4" fmla="*/ 2530363 h 3138026"/>
              <a:gd name="connsiteX5" fmla="*/ 1051560 w 2103120"/>
              <a:gd name="connsiteY5" fmla="*/ 2086466 h 3138026"/>
              <a:gd name="connsiteX6" fmla="*/ 607663 w 2103120"/>
              <a:gd name="connsiteY6" fmla="*/ 2530363 h 3138026"/>
              <a:gd name="connsiteX7" fmla="*/ 607664 w 2103120"/>
              <a:gd name="connsiteY7" fmla="*/ 2530363 h 3138026"/>
              <a:gd name="connsiteX8" fmla="*/ 1 w 2103120"/>
              <a:gd name="connsiteY8" fmla="*/ 3138026 h 3138026"/>
              <a:gd name="connsiteX9" fmla="*/ 1 w 2103120"/>
              <a:gd name="connsiteY9" fmla="*/ 1922701 h 3138026"/>
              <a:gd name="connsiteX10" fmla="*/ 0 w 2103120"/>
              <a:gd name="connsiteY10" fmla="*/ 1922700 h 3138026"/>
              <a:gd name="connsiteX11" fmla="*/ 0 w 2103120"/>
              <a:gd name="connsiteY11" fmla="*/ 1051560 h 313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3120" h="3138026">
                <a:moveTo>
                  <a:pt x="1051560" y="0"/>
                </a:moveTo>
                <a:lnTo>
                  <a:pt x="2103120" y="1051559"/>
                </a:lnTo>
                <a:lnTo>
                  <a:pt x="2103120" y="1922701"/>
                </a:lnTo>
                <a:lnTo>
                  <a:pt x="2103120" y="3138026"/>
                </a:lnTo>
                <a:lnTo>
                  <a:pt x="1495458" y="2530363"/>
                </a:lnTo>
                <a:lnTo>
                  <a:pt x="1051560" y="2086466"/>
                </a:lnTo>
                <a:lnTo>
                  <a:pt x="607663" y="2530363"/>
                </a:lnTo>
                <a:lnTo>
                  <a:pt x="607664" y="2530363"/>
                </a:lnTo>
                <a:lnTo>
                  <a:pt x="1" y="3138026"/>
                </a:lnTo>
                <a:lnTo>
                  <a:pt x="1" y="1922701"/>
                </a:lnTo>
                <a:lnTo>
                  <a:pt x="0" y="1922700"/>
                </a:lnTo>
                <a:lnTo>
                  <a:pt x="0" y="10515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 rot="10800000">
            <a:off x="5264696" y="3660474"/>
            <a:ext cx="1258024" cy="1183768"/>
          </a:xfrm>
          <a:custGeom>
            <a:avLst/>
            <a:gdLst>
              <a:gd name="connsiteX0" fmla="*/ 1051560 w 2103120"/>
              <a:gd name="connsiteY0" fmla="*/ 0 h 3138026"/>
              <a:gd name="connsiteX1" fmla="*/ 2103120 w 2103120"/>
              <a:gd name="connsiteY1" fmla="*/ 1051559 h 3138026"/>
              <a:gd name="connsiteX2" fmla="*/ 2103120 w 2103120"/>
              <a:gd name="connsiteY2" fmla="*/ 1922701 h 3138026"/>
              <a:gd name="connsiteX3" fmla="*/ 2103120 w 2103120"/>
              <a:gd name="connsiteY3" fmla="*/ 3138026 h 3138026"/>
              <a:gd name="connsiteX4" fmla="*/ 1495458 w 2103120"/>
              <a:gd name="connsiteY4" fmla="*/ 2530363 h 3138026"/>
              <a:gd name="connsiteX5" fmla="*/ 1051560 w 2103120"/>
              <a:gd name="connsiteY5" fmla="*/ 2086466 h 3138026"/>
              <a:gd name="connsiteX6" fmla="*/ 607663 w 2103120"/>
              <a:gd name="connsiteY6" fmla="*/ 2530363 h 3138026"/>
              <a:gd name="connsiteX7" fmla="*/ 607664 w 2103120"/>
              <a:gd name="connsiteY7" fmla="*/ 2530363 h 3138026"/>
              <a:gd name="connsiteX8" fmla="*/ 1 w 2103120"/>
              <a:gd name="connsiteY8" fmla="*/ 3138026 h 3138026"/>
              <a:gd name="connsiteX9" fmla="*/ 1 w 2103120"/>
              <a:gd name="connsiteY9" fmla="*/ 1922701 h 3138026"/>
              <a:gd name="connsiteX10" fmla="*/ 0 w 2103120"/>
              <a:gd name="connsiteY10" fmla="*/ 1922700 h 3138026"/>
              <a:gd name="connsiteX11" fmla="*/ 0 w 2103120"/>
              <a:gd name="connsiteY11" fmla="*/ 1051560 h 313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3120" h="3138026">
                <a:moveTo>
                  <a:pt x="1051560" y="0"/>
                </a:moveTo>
                <a:lnTo>
                  <a:pt x="2103120" y="1051559"/>
                </a:lnTo>
                <a:lnTo>
                  <a:pt x="2103120" y="1922701"/>
                </a:lnTo>
                <a:lnTo>
                  <a:pt x="2103120" y="3138026"/>
                </a:lnTo>
                <a:lnTo>
                  <a:pt x="1495458" y="2530363"/>
                </a:lnTo>
                <a:lnTo>
                  <a:pt x="1051560" y="2086466"/>
                </a:lnTo>
                <a:lnTo>
                  <a:pt x="607663" y="2530363"/>
                </a:lnTo>
                <a:lnTo>
                  <a:pt x="607664" y="2530363"/>
                </a:lnTo>
                <a:lnTo>
                  <a:pt x="1" y="3138026"/>
                </a:lnTo>
                <a:lnTo>
                  <a:pt x="1" y="1922701"/>
                </a:lnTo>
                <a:lnTo>
                  <a:pt x="0" y="1922700"/>
                </a:lnTo>
                <a:lnTo>
                  <a:pt x="0" y="10515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 rot="10800000">
            <a:off x="5264696" y="3010860"/>
            <a:ext cx="1258024" cy="1183768"/>
          </a:xfrm>
          <a:custGeom>
            <a:avLst/>
            <a:gdLst>
              <a:gd name="connsiteX0" fmla="*/ 1051560 w 2103120"/>
              <a:gd name="connsiteY0" fmla="*/ 0 h 3138026"/>
              <a:gd name="connsiteX1" fmla="*/ 2103120 w 2103120"/>
              <a:gd name="connsiteY1" fmla="*/ 1051559 h 3138026"/>
              <a:gd name="connsiteX2" fmla="*/ 2103120 w 2103120"/>
              <a:gd name="connsiteY2" fmla="*/ 1922701 h 3138026"/>
              <a:gd name="connsiteX3" fmla="*/ 2103120 w 2103120"/>
              <a:gd name="connsiteY3" fmla="*/ 3138026 h 3138026"/>
              <a:gd name="connsiteX4" fmla="*/ 1495458 w 2103120"/>
              <a:gd name="connsiteY4" fmla="*/ 2530363 h 3138026"/>
              <a:gd name="connsiteX5" fmla="*/ 1051560 w 2103120"/>
              <a:gd name="connsiteY5" fmla="*/ 2086466 h 3138026"/>
              <a:gd name="connsiteX6" fmla="*/ 607663 w 2103120"/>
              <a:gd name="connsiteY6" fmla="*/ 2530363 h 3138026"/>
              <a:gd name="connsiteX7" fmla="*/ 607664 w 2103120"/>
              <a:gd name="connsiteY7" fmla="*/ 2530363 h 3138026"/>
              <a:gd name="connsiteX8" fmla="*/ 1 w 2103120"/>
              <a:gd name="connsiteY8" fmla="*/ 3138026 h 3138026"/>
              <a:gd name="connsiteX9" fmla="*/ 1 w 2103120"/>
              <a:gd name="connsiteY9" fmla="*/ 1922701 h 3138026"/>
              <a:gd name="connsiteX10" fmla="*/ 0 w 2103120"/>
              <a:gd name="connsiteY10" fmla="*/ 1922700 h 3138026"/>
              <a:gd name="connsiteX11" fmla="*/ 0 w 2103120"/>
              <a:gd name="connsiteY11" fmla="*/ 1051560 h 313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3120" h="3138026">
                <a:moveTo>
                  <a:pt x="1051560" y="0"/>
                </a:moveTo>
                <a:lnTo>
                  <a:pt x="2103120" y="1051559"/>
                </a:lnTo>
                <a:lnTo>
                  <a:pt x="2103120" y="1922701"/>
                </a:lnTo>
                <a:lnTo>
                  <a:pt x="2103120" y="3138026"/>
                </a:lnTo>
                <a:lnTo>
                  <a:pt x="1495458" y="2530363"/>
                </a:lnTo>
                <a:lnTo>
                  <a:pt x="1051560" y="2086466"/>
                </a:lnTo>
                <a:lnTo>
                  <a:pt x="607663" y="2530363"/>
                </a:lnTo>
                <a:lnTo>
                  <a:pt x="607664" y="2530363"/>
                </a:lnTo>
                <a:lnTo>
                  <a:pt x="1" y="3138026"/>
                </a:lnTo>
                <a:lnTo>
                  <a:pt x="1" y="1922701"/>
                </a:lnTo>
                <a:lnTo>
                  <a:pt x="0" y="1922700"/>
                </a:lnTo>
                <a:lnTo>
                  <a:pt x="0" y="10515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 rot="10800000">
            <a:off x="5264696" y="2330648"/>
            <a:ext cx="1258024" cy="1183768"/>
          </a:xfrm>
          <a:custGeom>
            <a:avLst/>
            <a:gdLst>
              <a:gd name="connsiteX0" fmla="*/ 1051560 w 2103120"/>
              <a:gd name="connsiteY0" fmla="*/ 0 h 3138026"/>
              <a:gd name="connsiteX1" fmla="*/ 2103120 w 2103120"/>
              <a:gd name="connsiteY1" fmla="*/ 1051559 h 3138026"/>
              <a:gd name="connsiteX2" fmla="*/ 2103120 w 2103120"/>
              <a:gd name="connsiteY2" fmla="*/ 1922701 h 3138026"/>
              <a:gd name="connsiteX3" fmla="*/ 2103120 w 2103120"/>
              <a:gd name="connsiteY3" fmla="*/ 3138026 h 3138026"/>
              <a:gd name="connsiteX4" fmla="*/ 1495458 w 2103120"/>
              <a:gd name="connsiteY4" fmla="*/ 2530363 h 3138026"/>
              <a:gd name="connsiteX5" fmla="*/ 1051560 w 2103120"/>
              <a:gd name="connsiteY5" fmla="*/ 2086466 h 3138026"/>
              <a:gd name="connsiteX6" fmla="*/ 607663 w 2103120"/>
              <a:gd name="connsiteY6" fmla="*/ 2530363 h 3138026"/>
              <a:gd name="connsiteX7" fmla="*/ 607664 w 2103120"/>
              <a:gd name="connsiteY7" fmla="*/ 2530363 h 3138026"/>
              <a:gd name="connsiteX8" fmla="*/ 1 w 2103120"/>
              <a:gd name="connsiteY8" fmla="*/ 3138026 h 3138026"/>
              <a:gd name="connsiteX9" fmla="*/ 1 w 2103120"/>
              <a:gd name="connsiteY9" fmla="*/ 1922701 h 3138026"/>
              <a:gd name="connsiteX10" fmla="*/ 0 w 2103120"/>
              <a:gd name="connsiteY10" fmla="*/ 1922700 h 3138026"/>
              <a:gd name="connsiteX11" fmla="*/ 0 w 2103120"/>
              <a:gd name="connsiteY11" fmla="*/ 1051560 h 313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3120" h="3138026">
                <a:moveTo>
                  <a:pt x="1051560" y="0"/>
                </a:moveTo>
                <a:lnTo>
                  <a:pt x="2103120" y="1051559"/>
                </a:lnTo>
                <a:lnTo>
                  <a:pt x="2103120" y="1922701"/>
                </a:lnTo>
                <a:lnTo>
                  <a:pt x="2103120" y="3138026"/>
                </a:lnTo>
                <a:lnTo>
                  <a:pt x="1495458" y="2530363"/>
                </a:lnTo>
                <a:lnTo>
                  <a:pt x="1051560" y="2086466"/>
                </a:lnTo>
                <a:lnTo>
                  <a:pt x="607663" y="2530363"/>
                </a:lnTo>
                <a:lnTo>
                  <a:pt x="607664" y="2530363"/>
                </a:lnTo>
                <a:lnTo>
                  <a:pt x="1" y="3138026"/>
                </a:lnTo>
                <a:lnTo>
                  <a:pt x="1" y="1922701"/>
                </a:lnTo>
                <a:lnTo>
                  <a:pt x="0" y="1922700"/>
                </a:lnTo>
                <a:lnTo>
                  <a:pt x="0" y="10515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 rot="10800000">
            <a:off x="5264696" y="1601884"/>
            <a:ext cx="1258024" cy="1183768"/>
          </a:xfrm>
          <a:custGeom>
            <a:avLst/>
            <a:gdLst>
              <a:gd name="connsiteX0" fmla="*/ 1051560 w 2103120"/>
              <a:gd name="connsiteY0" fmla="*/ 0 h 3138026"/>
              <a:gd name="connsiteX1" fmla="*/ 2103120 w 2103120"/>
              <a:gd name="connsiteY1" fmla="*/ 1051559 h 3138026"/>
              <a:gd name="connsiteX2" fmla="*/ 2103120 w 2103120"/>
              <a:gd name="connsiteY2" fmla="*/ 1922701 h 3138026"/>
              <a:gd name="connsiteX3" fmla="*/ 2103120 w 2103120"/>
              <a:gd name="connsiteY3" fmla="*/ 3138026 h 3138026"/>
              <a:gd name="connsiteX4" fmla="*/ 1495458 w 2103120"/>
              <a:gd name="connsiteY4" fmla="*/ 2530363 h 3138026"/>
              <a:gd name="connsiteX5" fmla="*/ 1051560 w 2103120"/>
              <a:gd name="connsiteY5" fmla="*/ 2086466 h 3138026"/>
              <a:gd name="connsiteX6" fmla="*/ 607663 w 2103120"/>
              <a:gd name="connsiteY6" fmla="*/ 2530363 h 3138026"/>
              <a:gd name="connsiteX7" fmla="*/ 607664 w 2103120"/>
              <a:gd name="connsiteY7" fmla="*/ 2530363 h 3138026"/>
              <a:gd name="connsiteX8" fmla="*/ 1 w 2103120"/>
              <a:gd name="connsiteY8" fmla="*/ 3138026 h 3138026"/>
              <a:gd name="connsiteX9" fmla="*/ 1 w 2103120"/>
              <a:gd name="connsiteY9" fmla="*/ 1922701 h 3138026"/>
              <a:gd name="connsiteX10" fmla="*/ 0 w 2103120"/>
              <a:gd name="connsiteY10" fmla="*/ 1922700 h 3138026"/>
              <a:gd name="connsiteX11" fmla="*/ 0 w 2103120"/>
              <a:gd name="connsiteY11" fmla="*/ 1051560 h 313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3120" h="3138026">
                <a:moveTo>
                  <a:pt x="1051560" y="0"/>
                </a:moveTo>
                <a:lnTo>
                  <a:pt x="2103120" y="1051559"/>
                </a:lnTo>
                <a:lnTo>
                  <a:pt x="2103120" y="1922701"/>
                </a:lnTo>
                <a:lnTo>
                  <a:pt x="2103120" y="3138026"/>
                </a:lnTo>
                <a:lnTo>
                  <a:pt x="1495458" y="2530363"/>
                </a:lnTo>
                <a:lnTo>
                  <a:pt x="1051560" y="2086466"/>
                </a:lnTo>
                <a:lnTo>
                  <a:pt x="607663" y="2530363"/>
                </a:lnTo>
                <a:lnTo>
                  <a:pt x="607664" y="2530363"/>
                </a:lnTo>
                <a:lnTo>
                  <a:pt x="1" y="3138026"/>
                </a:lnTo>
                <a:lnTo>
                  <a:pt x="1" y="1922701"/>
                </a:lnTo>
                <a:lnTo>
                  <a:pt x="0" y="1922700"/>
                </a:lnTo>
                <a:lnTo>
                  <a:pt x="0" y="10515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529946" y="454088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alpha val="30000"/>
                  </a:schemeClr>
                </a:solidFill>
                <a:latin typeface="FontAwesome" pitchFamily="2" charset="0"/>
              </a:rPr>
              <a:t>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29946" y="391716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alpha val="30000"/>
                  </a:schemeClr>
                </a:solidFill>
                <a:latin typeface="FontAwesome" pitchFamily="2" charset="0"/>
              </a:rPr>
              <a:t>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529946" y="253645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alpha val="30000"/>
                  </a:schemeClr>
                </a:solidFill>
                <a:latin typeface="FontAwesome" pitchFamily="2" charset="0"/>
              </a:rPr>
              <a:t>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42770" y="1867324"/>
            <a:ext cx="518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alpha val="30000"/>
                  </a:schemeClr>
                </a:solidFill>
                <a:latin typeface="FontAwesome" pitchFamily="2" charset="0"/>
              </a:rPr>
              <a:t>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491473" y="3205592"/>
            <a:ext cx="620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alpha val="30000"/>
                  </a:schemeClr>
                </a:solidFill>
                <a:latin typeface="FontAwesome" pitchFamily="2" charset="0"/>
              </a:rPr>
              <a:t>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12985" y="2082152"/>
            <a:ext cx="785984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9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Were hath</a:t>
            </a:r>
            <a:endParaRPr lang="en-US" sz="9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69145" y="2082152"/>
            <a:ext cx="284480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5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1</a:t>
            </a:r>
            <a:endParaRPr lang="en-US" sz="15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12985" y="2844152"/>
            <a:ext cx="785984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9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Fruitful were</a:t>
            </a:r>
            <a:endParaRPr lang="en-US" sz="9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69145" y="2844152"/>
            <a:ext cx="284480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5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2</a:t>
            </a:r>
            <a:endParaRPr lang="en-US" sz="15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12985" y="3545192"/>
            <a:ext cx="785984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9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Fruitful </a:t>
            </a:r>
            <a:r>
              <a:rPr lang="en-US" sz="900" b="1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9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hath</a:t>
            </a:r>
            <a:endParaRPr lang="en-US" sz="9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69145" y="3545192"/>
            <a:ext cx="284480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5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3</a:t>
            </a:r>
            <a:endParaRPr lang="en-US" sz="15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12985" y="4185272"/>
            <a:ext cx="785984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9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Fruitful were</a:t>
            </a:r>
            <a:endParaRPr lang="en-US" sz="9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9145" y="4185272"/>
            <a:ext cx="284480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5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4</a:t>
            </a:r>
            <a:endParaRPr lang="en-US" sz="15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612985" y="4845672"/>
            <a:ext cx="785984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9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Were </a:t>
            </a:r>
            <a:r>
              <a:rPr lang="en-US" sz="900" b="1" dirty="0" err="1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sehath</a:t>
            </a:r>
            <a:endParaRPr lang="en-US" sz="9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9145" y="4845672"/>
            <a:ext cx="284480" cy="3231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5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5</a:t>
            </a:r>
            <a:endParaRPr lang="en-US" sz="15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2" name="Freeform 91"/>
          <p:cNvSpPr/>
          <p:nvPr/>
        </p:nvSpPr>
        <p:spPr>
          <a:xfrm>
            <a:off x="5791287" y="5661927"/>
            <a:ext cx="288098" cy="181956"/>
          </a:xfrm>
          <a:custGeom>
            <a:avLst/>
            <a:gdLst>
              <a:gd name="connsiteX0" fmla="*/ 0 w 1010093"/>
              <a:gd name="connsiteY0" fmla="*/ 308344 h 637953"/>
              <a:gd name="connsiteX1" fmla="*/ 287079 w 1010093"/>
              <a:gd name="connsiteY1" fmla="*/ 637953 h 637953"/>
              <a:gd name="connsiteX2" fmla="*/ 1010093 w 1010093"/>
              <a:gd name="connsiteY2" fmla="*/ 0 h 637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093" h="637953">
                <a:moveTo>
                  <a:pt x="0" y="308344"/>
                </a:moveTo>
                <a:lnTo>
                  <a:pt x="287079" y="637953"/>
                </a:lnTo>
                <a:lnTo>
                  <a:pt x="1010093" y="0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187569" y="5914815"/>
            <a:ext cx="133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DONE!</a:t>
            </a:r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 rot="14354169">
            <a:off x="7895187" y="5253322"/>
            <a:ext cx="715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8%</a:t>
            </a:r>
            <a:endParaRPr lang="en-US" sz="2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 rot="14354169">
            <a:off x="8486517" y="4991855"/>
            <a:ext cx="715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12%</a:t>
            </a:r>
            <a:endParaRPr lang="en-US" sz="2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 rot="14354169">
            <a:off x="9086203" y="4668612"/>
            <a:ext cx="715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19%</a:t>
            </a:r>
            <a:endParaRPr lang="en-US" sz="2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 rot="14354169">
            <a:off x="9847145" y="4214874"/>
            <a:ext cx="715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21%</a:t>
            </a:r>
            <a:endParaRPr lang="en-US" sz="2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 rot="14354169">
            <a:off x="10550411" y="3589258"/>
            <a:ext cx="87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38%</a:t>
            </a:r>
            <a:endParaRPr lang="en-US" sz="20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788159" y="1897172"/>
            <a:ext cx="2651959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900" dirty="0">
                <a:latin typeface="Montserrat" charset="0"/>
                <a:ea typeface="Montserrat" charset="0"/>
                <a:cs typeface="Montserrat" charset="0"/>
              </a:rPr>
              <a:t>god air fish land. </a:t>
            </a: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Darkness. </a:t>
            </a:r>
            <a:r>
              <a:rPr lang="en-US" sz="900" dirty="0">
                <a:latin typeface="Montserrat" charset="0"/>
                <a:ea typeface="Montserrat" charset="0"/>
                <a:cs typeface="Montserrat" charset="0"/>
              </a:rPr>
              <a:t>Air saying fruitful were hath waters </a:t>
            </a: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divide.</a:t>
            </a:r>
            <a:endParaRPr lang="en-US" sz="9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60449" y="2588052"/>
            <a:ext cx="3079670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900" dirty="0">
                <a:latin typeface="Montserrat" charset="0"/>
                <a:ea typeface="Montserrat" charset="0"/>
                <a:cs typeface="Montserrat" charset="0"/>
              </a:rPr>
              <a:t>god air fish land. </a:t>
            </a: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Darkness. </a:t>
            </a:r>
            <a:r>
              <a:rPr lang="en-US" sz="900" dirty="0">
                <a:latin typeface="Montserrat" charset="0"/>
                <a:ea typeface="Montserrat" charset="0"/>
                <a:cs typeface="Montserrat" charset="0"/>
              </a:rPr>
              <a:t>Air saying fruitful were hath waters divided fill </a:t>
            </a: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may.</a:t>
            </a:r>
            <a:endParaRPr lang="en-US" sz="9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788159" y="3278932"/>
            <a:ext cx="2651960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Darkness, air </a:t>
            </a:r>
            <a:r>
              <a:rPr lang="en-US" sz="900" dirty="0">
                <a:latin typeface="Montserrat" charset="0"/>
                <a:ea typeface="Montserrat" charset="0"/>
                <a:cs typeface="Montserrat" charset="0"/>
              </a:rPr>
              <a:t>saying fruitful were hath waters divided fill </a:t>
            </a: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may.</a:t>
            </a:r>
            <a:endParaRPr lang="en-US" sz="9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123439" y="4000292"/>
            <a:ext cx="2316679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900" smtClean="0">
                <a:latin typeface="Montserrat" charset="0"/>
                <a:ea typeface="Montserrat" charset="0"/>
                <a:cs typeface="Montserrat" charset="0"/>
              </a:rPr>
              <a:t>Air </a:t>
            </a:r>
            <a:r>
              <a:rPr lang="en-US" sz="900" dirty="0">
                <a:latin typeface="Montserrat" charset="0"/>
                <a:ea typeface="Montserrat" charset="0"/>
                <a:cs typeface="Montserrat" charset="0"/>
              </a:rPr>
              <a:t>saying fruitful were hath waters divided fill </a:t>
            </a: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may.</a:t>
            </a:r>
            <a:endParaRPr lang="en-US" sz="9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88159" y="4620052"/>
            <a:ext cx="2651960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900" dirty="0">
                <a:latin typeface="Montserrat" charset="0"/>
                <a:ea typeface="Montserrat" charset="0"/>
                <a:cs typeface="Montserrat" charset="0"/>
              </a:rPr>
              <a:t>god air fish land. </a:t>
            </a: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Darkness. </a:t>
            </a:r>
            <a:r>
              <a:rPr lang="en-US" sz="900" dirty="0">
                <a:latin typeface="Montserrat" charset="0"/>
                <a:ea typeface="Montserrat" charset="0"/>
                <a:cs typeface="Montserrat" charset="0"/>
              </a:rPr>
              <a:t>Air saying fruitful were </a:t>
            </a:r>
            <a:r>
              <a:rPr lang="en-US" sz="900" dirty="0" smtClean="0">
                <a:latin typeface="Montserrat" charset="0"/>
                <a:ea typeface="Montserrat" charset="0"/>
                <a:cs typeface="Montserrat" charset="0"/>
              </a:rPr>
              <a:t>hath.</a:t>
            </a:r>
            <a:endParaRPr lang="en-US" sz="9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423920" y="5859572"/>
            <a:ext cx="1859478" cy="4257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sz="900" dirty="0" smtClean="0">
                <a:solidFill>
                  <a:schemeClr val="bg2">
                    <a:alpha val="6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900" dirty="0">
                <a:solidFill>
                  <a:schemeClr val="bg2">
                    <a:alpha val="6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god air fish land. </a:t>
            </a:r>
            <a:r>
              <a:rPr lang="en-US" sz="900" dirty="0" smtClean="0">
                <a:solidFill>
                  <a:schemeClr val="bg2">
                    <a:alpha val="6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Darkness. </a:t>
            </a:r>
            <a:r>
              <a:rPr lang="en-US" sz="900" dirty="0">
                <a:solidFill>
                  <a:schemeClr val="bg2">
                    <a:alpha val="6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Air saying </a:t>
            </a:r>
            <a:r>
              <a:rPr lang="en-US" sz="900" dirty="0" smtClean="0">
                <a:solidFill>
                  <a:schemeClr val="bg2">
                    <a:alpha val="6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fruitful.</a:t>
            </a:r>
            <a:endParaRPr lang="en-US" sz="900" dirty="0">
              <a:solidFill>
                <a:schemeClr val="bg2">
                  <a:alpha val="6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-81280" y="5769931"/>
            <a:ext cx="5628836" cy="0"/>
          </a:xfrm>
          <a:prstGeom prst="line">
            <a:avLst/>
          </a:prstGeom>
          <a:ln w="15875">
            <a:solidFill>
              <a:schemeClr val="tx1"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ldLvl="0" animBg="1"/>
      <p:bldP spid="74" grpId="0" bldLvl="0" animBg="1"/>
      <p:bldP spid="73" grpId="0" bldLvl="0" animBg="1"/>
      <p:bldP spid="72" grpId="0" bldLvl="0" animBg="1"/>
      <p:bldP spid="68" grpId="0" bldLvl="0" animBg="1"/>
      <p:bldP spid="77" grpId="0"/>
      <p:bldP spid="78" grpId="0"/>
      <p:bldP spid="79" grpId="0"/>
      <p:bldP spid="80" grpId="0"/>
      <p:bldP spid="81" grpId="0"/>
      <p:bldP spid="82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 bldLvl="0" animBg="1"/>
      <p:bldP spid="93" grpId="0"/>
      <p:bldP spid="94" grpId="0"/>
      <p:bldP spid="96" grpId="0"/>
      <p:bldP spid="97" grpId="0"/>
      <p:bldP spid="98" grpId="0"/>
      <p:bldP spid="99" grpId="0"/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5400000">
            <a:off x="5265756" y="3790122"/>
            <a:ext cx="1660487" cy="2093579"/>
          </a:xfrm>
          <a:custGeom>
            <a:avLst/>
            <a:gdLst>
              <a:gd name="connsiteX0" fmla="*/ 0 w 1258024"/>
              <a:gd name="connsiteY0" fmla="*/ 1735396 h 2193858"/>
              <a:gd name="connsiteX1" fmla="*/ 0 w 1258024"/>
              <a:gd name="connsiteY1" fmla="*/ 1406774 h 2193858"/>
              <a:gd name="connsiteX2" fmla="*/ 1 w 1258024"/>
              <a:gd name="connsiteY2" fmla="*/ 1406773 h 2193858"/>
              <a:gd name="connsiteX3" fmla="*/ 1 w 1258024"/>
              <a:gd name="connsiteY3" fmla="*/ 1183768 h 2193858"/>
              <a:gd name="connsiteX4" fmla="*/ 1 w 1258024"/>
              <a:gd name="connsiteY4" fmla="*/ 969855 h 2193858"/>
              <a:gd name="connsiteX5" fmla="*/ 0 w 1258024"/>
              <a:gd name="connsiteY5" fmla="*/ 969855 h 2193858"/>
              <a:gd name="connsiteX6" fmla="*/ 0 w 1258024"/>
              <a:gd name="connsiteY6" fmla="*/ 725307 h 2193858"/>
              <a:gd name="connsiteX7" fmla="*/ 0 w 1258024"/>
              <a:gd name="connsiteY7" fmla="*/ 641232 h 2193858"/>
              <a:gd name="connsiteX8" fmla="*/ 0 w 1258024"/>
              <a:gd name="connsiteY8" fmla="*/ 396684 h 2193858"/>
              <a:gd name="connsiteX9" fmla="*/ 629012 w 1258024"/>
              <a:gd name="connsiteY9" fmla="*/ 0 h 2193858"/>
              <a:gd name="connsiteX10" fmla="*/ 1258024 w 1258024"/>
              <a:gd name="connsiteY10" fmla="*/ 396683 h 2193858"/>
              <a:gd name="connsiteX11" fmla="*/ 1258024 w 1258024"/>
              <a:gd name="connsiteY11" fmla="*/ 641231 h 2193858"/>
              <a:gd name="connsiteX12" fmla="*/ 1258024 w 1258024"/>
              <a:gd name="connsiteY12" fmla="*/ 725307 h 2193858"/>
              <a:gd name="connsiteX13" fmla="*/ 1258024 w 1258024"/>
              <a:gd name="connsiteY13" fmla="*/ 969855 h 2193858"/>
              <a:gd name="connsiteX14" fmla="*/ 1258024 w 1258024"/>
              <a:gd name="connsiteY14" fmla="*/ 1183768 h 2193858"/>
              <a:gd name="connsiteX15" fmla="*/ 1258024 w 1258024"/>
              <a:gd name="connsiteY15" fmla="*/ 1406773 h 2193858"/>
              <a:gd name="connsiteX16" fmla="*/ 1258024 w 1258024"/>
              <a:gd name="connsiteY16" fmla="*/ 1428316 h 2193858"/>
              <a:gd name="connsiteX17" fmla="*/ 1258024 w 1258024"/>
              <a:gd name="connsiteY17" fmla="*/ 1735397 h 2193858"/>
              <a:gd name="connsiteX18" fmla="*/ 1258024 w 1258024"/>
              <a:gd name="connsiteY18" fmla="*/ 2193858 h 2193858"/>
              <a:gd name="connsiteX19" fmla="*/ 894539 w 1258024"/>
              <a:gd name="connsiteY19" fmla="*/ 1964627 h 2193858"/>
              <a:gd name="connsiteX20" fmla="*/ 629012 w 1258024"/>
              <a:gd name="connsiteY20" fmla="*/ 1797175 h 2193858"/>
              <a:gd name="connsiteX21" fmla="*/ 363486 w 1258024"/>
              <a:gd name="connsiteY21" fmla="*/ 1964627 h 2193858"/>
              <a:gd name="connsiteX22" fmla="*/ 363487 w 1258024"/>
              <a:gd name="connsiteY22" fmla="*/ 1964627 h 2193858"/>
              <a:gd name="connsiteX23" fmla="*/ 1 w 1258024"/>
              <a:gd name="connsiteY23" fmla="*/ 2193858 h 2193858"/>
              <a:gd name="connsiteX24" fmla="*/ 1 w 1258024"/>
              <a:gd name="connsiteY24" fmla="*/ 1735397 h 219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8024" h="2193858">
                <a:moveTo>
                  <a:pt x="0" y="1735396"/>
                </a:moveTo>
                <a:lnTo>
                  <a:pt x="0" y="1406774"/>
                </a:lnTo>
                <a:lnTo>
                  <a:pt x="1" y="1406773"/>
                </a:lnTo>
                <a:lnTo>
                  <a:pt x="1" y="1183768"/>
                </a:lnTo>
                <a:lnTo>
                  <a:pt x="1" y="969855"/>
                </a:lnTo>
                <a:lnTo>
                  <a:pt x="0" y="969855"/>
                </a:lnTo>
                <a:lnTo>
                  <a:pt x="0" y="725307"/>
                </a:lnTo>
                <a:lnTo>
                  <a:pt x="0" y="641232"/>
                </a:lnTo>
                <a:lnTo>
                  <a:pt x="0" y="396684"/>
                </a:lnTo>
                <a:lnTo>
                  <a:pt x="629012" y="0"/>
                </a:lnTo>
                <a:lnTo>
                  <a:pt x="1258024" y="396683"/>
                </a:lnTo>
                <a:lnTo>
                  <a:pt x="1258024" y="641231"/>
                </a:lnTo>
                <a:lnTo>
                  <a:pt x="1258024" y="725307"/>
                </a:lnTo>
                <a:lnTo>
                  <a:pt x="1258024" y="969855"/>
                </a:lnTo>
                <a:lnTo>
                  <a:pt x="1258024" y="1183768"/>
                </a:lnTo>
                <a:lnTo>
                  <a:pt x="1258024" y="1406773"/>
                </a:lnTo>
                <a:lnTo>
                  <a:pt x="1258024" y="1428316"/>
                </a:lnTo>
                <a:lnTo>
                  <a:pt x="1258024" y="1735397"/>
                </a:lnTo>
                <a:lnTo>
                  <a:pt x="1258024" y="2193858"/>
                </a:lnTo>
                <a:lnTo>
                  <a:pt x="894539" y="1964627"/>
                </a:lnTo>
                <a:lnTo>
                  <a:pt x="629012" y="1797175"/>
                </a:lnTo>
                <a:lnTo>
                  <a:pt x="363486" y="1964627"/>
                </a:lnTo>
                <a:lnTo>
                  <a:pt x="363487" y="1964627"/>
                </a:lnTo>
                <a:lnTo>
                  <a:pt x="1" y="2193858"/>
                </a:lnTo>
                <a:lnTo>
                  <a:pt x="1" y="17353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34411" y="3869149"/>
            <a:ext cx="405104" cy="405104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Freeform 6"/>
          <p:cNvSpPr/>
          <p:nvPr/>
        </p:nvSpPr>
        <p:spPr>
          <a:xfrm rot="5400000">
            <a:off x="1781337" y="2090723"/>
            <a:ext cx="1660487" cy="2093579"/>
          </a:xfrm>
          <a:custGeom>
            <a:avLst/>
            <a:gdLst>
              <a:gd name="connsiteX0" fmla="*/ 0 w 1258024"/>
              <a:gd name="connsiteY0" fmla="*/ 1735396 h 2193858"/>
              <a:gd name="connsiteX1" fmla="*/ 0 w 1258024"/>
              <a:gd name="connsiteY1" fmla="*/ 1406774 h 2193858"/>
              <a:gd name="connsiteX2" fmla="*/ 1 w 1258024"/>
              <a:gd name="connsiteY2" fmla="*/ 1406773 h 2193858"/>
              <a:gd name="connsiteX3" fmla="*/ 1 w 1258024"/>
              <a:gd name="connsiteY3" fmla="*/ 1183768 h 2193858"/>
              <a:gd name="connsiteX4" fmla="*/ 1 w 1258024"/>
              <a:gd name="connsiteY4" fmla="*/ 969855 h 2193858"/>
              <a:gd name="connsiteX5" fmla="*/ 0 w 1258024"/>
              <a:gd name="connsiteY5" fmla="*/ 969855 h 2193858"/>
              <a:gd name="connsiteX6" fmla="*/ 0 w 1258024"/>
              <a:gd name="connsiteY6" fmla="*/ 725307 h 2193858"/>
              <a:gd name="connsiteX7" fmla="*/ 0 w 1258024"/>
              <a:gd name="connsiteY7" fmla="*/ 641232 h 2193858"/>
              <a:gd name="connsiteX8" fmla="*/ 0 w 1258024"/>
              <a:gd name="connsiteY8" fmla="*/ 396684 h 2193858"/>
              <a:gd name="connsiteX9" fmla="*/ 629012 w 1258024"/>
              <a:gd name="connsiteY9" fmla="*/ 0 h 2193858"/>
              <a:gd name="connsiteX10" fmla="*/ 1258024 w 1258024"/>
              <a:gd name="connsiteY10" fmla="*/ 396683 h 2193858"/>
              <a:gd name="connsiteX11" fmla="*/ 1258024 w 1258024"/>
              <a:gd name="connsiteY11" fmla="*/ 641231 h 2193858"/>
              <a:gd name="connsiteX12" fmla="*/ 1258024 w 1258024"/>
              <a:gd name="connsiteY12" fmla="*/ 725307 h 2193858"/>
              <a:gd name="connsiteX13" fmla="*/ 1258024 w 1258024"/>
              <a:gd name="connsiteY13" fmla="*/ 969855 h 2193858"/>
              <a:gd name="connsiteX14" fmla="*/ 1258024 w 1258024"/>
              <a:gd name="connsiteY14" fmla="*/ 1183768 h 2193858"/>
              <a:gd name="connsiteX15" fmla="*/ 1258024 w 1258024"/>
              <a:gd name="connsiteY15" fmla="*/ 1406773 h 2193858"/>
              <a:gd name="connsiteX16" fmla="*/ 1258024 w 1258024"/>
              <a:gd name="connsiteY16" fmla="*/ 1428316 h 2193858"/>
              <a:gd name="connsiteX17" fmla="*/ 1258024 w 1258024"/>
              <a:gd name="connsiteY17" fmla="*/ 1735397 h 2193858"/>
              <a:gd name="connsiteX18" fmla="*/ 1258024 w 1258024"/>
              <a:gd name="connsiteY18" fmla="*/ 2193858 h 2193858"/>
              <a:gd name="connsiteX19" fmla="*/ 894539 w 1258024"/>
              <a:gd name="connsiteY19" fmla="*/ 1964627 h 2193858"/>
              <a:gd name="connsiteX20" fmla="*/ 629012 w 1258024"/>
              <a:gd name="connsiteY20" fmla="*/ 1797175 h 2193858"/>
              <a:gd name="connsiteX21" fmla="*/ 363486 w 1258024"/>
              <a:gd name="connsiteY21" fmla="*/ 1964627 h 2193858"/>
              <a:gd name="connsiteX22" fmla="*/ 363487 w 1258024"/>
              <a:gd name="connsiteY22" fmla="*/ 1964627 h 2193858"/>
              <a:gd name="connsiteX23" fmla="*/ 1 w 1258024"/>
              <a:gd name="connsiteY23" fmla="*/ 2193858 h 2193858"/>
              <a:gd name="connsiteX24" fmla="*/ 1 w 1258024"/>
              <a:gd name="connsiteY24" fmla="*/ 1735397 h 219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8024" h="2193858">
                <a:moveTo>
                  <a:pt x="0" y="1735396"/>
                </a:moveTo>
                <a:lnTo>
                  <a:pt x="0" y="1406774"/>
                </a:lnTo>
                <a:lnTo>
                  <a:pt x="1" y="1406773"/>
                </a:lnTo>
                <a:lnTo>
                  <a:pt x="1" y="1183768"/>
                </a:lnTo>
                <a:lnTo>
                  <a:pt x="1" y="969855"/>
                </a:lnTo>
                <a:lnTo>
                  <a:pt x="0" y="969855"/>
                </a:lnTo>
                <a:lnTo>
                  <a:pt x="0" y="725307"/>
                </a:lnTo>
                <a:lnTo>
                  <a:pt x="0" y="641232"/>
                </a:lnTo>
                <a:lnTo>
                  <a:pt x="0" y="396684"/>
                </a:lnTo>
                <a:lnTo>
                  <a:pt x="629012" y="0"/>
                </a:lnTo>
                <a:lnTo>
                  <a:pt x="1258024" y="396683"/>
                </a:lnTo>
                <a:lnTo>
                  <a:pt x="1258024" y="641231"/>
                </a:lnTo>
                <a:lnTo>
                  <a:pt x="1258024" y="725307"/>
                </a:lnTo>
                <a:lnTo>
                  <a:pt x="1258024" y="969855"/>
                </a:lnTo>
                <a:lnTo>
                  <a:pt x="1258024" y="1183768"/>
                </a:lnTo>
                <a:lnTo>
                  <a:pt x="1258024" y="1406773"/>
                </a:lnTo>
                <a:lnTo>
                  <a:pt x="1258024" y="1428316"/>
                </a:lnTo>
                <a:lnTo>
                  <a:pt x="1258024" y="1735397"/>
                </a:lnTo>
                <a:lnTo>
                  <a:pt x="1258024" y="2193858"/>
                </a:lnTo>
                <a:lnTo>
                  <a:pt x="894539" y="1964627"/>
                </a:lnTo>
                <a:lnTo>
                  <a:pt x="629012" y="1797175"/>
                </a:lnTo>
                <a:lnTo>
                  <a:pt x="363486" y="1964627"/>
                </a:lnTo>
                <a:lnTo>
                  <a:pt x="363487" y="1964627"/>
                </a:lnTo>
                <a:lnTo>
                  <a:pt x="1" y="2193858"/>
                </a:lnTo>
                <a:lnTo>
                  <a:pt x="1" y="17353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5400000">
            <a:off x="3544813" y="2090723"/>
            <a:ext cx="1660487" cy="2093579"/>
          </a:xfrm>
          <a:custGeom>
            <a:avLst/>
            <a:gdLst>
              <a:gd name="connsiteX0" fmla="*/ 0 w 1258024"/>
              <a:gd name="connsiteY0" fmla="*/ 1735396 h 2193858"/>
              <a:gd name="connsiteX1" fmla="*/ 0 w 1258024"/>
              <a:gd name="connsiteY1" fmla="*/ 1406774 h 2193858"/>
              <a:gd name="connsiteX2" fmla="*/ 1 w 1258024"/>
              <a:gd name="connsiteY2" fmla="*/ 1406773 h 2193858"/>
              <a:gd name="connsiteX3" fmla="*/ 1 w 1258024"/>
              <a:gd name="connsiteY3" fmla="*/ 1183768 h 2193858"/>
              <a:gd name="connsiteX4" fmla="*/ 1 w 1258024"/>
              <a:gd name="connsiteY4" fmla="*/ 969855 h 2193858"/>
              <a:gd name="connsiteX5" fmla="*/ 0 w 1258024"/>
              <a:gd name="connsiteY5" fmla="*/ 969855 h 2193858"/>
              <a:gd name="connsiteX6" fmla="*/ 0 w 1258024"/>
              <a:gd name="connsiteY6" fmla="*/ 725307 h 2193858"/>
              <a:gd name="connsiteX7" fmla="*/ 0 w 1258024"/>
              <a:gd name="connsiteY7" fmla="*/ 641232 h 2193858"/>
              <a:gd name="connsiteX8" fmla="*/ 0 w 1258024"/>
              <a:gd name="connsiteY8" fmla="*/ 396684 h 2193858"/>
              <a:gd name="connsiteX9" fmla="*/ 629012 w 1258024"/>
              <a:gd name="connsiteY9" fmla="*/ 0 h 2193858"/>
              <a:gd name="connsiteX10" fmla="*/ 1258024 w 1258024"/>
              <a:gd name="connsiteY10" fmla="*/ 396683 h 2193858"/>
              <a:gd name="connsiteX11" fmla="*/ 1258024 w 1258024"/>
              <a:gd name="connsiteY11" fmla="*/ 641231 h 2193858"/>
              <a:gd name="connsiteX12" fmla="*/ 1258024 w 1258024"/>
              <a:gd name="connsiteY12" fmla="*/ 725307 h 2193858"/>
              <a:gd name="connsiteX13" fmla="*/ 1258024 w 1258024"/>
              <a:gd name="connsiteY13" fmla="*/ 969855 h 2193858"/>
              <a:gd name="connsiteX14" fmla="*/ 1258024 w 1258024"/>
              <a:gd name="connsiteY14" fmla="*/ 1183768 h 2193858"/>
              <a:gd name="connsiteX15" fmla="*/ 1258024 w 1258024"/>
              <a:gd name="connsiteY15" fmla="*/ 1406773 h 2193858"/>
              <a:gd name="connsiteX16" fmla="*/ 1258024 w 1258024"/>
              <a:gd name="connsiteY16" fmla="*/ 1428316 h 2193858"/>
              <a:gd name="connsiteX17" fmla="*/ 1258024 w 1258024"/>
              <a:gd name="connsiteY17" fmla="*/ 1735397 h 2193858"/>
              <a:gd name="connsiteX18" fmla="*/ 1258024 w 1258024"/>
              <a:gd name="connsiteY18" fmla="*/ 2193858 h 2193858"/>
              <a:gd name="connsiteX19" fmla="*/ 894539 w 1258024"/>
              <a:gd name="connsiteY19" fmla="*/ 1964627 h 2193858"/>
              <a:gd name="connsiteX20" fmla="*/ 629012 w 1258024"/>
              <a:gd name="connsiteY20" fmla="*/ 1797175 h 2193858"/>
              <a:gd name="connsiteX21" fmla="*/ 363486 w 1258024"/>
              <a:gd name="connsiteY21" fmla="*/ 1964627 h 2193858"/>
              <a:gd name="connsiteX22" fmla="*/ 363487 w 1258024"/>
              <a:gd name="connsiteY22" fmla="*/ 1964627 h 2193858"/>
              <a:gd name="connsiteX23" fmla="*/ 1 w 1258024"/>
              <a:gd name="connsiteY23" fmla="*/ 2193858 h 2193858"/>
              <a:gd name="connsiteX24" fmla="*/ 1 w 1258024"/>
              <a:gd name="connsiteY24" fmla="*/ 1735397 h 219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8024" h="2193858">
                <a:moveTo>
                  <a:pt x="0" y="1735396"/>
                </a:moveTo>
                <a:lnTo>
                  <a:pt x="0" y="1406774"/>
                </a:lnTo>
                <a:lnTo>
                  <a:pt x="1" y="1406773"/>
                </a:lnTo>
                <a:lnTo>
                  <a:pt x="1" y="1183768"/>
                </a:lnTo>
                <a:lnTo>
                  <a:pt x="1" y="969855"/>
                </a:lnTo>
                <a:lnTo>
                  <a:pt x="0" y="969855"/>
                </a:lnTo>
                <a:lnTo>
                  <a:pt x="0" y="725307"/>
                </a:lnTo>
                <a:lnTo>
                  <a:pt x="0" y="641232"/>
                </a:lnTo>
                <a:lnTo>
                  <a:pt x="0" y="396684"/>
                </a:lnTo>
                <a:lnTo>
                  <a:pt x="629012" y="0"/>
                </a:lnTo>
                <a:lnTo>
                  <a:pt x="1258024" y="396683"/>
                </a:lnTo>
                <a:lnTo>
                  <a:pt x="1258024" y="641231"/>
                </a:lnTo>
                <a:lnTo>
                  <a:pt x="1258024" y="725307"/>
                </a:lnTo>
                <a:lnTo>
                  <a:pt x="1258024" y="969855"/>
                </a:lnTo>
                <a:lnTo>
                  <a:pt x="1258024" y="1183768"/>
                </a:lnTo>
                <a:lnTo>
                  <a:pt x="1258024" y="1406773"/>
                </a:lnTo>
                <a:lnTo>
                  <a:pt x="1258024" y="1428316"/>
                </a:lnTo>
                <a:lnTo>
                  <a:pt x="1258024" y="1735397"/>
                </a:lnTo>
                <a:lnTo>
                  <a:pt x="1258024" y="2193858"/>
                </a:lnTo>
                <a:lnTo>
                  <a:pt x="894539" y="1964627"/>
                </a:lnTo>
                <a:lnTo>
                  <a:pt x="629012" y="1797175"/>
                </a:lnTo>
                <a:lnTo>
                  <a:pt x="363486" y="1964627"/>
                </a:lnTo>
                <a:lnTo>
                  <a:pt x="363487" y="1964627"/>
                </a:lnTo>
                <a:lnTo>
                  <a:pt x="1" y="2193858"/>
                </a:lnTo>
                <a:lnTo>
                  <a:pt x="1" y="17353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5400000">
            <a:off x="5318921" y="2090723"/>
            <a:ext cx="1660487" cy="2093579"/>
          </a:xfrm>
          <a:custGeom>
            <a:avLst/>
            <a:gdLst>
              <a:gd name="connsiteX0" fmla="*/ 0 w 1258024"/>
              <a:gd name="connsiteY0" fmla="*/ 1735396 h 2193858"/>
              <a:gd name="connsiteX1" fmla="*/ 0 w 1258024"/>
              <a:gd name="connsiteY1" fmla="*/ 1406774 h 2193858"/>
              <a:gd name="connsiteX2" fmla="*/ 1 w 1258024"/>
              <a:gd name="connsiteY2" fmla="*/ 1406773 h 2193858"/>
              <a:gd name="connsiteX3" fmla="*/ 1 w 1258024"/>
              <a:gd name="connsiteY3" fmla="*/ 1183768 h 2193858"/>
              <a:gd name="connsiteX4" fmla="*/ 1 w 1258024"/>
              <a:gd name="connsiteY4" fmla="*/ 969855 h 2193858"/>
              <a:gd name="connsiteX5" fmla="*/ 0 w 1258024"/>
              <a:gd name="connsiteY5" fmla="*/ 969855 h 2193858"/>
              <a:gd name="connsiteX6" fmla="*/ 0 w 1258024"/>
              <a:gd name="connsiteY6" fmla="*/ 725307 h 2193858"/>
              <a:gd name="connsiteX7" fmla="*/ 0 w 1258024"/>
              <a:gd name="connsiteY7" fmla="*/ 641232 h 2193858"/>
              <a:gd name="connsiteX8" fmla="*/ 0 w 1258024"/>
              <a:gd name="connsiteY8" fmla="*/ 396684 h 2193858"/>
              <a:gd name="connsiteX9" fmla="*/ 629012 w 1258024"/>
              <a:gd name="connsiteY9" fmla="*/ 0 h 2193858"/>
              <a:gd name="connsiteX10" fmla="*/ 1258024 w 1258024"/>
              <a:gd name="connsiteY10" fmla="*/ 396683 h 2193858"/>
              <a:gd name="connsiteX11" fmla="*/ 1258024 w 1258024"/>
              <a:gd name="connsiteY11" fmla="*/ 641231 h 2193858"/>
              <a:gd name="connsiteX12" fmla="*/ 1258024 w 1258024"/>
              <a:gd name="connsiteY12" fmla="*/ 725307 h 2193858"/>
              <a:gd name="connsiteX13" fmla="*/ 1258024 w 1258024"/>
              <a:gd name="connsiteY13" fmla="*/ 969855 h 2193858"/>
              <a:gd name="connsiteX14" fmla="*/ 1258024 w 1258024"/>
              <a:gd name="connsiteY14" fmla="*/ 1183768 h 2193858"/>
              <a:gd name="connsiteX15" fmla="*/ 1258024 w 1258024"/>
              <a:gd name="connsiteY15" fmla="*/ 1406773 h 2193858"/>
              <a:gd name="connsiteX16" fmla="*/ 1258024 w 1258024"/>
              <a:gd name="connsiteY16" fmla="*/ 1428316 h 2193858"/>
              <a:gd name="connsiteX17" fmla="*/ 1258024 w 1258024"/>
              <a:gd name="connsiteY17" fmla="*/ 1735397 h 2193858"/>
              <a:gd name="connsiteX18" fmla="*/ 1258024 w 1258024"/>
              <a:gd name="connsiteY18" fmla="*/ 2193858 h 2193858"/>
              <a:gd name="connsiteX19" fmla="*/ 894539 w 1258024"/>
              <a:gd name="connsiteY19" fmla="*/ 1964627 h 2193858"/>
              <a:gd name="connsiteX20" fmla="*/ 629012 w 1258024"/>
              <a:gd name="connsiteY20" fmla="*/ 1797175 h 2193858"/>
              <a:gd name="connsiteX21" fmla="*/ 363486 w 1258024"/>
              <a:gd name="connsiteY21" fmla="*/ 1964627 h 2193858"/>
              <a:gd name="connsiteX22" fmla="*/ 363487 w 1258024"/>
              <a:gd name="connsiteY22" fmla="*/ 1964627 h 2193858"/>
              <a:gd name="connsiteX23" fmla="*/ 1 w 1258024"/>
              <a:gd name="connsiteY23" fmla="*/ 2193858 h 2193858"/>
              <a:gd name="connsiteX24" fmla="*/ 1 w 1258024"/>
              <a:gd name="connsiteY24" fmla="*/ 1735397 h 219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8024" h="2193858">
                <a:moveTo>
                  <a:pt x="0" y="1735396"/>
                </a:moveTo>
                <a:lnTo>
                  <a:pt x="0" y="1406774"/>
                </a:lnTo>
                <a:lnTo>
                  <a:pt x="1" y="1406773"/>
                </a:lnTo>
                <a:lnTo>
                  <a:pt x="1" y="1183768"/>
                </a:lnTo>
                <a:lnTo>
                  <a:pt x="1" y="969855"/>
                </a:lnTo>
                <a:lnTo>
                  <a:pt x="0" y="969855"/>
                </a:lnTo>
                <a:lnTo>
                  <a:pt x="0" y="725307"/>
                </a:lnTo>
                <a:lnTo>
                  <a:pt x="0" y="641232"/>
                </a:lnTo>
                <a:lnTo>
                  <a:pt x="0" y="396684"/>
                </a:lnTo>
                <a:lnTo>
                  <a:pt x="629012" y="0"/>
                </a:lnTo>
                <a:lnTo>
                  <a:pt x="1258024" y="396683"/>
                </a:lnTo>
                <a:lnTo>
                  <a:pt x="1258024" y="641231"/>
                </a:lnTo>
                <a:lnTo>
                  <a:pt x="1258024" y="725307"/>
                </a:lnTo>
                <a:lnTo>
                  <a:pt x="1258024" y="969855"/>
                </a:lnTo>
                <a:lnTo>
                  <a:pt x="1258024" y="1183768"/>
                </a:lnTo>
                <a:lnTo>
                  <a:pt x="1258024" y="1406773"/>
                </a:lnTo>
                <a:lnTo>
                  <a:pt x="1258024" y="1428316"/>
                </a:lnTo>
                <a:lnTo>
                  <a:pt x="1258024" y="1735397"/>
                </a:lnTo>
                <a:lnTo>
                  <a:pt x="1258024" y="2193858"/>
                </a:lnTo>
                <a:lnTo>
                  <a:pt x="894539" y="1964627"/>
                </a:lnTo>
                <a:lnTo>
                  <a:pt x="629012" y="1797175"/>
                </a:lnTo>
                <a:lnTo>
                  <a:pt x="363486" y="1964627"/>
                </a:lnTo>
                <a:lnTo>
                  <a:pt x="363487" y="1964627"/>
                </a:lnTo>
                <a:lnTo>
                  <a:pt x="1" y="2193858"/>
                </a:lnTo>
                <a:lnTo>
                  <a:pt x="1" y="173539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5400000">
            <a:off x="7029232" y="3790122"/>
            <a:ext cx="1660487" cy="2093579"/>
          </a:xfrm>
          <a:custGeom>
            <a:avLst/>
            <a:gdLst>
              <a:gd name="connsiteX0" fmla="*/ 0 w 1258024"/>
              <a:gd name="connsiteY0" fmla="*/ 1735396 h 2193858"/>
              <a:gd name="connsiteX1" fmla="*/ 0 w 1258024"/>
              <a:gd name="connsiteY1" fmla="*/ 1406774 h 2193858"/>
              <a:gd name="connsiteX2" fmla="*/ 1 w 1258024"/>
              <a:gd name="connsiteY2" fmla="*/ 1406773 h 2193858"/>
              <a:gd name="connsiteX3" fmla="*/ 1 w 1258024"/>
              <a:gd name="connsiteY3" fmla="*/ 1183768 h 2193858"/>
              <a:gd name="connsiteX4" fmla="*/ 1 w 1258024"/>
              <a:gd name="connsiteY4" fmla="*/ 969855 h 2193858"/>
              <a:gd name="connsiteX5" fmla="*/ 0 w 1258024"/>
              <a:gd name="connsiteY5" fmla="*/ 969855 h 2193858"/>
              <a:gd name="connsiteX6" fmla="*/ 0 w 1258024"/>
              <a:gd name="connsiteY6" fmla="*/ 725307 h 2193858"/>
              <a:gd name="connsiteX7" fmla="*/ 0 w 1258024"/>
              <a:gd name="connsiteY7" fmla="*/ 641232 h 2193858"/>
              <a:gd name="connsiteX8" fmla="*/ 0 w 1258024"/>
              <a:gd name="connsiteY8" fmla="*/ 396684 h 2193858"/>
              <a:gd name="connsiteX9" fmla="*/ 629012 w 1258024"/>
              <a:gd name="connsiteY9" fmla="*/ 0 h 2193858"/>
              <a:gd name="connsiteX10" fmla="*/ 1258024 w 1258024"/>
              <a:gd name="connsiteY10" fmla="*/ 396683 h 2193858"/>
              <a:gd name="connsiteX11" fmla="*/ 1258024 w 1258024"/>
              <a:gd name="connsiteY11" fmla="*/ 641231 h 2193858"/>
              <a:gd name="connsiteX12" fmla="*/ 1258024 w 1258024"/>
              <a:gd name="connsiteY12" fmla="*/ 725307 h 2193858"/>
              <a:gd name="connsiteX13" fmla="*/ 1258024 w 1258024"/>
              <a:gd name="connsiteY13" fmla="*/ 969855 h 2193858"/>
              <a:gd name="connsiteX14" fmla="*/ 1258024 w 1258024"/>
              <a:gd name="connsiteY14" fmla="*/ 1183768 h 2193858"/>
              <a:gd name="connsiteX15" fmla="*/ 1258024 w 1258024"/>
              <a:gd name="connsiteY15" fmla="*/ 1406773 h 2193858"/>
              <a:gd name="connsiteX16" fmla="*/ 1258024 w 1258024"/>
              <a:gd name="connsiteY16" fmla="*/ 1428316 h 2193858"/>
              <a:gd name="connsiteX17" fmla="*/ 1258024 w 1258024"/>
              <a:gd name="connsiteY17" fmla="*/ 1735397 h 2193858"/>
              <a:gd name="connsiteX18" fmla="*/ 1258024 w 1258024"/>
              <a:gd name="connsiteY18" fmla="*/ 2193858 h 2193858"/>
              <a:gd name="connsiteX19" fmla="*/ 894539 w 1258024"/>
              <a:gd name="connsiteY19" fmla="*/ 1964627 h 2193858"/>
              <a:gd name="connsiteX20" fmla="*/ 629012 w 1258024"/>
              <a:gd name="connsiteY20" fmla="*/ 1797175 h 2193858"/>
              <a:gd name="connsiteX21" fmla="*/ 363486 w 1258024"/>
              <a:gd name="connsiteY21" fmla="*/ 1964627 h 2193858"/>
              <a:gd name="connsiteX22" fmla="*/ 363487 w 1258024"/>
              <a:gd name="connsiteY22" fmla="*/ 1964627 h 2193858"/>
              <a:gd name="connsiteX23" fmla="*/ 1 w 1258024"/>
              <a:gd name="connsiteY23" fmla="*/ 2193858 h 2193858"/>
              <a:gd name="connsiteX24" fmla="*/ 1 w 1258024"/>
              <a:gd name="connsiteY24" fmla="*/ 1735397 h 219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8024" h="2193858">
                <a:moveTo>
                  <a:pt x="0" y="1735396"/>
                </a:moveTo>
                <a:lnTo>
                  <a:pt x="0" y="1406774"/>
                </a:lnTo>
                <a:lnTo>
                  <a:pt x="1" y="1406773"/>
                </a:lnTo>
                <a:lnTo>
                  <a:pt x="1" y="1183768"/>
                </a:lnTo>
                <a:lnTo>
                  <a:pt x="1" y="969855"/>
                </a:lnTo>
                <a:lnTo>
                  <a:pt x="0" y="969855"/>
                </a:lnTo>
                <a:lnTo>
                  <a:pt x="0" y="725307"/>
                </a:lnTo>
                <a:lnTo>
                  <a:pt x="0" y="641232"/>
                </a:lnTo>
                <a:lnTo>
                  <a:pt x="0" y="396684"/>
                </a:lnTo>
                <a:lnTo>
                  <a:pt x="629012" y="0"/>
                </a:lnTo>
                <a:lnTo>
                  <a:pt x="1258024" y="396683"/>
                </a:lnTo>
                <a:lnTo>
                  <a:pt x="1258024" y="641231"/>
                </a:lnTo>
                <a:lnTo>
                  <a:pt x="1258024" y="725307"/>
                </a:lnTo>
                <a:lnTo>
                  <a:pt x="1258024" y="969855"/>
                </a:lnTo>
                <a:lnTo>
                  <a:pt x="1258024" y="1183768"/>
                </a:lnTo>
                <a:lnTo>
                  <a:pt x="1258024" y="1406773"/>
                </a:lnTo>
                <a:lnTo>
                  <a:pt x="1258024" y="1428316"/>
                </a:lnTo>
                <a:lnTo>
                  <a:pt x="1258024" y="1735397"/>
                </a:lnTo>
                <a:lnTo>
                  <a:pt x="1258024" y="2193858"/>
                </a:lnTo>
                <a:lnTo>
                  <a:pt x="894539" y="1964627"/>
                </a:lnTo>
                <a:lnTo>
                  <a:pt x="629012" y="1797175"/>
                </a:lnTo>
                <a:lnTo>
                  <a:pt x="363486" y="1964627"/>
                </a:lnTo>
                <a:lnTo>
                  <a:pt x="363487" y="1964627"/>
                </a:lnTo>
                <a:lnTo>
                  <a:pt x="1" y="2193858"/>
                </a:lnTo>
                <a:lnTo>
                  <a:pt x="1" y="17353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5400000">
            <a:off x="8803341" y="3790122"/>
            <a:ext cx="1660487" cy="2093579"/>
          </a:xfrm>
          <a:custGeom>
            <a:avLst/>
            <a:gdLst>
              <a:gd name="connsiteX0" fmla="*/ 0 w 1258024"/>
              <a:gd name="connsiteY0" fmla="*/ 1735396 h 2193858"/>
              <a:gd name="connsiteX1" fmla="*/ 0 w 1258024"/>
              <a:gd name="connsiteY1" fmla="*/ 1406774 h 2193858"/>
              <a:gd name="connsiteX2" fmla="*/ 1 w 1258024"/>
              <a:gd name="connsiteY2" fmla="*/ 1406773 h 2193858"/>
              <a:gd name="connsiteX3" fmla="*/ 1 w 1258024"/>
              <a:gd name="connsiteY3" fmla="*/ 1183768 h 2193858"/>
              <a:gd name="connsiteX4" fmla="*/ 1 w 1258024"/>
              <a:gd name="connsiteY4" fmla="*/ 969855 h 2193858"/>
              <a:gd name="connsiteX5" fmla="*/ 0 w 1258024"/>
              <a:gd name="connsiteY5" fmla="*/ 969855 h 2193858"/>
              <a:gd name="connsiteX6" fmla="*/ 0 w 1258024"/>
              <a:gd name="connsiteY6" fmla="*/ 725307 h 2193858"/>
              <a:gd name="connsiteX7" fmla="*/ 0 w 1258024"/>
              <a:gd name="connsiteY7" fmla="*/ 641232 h 2193858"/>
              <a:gd name="connsiteX8" fmla="*/ 0 w 1258024"/>
              <a:gd name="connsiteY8" fmla="*/ 396684 h 2193858"/>
              <a:gd name="connsiteX9" fmla="*/ 629012 w 1258024"/>
              <a:gd name="connsiteY9" fmla="*/ 0 h 2193858"/>
              <a:gd name="connsiteX10" fmla="*/ 1258024 w 1258024"/>
              <a:gd name="connsiteY10" fmla="*/ 396683 h 2193858"/>
              <a:gd name="connsiteX11" fmla="*/ 1258024 w 1258024"/>
              <a:gd name="connsiteY11" fmla="*/ 641231 h 2193858"/>
              <a:gd name="connsiteX12" fmla="*/ 1258024 w 1258024"/>
              <a:gd name="connsiteY12" fmla="*/ 725307 h 2193858"/>
              <a:gd name="connsiteX13" fmla="*/ 1258024 w 1258024"/>
              <a:gd name="connsiteY13" fmla="*/ 969855 h 2193858"/>
              <a:gd name="connsiteX14" fmla="*/ 1258024 w 1258024"/>
              <a:gd name="connsiteY14" fmla="*/ 1183768 h 2193858"/>
              <a:gd name="connsiteX15" fmla="*/ 1258024 w 1258024"/>
              <a:gd name="connsiteY15" fmla="*/ 1406773 h 2193858"/>
              <a:gd name="connsiteX16" fmla="*/ 1258024 w 1258024"/>
              <a:gd name="connsiteY16" fmla="*/ 1428316 h 2193858"/>
              <a:gd name="connsiteX17" fmla="*/ 1258024 w 1258024"/>
              <a:gd name="connsiteY17" fmla="*/ 1735397 h 2193858"/>
              <a:gd name="connsiteX18" fmla="*/ 1258024 w 1258024"/>
              <a:gd name="connsiteY18" fmla="*/ 2193858 h 2193858"/>
              <a:gd name="connsiteX19" fmla="*/ 894539 w 1258024"/>
              <a:gd name="connsiteY19" fmla="*/ 1964627 h 2193858"/>
              <a:gd name="connsiteX20" fmla="*/ 629012 w 1258024"/>
              <a:gd name="connsiteY20" fmla="*/ 1797175 h 2193858"/>
              <a:gd name="connsiteX21" fmla="*/ 363486 w 1258024"/>
              <a:gd name="connsiteY21" fmla="*/ 1964627 h 2193858"/>
              <a:gd name="connsiteX22" fmla="*/ 363487 w 1258024"/>
              <a:gd name="connsiteY22" fmla="*/ 1964627 h 2193858"/>
              <a:gd name="connsiteX23" fmla="*/ 1 w 1258024"/>
              <a:gd name="connsiteY23" fmla="*/ 2193858 h 2193858"/>
              <a:gd name="connsiteX24" fmla="*/ 1 w 1258024"/>
              <a:gd name="connsiteY24" fmla="*/ 1735397 h 219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8024" h="2193858">
                <a:moveTo>
                  <a:pt x="0" y="1735396"/>
                </a:moveTo>
                <a:lnTo>
                  <a:pt x="0" y="1406774"/>
                </a:lnTo>
                <a:lnTo>
                  <a:pt x="1" y="1406773"/>
                </a:lnTo>
                <a:lnTo>
                  <a:pt x="1" y="1183768"/>
                </a:lnTo>
                <a:lnTo>
                  <a:pt x="1" y="969855"/>
                </a:lnTo>
                <a:lnTo>
                  <a:pt x="0" y="969855"/>
                </a:lnTo>
                <a:lnTo>
                  <a:pt x="0" y="725307"/>
                </a:lnTo>
                <a:lnTo>
                  <a:pt x="0" y="641232"/>
                </a:lnTo>
                <a:lnTo>
                  <a:pt x="0" y="396684"/>
                </a:lnTo>
                <a:lnTo>
                  <a:pt x="629012" y="0"/>
                </a:lnTo>
                <a:lnTo>
                  <a:pt x="1258024" y="396683"/>
                </a:lnTo>
                <a:lnTo>
                  <a:pt x="1258024" y="641231"/>
                </a:lnTo>
                <a:lnTo>
                  <a:pt x="1258024" y="725307"/>
                </a:lnTo>
                <a:lnTo>
                  <a:pt x="1258024" y="969855"/>
                </a:lnTo>
                <a:lnTo>
                  <a:pt x="1258024" y="1183768"/>
                </a:lnTo>
                <a:lnTo>
                  <a:pt x="1258024" y="1406773"/>
                </a:lnTo>
                <a:lnTo>
                  <a:pt x="1258024" y="1428316"/>
                </a:lnTo>
                <a:lnTo>
                  <a:pt x="1258024" y="1735397"/>
                </a:lnTo>
                <a:lnTo>
                  <a:pt x="1258024" y="2193858"/>
                </a:lnTo>
                <a:lnTo>
                  <a:pt x="894539" y="1964627"/>
                </a:lnTo>
                <a:lnTo>
                  <a:pt x="629012" y="1797175"/>
                </a:lnTo>
                <a:lnTo>
                  <a:pt x="363486" y="1964627"/>
                </a:lnTo>
                <a:lnTo>
                  <a:pt x="363487" y="1964627"/>
                </a:lnTo>
                <a:lnTo>
                  <a:pt x="1" y="2193858"/>
                </a:lnTo>
                <a:lnTo>
                  <a:pt x="1" y="173539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Process </a:t>
            </a:r>
            <a:endParaRPr lang="en-US" sz="3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 detailed summery. Loren opium dolor sit amen example text line.</a:t>
            </a:r>
          </a:p>
        </p:txBody>
      </p:sp>
      <p:sp>
        <p:nvSpPr>
          <p:cNvPr id="18" name="Oval 17"/>
          <p:cNvSpPr/>
          <p:nvPr/>
        </p:nvSpPr>
        <p:spPr>
          <a:xfrm>
            <a:off x="2327316" y="2136077"/>
            <a:ext cx="405104" cy="405104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TextBox 18"/>
          <p:cNvSpPr txBox="1"/>
          <p:nvPr/>
        </p:nvSpPr>
        <p:spPr>
          <a:xfrm flipH="1">
            <a:off x="2325035" y="2148941"/>
            <a:ext cx="389922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2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01</a:t>
            </a:r>
            <a:endParaRPr lang="en-US" sz="1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9792" y="2136077"/>
            <a:ext cx="405104" cy="405104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TextBox 20"/>
          <p:cNvSpPr txBox="1"/>
          <p:nvPr/>
        </p:nvSpPr>
        <p:spPr>
          <a:xfrm flipH="1">
            <a:off x="4047511" y="2148941"/>
            <a:ext cx="389922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2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02</a:t>
            </a:r>
            <a:endParaRPr lang="en-US" sz="12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899857" y="2136077"/>
            <a:ext cx="405104" cy="405104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/>
          <p:cNvSpPr txBox="1"/>
          <p:nvPr/>
        </p:nvSpPr>
        <p:spPr>
          <a:xfrm flipH="1">
            <a:off x="5897576" y="2148941"/>
            <a:ext cx="389922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200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03</a:t>
            </a:r>
            <a:endParaRPr lang="en-US" sz="1200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5832130" y="3882013"/>
            <a:ext cx="389922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200" dirty="0" smtClean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04</a:t>
            </a:r>
            <a:endParaRPr lang="en-US" sz="1200" dirty="0">
              <a:solidFill>
                <a:schemeClr val="accent3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556887" y="3869149"/>
            <a:ext cx="405104" cy="405104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TextBox 26"/>
          <p:cNvSpPr txBox="1"/>
          <p:nvPr/>
        </p:nvSpPr>
        <p:spPr>
          <a:xfrm flipH="1">
            <a:off x="7554606" y="3882013"/>
            <a:ext cx="389922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200" dirty="0" smtClean="0">
                <a:solidFill>
                  <a:schemeClr val="accent4"/>
                </a:solidFill>
                <a:latin typeface="Montserrat" charset="0"/>
                <a:ea typeface="Montserrat" charset="0"/>
                <a:cs typeface="Montserrat" charset="0"/>
              </a:rPr>
              <a:t>05</a:t>
            </a:r>
            <a:endParaRPr lang="en-US" sz="1200" dirty="0">
              <a:solidFill>
                <a:schemeClr val="accent4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06952" y="3869149"/>
            <a:ext cx="405104" cy="405104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TextBox 28"/>
          <p:cNvSpPr txBox="1"/>
          <p:nvPr/>
        </p:nvSpPr>
        <p:spPr>
          <a:xfrm flipH="1">
            <a:off x="9404671" y="3882013"/>
            <a:ext cx="389922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200" dirty="0" smtClean="0">
                <a:solidFill>
                  <a:schemeClr val="accent5"/>
                </a:solidFill>
                <a:latin typeface="Montserrat" charset="0"/>
                <a:ea typeface="Montserrat" charset="0"/>
                <a:cs typeface="Montserrat" charset="0"/>
              </a:rPr>
              <a:t>06</a:t>
            </a:r>
            <a:endParaRPr lang="en-US" sz="1200" dirty="0">
              <a:solidFill>
                <a:schemeClr val="accent5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00280" y="2589622"/>
            <a:ext cx="633507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latin typeface="FontAwesome" pitchFamily="2" charset="0"/>
              </a:rPr>
              <a:t>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63900" y="4314822"/>
            <a:ext cx="665568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latin typeface="FontAwesome" pitchFamily="2" charset="0"/>
              </a:rPr>
              <a:t>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18869" y="4314822"/>
            <a:ext cx="569388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latin typeface="FontAwesome" pitchFamily="2" charset="0"/>
              </a:rPr>
              <a:t>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74171" y="2589622"/>
            <a:ext cx="569388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latin typeface="FontAwesome" pitchFamily="2" charset="0"/>
              </a:rPr>
              <a:t>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29643" y="2589622"/>
            <a:ext cx="601447" cy="63094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500" dirty="0">
                <a:solidFill>
                  <a:srgbClr val="FEFEFE"/>
                </a:solidFill>
                <a:latin typeface="FontAwesome" pitchFamily="2" charset="0"/>
              </a:rPr>
              <a:t>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332059" y="4291739"/>
            <a:ext cx="603050" cy="67710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800" dirty="0">
                <a:solidFill>
                  <a:srgbClr val="FEFEFE"/>
                </a:solidFill>
                <a:latin typeface="FontAwesome" pitchFamily="2" charset="0"/>
              </a:rPr>
              <a:t>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97343" y="3265350"/>
            <a:ext cx="1165916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12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he </a:t>
            </a:r>
            <a:r>
              <a:rPr lang="en-US" sz="120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his </a:t>
            </a:r>
            <a:r>
              <a:rPr lang="en-US" sz="12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male bring</a:t>
            </a:r>
            <a:endParaRPr lang="en-US" sz="12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47409" y="3265350"/>
            <a:ext cx="1165916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12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he </a:t>
            </a:r>
            <a:r>
              <a:rPr lang="en-US" sz="120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his </a:t>
            </a:r>
            <a:r>
              <a:rPr lang="en-US" sz="12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male bring</a:t>
            </a:r>
            <a:endParaRPr lang="en-US" sz="12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69885" y="3265350"/>
            <a:ext cx="1165916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12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he </a:t>
            </a:r>
            <a:r>
              <a:rPr lang="en-US" sz="120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his </a:t>
            </a:r>
            <a:r>
              <a:rPr lang="en-US" sz="12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male bring</a:t>
            </a:r>
            <a:endParaRPr lang="en-US" sz="12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9885" y="4987824"/>
            <a:ext cx="1165916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12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he </a:t>
            </a:r>
            <a:r>
              <a:rPr lang="en-US" sz="120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his </a:t>
            </a:r>
            <a:r>
              <a:rPr lang="en-US" sz="12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male bring</a:t>
            </a:r>
            <a:endParaRPr lang="en-US" sz="12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02992" y="4987824"/>
            <a:ext cx="1165916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12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he </a:t>
            </a:r>
            <a:r>
              <a:rPr lang="en-US" sz="120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his </a:t>
            </a:r>
            <a:r>
              <a:rPr lang="en-US" sz="12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male bring</a:t>
            </a:r>
            <a:endParaRPr lang="en-US" sz="12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31" y="4987824"/>
            <a:ext cx="1165916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1200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he </a:t>
            </a:r>
            <a:r>
              <a:rPr lang="en-US" sz="120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his </a:t>
            </a:r>
            <a:r>
              <a:rPr lang="en-US" sz="12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male bring</a:t>
            </a:r>
            <a:endParaRPr lang="en-US" sz="12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7323752" y="2278508"/>
            <a:ext cx="1186982" cy="1343938"/>
            <a:chOff x="2197689" y="5658698"/>
            <a:chExt cx="654706" cy="741278"/>
          </a:xfrm>
        </p:grpSpPr>
        <p:sp>
          <p:nvSpPr>
            <p:cNvPr id="115" name="Shape 15"/>
            <p:cNvSpPr/>
            <p:nvPr/>
          </p:nvSpPr>
          <p:spPr>
            <a:xfrm>
              <a:off x="2235340" y="5917554"/>
              <a:ext cx="41739" cy="21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16" name="Shape 29"/>
            <p:cNvSpPr/>
            <p:nvPr/>
          </p:nvSpPr>
          <p:spPr>
            <a:xfrm>
              <a:off x="2197689" y="5658698"/>
              <a:ext cx="654706" cy="74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329" extrusionOk="0">
                  <a:moveTo>
                    <a:pt x="1121" y="3116"/>
                  </a:moveTo>
                  <a:lnTo>
                    <a:pt x="15042" y="39"/>
                  </a:lnTo>
                  <a:cubicBezTo>
                    <a:pt x="15831" y="-135"/>
                    <a:pt x="16638" y="294"/>
                    <a:pt x="16835" y="992"/>
                  </a:cubicBezTo>
                  <a:lnTo>
                    <a:pt x="21250" y="16628"/>
                  </a:lnTo>
                  <a:cubicBezTo>
                    <a:pt x="21447" y="17326"/>
                    <a:pt x="20963" y="18040"/>
                    <a:pt x="20173" y="18214"/>
                  </a:cubicBezTo>
                  <a:lnTo>
                    <a:pt x="6253" y="21290"/>
                  </a:lnTo>
                  <a:cubicBezTo>
                    <a:pt x="5463" y="21465"/>
                    <a:pt x="4656" y="21036"/>
                    <a:pt x="4459" y="20338"/>
                  </a:cubicBezTo>
                  <a:lnTo>
                    <a:pt x="44" y="4702"/>
                  </a:lnTo>
                  <a:cubicBezTo>
                    <a:pt x="-153" y="4004"/>
                    <a:pt x="331" y="3290"/>
                    <a:pt x="1121" y="311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17" name="Shape 31"/>
            <p:cNvSpPr/>
            <p:nvPr/>
          </p:nvSpPr>
          <p:spPr>
            <a:xfrm>
              <a:off x="2677749" y="6049335"/>
              <a:ext cx="114998" cy="116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8" h="20818" extrusionOk="0">
                  <a:moveTo>
                    <a:pt x="2900" y="2688"/>
                  </a:moveTo>
                  <a:lnTo>
                    <a:pt x="13346" y="112"/>
                  </a:lnTo>
                  <a:cubicBezTo>
                    <a:pt x="15391" y="-391"/>
                    <a:pt x="17479" y="846"/>
                    <a:pt x="17989" y="2864"/>
                  </a:cubicBezTo>
                  <a:lnTo>
                    <a:pt x="20694" y="13548"/>
                  </a:lnTo>
                  <a:cubicBezTo>
                    <a:pt x="21204" y="15564"/>
                    <a:pt x="19951" y="17627"/>
                    <a:pt x="17908" y="18130"/>
                  </a:cubicBezTo>
                  <a:lnTo>
                    <a:pt x="7462" y="20706"/>
                  </a:lnTo>
                  <a:cubicBezTo>
                    <a:pt x="5417" y="21209"/>
                    <a:pt x="3329" y="19972"/>
                    <a:pt x="2819" y="17954"/>
                  </a:cubicBezTo>
                  <a:lnTo>
                    <a:pt x="114" y="7270"/>
                  </a:lnTo>
                  <a:cubicBezTo>
                    <a:pt x="-396" y="5254"/>
                    <a:pt x="857" y="3191"/>
                    <a:pt x="2900" y="268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2232985" y="5696350"/>
              <a:ext cx="531535" cy="671941"/>
            </a:xfrm>
            <a:custGeom>
              <a:avLst/>
              <a:gdLst>
                <a:gd name="connsiteX0" fmla="*/ 191432 w 531535"/>
                <a:gd name="connsiteY0" fmla="*/ 555990 h 671941"/>
                <a:gd name="connsiteX1" fmla="*/ 217089 w 531535"/>
                <a:gd name="connsiteY1" fmla="*/ 571402 h 671941"/>
                <a:gd name="connsiteX2" fmla="*/ 232030 w 531535"/>
                <a:gd name="connsiteY2" fmla="*/ 631235 h 671941"/>
                <a:gd name="connsiteX3" fmla="*/ 216631 w 531535"/>
                <a:gd name="connsiteY3" fmla="*/ 656895 h 671941"/>
                <a:gd name="connsiteX4" fmla="*/ 158898 w 531535"/>
                <a:gd name="connsiteY4" fmla="*/ 671309 h 671941"/>
                <a:gd name="connsiteX5" fmla="*/ 133251 w 531535"/>
                <a:gd name="connsiteY5" fmla="*/ 655909 h 671941"/>
                <a:gd name="connsiteX6" fmla="*/ 118300 w 531535"/>
                <a:gd name="connsiteY6" fmla="*/ 596077 h 671941"/>
                <a:gd name="connsiteX7" fmla="*/ 133699 w 531535"/>
                <a:gd name="connsiteY7" fmla="*/ 570417 h 671941"/>
                <a:gd name="connsiteX8" fmla="*/ 309085 w 531535"/>
                <a:gd name="connsiteY8" fmla="*/ 527758 h 671941"/>
                <a:gd name="connsiteX9" fmla="*/ 334746 w 531535"/>
                <a:gd name="connsiteY9" fmla="*/ 543158 h 671941"/>
                <a:gd name="connsiteX10" fmla="*/ 349696 w 531535"/>
                <a:gd name="connsiteY10" fmla="*/ 602990 h 671941"/>
                <a:gd name="connsiteX11" fmla="*/ 334298 w 531535"/>
                <a:gd name="connsiteY11" fmla="*/ 628650 h 671941"/>
                <a:gd name="connsiteX12" fmla="*/ 276555 w 531535"/>
                <a:gd name="connsiteY12" fmla="*/ 643076 h 671941"/>
                <a:gd name="connsiteX13" fmla="*/ 250900 w 531535"/>
                <a:gd name="connsiteY13" fmla="*/ 627664 h 671941"/>
                <a:gd name="connsiteX14" fmla="*/ 235956 w 531535"/>
                <a:gd name="connsiteY14" fmla="*/ 567833 h 671941"/>
                <a:gd name="connsiteX15" fmla="*/ 251353 w 531535"/>
                <a:gd name="connsiteY15" fmla="*/ 542173 h 671941"/>
                <a:gd name="connsiteX16" fmla="*/ 429100 w 531535"/>
                <a:gd name="connsiteY16" fmla="*/ 497165 h 671941"/>
                <a:gd name="connsiteX17" fmla="*/ 454760 w 531535"/>
                <a:gd name="connsiteY17" fmla="*/ 512566 h 671941"/>
                <a:gd name="connsiteX18" fmla="*/ 469710 w 531535"/>
                <a:gd name="connsiteY18" fmla="*/ 572398 h 671941"/>
                <a:gd name="connsiteX19" fmla="*/ 454313 w 531535"/>
                <a:gd name="connsiteY19" fmla="*/ 598064 h 671941"/>
                <a:gd name="connsiteX20" fmla="*/ 396581 w 531535"/>
                <a:gd name="connsiteY20" fmla="*/ 612484 h 671941"/>
                <a:gd name="connsiteX21" fmla="*/ 370921 w 531535"/>
                <a:gd name="connsiteY21" fmla="*/ 597084 h 671941"/>
                <a:gd name="connsiteX22" fmla="*/ 355971 w 531535"/>
                <a:gd name="connsiteY22" fmla="*/ 537240 h 671941"/>
                <a:gd name="connsiteX23" fmla="*/ 371368 w 531535"/>
                <a:gd name="connsiteY23" fmla="*/ 511591 h 671941"/>
                <a:gd name="connsiteX24" fmla="*/ 163192 w 531535"/>
                <a:gd name="connsiteY24" fmla="*/ 443041 h 671941"/>
                <a:gd name="connsiteX25" fmla="*/ 188856 w 531535"/>
                <a:gd name="connsiteY25" fmla="*/ 458441 h 671941"/>
                <a:gd name="connsiteX26" fmla="*/ 203796 w 531535"/>
                <a:gd name="connsiteY26" fmla="*/ 518273 h 671941"/>
                <a:gd name="connsiteX27" fmla="*/ 188397 w 531535"/>
                <a:gd name="connsiteY27" fmla="*/ 543933 h 671941"/>
                <a:gd name="connsiteX28" fmla="*/ 130664 w 531535"/>
                <a:gd name="connsiteY28" fmla="*/ 558359 h 671941"/>
                <a:gd name="connsiteX29" fmla="*/ 105006 w 531535"/>
                <a:gd name="connsiteY29" fmla="*/ 542947 h 671941"/>
                <a:gd name="connsiteX30" fmla="*/ 90055 w 531535"/>
                <a:gd name="connsiteY30" fmla="*/ 483115 h 671941"/>
                <a:gd name="connsiteX31" fmla="*/ 105454 w 531535"/>
                <a:gd name="connsiteY31" fmla="*/ 457455 h 671941"/>
                <a:gd name="connsiteX32" fmla="*/ 280860 w 531535"/>
                <a:gd name="connsiteY32" fmla="*/ 412449 h 671941"/>
                <a:gd name="connsiteX33" fmla="*/ 306518 w 531535"/>
                <a:gd name="connsiteY33" fmla="*/ 427849 h 671941"/>
                <a:gd name="connsiteX34" fmla="*/ 321469 w 531535"/>
                <a:gd name="connsiteY34" fmla="*/ 487692 h 671941"/>
                <a:gd name="connsiteX35" fmla="*/ 306059 w 531535"/>
                <a:gd name="connsiteY35" fmla="*/ 513347 h 671941"/>
                <a:gd name="connsiteX36" fmla="*/ 248326 w 531535"/>
                <a:gd name="connsiteY36" fmla="*/ 527767 h 671941"/>
                <a:gd name="connsiteX37" fmla="*/ 222668 w 531535"/>
                <a:gd name="connsiteY37" fmla="*/ 512367 h 671941"/>
                <a:gd name="connsiteX38" fmla="*/ 207717 w 531535"/>
                <a:gd name="connsiteY38" fmla="*/ 452523 h 671941"/>
                <a:gd name="connsiteX39" fmla="*/ 223127 w 531535"/>
                <a:gd name="connsiteY39" fmla="*/ 426875 h 671941"/>
                <a:gd name="connsiteX40" fmla="*/ 398514 w 531535"/>
                <a:gd name="connsiteY40" fmla="*/ 381851 h 671941"/>
                <a:gd name="connsiteX41" fmla="*/ 424170 w 531535"/>
                <a:gd name="connsiteY41" fmla="*/ 397250 h 671941"/>
                <a:gd name="connsiteX42" fmla="*/ 439121 w 531535"/>
                <a:gd name="connsiteY42" fmla="*/ 457094 h 671941"/>
                <a:gd name="connsiteX43" fmla="*/ 423712 w 531535"/>
                <a:gd name="connsiteY43" fmla="*/ 482752 h 671941"/>
                <a:gd name="connsiteX44" fmla="*/ 365981 w 531535"/>
                <a:gd name="connsiteY44" fmla="*/ 497172 h 671941"/>
                <a:gd name="connsiteX45" fmla="*/ 340324 w 531535"/>
                <a:gd name="connsiteY45" fmla="*/ 481772 h 671941"/>
                <a:gd name="connsiteX46" fmla="*/ 325384 w 531535"/>
                <a:gd name="connsiteY46" fmla="*/ 421939 h 671941"/>
                <a:gd name="connsiteX47" fmla="*/ 340783 w 531535"/>
                <a:gd name="connsiteY47" fmla="*/ 396276 h 671941"/>
                <a:gd name="connsiteX48" fmla="*/ 398514 w 531535"/>
                <a:gd name="connsiteY48" fmla="*/ 381851 h 671941"/>
                <a:gd name="connsiteX49" fmla="*/ 132600 w 531535"/>
                <a:gd name="connsiteY49" fmla="*/ 327726 h 671941"/>
                <a:gd name="connsiteX50" fmla="*/ 158258 w 531535"/>
                <a:gd name="connsiteY50" fmla="*/ 343125 h 671941"/>
                <a:gd name="connsiteX51" fmla="*/ 173209 w 531535"/>
                <a:gd name="connsiteY51" fmla="*/ 402970 h 671941"/>
                <a:gd name="connsiteX52" fmla="*/ 157799 w 531535"/>
                <a:gd name="connsiteY52" fmla="*/ 428628 h 671941"/>
                <a:gd name="connsiteX53" fmla="*/ 100067 w 531535"/>
                <a:gd name="connsiteY53" fmla="*/ 443053 h 671941"/>
                <a:gd name="connsiteX54" fmla="*/ 74409 w 531535"/>
                <a:gd name="connsiteY54" fmla="*/ 427648 h 671941"/>
                <a:gd name="connsiteX55" fmla="*/ 59469 w 531535"/>
                <a:gd name="connsiteY55" fmla="*/ 367814 h 671941"/>
                <a:gd name="connsiteX56" fmla="*/ 74868 w 531535"/>
                <a:gd name="connsiteY56" fmla="*/ 342151 h 671941"/>
                <a:gd name="connsiteX57" fmla="*/ 252606 w 531535"/>
                <a:gd name="connsiteY57" fmla="*/ 297134 h 671941"/>
                <a:gd name="connsiteX58" fmla="*/ 278266 w 531535"/>
                <a:gd name="connsiteY58" fmla="*/ 312535 h 671941"/>
                <a:gd name="connsiteX59" fmla="*/ 293216 w 531535"/>
                <a:gd name="connsiteY59" fmla="*/ 372378 h 671941"/>
                <a:gd name="connsiteX60" fmla="*/ 277819 w 531535"/>
                <a:gd name="connsiteY60" fmla="*/ 398038 h 671941"/>
                <a:gd name="connsiteX61" fmla="*/ 220077 w 531535"/>
                <a:gd name="connsiteY61" fmla="*/ 412465 h 671941"/>
                <a:gd name="connsiteX62" fmla="*/ 194427 w 531535"/>
                <a:gd name="connsiteY62" fmla="*/ 397053 h 671941"/>
                <a:gd name="connsiteX63" fmla="*/ 179478 w 531535"/>
                <a:gd name="connsiteY63" fmla="*/ 337220 h 671941"/>
                <a:gd name="connsiteX64" fmla="*/ 194875 w 531535"/>
                <a:gd name="connsiteY64" fmla="*/ 311560 h 671941"/>
                <a:gd name="connsiteX65" fmla="*/ 370280 w 531535"/>
                <a:gd name="connsiteY65" fmla="*/ 266542 h 671941"/>
                <a:gd name="connsiteX66" fmla="*/ 395937 w 531535"/>
                <a:gd name="connsiteY66" fmla="*/ 281942 h 671941"/>
                <a:gd name="connsiteX67" fmla="*/ 410877 w 531535"/>
                <a:gd name="connsiteY67" fmla="*/ 341786 h 671941"/>
                <a:gd name="connsiteX68" fmla="*/ 395478 w 531535"/>
                <a:gd name="connsiteY68" fmla="*/ 367446 h 671941"/>
                <a:gd name="connsiteX69" fmla="*/ 337742 w 531535"/>
                <a:gd name="connsiteY69" fmla="*/ 381872 h 671941"/>
                <a:gd name="connsiteX70" fmla="*/ 312091 w 531535"/>
                <a:gd name="connsiteY70" fmla="*/ 366471 h 671941"/>
                <a:gd name="connsiteX71" fmla="*/ 297140 w 531535"/>
                <a:gd name="connsiteY71" fmla="*/ 306628 h 671941"/>
                <a:gd name="connsiteX72" fmla="*/ 312538 w 531535"/>
                <a:gd name="connsiteY72" fmla="*/ 280968 h 671941"/>
                <a:gd name="connsiteX73" fmla="*/ 490298 w 531535"/>
                <a:gd name="connsiteY73" fmla="*/ 238303 h 671941"/>
                <a:gd name="connsiteX74" fmla="*/ 515956 w 531535"/>
                <a:gd name="connsiteY74" fmla="*/ 253708 h 671941"/>
                <a:gd name="connsiteX75" fmla="*/ 530908 w 531535"/>
                <a:gd name="connsiteY75" fmla="*/ 313542 h 671941"/>
                <a:gd name="connsiteX76" fmla="*/ 515497 w 531535"/>
                <a:gd name="connsiteY76" fmla="*/ 339206 h 671941"/>
                <a:gd name="connsiteX77" fmla="*/ 457770 w 531535"/>
                <a:gd name="connsiteY77" fmla="*/ 353631 h 671941"/>
                <a:gd name="connsiteX78" fmla="*/ 432107 w 531535"/>
                <a:gd name="connsiteY78" fmla="*/ 338226 h 671941"/>
                <a:gd name="connsiteX79" fmla="*/ 417155 w 531535"/>
                <a:gd name="connsiteY79" fmla="*/ 278386 h 671941"/>
                <a:gd name="connsiteX80" fmla="*/ 432565 w 531535"/>
                <a:gd name="connsiteY80" fmla="*/ 252728 h 671941"/>
                <a:gd name="connsiteX81" fmla="*/ 104367 w 531535"/>
                <a:gd name="connsiteY81" fmla="*/ 212418 h 671941"/>
                <a:gd name="connsiteX82" fmla="*/ 130025 w 531535"/>
                <a:gd name="connsiteY82" fmla="*/ 227819 h 671941"/>
                <a:gd name="connsiteX83" fmla="*/ 144965 w 531535"/>
                <a:gd name="connsiteY83" fmla="*/ 287662 h 671941"/>
                <a:gd name="connsiteX84" fmla="*/ 129566 w 531535"/>
                <a:gd name="connsiteY84" fmla="*/ 313322 h 671941"/>
                <a:gd name="connsiteX85" fmla="*/ 71833 w 531535"/>
                <a:gd name="connsiteY85" fmla="*/ 327749 h 671941"/>
                <a:gd name="connsiteX86" fmla="*/ 46175 w 531535"/>
                <a:gd name="connsiteY86" fmla="*/ 312348 h 671941"/>
                <a:gd name="connsiteX87" fmla="*/ 31224 w 531535"/>
                <a:gd name="connsiteY87" fmla="*/ 252504 h 671941"/>
                <a:gd name="connsiteX88" fmla="*/ 46623 w 531535"/>
                <a:gd name="connsiteY88" fmla="*/ 226844 h 671941"/>
                <a:gd name="connsiteX89" fmla="*/ 222023 w 531535"/>
                <a:gd name="connsiteY89" fmla="*/ 181826 h 671941"/>
                <a:gd name="connsiteX90" fmla="*/ 247681 w 531535"/>
                <a:gd name="connsiteY90" fmla="*/ 197226 h 671941"/>
                <a:gd name="connsiteX91" fmla="*/ 262632 w 531535"/>
                <a:gd name="connsiteY91" fmla="*/ 257069 h 671941"/>
                <a:gd name="connsiteX92" fmla="*/ 247222 w 531535"/>
                <a:gd name="connsiteY92" fmla="*/ 282729 h 671941"/>
                <a:gd name="connsiteX93" fmla="*/ 189490 w 531535"/>
                <a:gd name="connsiteY93" fmla="*/ 297155 h 671941"/>
                <a:gd name="connsiteX94" fmla="*/ 163832 w 531535"/>
                <a:gd name="connsiteY94" fmla="*/ 281754 h 671941"/>
                <a:gd name="connsiteX95" fmla="*/ 148892 w 531535"/>
                <a:gd name="connsiteY95" fmla="*/ 221912 h 671941"/>
                <a:gd name="connsiteX96" fmla="*/ 164280 w 531535"/>
                <a:gd name="connsiteY96" fmla="*/ 196252 h 671941"/>
                <a:gd name="connsiteX97" fmla="*/ 342030 w 531535"/>
                <a:gd name="connsiteY97" fmla="*/ 153587 h 671941"/>
                <a:gd name="connsiteX98" fmla="*/ 367691 w 531535"/>
                <a:gd name="connsiteY98" fmla="*/ 168986 h 671941"/>
                <a:gd name="connsiteX99" fmla="*/ 382641 w 531535"/>
                <a:gd name="connsiteY99" fmla="*/ 228820 h 671941"/>
                <a:gd name="connsiteX100" fmla="*/ 367244 w 531535"/>
                <a:gd name="connsiteY100" fmla="*/ 254484 h 671941"/>
                <a:gd name="connsiteX101" fmla="*/ 309500 w 531535"/>
                <a:gd name="connsiteY101" fmla="*/ 268909 h 671941"/>
                <a:gd name="connsiteX102" fmla="*/ 283840 w 531535"/>
                <a:gd name="connsiteY102" fmla="*/ 253504 h 671941"/>
                <a:gd name="connsiteX103" fmla="*/ 268901 w 531535"/>
                <a:gd name="connsiteY103" fmla="*/ 193664 h 671941"/>
                <a:gd name="connsiteX104" fmla="*/ 284298 w 531535"/>
                <a:gd name="connsiteY104" fmla="*/ 168001 h 671941"/>
                <a:gd name="connsiteX105" fmla="*/ 459703 w 531535"/>
                <a:gd name="connsiteY105" fmla="*/ 122995 h 671941"/>
                <a:gd name="connsiteX106" fmla="*/ 485352 w 531535"/>
                <a:gd name="connsiteY106" fmla="*/ 138401 h 671941"/>
                <a:gd name="connsiteX107" fmla="*/ 500302 w 531535"/>
                <a:gd name="connsiteY107" fmla="*/ 198245 h 671941"/>
                <a:gd name="connsiteX108" fmla="*/ 484905 w 531535"/>
                <a:gd name="connsiteY108" fmla="*/ 223905 h 671941"/>
                <a:gd name="connsiteX109" fmla="*/ 427173 w 531535"/>
                <a:gd name="connsiteY109" fmla="*/ 238320 h 671941"/>
                <a:gd name="connsiteX110" fmla="*/ 401513 w 531535"/>
                <a:gd name="connsiteY110" fmla="*/ 222919 h 671941"/>
                <a:gd name="connsiteX111" fmla="*/ 386563 w 531535"/>
                <a:gd name="connsiteY111" fmla="*/ 163081 h 671941"/>
                <a:gd name="connsiteX112" fmla="*/ 401960 w 531535"/>
                <a:gd name="connsiteY112" fmla="*/ 137415 h 671941"/>
                <a:gd name="connsiteX113" fmla="*/ 427557 w 531535"/>
                <a:gd name="connsiteY113" fmla="*/ 677 h 671941"/>
                <a:gd name="connsiteX114" fmla="*/ 455346 w 531535"/>
                <a:gd name="connsiteY114" fmla="*/ 17360 h 671941"/>
                <a:gd name="connsiteX115" fmla="*/ 470960 w 531535"/>
                <a:gd name="connsiteY115" fmla="*/ 79861 h 671941"/>
                <a:gd name="connsiteX116" fmla="*/ 454287 w 531535"/>
                <a:gd name="connsiteY116" fmla="*/ 107629 h 671941"/>
                <a:gd name="connsiteX117" fmla="*/ 44068 w 531535"/>
                <a:gd name="connsiteY117" fmla="*/ 210101 h 671941"/>
                <a:gd name="connsiteX118" fmla="*/ 16278 w 531535"/>
                <a:gd name="connsiteY118" fmla="*/ 193428 h 671941"/>
                <a:gd name="connsiteX119" fmla="*/ 686 w 531535"/>
                <a:gd name="connsiteY119" fmla="*/ 130927 h 671941"/>
                <a:gd name="connsiteX120" fmla="*/ 17359 w 531535"/>
                <a:gd name="connsiteY120" fmla="*/ 103159 h 67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1535" h="671941">
                  <a:moveTo>
                    <a:pt x="191432" y="555990"/>
                  </a:moveTo>
                  <a:cubicBezTo>
                    <a:pt x="202718" y="553174"/>
                    <a:pt x="214271" y="560101"/>
                    <a:pt x="217089" y="571402"/>
                  </a:cubicBezTo>
                  <a:cubicBezTo>
                    <a:pt x="217089" y="571402"/>
                    <a:pt x="232030" y="631235"/>
                    <a:pt x="232030" y="631235"/>
                  </a:cubicBezTo>
                  <a:cubicBezTo>
                    <a:pt x="234860" y="642524"/>
                    <a:pt x="227934" y="654078"/>
                    <a:pt x="216631" y="656895"/>
                  </a:cubicBezTo>
                  <a:lnTo>
                    <a:pt x="158898" y="671309"/>
                  </a:lnTo>
                  <a:cubicBezTo>
                    <a:pt x="147605" y="674138"/>
                    <a:pt x="136064" y="667199"/>
                    <a:pt x="133251" y="655909"/>
                  </a:cubicBezTo>
                  <a:lnTo>
                    <a:pt x="118300" y="596077"/>
                  </a:lnTo>
                  <a:cubicBezTo>
                    <a:pt x="115470" y="584787"/>
                    <a:pt x="122406" y="573233"/>
                    <a:pt x="133699" y="570417"/>
                  </a:cubicBezTo>
                  <a:close/>
                  <a:moveTo>
                    <a:pt x="309085" y="527758"/>
                  </a:moveTo>
                  <a:cubicBezTo>
                    <a:pt x="320377" y="524930"/>
                    <a:pt x="331927" y="531869"/>
                    <a:pt x="334746" y="543158"/>
                  </a:cubicBezTo>
                  <a:cubicBezTo>
                    <a:pt x="334746" y="543158"/>
                    <a:pt x="349696" y="602990"/>
                    <a:pt x="349696" y="602990"/>
                  </a:cubicBezTo>
                  <a:cubicBezTo>
                    <a:pt x="352514" y="614280"/>
                    <a:pt x="345589" y="625833"/>
                    <a:pt x="334298" y="628650"/>
                  </a:cubicBezTo>
                  <a:lnTo>
                    <a:pt x="276555" y="643076"/>
                  </a:lnTo>
                  <a:cubicBezTo>
                    <a:pt x="265264" y="645893"/>
                    <a:pt x="253724" y="638966"/>
                    <a:pt x="250900" y="627664"/>
                  </a:cubicBezTo>
                  <a:lnTo>
                    <a:pt x="235956" y="567833"/>
                  </a:lnTo>
                  <a:cubicBezTo>
                    <a:pt x="233137" y="556543"/>
                    <a:pt x="240062" y="544990"/>
                    <a:pt x="251353" y="542173"/>
                  </a:cubicBezTo>
                  <a:close/>
                  <a:moveTo>
                    <a:pt x="429100" y="497165"/>
                  </a:moveTo>
                  <a:cubicBezTo>
                    <a:pt x="440391" y="494336"/>
                    <a:pt x="451953" y="501270"/>
                    <a:pt x="454760" y="512566"/>
                  </a:cubicBezTo>
                  <a:cubicBezTo>
                    <a:pt x="454760" y="512566"/>
                    <a:pt x="469710" y="572398"/>
                    <a:pt x="469710" y="572398"/>
                  </a:cubicBezTo>
                  <a:cubicBezTo>
                    <a:pt x="472529" y="583699"/>
                    <a:pt x="465604" y="595241"/>
                    <a:pt x="454313" y="598064"/>
                  </a:cubicBezTo>
                  <a:lnTo>
                    <a:pt x="396581" y="612484"/>
                  </a:lnTo>
                  <a:cubicBezTo>
                    <a:pt x="385279" y="615301"/>
                    <a:pt x="373739" y="608373"/>
                    <a:pt x="370921" y="597084"/>
                  </a:cubicBezTo>
                  <a:lnTo>
                    <a:pt x="355971" y="537240"/>
                  </a:lnTo>
                  <a:cubicBezTo>
                    <a:pt x="353152" y="525950"/>
                    <a:pt x="360077" y="514397"/>
                    <a:pt x="371368" y="511591"/>
                  </a:cubicBezTo>
                  <a:close/>
                  <a:moveTo>
                    <a:pt x="163192" y="443041"/>
                  </a:moveTo>
                  <a:cubicBezTo>
                    <a:pt x="174490" y="440212"/>
                    <a:pt x="186026" y="447151"/>
                    <a:pt x="188856" y="458441"/>
                  </a:cubicBezTo>
                  <a:lnTo>
                    <a:pt x="203796" y="518273"/>
                  </a:lnTo>
                  <a:cubicBezTo>
                    <a:pt x="206626" y="529563"/>
                    <a:pt x="199689" y="541116"/>
                    <a:pt x="188397" y="543933"/>
                  </a:cubicBezTo>
                  <a:lnTo>
                    <a:pt x="130664" y="558359"/>
                  </a:lnTo>
                  <a:cubicBezTo>
                    <a:pt x="119372" y="561176"/>
                    <a:pt x="107825" y="554249"/>
                    <a:pt x="105006" y="542947"/>
                  </a:cubicBezTo>
                  <a:lnTo>
                    <a:pt x="90055" y="483115"/>
                  </a:lnTo>
                  <a:cubicBezTo>
                    <a:pt x="87236" y="471825"/>
                    <a:pt x="94162" y="460272"/>
                    <a:pt x="105454" y="457455"/>
                  </a:cubicBezTo>
                  <a:close/>
                  <a:moveTo>
                    <a:pt x="280860" y="412449"/>
                  </a:moveTo>
                  <a:cubicBezTo>
                    <a:pt x="292147" y="409620"/>
                    <a:pt x="303699" y="416559"/>
                    <a:pt x="306518" y="427849"/>
                  </a:cubicBezTo>
                  <a:lnTo>
                    <a:pt x="321469" y="487692"/>
                  </a:lnTo>
                  <a:cubicBezTo>
                    <a:pt x="324288" y="498982"/>
                    <a:pt x="317351" y="510524"/>
                    <a:pt x="306059" y="513347"/>
                  </a:cubicBezTo>
                  <a:lnTo>
                    <a:pt x="248326" y="527767"/>
                  </a:lnTo>
                  <a:cubicBezTo>
                    <a:pt x="237034" y="530584"/>
                    <a:pt x="225487" y="523657"/>
                    <a:pt x="222668" y="512367"/>
                  </a:cubicBezTo>
                  <a:cubicBezTo>
                    <a:pt x="222668" y="512367"/>
                    <a:pt x="207717" y="452523"/>
                    <a:pt x="207717" y="452523"/>
                  </a:cubicBezTo>
                  <a:cubicBezTo>
                    <a:pt x="204898" y="441233"/>
                    <a:pt x="211835" y="429691"/>
                    <a:pt x="223127" y="426875"/>
                  </a:cubicBezTo>
                  <a:close/>
                  <a:moveTo>
                    <a:pt x="398514" y="381851"/>
                  </a:moveTo>
                  <a:cubicBezTo>
                    <a:pt x="409805" y="379034"/>
                    <a:pt x="421351" y="385961"/>
                    <a:pt x="424170" y="397250"/>
                  </a:cubicBezTo>
                  <a:lnTo>
                    <a:pt x="439121" y="457094"/>
                  </a:lnTo>
                  <a:cubicBezTo>
                    <a:pt x="441940" y="468389"/>
                    <a:pt x="435003" y="479924"/>
                    <a:pt x="423712" y="482752"/>
                  </a:cubicBezTo>
                  <a:lnTo>
                    <a:pt x="365981" y="497172"/>
                  </a:lnTo>
                  <a:cubicBezTo>
                    <a:pt x="354695" y="499989"/>
                    <a:pt x="343143" y="493061"/>
                    <a:pt x="340324" y="481772"/>
                  </a:cubicBezTo>
                  <a:lnTo>
                    <a:pt x="325384" y="421939"/>
                  </a:lnTo>
                  <a:cubicBezTo>
                    <a:pt x="322555" y="410645"/>
                    <a:pt x="329491" y="399098"/>
                    <a:pt x="340783" y="396276"/>
                  </a:cubicBezTo>
                  <a:cubicBezTo>
                    <a:pt x="340783" y="396276"/>
                    <a:pt x="398514" y="381851"/>
                    <a:pt x="398514" y="381851"/>
                  </a:cubicBezTo>
                  <a:close/>
                  <a:moveTo>
                    <a:pt x="132600" y="327726"/>
                  </a:moveTo>
                  <a:cubicBezTo>
                    <a:pt x="143893" y="324909"/>
                    <a:pt x="155439" y="331836"/>
                    <a:pt x="158258" y="343125"/>
                  </a:cubicBezTo>
                  <a:lnTo>
                    <a:pt x="173209" y="402970"/>
                  </a:lnTo>
                  <a:cubicBezTo>
                    <a:pt x="176028" y="414259"/>
                    <a:pt x="169092" y="425800"/>
                    <a:pt x="157799" y="428628"/>
                  </a:cubicBezTo>
                  <a:lnTo>
                    <a:pt x="100067" y="443053"/>
                  </a:lnTo>
                  <a:cubicBezTo>
                    <a:pt x="88780" y="445864"/>
                    <a:pt x="77233" y="438937"/>
                    <a:pt x="74409" y="427648"/>
                  </a:cubicBezTo>
                  <a:lnTo>
                    <a:pt x="59469" y="367814"/>
                  </a:lnTo>
                  <a:cubicBezTo>
                    <a:pt x="56639" y="356509"/>
                    <a:pt x="63575" y="344973"/>
                    <a:pt x="74868" y="342151"/>
                  </a:cubicBezTo>
                  <a:close/>
                  <a:moveTo>
                    <a:pt x="252606" y="297134"/>
                  </a:moveTo>
                  <a:cubicBezTo>
                    <a:pt x="263897" y="294317"/>
                    <a:pt x="275448" y="301245"/>
                    <a:pt x="278266" y="312535"/>
                  </a:cubicBezTo>
                  <a:lnTo>
                    <a:pt x="293216" y="372378"/>
                  </a:lnTo>
                  <a:cubicBezTo>
                    <a:pt x="296034" y="383668"/>
                    <a:pt x="289110" y="395222"/>
                    <a:pt x="277819" y="398038"/>
                  </a:cubicBezTo>
                  <a:cubicBezTo>
                    <a:pt x="277819" y="398038"/>
                    <a:pt x="220077" y="412465"/>
                    <a:pt x="220077" y="412465"/>
                  </a:cubicBezTo>
                  <a:cubicBezTo>
                    <a:pt x="208786" y="415281"/>
                    <a:pt x="197246" y="408354"/>
                    <a:pt x="194427" y="397053"/>
                  </a:cubicBezTo>
                  <a:lnTo>
                    <a:pt x="179478" y="337220"/>
                  </a:lnTo>
                  <a:cubicBezTo>
                    <a:pt x="176659" y="325930"/>
                    <a:pt x="183584" y="314377"/>
                    <a:pt x="194875" y="311560"/>
                  </a:cubicBezTo>
                  <a:close/>
                  <a:moveTo>
                    <a:pt x="370280" y="266542"/>
                  </a:moveTo>
                  <a:cubicBezTo>
                    <a:pt x="381572" y="263725"/>
                    <a:pt x="393118" y="270658"/>
                    <a:pt x="395937" y="281942"/>
                  </a:cubicBezTo>
                  <a:cubicBezTo>
                    <a:pt x="395937" y="281942"/>
                    <a:pt x="410877" y="341786"/>
                    <a:pt x="410877" y="341786"/>
                  </a:cubicBezTo>
                  <a:cubicBezTo>
                    <a:pt x="413706" y="353076"/>
                    <a:pt x="406770" y="364629"/>
                    <a:pt x="395478" y="367446"/>
                  </a:cubicBezTo>
                  <a:lnTo>
                    <a:pt x="337742" y="381872"/>
                  </a:lnTo>
                  <a:cubicBezTo>
                    <a:pt x="326450" y="384688"/>
                    <a:pt x="314910" y="377761"/>
                    <a:pt x="312091" y="366471"/>
                  </a:cubicBezTo>
                  <a:lnTo>
                    <a:pt x="297140" y="306628"/>
                  </a:lnTo>
                  <a:cubicBezTo>
                    <a:pt x="294321" y="295338"/>
                    <a:pt x="301247" y="283785"/>
                    <a:pt x="312538" y="280968"/>
                  </a:cubicBezTo>
                  <a:close/>
                  <a:moveTo>
                    <a:pt x="490298" y="238303"/>
                  </a:moveTo>
                  <a:cubicBezTo>
                    <a:pt x="501591" y="235492"/>
                    <a:pt x="513137" y="242408"/>
                    <a:pt x="515956" y="253708"/>
                  </a:cubicBezTo>
                  <a:lnTo>
                    <a:pt x="530908" y="313542"/>
                  </a:lnTo>
                  <a:cubicBezTo>
                    <a:pt x="533726" y="324836"/>
                    <a:pt x="526790" y="336383"/>
                    <a:pt x="515497" y="339206"/>
                  </a:cubicBezTo>
                  <a:lnTo>
                    <a:pt x="457770" y="353631"/>
                  </a:lnTo>
                  <a:cubicBezTo>
                    <a:pt x="446478" y="356447"/>
                    <a:pt x="434926" y="349520"/>
                    <a:pt x="432107" y="338226"/>
                  </a:cubicBezTo>
                  <a:lnTo>
                    <a:pt x="417155" y="278386"/>
                  </a:lnTo>
                  <a:cubicBezTo>
                    <a:pt x="414336" y="267097"/>
                    <a:pt x="421273" y="255556"/>
                    <a:pt x="432565" y="252728"/>
                  </a:cubicBezTo>
                  <a:close/>
                  <a:moveTo>
                    <a:pt x="104367" y="212418"/>
                  </a:moveTo>
                  <a:cubicBezTo>
                    <a:pt x="115659" y="209601"/>
                    <a:pt x="127206" y="216529"/>
                    <a:pt x="130025" y="227819"/>
                  </a:cubicBezTo>
                  <a:lnTo>
                    <a:pt x="144965" y="287662"/>
                  </a:lnTo>
                  <a:cubicBezTo>
                    <a:pt x="147795" y="298952"/>
                    <a:pt x="140858" y="310506"/>
                    <a:pt x="129566" y="313322"/>
                  </a:cubicBezTo>
                  <a:lnTo>
                    <a:pt x="71833" y="327749"/>
                  </a:lnTo>
                  <a:cubicBezTo>
                    <a:pt x="60541" y="330565"/>
                    <a:pt x="48994" y="323638"/>
                    <a:pt x="46175" y="312348"/>
                  </a:cubicBezTo>
                  <a:lnTo>
                    <a:pt x="31224" y="252504"/>
                  </a:lnTo>
                  <a:cubicBezTo>
                    <a:pt x="28405" y="241214"/>
                    <a:pt x="35342" y="229661"/>
                    <a:pt x="46623" y="226844"/>
                  </a:cubicBezTo>
                  <a:close/>
                  <a:moveTo>
                    <a:pt x="222023" y="181826"/>
                  </a:moveTo>
                  <a:cubicBezTo>
                    <a:pt x="233310" y="179009"/>
                    <a:pt x="244857" y="185942"/>
                    <a:pt x="247681" y="197226"/>
                  </a:cubicBezTo>
                  <a:lnTo>
                    <a:pt x="262632" y="257069"/>
                  </a:lnTo>
                  <a:cubicBezTo>
                    <a:pt x="265451" y="268359"/>
                    <a:pt x="258514" y="279912"/>
                    <a:pt x="247222" y="282729"/>
                  </a:cubicBezTo>
                  <a:lnTo>
                    <a:pt x="189490" y="297155"/>
                  </a:lnTo>
                  <a:cubicBezTo>
                    <a:pt x="178197" y="299971"/>
                    <a:pt x="166651" y="293044"/>
                    <a:pt x="163832" y="281754"/>
                  </a:cubicBezTo>
                  <a:cubicBezTo>
                    <a:pt x="163832" y="281754"/>
                    <a:pt x="148892" y="221912"/>
                    <a:pt x="148892" y="221912"/>
                  </a:cubicBezTo>
                  <a:cubicBezTo>
                    <a:pt x="146062" y="210622"/>
                    <a:pt x="152987" y="199080"/>
                    <a:pt x="164280" y="196252"/>
                  </a:cubicBezTo>
                  <a:close/>
                  <a:moveTo>
                    <a:pt x="342030" y="153587"/>
                  </a:moveTo>
                  <a:cubicBezTo>
                    <a:pt x="353322" y="150770"/>
                    <a:pt x="364873" y="157697"/>
                    <a:pt x="367691" y="168986"/>
                  </a:cubicBezTo>
                  <a:lnTo>
                    <a:pt x="382641" y="228820"/>
                  </a:lnTo>
                  <a:cubicBezTo>
                    <a:pt x="385460" y="240115"/>
                    <a:pt x="378535" y="251661"/>
                    <a:pt x="367244" y="254484"/>
                  </a:cubicBezTo>
                  <a:lnTo>
                    <a:pt x="309500" y="268909"/>
                  </a:lnTo>
                  <a:cubicBezTo>
                    <a:pt x="298209" y="271725"/>
                    <a:pt x="286669" y="264798"/>
                    <a:pt x="283840" y="253504"/>
                  </a:cubicBezTo>
                  <a:cubicBezTo>
                    <a:pt x="283840" y="253504"/>
                    <a:pt x="268901" y="193664"/>
                    <a:pt x="268901" y="193664"/>
                  </a:cubicBezTo>
                  <a:cubicBezTo>
                    <a:pt x="266082" y="182375"/>
                    <a:pt x="273007" y="170834"/>
                    <a:pt x="284298" y="168001"/>
                  </a:cubicBezTo>
                  <a:close/>
                  <a:moveTo>
                    <a:pt x="459703" y="122995"/>
                  </a:moveTo>
                  <a:cubicBezTo>
                    <a:pt x="470983" y="120184"/>
                    <a:pt x="482534" y="127111"/>
                    <a:pt x="485352" y="138401"/>
                  </a:cubicBezTo>
                  <a:lnTo>
                    <a:pt x="500302" y="198245"/>
                  </a:lnTo>
                  <a:cubicBezTo>
                    <a:pt x="503121" y="209535"/>
                    <a:pt x="496196" y="221077"/>
                    <a:pt x="484905" y="223905"/>
                  </a:cubicBezTo>
                  <a:lnTo>
                    <a:pt x="427173" y="238320"/>
                  </a:lnTo>
                  <a:cubicBezTo>
                    <a:pt x="415871" y="241148"/>
                    <a:pt x="404331" y="234209"/>
                    <a:pt x="401513" y="222919"/>
                  </a:cubicBezTo>
                  <a:cubicBezTo>
                    <a:pt x="401513" y="222919"/>
                    <a:pt x="386563" y="163081"/>
                    <a:pt x="386563" y="163081"/>
                  </a:cubicBezTo>
                  <a:cubicBezTo>
                    <a:pt x="383745" y="151786"/>
                    <a:pt x="390669" y="140244"/>
                    <a:pt x="401960" y="137415"/>
                  </a:cubicBezTo>
                  <a:close/>
                  <a:moveTo>
                    <a:pt x="427557" y="677"/>
                  </a:moveTo>
                  <a:cubicBezTo>
                    <a:pt x="439775" y="-2366"/>
                    <a:pt x="452280" y="5137"/>
                    <a:pt x="455346" y="17360"/>
                  </a:cubicBezTo>
                  <a:lnTo>
                    <a:pt x="470960" y="79861"/>
                  </a:lnTo>
                  <a:cubicBezTo>
                    <a:pt x="474004" y="92073"/>
                    <a:pt x="466505" y="104576"/>
                    <a:pt x="454287" y="107629"/>
                  </a:cubicBezTo>
                  <a:lnTo>
                    <a:pt x="44068" y="210101"/>
                  </a:lnTo>
                  <a:cubicBezTo>
                    <a:pt x="31849" y="213154"/>
                    <a:pt x="19344" y="205651"/>
                    <a:pt x="16278" y="193428"/>
                  </a:cubicBezTo>
                  <a:lnTo>
                    <a:pt x="686" y="130927"/>
                  </a:lnTo>
                  <a:cubicBezTo>
                    <a:pt x="-2380" y="118714"/>
                    <a:pt x="5119" y="106202"/>
                    <a:pt x="17359" y="103159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19" name="Shape 46"/>
            <p:cNvSpPr/>
            <p:nvPr/>
          </p:nvSpPr>
          <p:spPr>
            <a:xfrm>
              <a:off x="2705988" y="6164644"/>
              <a:ext cx="115002" cy="116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0817" extrusionOk="0">
                  <a:moveTo>
                    <a:pt x="2902" y="2687"/>
                  </a:moveTo>
                  <a:lnTo>
                    <a:pt x="13347" y="113"/>
                  </a:lnTo>
                  <a:cubicBezTo>
                    <a:pt x="15390" y="-392"/>
                    <a:pt x="17477" y="847"/>
                    <a:pt x="17989" y="2863"/>
                  </a:cubicBezTo>
                  <a:lnTo>
                    <a:pt x="20692" y="13549"/>
                  </a:lnTo>
                  <a:cubicBezTo>
                    <a:pt x="21204" y="15565"/>
                    <a:pt x="19949" y="17626"/>
                    <a:pt x="17906" y="18130"/>
                  </a:cubicBezTo>
                  <a:lnTo>
                    <a:pt x="7461" y="20705"/>
                  </a:lnTo>
                  <a:cubicBezTo>
                    <a:pt x="5418" y="21208"/>
                    <a:pt x="3329" y="19971"/>
                    <a:pt x="2819" y="17955"/>
                  </a:cubicBezTo>
                  <a:lnTo>
                    <a:pt x="114" y="7269"/>
                  </a:lnTo>
                  <a:cubicBezTo>
                    <a:pt x="-396" y="5253"/>
                    <a:pt x="857" y="3190"/>
                    <a:pt x="2902" y="268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2300450" y="5858516"/>
              <a:ext cx="480537" cy="477948"/>
            </a:xfrm>
            <a:custGeom>
              <a:avLst/>
              <a:gdLst>
                <a:gd name="connsiteX0" fmla="*/ 102082 w 480537"/>
                <a:gd name="connsiteY0" fmla="*/ 440122 h 477948"/>
                <a:gd name="connsiteX1" fmla="*/ 98261 w 480537"/>
                <a:gd name="connsiteY1" fmla="*/ 443562 h 477948"/>
                <a:gd name="connsiteX2" fmla="*/ 98632 w 480537"/>
                <a:gd name="connsiteY2" fmla="*/ 451385 h 477948"/>
                <a:gd name="connsiteX3" fmla="*/ 101403 w 480537"/>
                <a:gd name="connsiteY3" fmla="*/ 462478 h 477948"/>
                <a:gd name="connsiteX4" fmla="*/ 104795 w 480537"/>
                <a:gd name="connsiteY4" fmla="*/ 469605 h 477948"/>
                <a:gd name="connsiteX5" fmla="*/ 105932 w 480537"/>
                <a:gd name="connsiteY5" fmla="*/ 470444 h 477948"/>
                <a:gd name="connsiteX6" fmla="*/ 109810 w 480537"/>
                <a:gd name="connsiteY6" fmla="*/ 470837 h 477948"/>
                <a:gd name="connsiteX7" fmla="*/ 113593 w 480537"/>
                <a:gd name="connsiteY7" fmla="*/ 467416 h 477948"/>
                <a:gd name="connsiteX8" fmla="*/ 113210 w 480537"/>
                <a:gd name="connsiteY8" fmla="*/ 459524 h 477948"/>
                <a:gd name="connsiteX9" fmla="*/ 110441 w 480537"/>
                <a:gd name="connsiteY9" fmla="*/ 448433 h 477948"/>
                <a:gd name="connsiteX10" fmla="*/ 107059 w 480537"/>
                <a:gd name="connsiteY10" fmla="*/ 441383 h 477948"/>
                <a:gd name="connsiteX11" fmla="*/ 105932 w 480537"/>
                <a:gd name="connsiteY11" fmla="*/ 440553 h 477948"/>
                <a:gd name="connsiteX12" fmla="*/ 102082 w 480537"/>
                <a:gd name="connsiteY12" fmla="*/ 440122 h 477948"/>
                <a:gd name="connsiteX13" fmla="*/ 105932 w 480537"/>
                <a:gd name="connsiteY13" fmla="*/ 433062 h 477948"/>
                <a:gd name="connsiteX14" fmla="*/ 112064 w 480537"/>
                <a:gd name="connsiteY14" fmla="*/ 435316 h 477948"/>
                <a:gd name="connsiteX15" fmla="*/ 119181 w 480537"/>
                <a:gd name="connsiteY15" fmla="*/ 447183 h 477948"/>
                <a:gd name="connsiteX16" fmla="*/ 121522 w 480537"/>
                <a:gd name="connsiteY16" fmla="*/ 456582 h 477948"/>
                <a:gd name="connsiteX17" fmla="*/ 120853 w 480537"/>
                <a:gd name="connsiteY17" fmla="*/ 470396 h 477948"/>
                <a:gd name="connsiteX18" fmla="*/ 111453 w 480537"/>
                <a:gd name="connsiteY18" fmla="*/ 477399 h 477948"/>
                <a:gd name="connsiteX19" fmla="*/ 105932 w 480537"/>
                <a:gd name="connsiteY19" fmla="*/ 477887 h 477948"/>
                <a:gd name="connsiteX20" fmla="*/ 99778 w 480537"/>
                <a:gd name="connsiteY20" fmla="*/ 475660 h 477948"/>
                <a:gd name="connsiteX21" fmla="*/ 92671 w 480537"/>
                <a:gd name="connsiteY21" fmla="*/ 463787 h 477948"/>
                <a:gd name="connsiteX22" fmla="*/ 90321 w 480537"/>
                <a:gd name="connsiteY22" fmla="*/ 454396 h 477948"/>
                <a:gd name="connsiteX23" fmla="*/ 91009 w 480537"/>
                <a:gd name="connsiteY23" fmla="*/ 440572 h 477948"/>
                <a:gd name="connsiteX24" fmla="*/ 100438 w 480537"/>
                <a:gd name="connsiteY24" fmla="*/ 433541 h 477948"/>
                <a:gd name="connsiteX25" fmla="*/ 105932 w 480537"/>
                <a:gd name="connsiteY25" fmla="*/ 433062 h 477948"/>
                <a:gd name="connsiteX26" fmla="*/ 224372 w 480537"/>
                <a:gd name="connsiteY26" fmla="*/ 414465 h 477948"/>
                <a:gd name="connsiteX27" fmla="*/ 229961 w 480537"/>
                <a:gd name="connsiteY27" fmla="*/ 415038 h 477948"/>
                <a:gd name="connsiteX28" fmla="*/ 233066 w 480537"/>
                <a:gd name="connsiteY28" fmla="*/ 419384 h 477948"/>
                <a:gd name="connsiteX29" fmla="*/ 233725 w 480537"/>
                <a:gd name="connsiteY29" fmla="*/ 422022 h 477948"/>
                <a:gd name="connsiteX30" fmla="*/ 233028 w 480537"/>
                <a:gd name="connsiteY30" fmla="*/ 427266 h 477948"/>
                <a:gd name="connsiteX31" fmla="*/ 228404 w 480537"/>
                <a:gd name="connsiteY31" fmla="*/ 430352 h 477948"/>
                <a:gd name="connsiteX32" fmla="*/ 222853 w 480537"/>
                <a:gd name="connsiteY32" fmla="*/ 429798 h 477948"/>
                <a:gd name="connsiteX33" fmla="*/ 219758 w 480537"/>
                <a:gd name="connsiteY33" fmla="*/ 425518 h 477948"/>
                <a:gd name="connsiteX34" fmla="*/ 219098 w 480537"/>
                <a:gd name="connsiteY34" fmla="*/ 422882 h 477948"/>
                <a:gd name="connsiteX35" fmla="*/ 219806 w 480537"/>
                <a:gd name="connsiteY35" fmla="*/ 417608 h 477948"/>
                <a:gd name="connsiteX36" fmla="*/ 224372 w 480537"/>
                <a:gd name="connsiteY36" fmla="*/ 414465 h 477948"/>
                <a:gd name="connsiteX37" fmla="*/ 345255 w 480537"/>
                <a:gd name="connsiteY37" fmla="*/ 378871 h 477948"/>
                <a:gd name="connsiteX38" fmla="*/ 348140 w 480537"/>
                <a:gd name="connsiteY38" fmla="*/ 390411 h 477948"/>
                <a:gd name="connsiteX39" fmla="*/ 358686 w 480537"/>
                <a:gd name="connsiteY39" fmla="*/ 387774 h 477948"/>
                <a:gd name="connsiteX40" fmla="*/ 360530 w 480537"/>
                <a:gd name="connsiteY40" fmla="*/ 395159 h 477948"/>
                <a:gd name="connsiteX41" fmla="*/ 349984 w 480537"/>
                <a:gd name="connsiteY41" fmla="*/ 397795 h 477948"/>
                <a:gd name="connsiteX42" fmla="*/ 353013 w 480537"/>
                <a:gd name="connsiteY42" fmla="*/ 409920 h 477948"/>
                <a:gd name="connsiteX43" fmla="*/ 344930 w 480537"/>
                <a:gd name="connsiteY43" fmla="*/ 411934 h 477948"/>
                <a:gd name="connsiteX44" fmla="*/ 341901 w 480537"/>
                <a:gd name="connsiteY44" fmla="*/ 399811 h 477948"/>
                <a:gd name="connsiteX45" fmla="*/ 331298 w 480537"/>
                <a:gd name="connsiteY45" fmla="*/ 402458 h 477948"/>
                <a:gd name="connsiteX46" fmla="*/ 329453 w 480537"/>
                <a:gd name="connsiteY46" fmla="*/ 395083 h 477948"/>
                <a:gd name="connsiteX47" fmla="*/ 340057 w 480537"/>
                <a:gd name="connsiteY47" fmla="*/ 392436 h 477948"/>
                <a:gd name="connsiteX48" fmla="*/ 337172 w 480537"/>
                <a:gd name="connsiteY48" fmla="*/ 380896 h 477948"/>
                <a:gd name="connsiteX49" fmla="*/ 478866 w 480537"/>
                <a:gd name="connsiteY49" fmla="*/ 367958 h 477948"/>
                <a:gd name="connsiteX50" fmla="*/ 480537 w 480537"/>
                <a:gd name="connsiteY50" fmla="*/ 374665 h 477948"/>
                <a:gd name="connsiteX51" fmla="*/ 465003 w 480537"/>
                <a:gd name="connsiteY51" fmla="*/ 378553 h 477948"/>
                <a:gd name="connsiteX52" fmla="*/ 454295 w 480537"/>
                <a:gd name="connsiteY52" fmla="*/ 381228 h 477948"/>
                <a:gd name="connsiteX53" fmla="*/ 452622 w 480537"/>
                <a:gd name="connsiteY53" fmla="*/ 374512 h 477948"/>
                <a:gd name="connsiteX54" fmla="*/ 465003 w 480537"/>
                <a:gd name="connsiteY54" fmla="*/ 371426 h 477948"/>
                <a:gd name="connsiteX55" fmla="*/ 475712 w 480537"/>
                <a:gd name="connsiteY55" fmla="*/ 355338 h 477948"/>
                <a:gd name="connsiteX56" fmla="*/ 477384 w 480537"/>
                <a:gd name="connsiteY56" fmla="*/ 362044 h 477948"/>
                <a:gd name="connsiteX57" fmla="*/ 465003 w 480537"/>
                <a:gd name="connsiteY57" fmla="*/ 365131 h 477948"/>
                <a:gd name="connsiteX58" fmla="*/ 451140 w 480537"/>
                <a:gd name="connsiteY58" fmla="*/ 368598 h 477948"/>
                <a:gd name="connsiteX59" fmla="*/ 449469 w 480537"/>
                <a:gd name="connsiteY59" fmla="*/ 361891 h 477948"/>
                <a:gd name="connsiteX60" fmla="*/ 465003 w 480537"/>
                <a:gd name="connsiteY60" fmla="*/ 358012 h 477948"/>
                <a:gd name="connsiteX61" fmla="*/ 78027 w 480537"/>
                <a:gd name="connsiteY61" fmla="*/ 317687 h 477948"/>
                <a:gd name="connsiteX62" fmla="*/ 88679 w 480537"/>
                <a:gd name="connsiteY62" fmla="*/ 360334 h 477948"/>
                <a:gd name="connsiteX63" fmla="*/ 80120 w 480537"/>
                <a:gd name="connsiteY63" fmla="*/ 362474 h 477948"/>
                <a:gd name="connsiteX64" fmla="*/ 71358 w 480537"/>
                <a:gd name="connsiteY64" fmla="*/ 327383 h 477948"/>
                <a:gd name="connsiteX65" fmla="*/ 62694 w 480537"/>
                <a:gd name="connsiteY65" fmla="*/ 329543 h 477948"/>
                <a:gd name="connsiteX66" fmla="*/ 61184 w 480537"/>
                <a:gd name="connsiteY66" fmla="*/ 323514 h 477948"/>
                <a:gd name="connsiteX67" fmla="*/ 190365 w 480537"/>
                <a:gd name="connsiteY67" fmla="*/ 287756 h 477948"/>
                <a:gd name="connsiteX68" fmla="*/ 201580 w 480537"/>
                <a:gd name="connsiteY68" fmla="*/ 288594 h 477948"/>
                <a:gd name="connsiteX69" fmla="*/ 207627 w 480537"/>
                <a:gd name="connsiteY69" fmla="*/ 296793 h 477948"/>
                <a:gd name="connsiteX70" fmla="*/ 207284 w 480537"/>
                <a:gd name="connsiteY70" fmla="*/ 304445 h 477948"/>
                <a:gd name="connsiteX71" fmla="*/ 202412 w 480537"/>
                <a:gd name="connsiteY71" fmla="*/ 314770 h 477948"/>
                <a:gd name="connsiteX72" fmla="*/ 196890 w 480537"/>
                <a:gd name="connsiteY72" fmla="*/ 324956 h 477948"/>
                <a:gd name="connsiteX73" fmla="*/ 196985 w 480537"/>
                <a:gd name="connsiteY73" fmla="*/ 325089 h 477948"/>
                <a:gd name="connsiteX74" fmla="*/ 214916 w 480537"/>
                <a:gd name="connsiteY74" fmla="*/ 320609 h 477948"/>
                <a:gd name="connsiteX75" fmla="*/ 216550 w 480537"/>
                <a:gd name="connsiteY75" fmla="*/ 327162 h 477948"/>
                <a:gd name="connsiteX76" fmla="*/ 187442 w 480537"/>
                <a:gd name="connsiteY76" fmla="*/ 334442 h 477948"/>
                <a:gd name="connsiteX77" fmla="*/ 186037 w 480537"/>
                <a:gd name="connsiteY77" fmla="*/ 328843 h 477948"/>
                <a:gd name="connsiteX78" fmla="*/ 196145 w 480537"/>
                <a:gd name="connsiteY78" fmla="*/ 310616 h 477948"/>
                <a:gd name="connsiteX79" fmla="*/ 198943 w 480537"/>
                <a:gd name="connsiteY79" fmla="*/ 303755 h 477948"/>
                <a:gd name="connsiteX80" fmla="*/ 199117 w 480537"/>
                <a:gd name="connsiteY80" fmla="*/ 299067 h 477948"/>
                <a:gd name="connsiteX81" fmla="*/ 196556 w 480537"/>
                <a:gd name="connsiteY81" fmla="*/ 295014 h 477948"/>
                <a:gd name="connsiteX82" fmla="*/ 192017 w 480537"/>
                <a:gd name="connsiteY82" fmla="*/ 294337 h 477948"/>
                <a:gd name="connsiteX83" fmla="*/ 188025 w 480537"/>
                <a:gd name="connsiteY83" fmla="*/ 297470 h 477948"/>
                <a:gd name="connsiteX84" fmla="*/ 187824 w 480537"/>
                <a:gd name="connsiteY84" fmla="*/ 303193 h 477948"/>
                <a:gd name="connsiteX85" fmla="*/ 179504 w 480537"/>
                <a:gd name="connsiteY85" fmla="*/ 305275 h 477948"/>
                <a:gd name="connsiteX86" fmla="*/ 179408 w 480537"/>
                <a:gd name="connsiteY86" fmla="*/ 305114 h 477948"/>
                <a:gd name="connsiteX87" fmla="*/ 180754 w 480537"/>
                <a:gd name="connsiteY87" fmla="*/ 294404 h 477948"/>
                <a:gd name="connsiteX88" fmla="*/ 190365 w 480537"/>
                <a:gd name="connsiteY88" fmla="*/ 287756 h 477948"/>
                <a:gd name="connsiteX89" fmla="*/ 310218 w 480537"/>
                <a:gd name="connsiteY89" fmla="*/ 257222 h 477948"/>
                <a:gd name="connsiteX90" fmla="*/ 321577 w 480537"/>
                <a:gd name="connsiteY90" fmla="*/ 257739 h 477948"/>
                <a:gd name="connsiteX91" fmla="*/ 327768 w 480537"/>
                <a:gd name="connsiteY91" fmla="*/ 265781 h 477948"/>
                <a:gd name="connsiteX92" fmla="*/ 327329 w 480537"/>
                <a:gd name="connsiteY92" fmla="*/ 271515 h 477948"/>
                <a:gd name="connsiteX93" fmla="*/ 323468 w 480537"/>
                <a:gd name="connsiteY93" fmla="*/ 276625 h 477948"/>
                <a:gd name="connsiteX94" fmla="*/ 329841 w 480537"/>
                <a:gd name="connsiteY94" fmla="*/ 279149 h 477948"/>
                <a:gd name="connsiteX95" fmla="*/ 333213 w 480537"/>
                <a:gd name="connsiteY95" fmla="*/ 284735 h 477948"/>
                <a:gd name="connsiteX96" fmla="*/ 331254 w 480537"/>
                <a:gd name="connsiteY96" fmla="*/ 295025 h 477948"/>
                <a:gd name="connsiteX97" fmla="*/ 321186 w 480537"/>
                <a:gd name="connsiteY97" fmla="*/ 301091 h 477948"/>
                <a:gd name="connsiteX98" fmla="*/ 310190 w 480537"/>
                <a:gd name="connsiteY98" fmla="*/ 300499 h 477948"/>
                <a:gd name="connsiteX99" fmla="*/ 303856 w 480537"/>
                <a:gd name="connsiteY99" fmla="*/ 292646 h 477948"/>
                <a:gd name="connsiteX100" fmla="*/ 303865 w 480537"/>
                <a:gd name="connsiteY100" fmla="*/ 292446 h 477948"/>
                <a:gd name="connsiteX101" fmla="*/ 312148 w 480537"/>
                <a:gd name="connsiteY101" fmla="*/ 290373 h 477948"/>
                <a:gd name="connsiteX102" fmla="*/ 314928 w 480537"/>
                <a:gd name="connsiteY102" fmla="*/ 293993 h 477948"/>
                <a:gd name="connsiteX103" fmla="*/ 319771 w 480537"/>
                <a:gd name="connsiteY103" fmla="*/ 294480 h 477948"/>
                <a:gd name="connsiteX104" fmla="*/ 324042 w 480537"/>
                <a:gd name="connsiteY104" fmla="*/ 291671 h 477948"/>
                <a:gd name="connsiteX105" fmla="*/ 324645 w 480537"/>
                <a:gd name="connsiteY105" fmla="*/ 286800 h 477948"/>
                <a:gd name="connsiteX106" fmla="*/ 321720 w 480537"/>
                <a:gd name="connsiteY106" fmla="*/ 282281 h 477948"/>
                <a:gd name="connsiteX107" fmla="*/ 316371 w 480537"/>
                <a:gd name="connsiteY107" fmla="*/ 281947 h 477948"/>
                <a:gd name="connsiteX108" fmla="*/ 311565 w 480537"/>
                <a:gd name="connsiteY108" fmla="*/ 283150 h 477948"/>
                <a:gd name="connsiteX109" fmla="*/ 309961 w 480537"/>
                <a:gd name="connsiteY109" fmla="*/ 276731 h 477948"/>
                <a:gd name="connsiteX110" fmla="*/ 314766 w 480537"/>
                <a:gd name="connsiteY110" fmla="*/ 275526 h 477948"/>
                <a:gd name="connsiteX111" fmla="*/ 318873 w 480537"/>
                <a:gd name="connsiteY111" fmla="*/ 272804 h 477948"/>
                <a:gd name="connsiteX112" fmla="*/ 319226 w 480537"/>
                <a:gd name="connsiteY112" fmla="*/ 267999 h 477948"/>
                <a:gd name="connsiteX113" fmla="*/ 316735 w 480537"/>
                <a:gd name="connsiteY113" fmla="*/ 264234 h 477948"/>
                <a:gd name="connsiteX114" fmla="*/ 312100 w 480537"/>
                <a:gd name="connsiteY114" fmla="*/ 263757 h 477948"/>
                <a:gd name="connsiteX115" fmla="*/ 308413 w 480537"/>
                <a:gd name="connsiteY115" fmla="*/ 266164 h 477948"/>
                <a:gd name="connsiteX116" fmla="*/ 307695 w 480537"/>
                <a:gd name="connsiteY116" fmla="*/ 270272 h 477948"/>
                <a:gd name="connsiteX117" fmla="*/ 299404 w 480537"/>
                <a:gd name="connsiteY117" fmla="*/ 272336 h 477948"/>
                <a:gd name="connsiteX118" fmla="*/ 299299 w 480537"/>
                <a:gd name="connsiteY118" fmla="*/ 272174 h 477948"/>
                <a:gd name="connsiteX119" fmla="*/ 301076 w 480537"/>
                <a:gd name="connsiteY119" fmla="*/ 262955 h 477948"/>
                <a:gd name="connsiteX120" fmla="*/ 310218 w 480537"/>
                <a:gd name="connsiteY120" fmla="*/ 257222 h 477948"/>
                <a:gd name="connsiteX121" fmla="*/ 442444 w 480537"/>
                <a:gd name="connsiteY121" fmla="*/ 247090 h 477948"/>
                <a:gd name="connsiteX122" fmla="*/ 444088 w 480537"/>
                <a:gd name="connsiteY122" fmla="*/ 253672 h 477948"/>
                <a:gd name="connsiteX123" fmla="*/ 427580 w 480537"/>
                <a:gd name="connsiteY123" fmla="*/ 257799 h 477948"/>
                <a:gd name="connsiteX124" fmla="*/ 425936 w 480537"/>
                <a:gd name="connsiteY124" fmla="*/ 251208 h 477948"/>
                <a:gd name="connsiteX125" fmla="*/ 48683 w 480537"/>
                <a:gd name="connsiteY125" fmla="*/ 213573 h 477948"/>
                <a:gd name="connsiteX126" fmla="*/ 48301 w 480537"/>
                <a:gd name="connsiteY126" fmla="*/ 214938 h 477948"/>
                <a:gd name="connsiteX127" fmla="*/ 47804 w 480537"/>
                <a:gd name="connsiteY127" fmla="*/ 216476 h 477948"/>
                <a:gd name="connsiteX128" fmla="*/ 42894 w 480537"/>
                <a:gd name="connsiteY128" fmla="*/ 231380 h 477948"/>
                <a:gd name="connsiteX129" fmla="*/ 47804 w 480537"/>
                <a:gd name="connsiteY129" fmla="*/ 230157 h 477948"/>
                <a:gd name="connsiteX130" fmla="*/ 52705 w 480537"/>
                <a:gd name="connsiteY130" fmla="*/ 228934 h 477948"/>
                <a:gd name="connsiteX131" fmla="*/ 48874 w 480537"/>
                <a:gd name="connsiteY131" fmla="*/ 213582 h 477948"/>
                <a:gd name="connsiteX132" fmla="*/ 54540 w 480537"/>
                <a:gd name="connsiteY132" fmla="*/ 200025 h 477948"/>
                <a:gd name="connsiteX133" fmla="*/ 61236 w 480537"/>
                <a:gd name="connsiteY133" fmla="*/ 226804 h 477948"/>
                <a:gd name="connsiteX134" fmla="*/ 66061 w 480537"/>
                <a:gd name="connsiteY134" fmla="*/ 225591 h 477948"/>
                <a:gd name="connsiteX135" fmla="*/ 67713 w 480537"/>
                <a:gd name="connsiteY135" fmla="*/ 232212 h 477948"/>
                <a:gd name="connsiteX136" fmla="*/ 62879 w 480537"/>
                <a:gd name="connsiteY136" fmla="*/ 233425 h 477948"/>
                <a:gd name="connsiteX137" fmla="*/ 65201 w 480537"/>
                <a:gd name="connsiteY137" fmla="*/ 242672 h 477948"/>
                <a:gd name="connsiteX138" fmla="*/ 56670 w 480537"/>
                <a:gd name="connsiteY138" fmla="*/ 244812 h 477948"/>
                <a:gd name="connsiteX139" fmla="*/ 54357 w 480537"/>
                <a:gd name="connsiteY139" fmla="*/ 235546 h 477948"/>
                <a:gd name="connsiteX140" fmla="*/ 47804 w 480537"/>
                <a:gd name="connsiteY140" fmla="*/ 237188 h 477948"/>
                <a:gd name="connsiteX141" fmla="*/ 36962 w 480537"/>
                <a:gd name="connsiteY141" fmla="*/ 239892 h 477948"/>
                <a:gd name="connsiteX142" fmla="*/ 35299 w 480537"/>
                <a:gd name="connsiteY142" fmla="*/ 234858 h 477948"/>
                <a:gd name="connsiteX143" fmla="*/ 45940 w 480537"/>
                <a:gd name="connsiteY143" fmla="*/ 202184 h 477948"/>
                <a:gd name="connsiteX144" fmla="*/ 47804 w 480537"/>
                <a:gd name="connsiteY144" fmla="*/ 201717 h 477948"/>
                <a:gd name="connsiteX145" fmla="*/ 176738 w 480537"/>
                <a:gd name="connsiteY145" fmla="*/ 169433 h 477948"/>
                <a:gd name="connsiteX146" fmla="*/ 178459 w 480537"/>
                <a:gd name="connsiteY146" fmla="*/ 176293 h 477948"/>
                <a:gd name="connsiteX147" fmla="*/ 161683 w 480537"/>
                <a:gd name="connsiteY147" fmla="*/ 180477 h 477948"/>
                <a:gd name="connsiteX148" fmla="*/ 162963 w 480537"/>
                <a:gd name="connsiteY148" fmla="*/ 190605 h 477948"/>
                <a:gd name="connsiteX149" fmla="*/ 165446 w 480537"/>
                <a:gd name="connsiteY149" fmla="*/ 188445 h 477948"/>
                <a:gd name="connsiteX150" fmla="*/ 168982 w 480537"/>
                <a:gd name="connsiteY150" fmla="*/ 186935 h 477948"/>
                <a:gd name="connsiteX151" fmla="*/ 179432 w 480537"/>
                <a:gd name="connsiteY151" fmla="*/ 188273 h 477948"/>
                <a:gd name="connsiteX152" fmla="*/ 185481 w 480537"/>
                <a:gd name="connsiteY152" fmla="*/ 198027 h 477948"/>
                <a:gd name="connsiteX153" fmla="*/ 184324 w 480537"/>
                <a:gd name="connsiteY153" fmla="*/ 209177 h 477948"/>
                <a:gd name="connsiteX154" fmla="*/ 174656 w 480537"/>
                <a:gd name="connsiteY154" fmla="*/ 215922 h 477948"/>
                <a:gd name="connsiteX155" fmla="*/ 163794 w 480537"/>
                <a:gd name="connsiteY155" fmla="*/ 215224 h 477948"/>
                <a:gd name="connsiteX156" fmla="*/ 157536 w 480537"/>
                <a:gd name="connsiteY156" fmla="*/ 207408 h 477948"/>
                <a:gd name="connsiteX157" fmla="*/ 157565 w 480537"/>
                <a:gd name="connsiteY157" fmla="*/ 207236 h 477948"/>
                <a:gd name="connsiteX158" fmla="*/ 165687 w 480537"/>
                <a:gd name="connsiteY158" fmla="*/ 204782 h 477948"/>
                <a:gd name="connsiteX159" fmla="*/ 168418 w 480537"/>
                <a:gd name="connsiteY159" fmla="*/ 208814 h 477948"/>
                <a:gd name="connsiteX160" fmla="*/ 173024 w 480537"/>
                <a:gd name="connsiteY160" fmla="*/ 209359 h 477948"/>
                <a:gd name="connsiteX161" fmla="*/ 176901 w 480537"/>
                <a:gd name="connsiteY161" fmla="*/ 206129 h 477948"/>
                <a:gd name="connsiteX162" fmla="*/ 176931 w 480537"/>
                <a:gd name="connsiteY162" fmla="*/ 200225 h 477948"/>
                <a:gd name="connsiteX163" fmla="*/ 173931 w 480537"/>
                <a:gd name="connsiteY163" fmla="*/ 194683 h 477948"/>
                <a:gd name="connsiteX164" fmla="*/ 168867 w 480537"/>
                <a:gd name="connsiteY164" fmla="*/ 193584 h 477948"/>
                <a:gd name="connsiteX165" fmla="*/ 165333 w 480537"/>
                <a:gd name="connsiteY165" fmla="*/ 195439 h 477948"/>
                <a:gd name="connsiteX166" fmla="*/ 164081 w 480537"/>
                <a:gd name="connsiteY166" fmla="*/ 198361 h 477948"/>
                <a:gd name="connsiteX167" fmla="*/ 156429 w 480537"/>
                <a:gd name="connsiteY167" fmla="*/ 199737 h 477948"/>
                <a:gd name="connsiteX168" fmla="*/ 152961 w 480537"/>
                <a:gd name="connsiteY168" fmla="*/ 175366 h 477948"/>
                <a:gd name="connsiteX169" fmla="*/ 288468 w 480537"/>
                <a:gd name="connsiteY169" fmla="*/ 163280 h 477948"/>
                <a:gd name="connsiteX170" fmla="*/ 287274 w 480537"/>
                <a:gd name="connsiteY170" fmla="*/ 163462 h 477948"/>
                <a:gd name="connsiteX171" fmla="*/ 283414 w 480537"/>
                <a:gd name="connsiteY171" fmla="*/ 165229 h 477948"/>
                <a:gd name="connsiteX172" fmla="*/ 281369 w 480537"/>
                <a:gd name="connsiteY172" fmla="*/ 167952 h 477948"/>
                <a:gd name="connsiteX173" fmla="*/ 282077 w 480537"/>
                <a:gd name="connsiteY173" fmla="*/ 170798 h 477948"/>
                <a:gd name="connsiteX174" fmla="*/ 285849 w 480537"/>
                <a:gd name="connsiteY174" fmla="*/ 178135 h 477948"/>
                <a:gd name="connsiteX175" fmla="*/ 288468 w 480537"/>
                <a:gd name="connsiteY175" fmla="*/ 179634 h 477948"/>
                <a:gd name="connsiteX176" fmla="*/ 291400 w 480537"/>
                <a:gd name="connsiteY176" fmla="*/ 179645 h 477948"/>
                <a:gd name="connsiteX177" fmla="*/ 295041 w 480537"/>
                <a:gd name="connsiteY177" fmla="*/ 176167 h 477948"/>
                <a:gd name="connsiteX178" fmla="*/ 295165 w 480537"/>
                <a:gd name="connsiteY178" fmla="*/ 169920 h 477948"/>
                <a:gd name="connsiteX179" fmla="*/ 292126 w 480537"/>
                <a:gd name="connsiteY179" fmla="*/ 164590 h 477948"/>
                <a:gd name="connsiteX180" fmla="*/ 288468 w 480537"/>
                <a:gd name="connsiteY180" fmla="*/ 163280 h 477948"/>
                <a:gd name="connsiteX181" fmla="*/ 288468 w 480537"/>
                <a:gd name="connsiteY181" fmla="*/ 141203 h 477948"/>
                <a:gd name="connsiteX182" fmla="*/ 288516 w 480537"/>
                <a:gd name="connsiteY182" fmla="*/ 141203 h 477948"/>
                <a:gd name="connsiteX183" fmla="*/ 292929 w 480537"/>
                <a:gd name="connsiteY183" fmla="*/ 141509 h 477948"/>
                <a:gd name="connsiteX184" fmla="*/ 292968 w 480537"/>
                <a:gd name="connsiteY184" fmla="*/ 148168 h 477948"/>
                <a:gd name="connsiteX185" fmla="*/ 289279 w 480537"/>
                <a:gd name="connsiteY185" fmla="*/ 148013 h 477948"/>
                <a:gd name="connsiteX186" fmla="*/ 288468 w 480537"/>
                <a:gd name="connsiteY186" fmla="*/ 148062 h 477948"/>
                <a:gd name="connsiteX187" fmla="*/ 285696 w 480537"/>
                <a:gd name="connsiteY187" fmla="*/ 148548 h 477948"/>
                <a:gd name="connsiteX188" fmla="*/ 280166 w 480537"/>
                <a:gd name="connsiteY188" fmla="*/ 153029 h 477948"/>
                <a:gd name="connsiteX189" fmla="*/ 280004 w 480537"/>
                <a:gd name="connsiteY189" fmla="*/ 161646 h 477948"/>
                <a:gd name="connsiteX190" fmla="*/ 280128 w 480537"/>
                <a:gd name="connsiteY190" fmla="*/ 161760 h 477948"/>
                <a:gd name="connsiteX191" fmla="*/ 283174 w 480537"/>
                <a:gd name="connsiteY191" fmla="*/ 158514 h 477948"/>
                <a:gd name="connsiteX192" fmla="*/ 287905 w 480537"/>
                <a:gd name="connsiteY192" fmla="*/ 156429 h 477948"/>
                <a:gd name="connsiteX193" fmla="*/ 288468 w 480537"/>
                <a:gd name="connsiteY193" fmla="*/ 156296 h 477948"/>
                <a:gd name="connsiteX194" fmla="*/ 297867 w 480537"/>
                <a:gd name="connsiteY194" fmla="*/ 158254 h 477948"/>
                <a:gd name="connsiteX195" fmla="*/ 303695 w 480537"/>
                <a:gd name="connsiteY195" fmla="*/ 167789 h 477948"/>
                <a:gd name="connsiteX196" fmla="*/ 302349 w 480537"/>
                <a:gd name="connsiteY196" fmla="*/ 179425 h 477948"/>
                <a:gd name="connsiteX197" fmla="*/ 293044 w 480537"/>
                <a:gd name="connsiteY197" fmla="*/ 186198 h 477948"/>
                <a:gd name="connsiteX198" fmla="*/ 288468 w 480537"/>
                <a:gd name="connsiteY198" fmla="*/ 186741 h 477948"/>
                <a:gd name="connsiteX199" fmla="*/ 280892 w 480537"/>
                <a:gd name="connsiteY199" fmla="*/ 184363 h 477948"/>
                <a:gd name="connsiteX200" fmla="*/ 273469 w 480537"/>
                <a:gd name="connsiteY200" fmla="*/ 172727 h 477948"/>
                <a:gd name="connsiteX201" fmla="*/ 271387 w 480537"/>
                <a:gd name="connsiteY201" fmla="*/ 164416 h 477948"/>
                <a:gd name="connsiteX202" fmla="*/ 272885 w 480537"/>
                <a:gd name="connsiteY202" fmla="*/ 149876 h 477948"/>
                <a:gd name="connsiteX203" fmla="*/ 283958 w 480537"/>
                <a:gd name="connsiteY203" fmla="*/ 141853 h 477948"/>
                <a:gd name="connsiteX204" fmla="*/ 288468 w 480537"/>
                <a:gd name="connsiteY204" fmla="*/ 141203 h 477948"/>
                <a:gd name="connsiteX205" fmla="*/ 417336 w 480537"/>
                <a:gd name="connsiteY205" fmla="*/ 120015 h 477948"/>
                <a:gd name="connsiteX206" fmla="*/ 411700 w 480537"/>
                <a:gd name="connsiteY206" fmla="*/ 138062 h 477948"/>
                <a:gd name="connsiteX207" fmla="*/ 425570 w 480537"/>
                <a:gd name="connsiteY207" fmla="*/ 151618 h 477948"/>
                <a:gd name="connsiteX208" fmla="*/ 415950 w 480537"/>
                <a:gd name="connsiteY208" fmla="*/ 154026 h 477948"/>
                <a:gd name="connsiteX209" fmla="*/ 408135 w 480537"/>
                <a:gd name="connsiteY209" fmla="*/ 144807 h 477948"/>
                <a:gd name="connsiteX210" fmla="*/ 405565 w 480537"/>
                <a:gd name="connsiteY210" fmla="*/ 156623 h 477948"/>
                <a:gd name="connsiteX211" fmla="*/ 395917 w 480537"/>
                <a:gd name="connsiteY211" fmla="*/ 159031 h 477948"/>
                <a:gd name="connsiteX212" fmla="*/ 401773 w 480537"/>
                <a:gd name="connsiteY212" fmla="*/ 140546 h 477948"/>
                <a:gd name="connsiteX213" fmla="*/ 388284 w 480537"/>
                <a:gd name="connsiteY213" fmla="*/ 127277 h 477948"/>
                <a:gd name="connsiteX214" fmla="*/ 397894 w 480537"/>
                <a:gd name="connsiteY214" fmla="*/ 124869 h 477948"/>
                <a:gd name="connsiteX215" fmla="*/ 405165 w 480537"/>
                <a:gd name="connsiteY215" fmla="*/ 133763 h 477948"/>
                <a:gd name="connsiteX216" fmla="*/ 405337 w 480537"/>
                <a:gd name="connsiteY216" fmla="*/ 133714 h 477948"/>
                <a:gd name="connsiteX217" fmla="*/ 407676 w 480537"/>
                <a:gd name="connsiteY217" fmla="*/ 122423 h 477948"/>
                <a:gd name="connsiteX218" fmla="*/ 30122 w 480537"/>
                <a:gd name="connsiteY218" fmla="*/ 84716 h 477948"/>
                <a:gd name="connsiteX219" fmla="*/ 31774 w 480537"/>
                <a:gd name="connsiteY219" fmla="*/ 91297 h 477948"/>
                <a:gd name="connsiteX220" fmla="*/ 26156 w 480537"/>
                <a:gd name="connsiteY220" fmla="*/ 108609 h 477948"/>
                <a:gd name="connsiteX221" fmla="*/ 26758 w 480537"/>
                <a:gd name="connsiteY221" fmla="*/ 126253 h 477948"/>
                <a:gd name="connsiteX222" fmla="*/ 27436 w 480537"/>
                <a:gd name="connsiteY222" fmla="*/ 130695 h 477948"/>
                <a:gd name="connsiteX223" fmla="*/ 18876 w 480537"/>
                <a:gd name="connsiteY223" fmla="*/ 132836 h 477948"/>
                <a:gd name="connsiteX224" fmla="*/ 18208 w 480537"/>
                <a:gd name="connsiteY224" fmla="*/ 128394 h 477948"/>
                <a:gd name="connsiteX225" fmla="*/ 18170 w 480537"/>
                <a:gd name="connsiteY225" fmla="*/ 110062 h 477948"/>
                <a:gd name="connsiteX226" fmla="*/ 23550 w 480537"/>
                <a:gd name="connsiteY226" fmla="*/ 93362 h 477948"/>
                <a:gd name="connsiteX227" fmla="*/ 1643 w 480537"/>
                <a:gd name="connsiteY227" fmla="*/ 98825 h 477948"/>
                <a:gd name="connsiteX228" fmla="*/ 0 w 480537"/>
                <a:gd name="connsiteY228" fmla="*/ 92244 h 477948"/>
                <a:gd name="connsiteX229" fmla="*/ 141166 w 480537"/>
                <a:gd name="connsiteY229" fmla="*/ 81547 h 477948"/>
                <a:gd name="connsiteX230" fmla="*/ 139550 w 480537"/>
                <a:gd name="connsiteY230" fmla="*/ 81777 h 477948"/>
                <a:gd name="connsiteX231" fmla="*/ 135671 w 480537"/>
                <a:gd name="connsiteY231" fmla="*/ 84586 h 477948"/>
                <a:gd name="connsiteX232" fmla="*/ 135184 w 480537"/>
                <a:gd name="connsiteY232" fmla="*/ 89592 h 477948"/>
                <a:gd name="connsiteX233" fmla="*/ 137975 w 480537"/>
                <a:gd name="connsiteY233" fmla="*/ 93795 h 477948"/>
                <a:gd name="connsiteX234" fmla="*/ 141166 w 480537"/>
                <a:gd name="connsiteY234" fmla="*/ 94637 h 477948"/>
                <a:gd name="connsiteX235" fmla="*/ 142770 w 480537"/>
                <a:gd name="connsiteY235" fmla="*/ 94398 h 477948"/>
                <a:gd name="connsiteX236" fmla="*/ 146639 w 480537"/>
                <a:gd name="connsiteY236" fmla="*/ 91617 h 477948"/>
                <a:gd name="connsiteX237" fmla="*/ 147136 w 480537"/>
                <a:gd name="connsiteY237" fmla="*/ 86601 h 477948"/>
                <a:gd name="connsiteX238" fmla="*/ 144318 w 480537"/>
                <a:gd name="connsiteY238" fmla="*/ 82427 h 477948"/>
                <a:gd name="connsiteX239" fmla="*/ 141166 w 480537"/>
                <a:gd name="connsiteY239" fmla="*/ 81547 h 477948"/>
                <a:gd name="connsiteX240" fmla="*/ 135032 w 480537"/>
                <a:gd name="connsiteY240" fmla="*/ 63683 h 477948"/>
                <a:gd name="connsiteX241" fmla="*/ 131765 w 480537"/>
                <a:gd name="connsiteY241" fmla="*/ 66128 h 477948"/>
                <a:gd name="connsiteX242" fmla="*/ 131477 w 480537"/>
                <a:gd name="connsiteY242" fmla="*/ 70638 h 477948"/>
                <a:gd name="connsiteX243" fmla="*/ 133866 w 480537"/>
                <a:gd name="connsiteY243" fmla="*/ 74527 h 477948"/>
                <a:gd name="connsiteX244" fmla="*/ 137965 w 480537"/>
                <a:gd name="connsiteY244" fmla="*/ 75177 h 477948"/>
                <a:gd name="connsiteX245" fmla="*/ 141166 w 480537"/>
                <a:gd name="connsiteY245" fmla="*/ 72796 h 477948"/>
                <a:gd name="connsiteX246" fmla="*/ 141213 w 480537"/>
                <a:gd name="connsiteY246" fmla="*/ 72693 h 477948"/>
                <a:gd name="connsiteX247" fmla="*/ 141499 w 480537"/>
                <a:gd name="connsiteY247" fmla="*/ 68135 h 477948"/>
                <a:gd name="connsiteX248" fmla="*/ 141166 w 480537"/>
                <a:gd name="connsiteY248" fmla="*/ 67065 h 477948"/>
                <a:gd name="connsiteX249" fmla="*/ 139092 w 480537"/>
                <a:gd name="connsiteY249" fmla="*/ 64333 h 477948"/>
                <a:gd name="connsiteX250" fmla="*/ 135032 w 480537"/>
                <a:gd name="connsiteY250" fmla="*/ 63683 h 477948"/>
                <a:gd name="connsiteX251" fmla="*/ 141166 w 480537"/>
                <a:gd name="connsiteY251" fmla="*/ 56795 h 477948"/>
                <a:gd name="connsiteX252" fmla="*/ 143974 w 480537"/>
                <a:gd name="connsiteY252" fmla="*/ 57760 h 477948"/>
                <a:gd name="connsiteX253" fmla="*/ 149926 w 480537"/>
                <a:gd name="connsiteY253" fmla="*/ 65622 h 477948"/>
                <a:gd name="connsiteX254" fmla="*/ 149647 w 480537"/>
                <a:gd name="connsiteY254" fmla="*/ 71689 h 477948"/>
                <a:gd name="connsiteX255" fmla="*/ 145961 w 480537"/>
                <a:gd name="connsiteY255" fmla="*/ 76694 h 477948"/>
                <a:gd name="connsiteX256" fmla="*/ 152342 w 480537"/>
                <a:gd name="connsiteY256" fmla="*/ 79456 h 477948"/>
                <a:gd name="connsiteX257" fmla="*/ 155839 w 480537"/>
                <a:gd name="connsiteY257" fmla="*/ 85063 h 477948"/>
                <a:gd name="connsiteX258" fmla="*/ 154090 w 480537"/>
                <a:gd name="connsiteY258" fmla="*/ 95162 h 477948"/>
                <a:gd name="connsiteX259" fmla="*/ 144404 w 480537"/>
                <a:gd name="connsiteY259" fmla="*/ 100961 h 477948"/>
                <a:gd name="connsiteX260" fmla="*/ 141166 w 480537"/>
                <a:gd name="connsiteY260" fmla="*/ 101543 h 477948"/>
                <a:gd name="connsiteX261" fmla="*/ 133045 w 480537"/>
                <a:gd name="connsiteY261" fmla="*/ 100416 h 477948"/>
                <a:gd name="connsiteX262" fmla="*/ 126759 w 480537"/>
                <a:gd name="connsiteY262" fmla="*/ 92324 h 477948"/>
                <a:gd name="connsiteX263" fmla="*/ 127170 w 480537"/>
                <a:gd name="connsiteY263" fmla="*/ 85732 h 477948"/>
                <a:gd name="connsiteX264" fmla="*/ 131516 w 480537"/>
                <a:gd name="connsiteY264" fmla="*/ 80268 h 477948"/>
                <a:gd name="connsiteX265" fmla="*/ 125909 w 480537"/>
                <a:gd name="connsiteY265" fmla="*/ 77612 h 477948"/>
                <a:gd name="connsiteX266" fmla="*/ 122823 w 480537"/>
                <a:gd name="connsiteY266" fmla="*/ 72396 h 477948"/>
                <a:gd name="connsiteX267" fmla="*/ 124351 w 480537"/>
                <a:gd name="connsiteY267" fmla="*/ 62662 h 477948"/>
                <a:gd name="connsiteX268" fmla="*/ 133388 w 480537"/>
                <a:gd name="connsiteY268" fmla="*/ 57091 h 477948"/>
                <a:gd name="connsiteX269" fmla="*/ 141166 w 480537"/>
                <a:gd name="connsiteY269" fmla="*/ 56795 h 477948"/>
                <a:gd name="connsiteX270" fmla="*/ 257877 w 480537"/>
                <a:gd name="connsiteY270" fmla="*/ 35319 h 477948"/>
                <a:gd name="connsiteX271" fmla="*/ 255231 w 480537"/>
                <a:gd name="connsiteY271" fmla="*/ 35347 h 477948"/>
                <a:gd name="connsiteX272" fmla="*/ 251620 w 480537"/>
                <a:gd name="connsiteY272" fmla="*/ 38797 h 477948"/>
                <a:gd name="connsiteX273" fmla="*/ 251467 w 480537"/>
                <a:gd name="connsiteY273" fmla="*/ 45053 h 477948"/>
                <a:gd name="connsiteX274" fmla="*/ 254410 w 480537"/>
                <a:gd name="connsiteY274" fmla="*/ 50566 h 477948"/>
                <a:gd name="connsiteX275" fmla="*/ 257877 w 480537"/>
                <a:gd name="connsiteY275" fmla="*/ 51932 h 477948"/>
                <a:gd name="connsiteX276" fmla="*/ 259167 w 480537"/>
                <a:gd name="connsiteY276" fmla="*/ 51759 h 477948"/>
                <a:gd name="connsiteX277" fmla="*/ 262653 w 480537"/>
                <a:gd name="connsiteY277" fmla="*/ 50041 h 477948"/>
                <a:gd name="connsiteX278" fmla="*/ 264679 w 480537"/>
                <a:gd name="connsiteY278" fmla="*/ 47299 h 477948"/>
                <a:gd name="connsiteX279" fmla="*/ 263705 w 480537"/>
                <a:gd name="connsiteY279" fmla="*/ 43373 h 477948"/>
                <a:gd name="connsiteX280" fmla="*/ 260283 w 480537"/>
                <a:gd name="connsiteY280" fmla="*/ 36656 h 477948"/>
                <a:gd name="connsiteX281" fmla="*/ 257877 w 480537"/>
                <a:gd name="connsiteY281" fmla="*/ 35319 h 477948"/>
                <a:gd name="connsiteX282" fmla="*/ 257877 w 480537"/>
                <a:gd name="connsiteY282" fmla="*/ 28240 h 477948"/>
                <a:gd name="connsiteX283" fmla="*/ 265272 w 480537"/>
                <a:gd name="connsiteY283" fmla="*/ 30608 h 477948"/>
                <a:gd name="connsiteX284" fmla="*/ 272503 w 480537"/>
                <a:gd name="connsiteY284" fmla="*/ 42226 h 477948"/>
                <a:gd name="connsiteX285" fmla="*/ 275025 w 480537"/>
                <a:gd name="connsiteY285" fmla="*/ 52306 h 477948"/>
                <a:gd name="connsiteX286" fmla="*/ 273516 w 480537"/>
                <a:gd name="connsiteY286" fmla="*/ 65661 h 477948"/>
                <a:gd name="connsiteX287" fmla="*/ 263008 w 480537"/>
                <a:gd name="connsiteY287" fmla="*/ 73016 h 477948"/>
                <a:gd name="connsiteX288" fmla="*/ 258327 w 480537"/>
                <a:gd name="connsiteY288" fmla="*/ 73714 h 477948"/>
                <a:gd name="connsiteX289" fmla="*/ 257877 w 480537"/>
                <a:gd name="connsiteY289" fmla="*/ 73733 h 477948"/>
                <a:gd name="connsiteX290" fmla="*/ 253607 w 480537"/>
                <a:gd name="connsiteY290" fmla="*/ 73465 h 477948"/>
                <a:gd name="connsiteX291" fmla="*/ 253063 w 480537"/>
                <a:gd name="connsiteY291" fmla="*/ 67036 h 477948"/>
                <a:gd name="connsiteX292" fmla="*/ 257094 w 480537"/>
                <a:gd name="connsiteY292" fmla="*/ 67160 h 477948"/>
                <a:gd name="connsiteX293" fmla="*/ 257877 w 480537"/>
                <a:gd name="connsiteY293" fmla="*/ 67103 h 477948"/>
                <a:gd name="connsiteX294" fmla="*/ 261374 w 480537"/>
                <a:gd name="connsiteY294" fmla="*/ 66454 h 477948"/>
                <a:gd name="connsiteX295" fmla="*/ 266245 w 480537"/>
                <a:gd name="connsiteY295" fmla="*/ 62576 h 477948"/>
                <a:gd name="connsiteX296" fmla="*/ 266580 w 480537"/>
                <a:gd name="connsiteY296" fmla="*/ 54885 h 477948"/>
                <a:gd name="connsiteX297" fmla="*/ 266055 w 480537"/>
                <a:gd name="connsiteY297" fmla="*/ 52772 h 477948"/>
                <a:gd name="connsiteX298" fmla="*/ 263333 w 480537"/>
                <a:gd name="connsiteY298" fmla="*/ 56376 h 477948"/>
                <a:gd name="connsiteX299" fmla="*/ 259299 w 480537"/>
                <a:gd name="connsiteY299" fmla="*/ 58381 h 477948"/>
                <a:gd name="connsiteX300" fmla="*/ 257877 w 480537"/>
                <a:gd name="connsiteY300" fmla="*/ 58676 h 477948"/>
                <a:gd name="connsiteX301" fmla="*/ 248984 w 480537"/>
                <a:gd name="connsiteY301" fmla="*/ 56842 h 477948"/>
                <a:gd name="connsiteX302" fmla="*/ 242936 w 480537"/>
                <a:gd name="connsiteY302" fmla="*/ 47183 h 477948"/>
                <a:gd name="connsiteX303" fmla="*/ 244331 w 480537"/>
                <a:gd name="connsiteY303" fmla="*/ 35557 h 477948"/>
                <a:gd name="connsiteX304" fmla="*/ 253550 w 480537"/>
                <a:gd name="connsiteY304" fmla="*/ 28757 h 477948"/>
                <a:gd name="connsiteX305" fmla="*/ 257877 w 480537"/>
                <a:gd name="connsiteY305" fmla="*/ 28240 h 477948"/>
                <a:gd name="connsiteX306" fmla="*/ 391632 w 480537"/>
                <a:gd name="connsiteY306" fmla="*/ 23958 h 477948"/>
                <a:gd name="connsiteX307" fmla="*/ 390315 w 480537"/>
                <a:gd name="connsiteY307" fmla="*/ 24071 h 477948"/>
                <a:gd name="connsiteX308" fmla="*/ 387935 w 480537"/>
                <a:gd name="connsiteY308" fmla="*/ 25936 h 477948"/>
                <a:gd name="connsiteX309" fmla="*/ 387725 w 480537"/>
                <a:gd name="connsiteY309" fmla="*/ 29021 h 477948"/>
                <a:gd name="connsiteX310" fmla="*/ 388291 w 480537"/>
                <a:gd name="connsiteY310" fmla="*/ 31266 h 477948"/>
                <a:gd name="connsiteX311" fmla="*/ 390008 w 480537"/>
                <a:gd name="connsiteY311" fmla="*/ 33864 h 477948"/>
                <a:gd name="connsiteX312" fmla="*/ 391632 w 480537"/>
                <a:gd name="connsiteY312" fmla="*/ 34495 h 477948"/>
                <a:gd name="connsiteX313" fmla="*/ 392951 w 480537"/>
                <a:gd name="connsiteY313" fmla="*/ 34390 h 477948"/>
                <a:gd name="connsiteX314" fmla="*/ 395406 w 480537"/>
                <a:gd name="connsiteY314" fmla="*/ 32614 h 477948"/>
                <a:gd name="connsiteX315" fmla="*/ 395482 w 480537"/>
                <a:gd name="connsiteY315" fmla="*/ 29471 h 477948"/>
                <a:gd name="connsiteX316" fmla="*/ 394919 w 480537"/>
                <a:gd name="connsiteY316" fmla="*/ 27216 h 477948"/>
                <a:gd name="connsiteX317" fmla="*/ 393286 w 480537"/>
                <a:gd name="connsiteY317" fmla="*/ 24607 h 477948"/>
                <a:gd name="connsiteX318" fmla="*/ 391632 w 480537"/>
                <a:gd name="connsiteY318" fmla="*/ 23958 h 477948"/>
                <a:gd name="connsiteX319" fmla="*/ 391632 w 480537"/>
                <a:gd name="connsiteY319" fmla="*/ 18941 h 477948"/>
                <a:gd name="connsiteX320" fmla="*/ 396591 w 480537"/>
                <a:gd name="connsiteY320" fmla="*/ 20117 h 477948"/>
                <a:gd name="connsiteX321" fmla="*/ 400612 w 480537"/>
                <a:gd name="connsiteY321" fmla="*/ 25802 h 477948"/>
                <a:gd name="connsiteX322" fmla="*/ 401177 w 480537"/>
                <a:gd name="connsiteY322" fmla="*/ 28047 h 477948"/>
                <a:gd name="connsiteX323" fmla="*/ 400317 w 480537"/>
                <a:gd name="connsiteY323" fmla="*/ 34952 h 477948"/>
                <a:gd name="connsiteX324" fmla="*/ 394135 w 480537"/>
                <a:gd name="connsiteY324" fmla="*/ 39139 h 477948"/>
                <a:gd name="connsiteX325" fmla="*/ 391632 w 480537"/>
                <a:gd name="connsiteY325" fmla="*/ 39530 h 477948"/>
                <a:gd name="connsiteX326" fmla="*/ 386647 w 480537"/>
                <a:gd name="connsiteY326" fmla="*/ 38354 h 477948"/>
                <a:gd name="connsiteX327" fmla="*/ 384200 w 480537"/>
                <a:gd name="connsiteY327" fmla="*/ 36158 h 477948"/>
                <a:gd name="connsiteX328" fmla="*/ 382604 w 480537"/>
                <a:gd name="connsiteY328" fmla="*/ 32690 h 477948"/>
                <a:gd name="connsiteX329" fmla="*/ 382041 w 480537"/>
                <a:gd name="connsiteY329" fmla="*/ 30435 h 477948"/>
                <a:gd name="connsiteX330" fmla="*/ 382929 w 480537"/>
                <a:gd name="connsiteY330" fmla="*/ 23556 h 477948"/>
                <a:gd name="connsiteX331" fmla="*/ 384200 w 480537"/>
                <a:gd name="connsiteY331" fmla="*/ 21913 h 477948"/>
                <a:gd name="connsiteX332" fmla="*/ 389131 w 480537"/>
                <a:gd name="connsiteY332" fmla="*/ 19334 h 477948"/>
                <a:gd name="connsiteX333" fmla="*/ 391632 w 480537"/>
                <a:gd name="connsiteY333" fmla="*/ 18941 h 477948"/>
                <a:gd name="connsiteX334" fmla="*/ 365209 w 480537"/>
                <a:gd name="connsiteY334" fmla="*/ 5033 h 477948"/>
                <a:gd name="connsiteX335" fmla="*/ 363899 w 480537"/>
                <a:gd name="connsiteY335" fmla="*/ 5158 h 477948"/>
                <a:gd name="connsiteX336" fmla="*/ 361550 w 480537"/>
                <a:gd name="connsiteY336" fmla="*/ 7011 h 477948"/>
                <a:gd name="connsiteX337" fmla="*/ 361348 w 480537"/>
                <a:gd name="connsiteY337" fmla="*/ 10116 h 477948"/>
                <a:gd name="connsiteX338" fmla="*/ 361913 w 480537"/>
                <a:gd name="connsiteY338" fmla="*/ 12360 h 477948"/>
                <a:gd name="connsiteX339" fmla="*/ 363555 w 480537"/>
                <a:gd name="connsiteY339" fmla="*/ 14978 h 477948"/>
                <a:gd name="connsiteX340" fmla="*/ 365209 w 480537"/>
                <a:gd name="connsiteY340" fmla="*/ 15598 h 477948"/>
                <a:gd name="connsiteX341" fmla="*/ 366545 w 480537"/>
                <a:gd name="connsiteY341" fmla="*/ 15464 h 477948"/>
                <a:gd name="connsiteX342" fmla="*/ 368867 w 480537"/>
                <a:gd name="connsiteY342" fmla="*/ 13659 h 477948"/>
                <a:gd name="connsiteX343" fmla="*/ 369077 w 480537"/>
                <a:gd name="connsiteY343" fmla="*/ 10574 h 477948"/>
                <a:gd name="connsiteX344" fmla="*/ 368514 w 480537"/>
                <a:gd name="connsiteY344" fmla="*/ 8328 h 477948"/>
                <a:gd name="connsiteX345" fmla="*/ 366870 w 480537"/>
                <a:gd name="connsiteY345" fmla="*/ 5682 h 477948"/>
                <a:gd name="connsiteX346" fmla="*/ 365209 w 480537"/>
                <a:gd name="connsiteY346" fmla="*/ 5033 h 477948"/>
                <a:gd name="connsiteX347" fmla="*/ 381985 w 480537"/>
                <a:gd name="connsiteY347" fmla="*/ 418 h 477948"/>
                <a:gd name="connsiteX348" fmla="*/ 384200 w 480537"/>
                <a:gd name="connsiteY348" fmla="*/ 964 h 477948"/>
                <a:gd name="connsiteX349" fmla="*/ 386695 w 480537"/>
                <a:gd name="connsiteY349" fmla="*/ 1574 h 477948"/>
                <a:gd name="connsiteX350" fmla="*/ 384200 w 480537"/>
                <a:gd name="connsiteY350" fmla="*/ 9245 h 477948"/>
                <a:gd name="connsiteX351" fmla="*/ 374198 w 480537"/>
                <a:gd name="connsiteY351" fmla="*/ 40103 h 477948"/>
                <a:gd name="connsiteX352" fmla="*/ 372288 w 480537"/>
                <a:gd name="connsiteY352" fmla="*/ 39643 h 477948"/>
                <a:gd name="connsiteX353" fmla="*/ 369488 w 480537"/>
                <a:gd name="connsiteY353" fmla="*/ 38947 h 477948"/>
                <a:gd name="connsiteX354" fmla="*/ 372288 w 480537"/>
                <a:gd name="connsiteY354" fmla="*/ 30301 h 477948"/>
                <a:gd name="connsiteX355" fmla="*/ 365209 w 480537"/>
                <a:gd name="connsiteY355" fmla="*/ 16 h 477948"/>
                <a:gd name="connsiteX356" fmla="*/ 370194 w 480537"/>
                <a:gd name="connsiteY356" fmla="*/ 1192 h 477948"/>
                <a:gd name="connsiteX357" fmla="*/ 372288 w 480537"/>
                <a:gd name="connsiteY357" fmla="*/ 2997 h 477948"/>
                <a:gd name="connsiteX358" fmla="*/ 374209 w 480537"/>
                <a:gd name="connsiteY358" fmla="*/ 6905 h 477948"/>
                <a:gd name="connsiteX359" fmla="*/ 374761 w 480537"/>
                <a:gd name="connsiteY359" fmla="*/ 9151 h 477948"/>
                <a:gd name="connsiteX360" fmla="*/ 373901 w 480537"/>
                <a:gd name="connsiteY360" fmla="*/ 16028 h 477948"/>
                <a:gd name="connsiteX361" fmla="*/ 372288 w 480537"/>
                <a:gd name="connsiteY361" fmla="*/ 17978 h 477948"/>
                <a:gd name="connsiteX362" fmla="*/ 367730 w 480537"/>
                <a:gd name="connsiteY362" fmla="*/ 20212 h 477948"/>
                <a:gd name="connsiteX363" fmla="*/ 365209 w 480537"/>
                <a:gd name="connsiteY363" fmla="*/ 20605 h 477948"/>
                <a:gd name="connsiteX364" fmla="*/ 360250 w 480537"/>
                <a:gd name="connsiteY364" fmla="*/ 19440 h 477948"/>
                <a:gd name="connsiteX365" fmla="*/ 356218 w 480537"/>
                <a:gd name="connsiteY365" fmla="*/ 13784 h 477948"/>
                <a:gd name="connsiteX366" fmla="*/ 355655 w 480537"/>
                <a:gd name="connsiteY366" fmla="*/ 11540 h 477948"/>
                <a:gd name="connsiteX367" fmla="*/ 356534 w 480537"/>
                <a:gd name="connsiteY367" fmla="*/ 4622 h 477948"/>
                <a:gd name="connsiteX368" fmla="*/ 362715 w 480537"/>
                <a:gd name="connsiteY368" fmla="*/ 409 h 477948"/>
                <a:gd name="connsiteX369" fmla="*/ 365209 w 480537"/>
                <a:gd name="connsiteY369" fmla="*/ 16 h 47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</a:cxnLst>
              <a:rect l="l" t="t" r="r" b="b"/>
              <a:pathLst>
                <a:path w="480537" h="477948">
                  <a:moveTo>
                    <a:pt x="102082" y="440122"/>
                  </a:moveTo>
                  <a:cubicBezTo>
                    <a:pt x="100142" y="440610"/>
                    <a:pt x="98872" y="441755"/>
                    <a:pt x="98261" y="443562"/>
                  </a:cubicBezTo>
                  <a:cubicBezTo>
                    <a:pt x="97667" y="445376"/>
                    <a:pt x="97782" y="447986"/>
                    <a:pt x="98632" y="451385"/>
                  </a:cubicBezTo>
                  <a:lnTo>
                    <a:pt x="101403" y="462478"/>
                  </a:lnTo>
                  <a:cubicBezTo>
                    <a:pt x="102263" y="465915"/>
                    <a:pt x="103390" y="468295"/>
                    <a:pt x="104795" y="469605"/>
                  </a:cubicBezTo>
                  <a:cubicBezTo>
                    <a:pt x="105149" y="469948"/>
                    <a:pt x="105530" y="470226"/>
                    <a:pt x="105932" y="470444"/>
                  </a:cubicBezTo>
                  <a:cubicBezTo>
                    <a:pt x="107068" y="471075"/>
                    <a:pt x="108358" y="471201"/>
                    <a:pt x="109810" y="470837"/>
                  </a:cubicBezTo>
                  <a:cubicBezTo>
                    <a:pt x="111721" y="470358"/>
                    <a:pt x="112992" y="469223"/>
                    <a:pt x="113593" y="467416"/>
                  </a:cubicBezTo>
                  <a:cubicBezTo>
                    <a:pt x="114196" y="465591"/>
                    <a:pt x="114072" y="462965"/>
                    <a:pt x="113210" y="459524"/>
                  </a:cubicBezTo>
                  <a:lnTo>
                    <a:pt x="110441" y="448433"/>
                  </a:lnTo>
                  <a:cubicBezTo>
                    <a:pt x="109600" y="445052"/>
                    <a:pt x="108463" y="442692"/>
                    <a:pt x="107059" y="441383"/>
                  </a:cubicBezTo>
                  <a:cubicBezTo>
                    <a:pt x="106695" y="441049"/>
                    <a:pt x="106324" y="440762"/>
                    <a:pt x="105932" y="440553"/>
                  </a:cubicBezTo>
                  <a:cubicBezTo>
                    <a:pt x="104785" y="439911"/>
                    <a:pt x="103496" y="439769"/>
                    <a:pt x="102082" y="440122"/>
                  </a:cubicBezTo>
                  <a:close/>
                  <a:moveTo>
                    <a:pt x="105932" y="433062"/>
                  </a:moveTo>
                  <a:cubicBezTo>
                    <a:pt x="108137" y="433271"/>
                    <a:pt x="110183" y="434028"/>
                    <a:pt x="112064" y="435316"/>
                  </a:cubicBezTo>
                  <a:cubicBezTo>
                    <a:pt x="115408" y="437601"/>
                    <a:pt x="117778" y="441555"/>
                    <a:pt x="119181" y="447183"/>
                  </a:cubicBezTo>
                  <a:cubicBezTo>
                    <a:pt x="119181" y="447183"/>
                    <a:pt x="121522" y="456582"/>
                    <a:pt x="121522" y="456582"/>
                  </a:cubicBezTo>
                  <a:cubicBezTo>
                    <a:pt x="122936" y="462229"/>
                    <a:pt x="122717" y="466825"/>
                    <a:pt x="120853" y="470396"/>
                  </a:cubicBezTo>
                  <a:cubicBezTo>
                    <a:pt x="119000" y="473971"/>
                    <a:pt x="115867" y="476291"/>
                    <a:pt x="111453" y="477399"/>
                  </a:cubicBezTo>
                  <a:cubicBezTo>
                    <a:pt x="109504" y="477887"/>
                    <a:pt x="107660" y="478050"/>
                    <a:pt x="105932" y="477887"/>
                  </a:cubicBezTo>
                  <a:cubicBezTo>
                    <a:pt x="103696" y="477678"/>
                    <a:pt x="101651" y="476931"/>
                    <a:pt x="99778" y="475660"/>
                  </a:cubicBezTo>
                  <a:cubicBezTo>
                    <a:pt x="96455" y="473387"/>
                    <a:pt x="94085" y="469442"/>
                    <a:pt x="92671" y="463787"/>
                  </a:cubicBezTo>
                  <a:lnTo>
                    <a:pt x="90321" y="454396"/>
                  </a:lnTo>
                  <a:cubicBezTo>
                    <a:pt x="88927" y="448759"/>
                    <a:pt x="89155" y="444153"/>
                    <a:pt x="91009" y="440572"/>
                  </a:cubicBezTo>
                  <a:cubicBezTo>
                    <a:pt x="92852" y="436988"/>
                    <a:pt x="95997" y="434647"/>
                    <a:pt x="100438" y="433541"/>
                  </a:cubicBezTo>
                  <a:cubicBezTo>
                    <a:pt x="102368" y="433054"/>
                    <a:pt x="104203" y="432891"/>
                    <a:pt x="105932" y="433062"/>
                  </a:cubicBezTo>
                  <a:close/>
                  <a:moveTo>
                    <a:pt x="224372" y="414465"/>
                  </a:moveTo>
                  <a:cubicBezTo>
                    <a:pt x="226522" y="413930"/>
                    <a:pt x="228385" y="414121"/>
                    <a:pt x="229961" y="415038"/>
                  </a:cubicBezTo>
                  <a:cubicBezTo>
                    <a:pt x="231537" y="415965"/>
                    <a:pt x="232578" y="417417"/>
                    <a:pt x="233066" y="419384"/>
                  </a:cubicBezTo>
                  <a:lnTo>
                    <a:pt x="233725" y="422022"/>
                  </a:lnTo>
                  <a:cubicBezTo>
                    <a:pt x="234212" y="423990"/>
                    <a:pt x="233983" y="425747"/>
                    <a:pt x="233028" y="427266"/>
                  </a:cubicBezTo>
                  <a:cubicBezTo>
                    <a:pt x="232072" y="428785"/>
                    <a:pt x="230534" y="429826"/>
                    <a:pt x="228404" y="430352"/>
                  </a:cubicBezTo>
                  <a:cubicBezTo>
                    <a:pt x="226273" y="430887"/>
                    <a:pt x="224420" y="430696"/>
                    <a:pt x="222853" y="429798"/>
                  </a:cubicBezTo>
                  <a:cubicBezTo>
                    <a:pt x="221277" y="428900"/>
                    <a:pt x="220245" y="427467"/>
                    <a:pt x="219758" y="425518"/>
                  </a:cubicBezTo>
                  <a:cubicBezTo>
                    <a:pt x="219758" y="425518"/>
                    <a:pt x="219098" y="422882"/>
                    <a:pt x="219098" y="422882"/>
                  </a:cubicBezTo>
                  <a:cubicBezTo>
                    <a:pt x="218611" y="420923"/>
                    <a:pt x="218841" y="419165"/>
                    <a:pt x="219806" y="417608"/>
                  </a:cubicBezTo>
                  <a:cubicBezTo>
                    <a:pt x="220762" y="416032"/>
                    <a:pt x="222280" y="414990"/>
                    <a:pt x="224372" y="414465"/>
                  </a:cubicBezTo>
                  <a:close/>
                  <a:moveTo>
                    <a:pt x="345255" y="378871"/>
                  </a:moveTo>
                  <a:cubicBezTo>
                    <a:pt x="345255" y="378871"/>
                    <a:pt x="348140" y="390411"/>
                    <a:pt x="348140" y="390411"/>
                  </a:cubicBezTo>
                  <a:lnTo>
                    <a:pt x="358686" y="387774"/>
                  </a:lnTo>
                  <a:lnTo>
                    <a:pt x="360530" y="395159"/>
                  </a:lnTo>
                  <a:lnTo>
                    <a:pt x="349984" y="397795"/>
                  </a:lnTo>
                  <a:lnTo>
                    <a:pt x="353013" y="409920"/>
                  </a:lnTo>
                  <a:lnTo>
                    <a:pt x="344930" y="411934"/>
                  </a:lnTo>
                  <a:lnTo>
                    <a:pt x="341901" y="399811"/>
                  </a:lnTo>
                  <a:lnTo>
                    <a:pt x="331298" y="402458"/>
                  </a:lnTo>
                  <a:lnTo>
                    <a:pt x="329453" y="395083"/>
                  </a:lnTo>
                  <a:lnTo>
                    <a:pt x="340057" y="392436"/>
                  </a:lnTo>
                  <a:lnTo>
                    <a:pt x="337172" y="380896"/>
                  </a:lnTo>
                  <a:close/>
                  <a:moveTo>
                    <a:pt x="478866" y="367958"/>
                  </a:moveTo>
                  <a:lnTo>
                    <a:pt x="480537" y="374665"/>
                  </a:lnTo>
                  <a:cubicBezTo>
                    <a:pt x="480537" y="374665"/>
                    <a:pt x="465003" y="378553"/>
                    <a:pt x="465003" y="378553"/>
                  </a:cubicBezTo>
                  <a:lnTo>
                    <a:pt x="454295" y="381228"/>
                  </a:lnTo>
                  <a:lnTo>
                    <a:pt x="452622" y="374512"/>
                  </a:lnTo>
                  <a:cubicBezTo>
                    <a:pt x="452622" y="374512"/>
                    <a:pt x="465003" y="371426"/>
                    <a:pt x="465003" y="371426"/>
                  </a:cubicBezTo>
                  <a:close/>
                  <a:moveTo>
                    <a:pt x="475712" y="355338"/>
                  </a:moveTo>
                  <a:lnTo>
                    <a:pt x="477384" y="362044"/>
                  </a:lnTo>
                  <a:lnTo>
                    <a:pt x="465003" y="365131"/>
                  </a:lnTo>
                  <a:lnTo>
                    <a:pt x="451140" y="368598"/>
                  </a:lnTo>
                  <a:lnTo>
                    <a:pt x="449469" y="361891"/>
                  </a:lnTo>
                  <a:lnTo>
                    <a:pt x="465003" y="358012"/>
                  </a:lnTo>
                  <a:close/>
                  <a:moveTo>
                    <a:pt x="78027" y="317687"/>
                  </a:moveTo>
                  <a:cubicBezTo>
                    <a:pt x="78027" y="317687"/>
                    <a:pt x="88679" y="360334"/>
                    <a:pt x="88679" y="360334"/>
                  </a:cubicBezTo>
                  <a:lnTo>
                    <a:pt x="80120" y="362474"/>
                  </a:lnTo>
                  <a:lnTo>
                    <a:pt x="71358" y="327383"/>
                  </a:lnTo>
                  <a:lnTo>
                    <a:pt x="62694" y="329543"/>
                  </a:lnTo>
                  <a:lnTo>
                    <a:pt x="61184" y="323514"/>
                  </a:lnTo>
                  <a:close/>
                  <a:moveTo>
                    <a:pt x="190365" y="287756"/>
                  </a:moveTo>
                  <a:cubicBezTo>
                    <a:pt x="194769" y="286656"/>
                    <a:pt x="198505" y="286924"/>
                    <a:pt x="201580" y="288594"/>
                  </a:cubicBezTo>
                  <a:cubicBezTo>
                    <a:pt x="204667" y="290249"/>
                    <a:pt x="206672" y="292981"/>
                    <a:pt x="207627" y="296793"/>
                  </a:cubicBezTo>
                  <a:cubicBezTo>
                    <a:pt x="208268" y="299373"/>
                    <a:pt x="208153" y="301921"/>
                    <a:pt x="207284" y="304445"/>
                  </a:cubicBezTo>
                  <a:cubicBezTo>
                    <a:pt x="206414" y="306985"/>
                    <a:pt x="204782" y="310425"/>
                    <a:pt x="202412" y="314770"/>
                  </a:cubicBezTo>
                  <a:lnTo>
                    <a:pt x="196890" y="324956"/>
                  </a:lnTo>
                  <a:lnTo>
                    <a:pt x="196985" y="325089"/>
                  </a:lnTo>
                  <a:lnTo>
                    <a:pt x="214916" y="320609"/>
                  </a:lnTo>
                  <a:cubicBezTo>
                    <a:pt x="214916" y="320609"/>
                    <a:pt x="216550" y="327162"/>
                    <a:pt x="216550" y="327162"/>
                  </a:cubicBezTo>
                  <a:lnTo>
                    <a:pt x="187442" y="334442"/>
                  </a:lnTo>
                  <a:lnTo>
                    <a:pt x="186037" y="328843"/>
                  </a:lnTo>
                  <a:lnTo>
                    <a:pt x="196145" y="310616"/>
                  </a:lnTo>
                  <a:cubicBezTo>
                    <a:pt x="197569" y="307826"/>
                    <a:pt x="198505" y="305552"/>
                    <a:pt x="198943" y="303755"/>
                  </a:cubicBezTo>
                  <a:cubicBezTo>
                    <a:pt x="199392" y="301979"/>
                    <a:pt x="199449" y="300412"/>
                    <a:pt x="199117" y="299067"/>
                  </a:cubicBezTo>
                  <a:cubicBezTo>
                    <a:pt x="198667" y="297280"/>
                    <a:pt x="197808" y="295932"/>
                    <a:pt x="196556" y="295014"/>
                  </a:cubicBezTo>
                  <a:cubicBezTo>
                    <a:pt x="195303" y="294127"/>
                    <a:pt x="193795" y="293897"/>
                    <a:pt x="192017" y="294337"/>
                  </a:cubicBezTo>
                  <a:cubicBezTo>
                    <a:pt x="190040" y="294833"/>
                    <a:pt x="188713" y="295875"/>
                    <a:pt x="188025" y="297470"/>
                  </a:cubicBezTo>
                  <a:cubicBezTo>
                    <a:pt x="187327" y="299056"/>
                    <a:pt x="187270" y="300977"/>
                    <a:pt x="187824" y="303193"/>
                  </a:cubicBezTo>
                  <a:lnTo>
                    <a:pt x="179504" y="305275"/>
                  </a:lnTo>
                  <a:lnTo>
                    <a:pt x="179408" y="305114"/>
                  </a:lnTo>
                  <a:cubicBezTo>
                    <a:pt x="178347" y="301293"/>
                    <a:pt x="178786" y="297720"/>
                    <a:pt x="180754" y="294404"/>
                  </a:cubicBezTo>
                  <a:cubicBezTo>
                    <a:pt x="182712" y="291081"/>
                    <a:pt x="185922" y="288864"/>
                    <a:pt x="190365" y="287756"/>
                  </a:cubicBezTo>
                  <a:close/>
                  <a:moveTo>
                    <a:pt x="310218" y="257222"/>
                  </a:moveTo>
                  <a:cubicBezTo>
                    <a:pt x="314631" y="256115"/>
                    <a:pt x="318415" y="256285"/>
                    <a:pt x="321577" y="257739"/>
                  </a:cubicBezTo>
                  <a:cubicBezTo>
                    <a:pt x="324729" y="259190"/>
                    <a:pt x="326793" y="261874"/>
                    <a:pt x="327768" y="265781"/>
                  </a:cubicBezTo>
                  <a:cubicBezTo>
                    <a:pt x="328226" y="267635"/>
                    <a:pt x="328082" y="269546"/>
                    <a:pt x="327329" y="271515"/>
                  </a:cubicBezTo>
                  <a:cubicBezTo>
                    <a:pt x="326574" y="273473"/>
                    <a:pt x="325293" y="275173"/>
                    <a:pt x="323468" y="276625"/>
                  </a:cubicBezTo>
                  <a:cubicBezTo>
                    <a:pt x="326038" y="276882"/>
                    <a:pt x="328168" y="277723"/>
                    <a:pt x="329841" y="279149"/>
                  </a:cubicBezTo>
                  <a:cubicBezTo>
                    <a:pt x="331513" y="280570"/>
                    <a:pt x="332639" y="282443"/>
                    <a:pt x="333213" y="284735"/>
                  </a:cubicBezTo>
                  <a:cubicBezTo>
                    <a:pt x="334187" y="288651"/>
                    <a:pt x="333537" y="292071"/>
                    <a:pt x="331254" y="295025"/>
                  </a:cubicBezTo>
                  <a:cubicBezTo>
                    <a:pt x="328971" y="297958"/>
                    <a:pt x="325618" y="299993"/>
                    <a:pt x="321186" y="301091"/>
                  </a:cubicBezTo>
                  <a:cubicBezTo>
                    <a:pt x="317211" y="302085"/>
                    <a:pt x="313553" y="301893"/>
                    <a:pt x="310190" y="300499"/>
                  </a:cubicBezTo>
                  <a:cubicBezTo>
                    <a:pt x="306827" y="299103"/>
                    <a:pt x="304706" y="296485"/>
                    <a:pt x="303856" y="292646"/>
                  </a:cubicBezTo>
                  <a:lnTo>
                    <a:pt x="303865" y="292446"/>
                  </a:lnTo>
                  <a:lnTo>
                    <a:pt x="312148" y="290373"/>
                  </a:lnTo>
                  <a:cubicBezTo>
                    <a:pt x="312569" y="292016"/>
                    <a:pt x="313495" y="293218"/>
                    <a:pt x="314928" y="293993"/>
                  </a:cubicBezTo>
                  <a:cubicBezTo>
                    <a:pt x="316371" y="294766"/>
                    <a:pt x="317976" y="294929"/>
                    <a:pt x="319771" y="294480"/>
                  </a:cubicBezTo>
                  <a:cubicBezTo>
                    <a:pt x="321740" y="293985"/>
                    <a:pt x="323173" y="293048"/>
                    <a:pt x="324042" y="291671"/>
                  </a:cubicBezTo>
                  <a:cubicBezTo>
                    <a:pt x="324912" y="290296"/>
                    <a:pt x="325112" y="288672"/>
                    <a:pt x="324645" y="286800"/>
                  </a:cubicBezTo>
                  <a:cubicBezTo>
                    <a:pt x="324079" y="284544"/>
                    <a:pt x="323115" y="283035"/>
                    <a:pt x="321720" y="282281"/>
                  </a:cubicBezTo>
                  <a:cubicBezTo>
                    <a:pt x="320335" y="281507"/>
                    <a:pt x="318558" y="281402"/>
                    <a:pt x="316371" y="281947"/>
                  </a:cubicBezTo>
                  <a:lnTo>
                    <a:pt x="311565" y="283150"/>
                  </a:lnTo>
                  <a:cubicBezTo>
                    <a:pt x="311565" y="283150"/>
                    <a:pt x="309961" y="276731"/>
                    <a:pt x="309961" y="276731"/>
                  </a:cubicBezTo>
                  <a:lnTo>
                    <a:pt x="314766" y="275526"/>
                  </a:lnTo>
                  <a:cubicBezTo>
                    <a:pt x="316801" y="275031"/>
                    <a:pt x="318166" y="274122"/>
                    <a:pt x="318873" y="272804"/>
                  </a:cubicBezTo>
                  <a:cubicBezTo>
                    <a:pt x="319590" y="271504"/>
                    <a:pt x="319704" y="269899"/>
                    <a:pt x="319226" y="267999"/>
                  </a:cubicBezTo>
                  <a:cubicBezTo>
                    <a:pt x="318797" y="266288"/>
                    <a:pt x="317976" y="265028"/>
                    <a:pt x="316735" y="264234"/>
                  </a:cubicBezTo>
                  <a:cubicBezTo>
                    <a:pt x="315502" y="263451"/>
                    <a:pt x="313964" y="263289"/>
                    <a:pt x="312100" y="263757"/>
                  </a:cubicBezTo>
                  <a:cubicBezTo>
                    <a:pt x="310504" y="264149"/>
                    <a:pt x="309263" y="264962"/>
                    <a:pt x="308413" y="266164"/>
                  </a:cubicBezTo>
                  <a:cubicBezTo>
                    <a:pt x="307542" y="267369"/>
                    <a:pt x="307314" y="268744"/>
                    <a:pt x="307695" y="270272"/>
                  </a:cubicBezTo>
                  <a:lnTo>
                    <a:pt x="299404" y="272336"/>
                  </a:lnTo>
                  <a:lnTo>
                    <a:pt x="299299" y="272174"/>
                  </a:lnTo>
                  <a:cubicBezTo>
                    <a:pt x="298353" y="268859"/>
                    <a:pt x="298936" y="265792"/>
                    <a:pt x="301076" y="262955"/>
                  </a:cubicBezTo>
                  <a:cubicBezTo>
                    <a:pt x="303206" y="260116"/>
                    <a:pt x="306253" y="258215"/>
                    <a:pt x="310218" y="257222"/>
                  </a:cubicBezTo>
                  <a:close/>
                  <a:moveTo>
                    <a:pt x="442444" y="247090"/>
                  </a:moveTo>
                  <a:cubicBezTo>
                    <a:pt x="442444" y="247090"/>
                    <a:pt x="444088" y="253672"/>
                    <a:pt x="444088" y="253672"/>
                  </a:cubicBezTo>
                  <a:lnTo>
                    <a:pt x="427580" y="257799"/>
                  </a:lnTo>
                  <a:lnTo>
                    <a:pt x="425936" y="251208"/>
                  </a:lnTo>
                  <a:close/>
                  <a:moveTo>
                    <a:pt x="48683" y="213573"/>
                  </a:moveTo>
                  <a:lnTo>
                    <a:pt x="48301" y="214938"/>
                  </a:lnTo>
                  <a:lnTo>
                    <a:pt x="47804" y="216476"/>
                  </a:lnTo>
                  <a:lnTo>
                    <a:pt x="42894" y="231380"/>
                  </a:lnTo>
                  <a:lnTo>
                    <a:pt x="47804" y="230157"/>
                  </a:lnTo>
                  <a:lnTo>
                    <a:pt x="52705" y="228934"/>
                  </a:lnTo>
                  <a:lnTo>
                    <a:pt x="48874" y="213582"/>
                  </a:lnTo>
                  <a:close/>
                  <a:moveTo>
                    <a:pt x="54540" y="200025"/>
                  </a:moveTo>
                  <a:cubicBezTo>
                    <a:pt x="54540" y="200025"/>
                    <a:pt x="61236" y="226804"/>
                    <a:pt x="61236" y="226804"/>
                  </a:cubicBezTo>
                  <a:lnTo>
                    <a:pt x="66061" y="225591"/>
                  </a:lnTo>
                  <a:lnTo>
                    <a:pt x="67713" y="232212"/>
                  </a:lnTo>
                  <a:lnTo>
                    <a:pt x="62879" y="233425"/>
                  </a:lnTo>
                  <a:lnTo>
                    <a:pt x="65201" y="242672"/>
                  </a:lnTo>
                  <a:lnTo>
                    <a:pt x="56670" y="244812"/>
                  </a:lnTo>
                  <a:lnTo>
                    <a:pt x="54357" y="235546"/>
                  </a:lnTo>
                  <a:lnTo>
                    <a:pt x="47804" y="237188"/>
                  </a:lnTo>
                  <a:lnTo>
                    <a:pt x="36962" y="239892"/>
                  </a:lnTo>
                  <a:lnTo>
                    <a:pt x="35299" y="234858"/>
                  </a:lnTo>
                  <a:lnTo>
                    <a:pt x="45940" y="202184"/>
                  </a:lnTo>
                  <a:lnTo>
                    <a:pt x="47804" y="201717"/>
                  </a:lnTo>
                  <a:close/>
                  <a:moveTo>
                    <a:pt x="176738" y="169433"/>
                  </a:moveTo>
                  <a:lnTo>
                    <a:pt x="178459" y="176293"/>
                  </a:lnTo>
                  <a:lnTo>
                    <a:pt x="161683" y="180477"/>
                  </a:lnTo>
                  <a:lnTo>
                    <a:pt x="162963" y="190605"/>
                  </a:lnTo>
                  <a:cubicBezTo>
                    <a:pt x="163593" y="189820"/>
                    <a:pt x="164415" y="189113"/>
                    <a:pt x="165446" y="188445"/>
                  </a:cubicBezTo>
                  <a:cubicBezTo>
                    <a:pt x="166460" y="187796"/>
                    <a:pt x="167635" y="187280"/>
                    <a:pt x="168982" y="186935"/>
                  </a:cubicBezTo>
                  <a:cubicBezTo>
                    <a:pt x="173070" y="185845"/>
                    <a:pt x="176558" y="186287"/>
                    <a:pt x="179432" y="188273"/>
                  </a:cubicBezTo>
                  <a:cubicBezTo>
                    <a:pt x="182338" y="190242"/>
                    <a:pt x="184344" y="193499"/>
                    <a:pt x="185481" y="198027"/>
                  </a:cubicBezTo>
                  <a:cubicBezTo>
                    <a:pt x="186502" y="202125"/>
                    <a:pt x="186110" y="205852"/>
                    <a:pt x="184324" y="209177"/>
                  </a:cubicBezTo>
                  <a:cubicBezTo>
                    <a:pt x="182527" y="212510"/>
                    <a:pt x="179308" y="214756"/>
                    <a:pt x="174656" y="215922"/>
                  </a:cubicBezTo>
                  <a:cubicBezTo>
                    <a:pt x="170749" y="216896"/>
                    <a:pt x="167118" y="216665"/>
                    <a:pt x="163794" y="215224"/>
                  </a:cubicBezTo>
                  <a:cubicBezTo>
                    <a:pt x="160460" y="213791"/>
                    <a:pt x="158387" y="211183"/>
                    <a:pt x="157536" y="207408"/>
                  </a:cubicBezTo>
                  <a:lnTo>
                    <a:pt x="157565" y="207236"/>
                  </a:lnTo>
                  <a:lnTo>
                    <a:pt x="165687" y="204782"/>
                  </a:lnTo>
                  <a:cubicBezTo>
                    <a:pt x="166163" y="206674"/>
                    <a:pt x="167072" y="208021"/>
                    <a:pt x="168418" y="208814"/>
                  </a:cubicBezTo>
                  <a:cubicBezTo>
                    <a:pt x="169755" y="209616"/>
                    <a:pt x="171294" y="209787"/>
                    <a:pt x="173024" y="209359"/>
                  </a:cubicBezTo>
                  <a:cubicBezTo>
                    <a:pt x="175019" y="208860"/>
                    <a:pt x="176319" y="207781"/>
                    <a:pt x="176901" y="206129"/>
                  </a:cubicBezTo>
                  <a:cubicBezTo>
                    <a:pt x="177494" y="204485"/>
                    <a:pt x="177504" y="202516"/>
                    <a:pt x="176931" y="200225"/>
                  </a:cubicBezTo>
                  <a:cubicBezTo>
                    <a:pt x="176319" y="197770"/>
                    <a:pt x="175325" y="195916"/>
                    <a:pt x="173931" y="194683"/>
                  </a:cubicBezTo>
                  <a:cubicBezTo>
                    <a:pt x="172544" y="193450"/>
                    <a:pt x="170854" y="193088"/>
                    <a:pt x="168867" y="193584"/>
                  </a:cubicBezTo>
                  <a:cubicBezTo>
                    <a:pt x="167233" y="193995"/>
                    <a:pt x="166039" y="194608"/>
                    <a:pt x="165333" y="195439"/>
                  </a:cubicBezTo>
                  <a:cubicBezTo>
                    <a:pt x="164606" y="196250"/>
                    <a:pt x="164196" y="197225"/>
                    <a:pt x="164081" y="198361"/>
                  </a:cubicBezTo>
                  <a:cubicBezTo>
                    <a:pt x="164081" y="198361"/>
                    <a:pt x="156429" y="199737"/>
                    <a:pt x="156429" y="199737"/>
                  </a:cubicBezTo>
                  <a:lnTo>
                    <a:pt x="152961" y="175366"/>
                  </a:lnTo>
                  <a:close/>
                  <a:moveTo>
                    <a:pt x="288468" y="163280"/>
                  </a:moveTo>
                  <a:cubicBezTo>
                    <a:pt x="288077" y="163299"/>
                    <a:pt x="287684" y="163356"/>
                    <a:pt x="287274" y="163462"/>
                  </a:cubicBezTo>
                  <a:cubicBezTo>
                    <a:pt x="285687" y="163852"/>
                    <a:pt x="284407" y="164435"/>
                    <a:pt x="283414" y="165229"/>
                  </a:cubicBezTo>
                  <a:cubicBezTo>
                    <a:pt x="282429" y="166021"/>
                    <a:pt x="281742" y="166919"/>
                    <a:pt x="281369" y="167952"/>
                  </a:cubicBezTo>
                  <a:lnTo>
                    <a:pt x="282077" y="170798"/>
                  </a:lnTo>
                  <a:cubicBezTo>
                    <a:pt x="282917" y="174180"/>
                    <a:pt x="284177" y="176625"/>
                    <a:pt x="285849" y="178135"/>
                  </a:cubicBezTo>
                  <a:cubicBezTo>
                    <a:pt x="286681" y="178881"/>
                    <a:pt x="287550" y="179387"/>
                    <a:pt x="288468" y="179634"/>
                  </a:cubicBezTo>
                  <a:cubicBezTo>
                    <a:pt x="289403" y="179892"/>
                    <a:pt x="290378" y="179892"/>
                    <a:pt x="291400" y="179645"/>
                  </a:cubicBezTo>
                  <a:cubicBezTo>
                    <a:pt x="293158" y="179204"/>
                    <a:pt x="294371" y="178040"/>
                    <a:pt x="295041" y="176167"/>
                  </a:cubicBezTo>
                  <a:cubicBezTo>
                    <a:pt x="295699" y="174296"/>
                    <a:pt x="295738" y="172211"/>
                    <a:pt x="295165" y="169920"/>
                  </a:cubicBezTo>
                  <a:cubicBezTo>
                    <a:pt x="294573" y="167569"/>
                    <a:pt x="293570" y="165774"/>
                    <a:pt x="292126" y="164590"/>
                  </a:cubicBezTo>
                  <a:cubicBezTo>
                    <a:pt x="291017" y="163652"/>
                    <a:pt x="289796" y="163221"/>
                    <a:pt x="288468" y="163280"/>
                  </a:cubicBezTo>
                  <a:close/>
                  <a:moveTo>
                    <a:pt x="288468" y="141203"/>
                  </a:moveTo>
                  <a:lnTo>
                    <a:pt x="288516" y="141203"/>
                  </a:lnTo>
                  <a:cubicBezTo>
                    <a:pt x="289949" y="141165"/>
                    <a:pt x="291420" y="141260"/>
                    <a:pt x="292929" y="141509"/>
                  </a:cubicBezTo>
                  <a:lnTo>
                    <a:pt x="292968" y="148168"/>
                  </a:lnTo>
                  <a:cubicBezTo>
                    <a:pt x="291573" y="148043"/>
                    <a:pt x="290330" y="147984"/>
                    <a:pt x="289279" y="148013"/>
                  </a:cubicBezTo>
                  <a:cubicBezTo>
                    <a:pt x="289012" y="148024"/>
                    <a:pt x="288745" y="148032"/>
                    <a:pt x="288468" y="148062"/>
                  </a:cubicBezTo>
                  <a:cubicBezTo>
                    <a:pt x="287618" y="148138"/>
                    <a:pt x="286699" y="148301"/>
                    <a:pt x="285696" y="148548"/>
                  </a:cubicBezTo>
                  <a:cubicBezTo>
                    <a:pt x="283099" y="149198"/>
                    <a:pt x="281264" y="150689"/>
                    <a:pt x="280166" y="153029"/>
                  </a:cubicBezTo>
                  <a:cubicBezTo>
                    <a:pt x="279086" y="155361"/>
                    <a:pt x="279019" y="158235"/>
                    <a:pt x="280004" y="161646"/>
                  </a:cubicBezTo>
                  <a:lnTo>
                    <a:pt x="280128" y="161760"/>
                  </a:lnTo>
                  <a:cubicBezTo>
                    <a:pt x="280834" y="160528"/>
                    <a:pt x="281856" y="159449"/>
                    <a:pt x="283174" y="158514"/>
                  </a:cubicBezTo>
                  <a:cubicBezTo>
                    <a:pt x="284502" y="157576"/>
                    <a:pt x="286079" y="156890"/>
                    <a:pt x="287905" y="156429"/>
                  </a:cubicBezTo>
                  <a:lnTo>
                    <a:pt x="288468" y="156296"/>
                  </a:lnTo>
                  <a:cubicBezTo>
                    <a:pt x="292039" y="155532"/>
                    <a:pt x="295174" y="156191"/>
                    <a:pt x="297867" y="158254"/>
                  </a:cubicBezTo>
                  <a:cubicBezTo>
                    <a:pt x="300706" y="160414"/>
                    <a:pt x="302644" y="163605"/>
                    <a:pt x="303695" y="167789"/>
                  </a:cubicBezTo>
                  <a:cubicBezTo>
                    <a:pt x="304765" y="172089"/>
                    <a:pt x="304326" y="175977"/>
                    <a:pt x="302349" y="179425"/>
                  </a:cubicBezTo>
                  <a:cubicBezTo>
                    <a:pt x="300381" y="182883"/>
                    <a:pt x="297286" y="185146"/>
                    <a:pt x="293044" y="186198"/>
                  </a:cubicBezTo>
                  <a:cubicBezTo>
                    <a:pt x="291458" y="186599"/>
                    <a:pt x="289939" y="186781"/>
                    <a:pt x="288468" y="186741"/>
                  </a:cubicBezTo>
                  <a:cubicBezTo>
                    <a:pt x="285745" y="186686"/>
                    <a:pt x="283223" y="185892"/>
                    <a:pt x="280892" y="184363"/>
                  </a:cubicBezTo>
                  <a:cubicBezTo>
                    <a:pt x="277300" y="182023"/>
                    <a:pt x="274816" y="178135"/>
                    <a:pt x="273469" y="172727"/>
                  </a:cubicBezTo>
                  <a:lnTo>
                    <a:pt x="271387" y="164416"/>
                  </a:lnTo>
                  <a:cubicBezTo>
                    <a:pt x="270001" y="158837"/>
                    <a:pt x="270498" y="153984"/>
                    <a:pt x="272885" y="149876"/>
                  </a:cubicBezTo>
                  <a:cubicBezTo>
                    <a:pt x="275293" y="145769"/>
                    <a:pt x="278982" y="143103"/>
                    <a:pt x="283958" y="141853"/>
                  </a:cubicBezTo>
                  <a:cubicBezTo>
                    <a:pt x="285545" y="141460"/>
                    <a:pt x="287043" y="141241"/>
                    <a:pt x="288468" y="141203"/>
                  </a:cubicBezTo>
                  <a:close/>
                  <a:moveTo>
                    <a:pt x="417336" y="120015"/>
                  </a:moveTo>
                  <a:lnTo>
                    <a:pt x="411700" y="138062"/>
                  </a:lnTo>
                  <a:lnTo>
                    <a:pt x="425570" y="151618"/>
                  </a:lnTo>
                  <a:lnTo>
                    <a:pt x="415950" y="154026"/>
                  </a:lnTo>
                  <a:lnTo>
                    <a:pt x="408135" y="144807"/>
                  </a:lnTo>
                  <a:lnTo>
                    <a:pt x="405565" y="156623"/>
                  </a:lnTo>
                  <a:lnTo>
                    <a:pt x="395917" y="159031"/>
                  </a:lnTo>
                  <a:lnTo>
                    <a:pt x="401773" y="140546"/>
                  </a:lnTo>
                  <a:lnTo>
                    <a:pt x="388284" y="127277"/>
                  </a:lnTo>
                  <a:lnTo>
                    <a:pt x="397894" y="124869"/>
                  </a:lnTo>
                  <a:cubicBezTo>
                    <a:pt x="397894" y="124869"/>
                    <a:pt x="405165" y="133763"/>
                    <a:pt x="405165" y="133763"/>
                  </a:cubicBezTo>
                  <a:lnTo>
                    <a:pt x="405337" y="133714"/>
                  </a:lnTo>
                  <a:lnTo>
                    <a:pt x="407676" y="122423"/>
                  </a:lnTo>
                  <a:close/>
                  <a:moveTo>
                    <a:pt x="30122" y="84716"/>
                  </a:moveTo>
                  <a:cubicBezTo>
                    <a:pt x="30122" y="84716"/>
                    <a:pt x="31774" y="91297"/>
                    <a:pt x="31774" y="91297"/>
                  </a:cubicBezTo>
                  <a:cubicBezTo>
                    <a:pt x="28536" y="97796"/>
                    <a:pt x="26673" y="103554"/>
                    <a:pt x="26156" y="108609"/>
                  </a:cubicBezTo>
                  <a:cubicBezTo>
                    <a:pt x="25641" y="113653"/>
                    <a:pt x="25850" y="119539"/>
                    <a:pt x="26758" y="126253"/>
                  </a:cubicBezTo>
                  <a:lnTo>
                    <a:pt x="27436" y="130695"/>
                  </a:lnTo>
                  <a:lnTo>
                    <a:pt x="18876" y="132836"/>
                  </a:lnTo>
                  <a:lnTo>
                    <a:pt x="18208" y="128394"/>
                  </a:lnTo>
                  <a:cubicBezTo>
                    <a:pt x="17301" y="121965"/>
                    <a:pt x="17290" y="115852"/>
                    <a:pt x="18170" y="110062"/>
                  </a:cubicBezTo>
                  <a:cubicBezTo>
                    <a:pt x="19059" y="104272"/>
                    <a:pt x="20836" y="98711"/>
                    <a:pt x="23550" y="93362"/>
                  </a:cubicBezTo>
                  <a:lnTo>
                    <a:pt x="1643" y="98825"/>
                  </a:lnTo>
                  <a:lnTo>
                    <a:pt x="0" y="92244"/>
                  </a:lnTo>
                  <a:close/>
                  <a:moveTo>
                    <a:pt x="141166" y="81547"/>
                  </a:moveTo>
                  <a:cubicBezTo>
                    <a:pt x="140650" y="81566"/>
                    <a:pt x="140105" y="81634"/>
                    <a:pt x="139550" y="81777"/>
                  </a:cubicBezTo>
                  <a:cubicBezTo>
                    <a:pt x="137755" y="82227"/>
                    <a:pt x="136465" y="83164"/>
                    <a:pt x="135671" y="84586"/>
                  </a:cubicBezTo>
                  <a:cubicBezTo>
                    <a:pt x="134859" y="86011"/>
                    <a:pt x="134707" y="87682"/>
                    <a:pt x="135184" y="89592"/>
                  </a:cubicBezTo>
                  <a:cubicBezTo>
                    <a:pt x="135681" y="91550"/>
                    <a:pt x="136617" y="92955"/>
                    <a:pt x="137975" y="93795"/>
                  </a:cubicBezTo>
                  <a:cubicBezTo>
                    <a:pt x="138929" y="94388"/>
                    <a:pt x="139990" y="94675"/>
                    <a:pt x="141166" y="94637"/>
                  </a:cubicBezTo>
                  <a:cubicBezTo>
                    <a:pt x="141682" y="94618"/>
                    <a:pt x="142215" y="94542"/>
                    <a:pt x="142770" y="94398"/>
                  </a:cubicBezTo>
                  <a:cubicBezTo>
                    <a:pt x="144538" y="93957"/>
                    <a:pt x="145837" y="93031"/>
                    <a:pt x="146639" y="91617"/>
                  </a:cubicBezTo>
                  <a:cubicBezTo>
                    <a:pt x="147461" y="90222"/>
                    <a:pt x="147622" y="88541"/>
                    <a:pt x="147136" y="86601"/>
                  </a:cubicBezTo>
                  <a:cubicBezTo>
                    <a:pt x="146658" y="84700"/>
                    <a:pt x="145722" y="83297"/>
                    <a:pt x="144318" y="82427"/>
                  </a:cubicBezTo>
                  <a:cubicBezTo>
                    <a:pt x="143352" y="81826"/>
                    <a:pt x="142303" y="81528"/>
                    <a:pt x="141166" y="81547"/>
                  </a:cubicBezTo>
                  <a:close/>
                  <a:moveTo>
                    <a:pt x="135032" y="63683"/>
                  </a:moveTo>
                  <a:cubicBezTo>
                    <a:pt x="133465" y="64075"/>
                    <a:pt x="132375" y="64888"/>
                    <a:pt x="131765" y="66128"/>
                  </a:cubicBezTo>
                  <a:cubicBezTo>
                    <a:pt x="131134" y="67371"/>
                    <a:pt x="131039" y="68880"/>
                    <a:pt x="131477" y="70638"/>
                  </a:cubicBezTo>
                  <a:cubicBezTo>
                    <a:pt x="131927" y="72415"/>
                    <a:pt x="132720" y="73714"/>
                    <a:pt x="133866" y="74527"/>
                  </a:cubicBezTo>
                  <a:cubicBezTo>
                    <a:pt x="135023" y="75356"/>
                    <a:pt x="136378" y="75567"/>
                    <a:pt x="137965" y="75177"/>
                  </a:cubicBezTo>
                  <a:cubicBezTo>
                    <a:pt x="139464" y="74803"/>
                    <a:pt x="140525" y="74020"/>
                    <a:pt x="141166" y="72796"/>
                  </a:cubicBezTo>
                  <a:lnTo>
                    <a:pt x="141213" y="72693"/>
                  </a:lnTo>
                  <a:cubicBezTo>
                    <a:pt x="141843" y="71440"/>
                    <a:pt x="141939" y="69912"/>
                    <a:pt x="141499" y="68135"/>
                  </a:cubicBezTo>
                  <a:cubicBezTo>
                    <a:pt x="141403" y="67753"/>
                    <a:pt x="141289" y="67399"/>
                    <a:pt x="141166" y="67065"/>
                  </a:cubicBezTo>
                  <a:cubicBezTo>
                    <a:pt x="140697" y="65882"/>
                    <a:pt x="140009" y="64964"/>
                    <a:pt x="139092" y="64333"/>
                  </a:cubicBezTo>
                  <a:cubicBezTo>
                    <a:pt x="137936" y="63512"/>
                    <a:pt x="136569" y="63301"/>
                    <a:pt x="135032" y="63683"/>
                  </a:cubicBezTo>
                  <a:close/>
                  <a:moveTo>
                    <a:pt x="141166" y="56795"/>
                  </a:moveTo>
                  <a:cubicBezTo>
                    <a:pt x="142149" y="57004"/>
                    <a:pt x="143084" y="57329"/>
                    <a:pt x="143974" y="57760"/>
                  </a:cubicBezTo>
                  <a:cubicBezTo>
                    <a:pt x="146993" y="59222"/>
                    <a:pt x="148970" y="61830"/>
                    <a:pt x="149926" y="65622"/>
                  </a:cubicBezTo>
                  <a:cubicBezTo>
                    <a:pt x="150451" y="67753"/>
                    <a:pt x="150366" y="69768"/>
                    <a:pt x="149647" y="71689"/>
                  </a:cubicBezTo>
                  <a:cubicBezTo>
                    <a:pt x="148932" y="73609"/>
                    <a:pt x="147718" y="75280"/>
                    <a:pt x="145961" y="76694"/>
                  </a:cubicBezTo>
                  <a:cubicBezTo>
                    <a:pt x="148473" y="77086"/>
                    <a:pt x="150603" y="77994"/>
                    <a:pt x="152342" y="79456"/>
                  </a:cubicBezTo>
                  <a:cubicBezTo>
                    <a:pt x="154100" y="80897"/>
                    <a:pt x="155266" y="82771"/>
                    <a:pt x="155839" y="85063"/>
                  </a:cubicBezTo>
                  <a:cubicBezTo>
                    <a:pt x="156822" y="89009"/>
                    <a:pt x="156240" y="92373"/>
                    <a:pt x="154090" y="95162"/>
                  </a:cubicBezTo>
                  <a:cubicBezTo>
                    <a:pt x="151951" y="97941"/>
                    <a:pt x="148711" y="99881"/>
                    <a:pt x="144404" y="100961"/>
                  </a:cubicBezTo>
                  <a:cubicBezTo>
                    <a:pt x="143284" y="101237"/>
                    <a:pt x="142206" y="101438"/>
                    <a:pt x="141166" y="101543"/>
                  </a:cubicBezTo>
                  <a:cubicBezTo>
                    <a:pt x="138146" y="101868"/>
                    <a:pt x="135443" y="101495"/>
                    <a:pt x="133045" y="100416"/>
                  </a:cubicBezTo>
                  <a:cubicBezTo>
                    <a:pt x="129834" y="98965"/>
                    <a:pt x="127743" y="96279"/>
                    <a:pt x="126759" y="92324"/>
                  </a:cubicBezTo>
                  <a:cubicBezTo>
                    <a:pt x="126185" y="90014"/>
                    <a:pt x="126319" y="87825"/>
                    <a:pt x="127170" y="85732"/>
                  </a:cubicBezTo>
                  <a:cubicBezTo>
                    <a:pt x="128029" y="83630"/>
                    <a:pt x="129481" y="81815"/>
                    <a:pt x="131516" y="80268"/>
                  </a:cubicBezTo>
                  <a:cubicBezTo>
                    <a:pt x="129300" y="79846"/>
                    <a:pt x="127437" y="78958"/>
                    <a:pt x="125909" y="77612"/>
                  </a:cubicBezTo>
                  <a:cubicBezTo>
                    <a:pt x="124390" y="76255"/>
                    <a:pt x="123358" y="74516"/>
                    <a:pt x="122823" y="72396"/>
                  </a:cubicBezTo>
                  <a:cubicBezTo>
                    <a:pt x="121886" y="68604"/>
                    <a:pt x="122392" y="65365"/>
                    <a:pt x="124351" y="62662"/>
                  </a:cubicBezTo>
                  <a:cubicBezTo>
                    <a:pt x="126310" y="59967"/>
                    <a:pt x="129318" y="58114"/>
                    <a:pt x="133388" y="57091"/>
                  </a:cubicBezTo>
                  <a:cubicBezTo>
                    <a:pt x="136236" y="56384"/>
                    <a:pt x="138824" y="56289"/>
                    <a:pt x="141166" y="56795"/>
                  </a:cubicBezTo>
                  <a:close/>
                  <a:moveTo>
                    <a:pt x="257877" y="35319"/>
                  </a:moveTo>
                  <a:cubicBezTo>
                    <a:pt x="257036" y="35100"/>
                    <a:pt x="256158" y="35108"/>
                    <a:pt x="255231" y="35347"/>
                  </a:cubicBezTo>
                  <a:cubicBezTo>
                    <a:pt x="253512" y="35768"/>
                    <a:pt x="252307" y="36913"/>
                    <a:pt x="251620" y="38797"/>
                  </a:cubicBezTo>
                  <a:cubicBezTo>
                    <a:pt x="250942" y="40659"/>
                    <a:pt x="250894" y="42751"/>
                    <a:pt x="251467" y="45053"/>
                  </a:cubicBezTo>
                  <a:cubicBezTo>
                    <a:pt x="252068" y="47481"/>
                    <a:pt x="253043" y="49315"/>
                    <a:pt x="254410" y="50566"/>
                  </a:cubicBezTo>
                  <a:cubicBezTo>
                    <a:pt x="255432" y="51502"/>
                    <a:pt x="256588" y="51960"/>
                    <a:pt x="257877" y="51932"/>
                  </a:cubicBezTo>
                  <a:cubicBezTo>
                    <a:pt x="258288" y="51932"/>
                    <a:pt x="258728" y="51865"/>
                    <a:pt x="259167" y="51759"/>
                  </a:cubicBezTo>
                  <a:cubicBezTo>
                    <a:pt x="260580" y="51407"/>
                    <a:pt x="261746" y="50844"/>
                    <a:pt x="262653" y="50041"/>
                  </a:cubicBezTo>
                  <a:cubicBezTo>
                    <a:pt x="263590" y="49248"/>
                    <a:pt x="264260" y="48341"/>
                    <a:pt x="264679" y="47299"/>
                  </a:cubicBezTo>
                  <a:lnTo>
                    <a:pt x="263705" y="43373"/>
                  </a:lnTo>
                  <a:cubicBezTo>
                    <a:pt x="262921" y="40250"/>
                    <a:pt x="261775" y="38012"/>
                    <a:pt x="260283" y="36656"/>
                  </a:cubicBezTo>
                  <a:cubicBezTo>
                    <a:pt x="259531" y="35977"/>
                    <a:pt x="258728" y="35538"/>
                    <a:pt x="257877" y="35319"/>
                  </a:cubicBezTo>
                  <a:close/>
                  <a:moveTo>
                    <a:pt x="257877" y="28240"/>
                  </a:moveTo>
                  <a:cubicBezTo>
                    <a:pt x="260532" y="28297"/>
                    <a:pt x="262998" y="29090"/>
                    <a:pt x="265272" y="30608"/>
                  </a:cubicBezTo>
                  <a:cubicBezTo>
                    <a:pt x="268740" y="32930"/>
                    <a:pt x="271146" y="36800"/>
                    <a:pt x="272503" y="42226"/>
                  </a:cubicBezTo>
                  <a:lnTo>
                    <a:pt x="275025" y="52306"/>
                  </a:lnTo>
                  <a:cubicBezTo>
                    <a:pt x="276325" y="57493"/>
                    <a:pt x="275808" y="61934"/>
                    <a:pt x="273516" y="65661"/>
                  </a:cubicBezTo>
                  <a:cubicBezTo>
                    <a:pt x="271223" y="69395"/>
                    <a:pt x="267727" y="71842"/>
                    <a:pt x="263008" y="73016"/>
                  </a:cubicBezTo>
                  <a:cubicBezTo>
                    <a:pt x="261537" y="73379"/>
                    <a:pt x="259969" y="73619"/>
                    <a:pt x="258327" y="73714"/>
                  </a:cubicBezTo>
                  <a:lnTo>
                    <a:pt x="257877" y="73733"/>
                  </a:lnTo>
                  <a:cubicBezTo>
                    <a:pt x="256397" y="73771"/>
                    <a:pt x="254963" y="73695"/>
                    <a:pt x="253607" y="73465"/>
                  </a:cubicBezTo>
                  <a:lnTo>
                    <a:pt x="253063" y="67036"/>
                  </a:lnTo>
                  <a:cubicBezTo>
                    <a:pt x="254457" y="67209"/>
                    <a:pt x="255794" y="67255"/>
                    <a:pt x="257094" y="67160"/>
                  </a:cubicBezTo>
                  <a:lnTo>
                    <a:pt x="257877" y="67103"/>
                  </a:lnTo>
                  <a:cubicBezTo>
                    <a:pt x="258957" y="66989"/>
                    <a:pt x="260122" y="66768"/>
                    <a:pt x="261374" y="66454"/>
                  </a:cubicBezTo>
                  <a:cubicBezTo>
                    <a:pt x="263620" y="65891"/>
                    <a:pt x="265244" y="64600"/>
                    <a:pt x="266245" y="62576"/>
                  </a:cubicBezTo>
                  <a:cubicBezTo>
                    <a:pt x="267240" y="60549"/>
                    <a:pt x="267354" y="57989"/>
                    <a:pt x="266580" y="54885"/>
                  </a:cubicBezTo>
                  <a:lnTo>
                    <a:pt x="266055" y="52772"/>
                  </a:lnTo>
                  <a:cubicBezTo>
                    <a:pt x="265395" y="54225"/>
                    <a:pt x="264488" y="55429"/>
                    <a:pt x="263333" y="56376"/>
                  </a:cubicBezTo>
                  <a:cubicBezTo>
                    <a:pt x="262167" y="57339"/>
                    <a:pt x="260819" y="57999"/>
                    <a:pt x="259299" y="58381"/>
                  </a:cubicBezTo>
                  <a:cubicBezTo>
                    <a:pt x="258813" y="58506"/>
                    <a:pt x="258346" y="58600"/>
                    <a:pt x="257877" y="58676"/>
                  </a:cubicBezTo>
                  <a:cubicBezTo>
                    <a:pt x="254505" y="59231"/>
                    <a:pt x="251534" y="58611"/>
                    <a:pt x="248984" y="56842"/>
                  </a:cubicBezTo>
                  <a:cubicBezTo>
                    <a:pt x="246051" y="54817"/>
                    <a:pt x="244035" y="51608"/>
                    <a:pt x="242936" y="47183"/>
                  </a:cubicBezTo>
                  <a:cubicBezTo>
                    <a:pt x="241875" y="42934"/>
                    <a:pt x="242343" y="39064"/>
                    <a:pt x="244331" y="35557"/>
                  </a:cubicBezTo>
                  <a:cubicBezTo>
                    <a:pt x="246317" y="32061"/>
                    <a:pt x="249394" y="29807"/>
                    <a:pt x="253550" y="28757"/>
                  </a:cubicBezTo>
                  <a:cubicBezTo>
                    <a:pt x="255049" y="28383"/>
                    <a:pt x="256483" y="28221"/>
                    <a:pt x="257877" y="28240"/>
                  </a:cubicBezTo>
                  <a:close/>
                  <a:moveTo>
                    <a:pt x="391632" y="23958"/>
                  </a:moveTo>
                  <a:cubicBezTo>
                    <a:pt x="391223" y="23930"/>
                    <a:pt x="390783" y="23967"/>
                    <a:pt x="390315" y="24071"/>
                  </a:cubicBezTo>
                  <a:cubicBezTo>
                    <a:pt x="389148" y="24378"/>
                    <a:pt x="388356" y="24990"/>
                    <a:pt x="387935" y="25936"/>
                  </a:cubicBezTo>
                  <a:cubicBezTo>
                    <a:pt x="387524" y="26881"/>
                    <a:pt x="387448" y="27914"/>
                    <a:pt x="387725" y="29021"/>
                  </a:cubicBezTo>
                  <a:lnTo>
                    <a:pt x="388291" y="31266"/>
                  </a:lnTo>
                  <a:cubicBezTo>
                    <a:pt x="388566" y="32374"/>
                    <a:pt x="389131" y="33242"/>
                    <a:pt x="390008" y="33864"/>
                  </a:cubicBezTo>
                  <a:cubicBezTo>
                    <a:pt x="390515" y="34217"/>
                    <a:pt x="391049" y="34428"/>
                    <a:pt x="391632" y="34495"/>
                  </a:cubicBezTo>
                  <a:cubicBezTo>
                    <a:pt x="392054" y="34543"/>
                    <a:pt x="392492" y="34504"/>
                    <a:pt x="392951" y="34390"/>
                  </a:cubicBezTo>
                  <a:cubicBezTo>
                    <a:pt x="394222" y="34074"/>
                    <a:pt x="395045" y="33473"/>
                    <a:pt x="395406" y="32614"/>
                  </a:cubicBezTo>
                  <a:cubicBezTo>
                    <a:pt x="395770" y="31743"/>
                    <a:pt x="395798" y="30703"/>
                    <a:pt x="395482" y="29471"/>
                  </a:cubicBezTo>
                  <a:lnTo>
                    <a:pt x="394919" y="27216"/>
                  </a:lnTo>
                  <a:cubicBezTo>
                    <a:pt x="394651" y="26116"/>
                    <a:pt x="394098" y="25238"/>
                    <a:pt x="393286" y="24607"/>
                  </a:cubicBezTo>
                  <a:cubicBezTo>
                    <a:pt x="392788" y="24226"/>
                    <a:pt x="392245" y="24015"/>
                    <a:pt x="391632" y="23958"/>
                  </a:cubicBezTo>
                  <a:close/>
                  <a:moveTo>
                    <a:pt x="391632" y="18941"/>
                  </a:moveTo>
                  <a:cubicBezTo>
                    <a:pt x="393505" y="18837"/>
                    <a:pt x="395157" y="19239"/>
                    <a:pt x="396591" y="20117"/>
                  </a:cubicBezTo>
                  <a:cubicBezTo>
                    <a:pt x="398644" y="21379"/>
                    <a:pt x="399982" y="23280"/>
                    <a:pt x="400612" y="25802"/>
                  </a:cubicBezTo>
                  <a:lnTo>
                    <a:pt x="401177" y="28047"/>
                  </a:lnTo>
                  <a:cubicBezTo>
                    <a:pt x="401807" y="30587"/>
                    <a:pt x="401530" y="32891"/>
                    <a:pt x="400317" y="34952"/>
                  </a:cubicBezTo>
                  <a:cubicBezTo>
                    <a:pt x="399113" y="37018"/>
                    <a:pt x="397050" y="38411"/>
                    <a:pt x="394135" y="39139"/>
                  </a:cubicBezTo>
                  <a:cubicBezTo>
                    <a:pt x="393267" y="39357"/>
                    <a:pt x="392427" y="39491"/>
                    <a:pt x="391632" y="39530"/>
                  </a:cubicBezTo>
                  <a:cubicBezTo>
                    <a:pt x="389761" y="39625"/>
                    <a:pt x="388098" y="39234"/>
                    <a:pt x="386647" y="38354"/>
                  </a:cubicBezTo>
                  <a:cubicBezTo>
                    <a:pt x="385681" y="37762"/>
                    <a:pt x="384861" y="37027"/>
                    <a:pt x="384200" y="36158"/>
                  </a:cubicBezTo>
                  <a:cubicBezTo>
                    <a:pt x="383475" y="35174"/>
                    <a:pt x="382940" y="34017"/>
                    <a:pt x="382604" y="32690"/>
                  </a:cubicBezTo>
                  <a:lnTo>
                    <a:pt x="382041" y="30435"/>
                  </a:lnTo>
                  <a:cubicBezTo>
                    <a:pt x="381411" y="27941"/>
                    <a:pt x="381708" y="25640"/>
                    <a:pt x="382929" y="23556"/>
                  </a:cubicBezTo>
                  <a:cubicBezTo>
                    <a:pt x="383282" y="22955"/>
                    <a:pt x="383713" y="22410"/>
                    <a:pt x="384200" y="21913"/>
                  </a:cubicBezTo>
                  <a:cubicBezTo>
                    <a:pt x="385424" y="20709"/>
                    <a:pt x="387067" y="19849"/>
                    <a:pt x="389131" y="19334"/>
                  </a:cubicBezTo>
                  <a:cubicBezTo>
                    <a:pt x="389999" y="19105"/>
                    <a:pt x="390831" y="18980"/>
                    <a:pt x="391632" y="18941"/>
                  </a:cubicBezTo>
                  <a:close/>
                  <a:moveTo>
                    <a:pt x="365209" y="5033"/>
                  </a:moveTo>
                  <a:cubicBezTo>
                    <a:pt x="364798" y="4994"/>
                    <a:pt x="364367" y="5042"/>
                    <a:pt x="363899" y="5158"/>
                  </a:cubicBezTo>
                  <a:cubicBezTo>
                    <a:pt x="362754" y="5444"/>
                    <a:pt x="361959" y="6064"/>
                    <a:pt x="361550" y="7011"/>
                  </a:cubicBezTo>
                  <a:cubicBezTo>
                    <a:pt x="361130" y="7947"/>
                    <a:pt x="361062" y="8987"/>
                    <a:pt x="361348" y="10116"/>
                  </a:cubicBezTo>
                  <a:lnTo>
                    <a:pt x="361913" y="12360"/>
                  </a:lnTo>
                  <a:cubicBezTo>
                    <a:pt x="362191" y="13497"/>
                    <a:pt x="362743" y="14366"/>
                    <a:pt x="363555" y="14978"/>
                  </a:cubicBezTo>
                  <a:cubicBezTo>
                    <a:pt x="364042" y="15341"/>
                    <a:pt x="364596" y="15551"/>
                    <a:pt x="365209" y="15598"/>
                  </a:cubicBezTo>
                  <a:cubicBezTo>
                    <a:pt x="365629" y="15628"/>
                    <a:pt x="366069" y="15588"/>
                    <a:pt x="366545" y="15464"/>
                  </a:cubicBezTo>
                  <a:cubicBezTo>
                    <a:pt x="367673" y="15188"/>
                    <a:pt x="368457" y="14576"/>
                    <a:pt x="368867" y="13659"/>
                  </a:cubicBezTo>
                  <a:cubicBezTo>
                    <a:pt x="369298" y="12723"/>
                    <a:pt x="369354" y="11711"/>
                    <a:pt x="369077" y="10574"/>
                  </a:cubicBezTo>
                  <a:lnTo>
                    <a:pt x="368514" y="8328"/>
                  </a:lnTo>
                  <a:cubicBezTo>
                    <a:pt x="368236" y="7191"/>
                    <a:pt x="367682" y="6313"/>
                    <a:pt x="366870" y="5682"/>
                  </a:cubicBezTo>
                  <a:cubicBezTo>
                    <a:pt x="366374" y="5301"/>
                    <a:pt x="365820" y="5081"/>
                    <a:pt x="365209" y="5033"/>
                  </a:cubicBezTo>
                  <a:close/>
                  <a:moveTo>
                    <a:pt x="381985" y="418"/>
                  </a:moveTo>
                  <a:lnTo>
                    <a:pt x="384200" y="964"/>
                  </a:lnTo>
                  <a:lnTo>
                    <a:pt x="386695" y="1574"/>
                  </a:lnTo>
                  <a:cubicBezTo>
                    <a:pt x="386695" y="1574"/>
                    <a:pt x="384200" y="9245"/>
                    <a:pt x="384200" y="9245"/>
                  </a:cubicBezTo>
                  <a:lnTo>
                    <a:pt x="374198" y="40103"/>
                  </a:lnTo>
                  <a:lnTo>
                    <a:pt x="372288" y="39643"/>
                  </a:lnTo>
                  <a:lnTo>
                    <a:pt x="369488" y="38947"/>
                  </a:lnTo>
                  <a:cubicBezTo>
                    <a:pt x="369488" y="38947"/>
                    <a:pt x="372288" y="30301"/>
                    <a:pt x="372288" y="30301"/>
                  </a:cubicBezTo>
                  <a:close/>
                  <a:moveTo>
                    <a:pt x="365209" y="16"/>
                  </a:moveTo>
                  <a:cubicBezTo>
                    <a:pt x="367100" y="-88"/>
                    <a:pt x="368763" y="303"/>
                    <a:pt x="370194" y="1192"/>
                  </a:cubicBezTo>
                  <a:cubicBezTo>
                    <a:pt x="371008" y="1699"/>
                    <a:pt x="371703" y="2292"/>
                    <a:pt x="372288" y="2997"/>
                  </a:cubicBezTo>
                  <a:cubicBezTo>
                    <a:pt x="373185" y="4067"/>
                    <a:pt x="373825" y="5368"/>
                    <a:pt x="374209" y="6905"/>
                  </a:cubicBezTo>
                  <a:lnTo>
                    <a:pt x="374761" y="9151"/>
                  </a:lnTo>
                  <a:cubicBezTo>
                    <a:pt x="375393" y="11672"/>
                    <a:pt x="375105" y="13964"/>
                    <a:pt x="373901" y="16028"/>
                  </a:cubicBezTo>
                  <a:cubicBezTo>
                    <a:pt x="373473" y="16764"/>
                    <a:pt x="372938" y="17414"/>
                    <a:pt x="372288" y="17978"/>
                  </a:cubicBezTo>
                  <a:cubicBezTo>
                    <a:pt x="371123" y="18999"/>
                    <a:pt x="369603" y="19745"/>
                    <a:pt x="367730" y="20212"/>
                  </a:cubicBezTo>
                  <a:cubicBezTo>
                    <a:pt x="366851" y="20432"/>
                    <a:pt x="366010" y="20556"/>
                    <a:pt x="365209" y="20605"/>
                  </a:cubicBezTo>
                  <a:cubicBezTo>
                    <a:pt x="363345" y="20700"/>
                    <a:pt x="361684" y="20318"/>
                    <a:pt x="360250" y="19440"/>
                  </a:cubicBezTo>
                  <a:cubicBezTo>
                    <a:pt x="358198" y="18188"/>
                    <a:pt x="356848" y="16307"/>
                    <a:pt x="356218" y="13784"/>
                  </a:cubicBezTo>
                  <a:cubicBezTo>
                    <a:pt x="356218" y="13784"/>
                    <a:pt x="355655" y="11540"/>
                    <a:pt x="355655" y="11540"/>
                  </a:cubicBezTo>
                  <a:cubicBezTo>
                    <a:pt x="355034" y="9017"/>
                    <a:pt x="355330" y="6715"/>
                    <a:pt x="356534" y="4622"/>
                  </a:cubicBezTo>
                  <a:cubicBezTo>
                    <a:pt x="357747" y="2540"/>
                    <a:pt x="359811" y="1135"/>
                    <a:pt x="362715" y="409"/>
                  </a:cubicBezTo>
                  <a:cubicBezTo>
                    <a:pt x="363585" y="190"/>
                    <a:pt x="364414" y="56"/>
                    <a:pt x="365209" y="16"/>
                  </a:cubicBezTo>
                  <a:close/>
                </a:path>
              </a:pathLst>
            </a:custGeom>
            <a:solidFill>
              <a:srgbClr val="010101">
                <a:alpha val="60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02897" y="1977589"/>
            <a:ext cx="917170" cy="1818326"/>
            <a:chOff x="2573939" y="4310398"/>
            <a:chExt cx="482134" cy="955851"/>
          </a:xfrm>
        </p:grpSpPr>
        <p:sp>
          <p:nvSpPr>
            <p:cNvPr id="107" name="Freeform 106"/>
            <p:cNvSpPr/>
            <p:nvPr/>
          </p:nvSpPr>
          <p:spPr>
            <a:xfrm>
              <a:off x="2573939" y="4310398"/>
              <a:ext cx="449263" cy="948826"/>
            </a:xfrm>
            <a:custGeom>
              <a:avLst/>
              <a:gdLst>
                <a:gd name="connsiteX0" fmla="*/ 426005 w 426795"/>
                <a:gd name="connsiteY0" fmla="*/ 0 h 901374"/>
                <a:gd name="connsiteX1" fmla="*/ 426005 w 426795"/>
                <a:gd name="connsiteY1" fmla="*/ 6 h 901374"/>
                <a:gd name="connsiteX2" fmla="*/ 426011 w 426795"/>
                <a:gd name="connsiteY2" fmla="*/ 0 h 901374"/>
                <a:gd name="connsiteX3" fmla="*/ 426005 w 426795"/>
                <a:gd name="connsiteY3" fmla="*/ 15 h 901374"/>
                <a:gd name="connsiteX4" fmla="*/ 426795 w 426795"/>
                <a:gd name="connsiteY4" fmla="*/ 119349 h 901374"/>
                <a:gd name="connsiteX5" fmla="*/ 88362 w 426795"/>
                <a:gd name="connsiteY5" fmla="*/ 901374 h 901374"/>
                <a:gd name="connsiteX6" fmla="*/ 44180 w 426795"/>
                <a:gd name="connsiteY6" fmla="*/ 882261 h 901374"/>
                <a:gd name="connsiteX7" fmla="*/ 42503 w 426795"/>
                <a:gd name="connsiteY7" fmla="*/ 886136 h 901374"/>
                <a:gd name="connsiteX8" fmla="*/ 0 w 426795"/>
                <a:gd name="connsiteY8" fmla="*/ 863162 h 901374"/>
                <a:gd name="connsiteX9" fmla="*/ 5 w 426795"/>
                <a:gd name="connsiteY9" fmla="*/ 863151 h 901374"/>
                <a:gd name="connsiteX10" fmla="*/ 0 w 426795"/>
                <a:gd name="connsiteY10" fmla="*/ 863149 h 901374"/>
                <a:gd name="connsiteX11" fmla="*/ 338452 w 426795"/>
                <a:gd name="connsiteY11" fmla="*/ 81124 h 901374"/>
                <a:gd name="connsiteX12" fmla="*/ 338455 w 426795"/>
                <a:gd name="connsiteY12" fmla="*/ 81121 h 901374"/>
                <a:gd name="connsiteX13" fmla="*/ 338462 w 426795"/>
                <a:gd name="connsiteY13" fmla="*/ 81106 h 901374"/>
                <a:gd name="connsiteX14" fmla="*/ 390847 w 426795"/>
                <a:gd name="connsiteY14" fmla="*/ 32577 h 90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6795" h="901374">
                  <a:moveTo>
                    <a:pt x="426005" y="0"/>
                  </a:moveTo>
                  <a:lnTo>
                    <a:pt x="426005" y="6"/>
                  </a:lnTo>
                  <a:lnTo>
                    <a:pt x="426011" y="0"/>
                  </a:lnTo>
                  <a:lnTo>
                    <a:pt x="426005" y="15"/>
                  </a:lnTo>
                  <a:lnTo>
                    <a:pt x="426795" y="119349"/>
                  </a:lnTo>
                  <a:lnTo>
                    <a:pt x="88362" y="901374"/>
                  </a:lnTo>
                  <a:lnTo>
                    <a:pt x="44180" y="882261"/>
                  </a:lnTo>
                  <a:lnTo>
                    <a:pt x="42503" y="886136"/>
                  </a:lnTo>
                  <a:cubicBezTo>
                    <a:pt x="27375" y="879654"/>
                    <a:pt x="13254" y="871942"/>
                    <a:pt x="0" y="863162"/>
                  </a:cubicBezTo>
                  <a:lnTo>
                    <a:pt x="5" y="863151"/>
                  </a:lnTo>
                  <a:lnTo>
                    <a:pt x="0" y="863149"/>
                  </a:lnTo>
                  <a:cubicBezTo>
                    <a:pt x="0" y="863149"/>
                    <a:pt x="338452" y="81124"/>
                    <a:pt x="338452" y="81124"/>
                  </a:cubicBezTo>
                  <a:lnTo>
                    <a:pt x="338455" y="81121"/>
                  </a:lnTo>
                  <a:lnTo>
                    <a:pt x="338462" y="81106"/>
                  </a:lnTo>
                  <a:lnTo>
                    <a:pt x="390847" y="32577"/>
                  </a:lnTo>
                  <a:close/>
                </a:path>
              </a:pathLst>
            </a:custGeom>
            <a:solidFill>
              <a:srgbClr val="010101">
                <a:alpha val="20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2610883" y="4313565"/>
              <a:ext cx="445190" cy="952684"/>
              <a:chOff x="2617315" y="4626760"/>
              <a:chExt cx="445190" cy="952684"/>
            </a:xfrm>
          </p:grpSpPr>
          <p:sp>
            <p:nvSpPr>
              <p:cNvPr id="109" name="Shape 63"/>
              <p:cNvSpPr/>
              <p:nvPr/>
            </p:nvSpPr>
            <p:spPr>
              <a:xfrm>
                <a:off x="2617315" y="4626760"/>
                <a:ext cx="444292" cy="9526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519" extrusionOk="0">
                    <a:moveTo>
                      <a:pt x="17167" y="1832"/>
                    </a:moveTo>
                    <a:lnTo>
                      <a:pt x="21389" y="0"/>
                    </a:lnTo>
                    <a:lnTo>
                      <a:pt x="21427" y="2696"/>
                    </a:lnTo>
                    <a:lnTo>
                      <a:pt x="4364" y="21161"/>
                    </a:lnTo>
                    <a:cubicBezTo>
                      <a:pt x="4087" y="21461"/>
                      <a:pt x="3338" y="21600"/>
                      <a:pt x="2699" y="21471"/>
                    </a:cubicBezTo>
                    <a:lnTo>
                      <a:pt x="763" y="21078"/>
                    </a:lnTo>
                    <a:cubicBezTo>
                      <a:pt x="123" y="20948"/>
                      <a:pt x="-173" y="20597"/>
                      <a:pt x="103" y="20298"/>
                    </a:cubicBezTo>
                    <a:cubicBezTo>
                      <a:pt x="103" y="20298"/>
                      <a:pt x="17167" y="1832"/>
                      <a:pt x="17167" y="1832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10" name="Shape 64"/>
              <p:cNvSpPr/>
              <p:nvPr/>
            </p:nvSpPr>
            <p:spPr>
              <a:xfrm>
                <a:off x="2617315" y="4626760"/>
                <a:ext cx="443513" cy="9418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600" extrusionOk="0">
                    <a:moveTo>
                      <a:pt x="17197" y="1860"/>
                    </a:moveTo>
                    <a:lnTo>
                      <a:pt x="21427" y="0"/>
                    </a:lnTo>
                    <a:lnTo>
                      <a:pt x="19248" y="2390"/>
                    </a:lnTo>
                    <a:lnTo>
                      <a:pt x="1735" y="21600"/>
                    </a:lnTo>
                    <a:lnTo>
                      <a:pt x="765" y="21400"/>
                    </a:lnTo>
                    <a:cubicBezTo>
                      <a:pt x="124" y="21269"/>
                      <a:pt x="-173" y="20912"/>
                      <a:pt x="104" y="20609"/>
                    </a:cubicBezTo>
                    <a:cubicBezTo>
                      <a:pt x="104" y="20609"/>
                      <a:pt x="17197" y="1860"/>
                      <a:pt x="17197" y="1860"/>
                    </a:cubicBezTo>
                    <a:close/>
                  </a:path>
                </a:pathLst>
              </a:custGeom>
              <a:solidFill>
                <a:srgbClr val="01010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11" name="Shape 67"/>
              <p:cNvSpPr/>
              <p:nvPr/>
            </p:nvSpPr>
            <p:spPr>
              <a:xfrm>
                <a:off x="2647907" y="4626760"/>
                <a:ext cx="414598" cy="8731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998" y="2006"/>
                    </a:moveTo>
                    <a:lnTo>
                      <a:pt x="21559" y="0"/>
                    </a:lnTo>
                    <a:lnTo>
                      <a:pt x="21600" y="2953"/>
                    </a:lnTo>
                    <a:lnTo>
                      <a:pt x="4603" y="21600"/>
                    </a:lnTo>
                    <a:cubicBezTo>
                      <a:pt x="2846" y="21405"/>
                      <a:pt x="1329" y="21086"/>
                      <a:pt x="0" y="20654"/>
                    </a:cubicBezTo>
                    <a:cubicBezTo>
                      <a:pt x="0" y="20654"/>
                      <a:pt x="16998" y="2006"/>
                      <a:pt x="16998" y="200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12" name="Shape 68"/>
              <p:cNvSpPr/>
              <p:nvPr/>
            </p:nvSpPr>
            <p:spPr>
              <a:xfrm>
                <a:off x="2647907" y="4626760"/>
                <a:ext cx="413815" cy="8582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030" y="2041"/>
                    </a:moveTo>
                    <a:lnTo>
                      <a:pt x="21600" y="0"/>
                    </a:lnTo>
                    <a:lnTo>
                      <a:pt x="19245" y="2623"/>
                    </a:lnTo>
                    <a:lnTo>
                      <a:pt x="2212" y="21600"/>
                    </a:lnTo>
                    <a:cubicBezTo>
                      <a:pt x="1419" y="21436"/>
                      <a:pt x="685" y="21240"/>
                      <a:pt x="0" y="21014"/>
                    </a:cubicBezTo>
                    <a:cubicBezTo>
                      <a:pt x="0" y="21014"/>
                      <a:pt x="17030" y="2041"/>
                      <a:pt x="17030" y="204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13" name="Shape 69"/>
              <p:cNvSpPr/>
              <p:nvPr/>
            </p:nvSpPr>
            <p:spPr>
              <a:xfrm>
                <a:off x="2972654" y="4626760"/>
                <a:ext cx="88346" cy="119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680"/>
                    </a:moveTo>
                    <a:lnTo>
                      <a:pt x="21407" y="0"/>
                    </a:lnTo>
                    <a:lnTo>
                      <a:pt x="21600" y="21600"/>
                    </a:lnTo>
                    <a:cubicBezTo>
                      <a:pt x="17892" y="20973"/>
                      <a:pt x="14124" y="20065"/>
                      <a:pt x="10377" y="18865"/>
                    </a:cubicBezTo>
                    <a:cubicBezTo>
                      <a:pt x="6630" y="17665"/>
                      <a:pt x="3155" y="16252"/>
                      <a:pt x="0" y="14680"/>
                    </a:cubicBez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14" name="Shape 71"/>
              <p:cNvSpPr/>
              <p:nvPr/>
            </p:nvSpPr>
            <p:spPr>
              <a:xfrm>
                <a:off x="3031485" y="4626760"/>
                <a:ext cx="29203" cy="39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681"/>
                    </a:moveTo>
                    <a:lnTo>
                      <a:pt x="21403" y="0"/>
                    </a:lnTo>
                    <a:lnTo>
                      <a:pt x="21600" y="21600"/>
                    </a:lnTo>
                    <a:cubicBezTo>
                      <a:pt x="17892" y="20973"/>
                      <a:pt x="14117" y="20061"/>
                      <a:pt x="10378" y="18867"/>
                    </a:cubicBezTo>
                    <a:cubicBezTo>
                      <a:pt x="6635" y="17665"/>
                      <a:pt x="3156" y="16250"/>
                      <a:pt x="0" y="14681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996235" y="5282368"/>
            <a:ext cx="3021838" cy="827433"/>
            <a:chOff x="1103595" y="5078994"/>
            <a:chExt cx="3283822" cy="1000053"/>
          </a:xfrm>
        </p:grpSpPr>
        <p:sp>
          <p:nvSpPr>
            <p:cNvPr id="129" name="Rounded Rectangle 128"/>
            <p:cNvSpPr/>
            <p:nvPr/>
          </p:nvSpPr>
          <p:spPr>
            <a:xfrm>
              <a:off x="1103595" y="5139153"/>
              <a:ext cx="182880" cy="18288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4459" y="5078994"/>
              <a:ext cx="1224158" cy="313087"/>
            </a:xfrm>
            <a:prstGeom prst="rect">
              <a:avLst/>
            </a:prstGeom>
            <a:noFill/>
          </p:spPr>
          <p:txBody>
            <a:bodyPr wrap="square" numCol="1" spcCol="0" rtlCol="0" anchor="ctr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sz="800" b="1" dirty="0" smtClean="0">
                  <a:solidFill>
                    <a:schemeClr val="bg2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Text goes</a:t>
              </a: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1103595" y="5423339"/>
              <a:ext cx="182880" cy="18288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334459" y="5262434"/>
              <a:ext cx="1224158" cy="514580"/>
            </a:xfrm>
            <a:prstGeom prst="rect">
              <a:avLst/>
            </a:prstGeom>
            <a:noFill/>
          </p:spPr>
          <p:txBody>
            <a:bodyPr wrap="square" numCol="1" spcCol="0" rtlCol="0" anchor="ctr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sz="800" b="1" dirty="0" smtClean="0">
                  <a:solidFill>
                    <a:schemeClr val="bg2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Example text goes</a:t>
              </a: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1103595" y="5725372"/>
              <a:ext cx="182880" cy="1828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334459" y="5564467"/>
              <a:ext cx="1224158" cy="514580"/>
            </a:xfrm>
            <a:prstGeom prst="rect">
              <a:avLst/>
            </a:prstGeom>
            <a:noFill/>
          </p:spPr>
          <p:txBody>
            <a:bodyPr wrap="square" numCol="1" spcCol="0" rtlCol="0" anchor="ctr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sz="800" b="1" dirty="0" smtClean="0">
                  <a:solidFill>
                    <a:schemeClr val="bg2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Example text goes</a:t>
              </a: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932395" y="5139153"/>
              <a:ext cx="182880" cy="1828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163259" y="5078994"/>
              <a:ext cx="1224158" cy="313087"/>
            </a:xfrm>
            <a:prstGeom prst="rect">
              <a:avLst/>
            </a:prstGeom>
            <a:noFill/>
          </p:spPr>
          <p:txBody>
            <a:bodyPr wrap="square" numCol="1" spcCol="0" rtlCol="0" anchor="ctr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sz="800" b="1" dirty="0" smtClean="0">
                  <a:solidFill>
                    <a:schemeClr val="bg2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Text goes</a:t>
              </a: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932395" y="5423339"/>
              <a:ext cx="182880" cy="18288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163259" y="5262434"/>
              <a:ext cx="1224158" cy="514580"/>
            </a:xfrm>
            <a:prstGeom prst="rect">
              <a:avLst/>
            </a:prstGeom>
            <a:noFill/>
          </p:spPr>
          <p:txBody>
            <a:bodyPr wrap="square" numCol="1" spcCol="0" rtlCol="0" anchor="ctr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sz="800" b="1" dirty="0" smtClean="0">
                  <a:solidFill>
                    <a:schemeClr val="bg2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Example text goes</a:t>
              </a: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2932395" y="5725372"/>
              <a:ext cx="182880" cy="18288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163259" y="5564467"/>
              <a:ext cx="1224158" cy="514580"/>
            </a:xfrm>
            <a:prstGeom prst="rect">
              <a:avLst/>
            </a:prstGeom>
            <a:noFill/>
          </p:spPr>
          <p:txBody>
            <a:bodyPr wrap="square" numCol="1" spcCol="0" rtlCol="0" anchor="ctr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sz="800" b="1" dirty="0" smtClean="0">
                  <a:solidFill>
                    <a:schemeClr val="bg2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Example text goes</a:t>
              </a: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925469" y="4579961"/>
            <a:ext cx="3011931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 </a:t>
            </a:r>
            <a:r>
              <a:rPr lang="en-US" sz="12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god air fish land. </a:t>
            </a:r>
            <a:r>
              <a:rPr lang="en-US" sz="12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Darkness air </a:t>
            </a:r>
            <a:r>
              <a:rPr lang="en-US" sz="12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saying fruitful </a:t>
            </a:r>
            <a:r>
              <a:rPr lang="en-US" sz="12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were</a:t>
            </a:r>
            <a:endParaRPr lang="en-US" sz="12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24" grpId="0" bldLvl="0" animBg="1"/>
      <p:bldP spid="7" grpId="0" bldLvl="0" animBg="1"/>
      <p:bldP spid="8" grpId="0" bldLvl="0" animBg="1"/>
      <p:bldP spid="9" grpId="0" bldLvl="0" animBg="1"/>
      <p:bldP spid="13" grpId="0" bldLvl="0" animBg="1"/>
      <p:bldP spid="14" grpId="0" bldLvl="0" animBg="1"/>
      <p:bldP spid="18" grpId="0" bldLvl="0" animBg="1"/>
      <p:bldP spid="19" grpId="0"/>
      <p:bldP spid="20" grpId="0" bldLvl="0" animBg="1"/>
      <p:bldP spid="21" grpId="0"/>
      <p:bldP spid="22" grpId="0" bldLvl="0" animBg="1"/>
      <p:bldP spid="23" grpId="0"/>
      <p:bldP spid="25" grpId="0"/>
      <p:bldP spid="26" grpId="0" bldLvl="0" animBg="1"/>
      <p:bldP spid="27" grpId="0"/>
      <p:bldP spid="28" grpId="0" bldLvl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1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5467210" y="5269243"/>
            <a:ext cx="1850976" cy="1390198"/>
            <a:chOff x="6236384" y="4415508"/>
            <a:chExt cx="2968576" cy="2229584"/>
          </a:xfrm>
        </p:grpSpPr>
        <p:grpSp>
          <p:nvGrpSpPr>
            <p:cNvPr id="3" name="Group 2"/>
            <p:cNvGrpSpPr/>
            <p:nvPr/>
          </p:nvGrpSpPr>
          <p:grpSpPr>
            <a:xfrm>
              <a:off x="7954762" y="5196141"/>
              <a:ext cx="1250198" cy="1448951"/>
              <a:chOff x="10019227" y="2509949"/>
              <a:chExt cx="897088" cy="1039705"/>
            </a:xfrm>
          </p:grpSpPr>
          <p:sp>
            <p:nvSpPr>
              <p:cNvPr id="4" name="Shape 34"/>
              <p:cNvSpPr/>
              <p:nvPr/>
            </p:nvSpPr>
            <p:spPr>
              <a:xfrm>
                <a:off x="10471982" y="3290229"/>
                <a:ext cx="88812" cy="259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147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2041" y="0"/>
                    </a:lnTo>
                    <a:cubicBezTo>
                      <a:pt x="12041" y="0"/>
                      <a:pt x="5147" y="0"/>
                      <a:pt x="5147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5" name="Shape 35"/>
              <p:cNvSpPr/>
              <p:nvPr/>
            </p:nvSpPr>
            <p:spPr>
              <a:xfrm>
                <a:off x="10019227" y="2509950"/>
                <a:ext cx="896912" cy="833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95" h="19043" extrusionOk="0">
                    <a:moveTo>
                      <a:pt x="10342" y="247"/>
                    </a:moveTo>
                    <a:cubicBezTo>
                      <a:pt x="5819" y="-294"/>
                      <a:pt x="271" y="2381"/>
                      <a:pt x="6" y="9270"/>
                    </a:cubicBezTo>
                    <a:cubicBezTo>
                      <a:pt x="-259" y="17493"/>
                      <a:pt x="8885" y="20514"/>
                      <a:pt x="11800" y="18381"/>
                    </a:cubicBezTo>
                    <a:cubicBezTo>
                      <a:pt x="13258" y="18914"/>
                      <a:pt x="19486" y="18514"/>
                      <a:pt x="20413" y="10781"/>
                    </a:cubicBezTo>
                    <a:cubicBezTo>
                      <a:pt x="21341" y="3047"/>
                      <a:pt x="14185" y="-1086"/>
                      <a:pt x="10342" y="247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6" name="Shape 36"/>
              <p:cNvSpPr/>
              <p:nvPr/>
            </p:nvSpPr>
            <p:spPr>
              <a:xfrm>
                <a:off x="10471982" y="2509949"/>
                <a:ext cx="444333" cy="8114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40" h="20024" extrusionOk="0">
                    <a:moveTo>
                      <a:pt x="0" y="267"/>
                    </a:moveTo>
                    <a:lnTo>
                      <a:pt x="2863" y="19851"/>
                    </a:lnTo>
                    <a:cubicBezTo>
                      <a:pt x="5725" y="20427"/>
                      <a:pt x="17957" y="19995"/>
                      <a:pt x="19778" y="11643"/>
                    </a:cubicBezTo>
                    <a:cubicBezTo>
                      <a:pt x="21600" y="3291"/>
                      <a:pt x="7547" y="-1173"/>
                      <a:pt x="0" y="267"/>
                    </a:cubicBezTo>
                    <a:close/>
                  </a:path>
                </a:pathLst>
              </a:custGeom>
              <a:solidFill>
                <a:srgbClr val="010101">
                  <a:alpha val="2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162697" y="4415508"/>
              <a:ext cx="1610164" cy="2005019"/>
              <a:chOff x="9450875" y="2114994"/>
              <a:chExt cx="1155384" cy="1438716"/>
            </a:xfrm>
          </p:grpSpPr>
          <p:sp>
            <p:nvSpPr>
              <p:cNvPr id="8" name="Shape 37"/>
              <p:cNvSpPr/>
              <p:nvPr/>
            </p:nvSpPr>
            <p:spPr>
              <a:xfrm>
                <a:off x="10028861" y="3193898"/>
                <a:ext cx="114406" cy="3598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147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2041" y="0"/>
                    </a:lnTo>
                    <a:cubicBezTo>
                      <a:pt x="12041" y="0"/>
                      <a:pt x="5147" y="0"/>
                      <a:pt x="5147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9" name="Shape 38"/>
              <p:cNvSpPr/>
              <p:nvPr/>
            </p:nvSpPr>
            <p:spPr>
              <a:xfrm>
                <a:off x="9450875" y="2114994"/>
                <a:ext cx="1155384" cy="1155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95" h="19043" extrusionOk="0">
                    <a:moveTo>
                      <a:pt x="10342" y="247"/>
                    </a:moveTo>
                    <a:cubicBezTo>
                      <a:pt x="5819" y="-294"/>
                      <a:pt x="271" y="2381"/>
                      <a:pt x="6" y="9270"/>
                    </a:cubicBezTo>
                    <a:cubicBezTo>
                      <a:pt x="-259" y="17493"/>
                      <a:pt x="8885" y="20514"/>
                      <a:pt x="11800" y="18381"/>
                    </a:cubicBezTo>
                    <a:cubicBezTo>
                      <a:pt x="13258" y="18914"/>
                      <a:pt x="19486" y="18514"/>
                      <a:pt x="20413" y="10781"/>
                    </a:cubicBezTo>
                    <a:cubicBezTo>
                      <a:pt x="21341" y="3047"/>
                      <a:pt x="14185" y="-1086"/>
                      <a:pt x="10342" y="24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0" name="Shape 39"/>
              <p:cNvSpPr/>
              <p:nvPr/>
            </p:nvSpPr>
            <p:spPr>
              <a:xfrm>
                <a:off x="10028861" y="2114994"/>
                <a:ext cx="572379" cy="1125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40" h="20024" extrusionOk="0">
                    <a:moveTo>
                      <a:pt x="0" y="267"/>
                    </a:moveTo>
                    <a:lnTo>
                      <a:pt x="2863" y="19851"/>
                    </a:lnTo>
                    <a:cubicBezTo>
                      <a:pt x="5725" y="20427"/>
                      <a:pt x="17957" y="19995"/>
                      <a:pt x="19778" y="11643"/>
                    </a:cubicBezTo>
                    <a:cubicBezTo>
                      <a:pt x="21600" y="3291"/>
                      <a:pt x="7547" y="-1173"/>
                      <a:pt x="0" y="267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  <a:alpha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692829" y="4680624"/>
              <a:ext cx="1506465" cy="1718884"/>
              <a:chOff x="9113718" y="2346187"/>
              <a:chExt cx="1080974" cy="1233398"/>
            </a:xfrm>
          </p:grpSpPr>
          <p:sp>
            <p:nvSpPr>
              <p:cNvPr id="12" name="Shape 40"/>
              <p:cNvSpPr/>
              <p:nvPr/>
            </p:nvSpPr>
            <p:spPr>
              <a:xfrm>
                <a:off x="9653171" y="3270963"/>
                <a:ext cx="106312" cy="308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147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2041" y="0"/>
                    </a:lnTo>
                    <a:cubicBezTo>
                      <a:pt x="12041" y="0"/>
                      <a:pt x="5147" y="0"/>
                      <a:pt x="5147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3" name="Shape 41"/>
              <p:cNvSpPr/>
              <p:nvPr/>
            </p:nvSpPr>
            <p:spPr>
              <a:xfrm>
                <a:off x="9113718" y="2346187"/>
                <a:ext cx="1073649" cy="991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95" h="19043" extrusionOk="0">
                    <a:moveTo>
                      <a:pt x="10342" y="247"/>
                    </a:moveTo>
                    <a:cubicBezTo>
                      <a:pt x="5819" y="-294"/>
                      <a:pt x="271" y="2381"/>
                      <a:pt x="6" y="9270"/>
                    </a:cubicBezTo>
                    <a:cubicBezTo>
                      <a:pt x="-259" y="17493"/>
                      <a:pt x="8885" y="20514"/>
                      <a:pt x="11800" y="18381"/>
                    </a:cubicBezTo>
                    <a:cubicBezTo>
                      <a:pt x="13258" y="18914"/>
                      <a:pt x="19486" y="18514"/>
                      <a:pt x="20413" y="10781"/>
                    </a:cubicBezTo>
                    <a:cubicBezTo>
                      <a:pt x="21341" y="3047"/>
                      <a:pt x="14185" y="-1086"/>
                      <a:pt x="10342" y="24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4" name="Shape 42"/>
              <p:cNvSpPr/>
              <p:nvPr/>
            </p:nvSpPr>
            <p:spPr>
              <a:xfrm>
                <a:off x="9662804" y="2346187"/>
                <a:ext cx="531888" cy="965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40" h="20024" extrusionOk="0">
                    <a:moveTo>
                      <a:pt x="0" y="267"/>
                    </a:moveTo>
                    <a:lnTo>
                      <a:pt x="2863" y="19851"/>
                    </a:lnTo>
                    <a:cubicBezTo>
                      <a:pt x="5725" y="20427"/>
                      <a:pt x="17957" y="19995"/>
                      <a:pt x="19778" y="11643"/>
                    </a:cubicBezTo>
                    <a:cubicBezTo>
                      <a:pt x="21600" y="3291"/>
                      <a:pt x="7547" y="-1173"/>
                      <a:pt x="0" y="26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236384" y="4996259"/>
              <a:ext cx="1227166" cy="1463814"/>
              <a:chOff x="8786193" y="2529215"/>
              <a:chExt cx="880561" cy="1050370"/>
            </a:xfrm>
          </p:grpSpPr>
          <p:sp>
            <p:nvSpPr>
              <p:cNvPr id="16" name="Shape 43"/>
              <p:cNvSpPr/>
              <p:nvPr/>
            </p:nvSpPr>
            <p:spPr>
              <a:xfrm>
                <a:off x="9219682" y="3270963"/>
                <a:ext cx="106314" cy="308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147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2041" y="0"/>
                    </a:lnTo>
                    <a:cubicBezTo>
                      <a:pt x="12041" y="0"/>
                      <a:pt x="5147" y="0"/>
                      <a:pt x="5147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7" name="Shape 44"/>
              <p:cNvSpPr/>
              <p:nvPr/>
            </p:nvSpPr>
            <p:spPr>
              <a:xfrm>
                <a:off x="8786193" y="2529215"/>
                <a:ext cx="880561" cy="8131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95" h="19043" extrusionOk="0">
                    <a:moveTo>
                      <a:pt x="10342" y="247"/>
                    </a:moveTo>
                    <a:cubicBezTo>
                      <a:pt x="5819" y="-294"/>
                      <a:pt x="271" y="2381"/>
                      <a:pt x="6" y="9270"/>
                    </a:cubicBezTo>
                    <a:cubicBezTo>
                      <a:pt x="-259" y="17493"/>
                      <a:pt x="8885" y="20514"/>
                      <a:pt x="11800" y="18381"/>
                    </a:cubicBezTo>
                    <a:cubicBezTo>
                      <a:pt x="13258" y="18914"/>
                      <a:pt x="19486" y="18514"/>
                      <a:pt x="20413" y="10781"/>
                    </a:cubicBezTo>
                    <a:cubicBezTo>
                      <a:pt x="21341" y="3047"/>
                      <a:pt x="14185" y="-1086"/>
                      <a:pt x="10342" y="247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8" name="Shape 45"/>
              <p:cNvSpPr/>
              <p:nvPr/>
            </p:nvSpPr>
            <p:spPr>
              <a:xfrm>
                <a:off x="9229315" y="2529215"/>
                <a:ext cx="436230" cy="791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40" h="20024" extrusionOk="0">
                    <a:moveTo>
                      <a:pt x="0" y="267"/>
                    </a:moveTo>
                    <a:lnTo>
                      <a:pt x="2863" y="19851"/>
                    </a:lnTo>
                    <a:cubicBezTo>
                      <a:pt x="5725" y="20427"/>
                      <a:pt x="17957" y="19995"/>
                      <a:pt x="19778" y="11643"/>
                    </a:cubicBezTo>
                    <a:cubicBezTo>
                      <a:pt x="21600" y="3291"/>
                      <a:pt x="7547" y="-1173"/>
                      <a:pt x="0" y="267"/>
                    </a:cubicBezTo>
                    <a:close/>
                  </a:path>
                </a:pathLst>
              </a:custGeom>
              <a:solidFill>
                <a:schemeClr val="accent3">
                  <a:alpha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sp>
        <p:nvSpPr>
          <p:cNvPr id="19" name="Shape 6"/>
          <p:cNvSpPr/>
          <p:nvPr/>
        </p:nvSpPr>
        <p:spPr>
          <a:xfrm>
            <a:off x="5378756" y="6413221"/>
            <a:ext cx="2027884" cy="444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613" y="0"/>
                  <a:pt x="2813" y="8224"/>
                  <a:pt x="0" y="21600"/>
                </a:cubicBezTo>
                <a:lnTo>
                  <a:pt x="21600" y="21600"/>
                </a:lnTo>
                <a:cubicBezTo>
                  <a:pt x="18787" y="8224"/>
                  <a:pt x="14987" y="0"/>
                  <a:pt x="1080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 dirty="0"/>
          </a:p>
        </p:txBody>
      </p:sp>
      <p:sp>
        <p:nvSpPr>
          <p:cNvPr id="20" name="Shape 6"/>
          <p:cNvSpPr/>
          <p:nvPr/>
        </p:nvSpPr>
        <p:spPr>
          <a:xfrm>
            <a:off x="2275840" y="6092190"/>
            <a:ext cx="4149090" cy="765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613" y="0"/>
                  <a:pt x="2813" y="8224"/>
                  <a:pt x="0" y="21600"/>
                </a:cubicBezTo>
                <a:lnTo>
                  <a:pt x="21600" y="21600"/>
                </a:lnTo>
                <a:cubicBezTo>
                  <a:pt x="18787" y="8224"/>
                  <a:pt x="14987" y="0"/>
                  <a:pt x="108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sp>
        <p:nvSpPr>
          <p:cNvPr id="21" name="Shape 6"/>
          <p:cNvSpPr/>
          <p:nvPr/>
        </p:nvSpPr>
        <p:spPr>
          <a:xfrm>
            <a:off x="3393988" y="6315785"/>
            <a:ext cx="547755" cy="678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2586" y="0"/>
                </a:lnTo>
                <a:lnTo>
                  <a:pt x="19014" y="0"/>
                </a:lnTo>
                <a:cubicBezTo>
                  <a:pt x="19014" y="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grpSp>
        <p:nvGrpSpPr>
          <p:cNvPr id="36" name="Group 35"/>
          <p:cNvGrpSpPr/>
          <p:nvPr/>
        </p:nvGrpSpPr>
        <p:grpSpPr>
          <a:xfrm>
            <a:off x="1261503" y="1625600"/>
            <a:ext cx="4802514" cy="4690694"/>
            <a:chOff x="1261503" y="1625600"/>
            <a:chExt cx="4802514" cy="4690694"/>
          </a:xfrm>
        </p:grpSpPr>
        <p:sp>
          <p:nvSpPr>
            <p:cNvPr id="22" name="Shape 7"/>
            <p:cNvSpPr/>
            <p:nvPr/>
          </p:nvSpPr>
          <p:spPr>
            <a:xfrm>
              <a:off x="2962338" y="1625600"/>
              <a:ext cx="1377140" cy="81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1" y="21419"/>
                  </a:moveTo>
                  <a:lnTo>
                    <a:pt x="21600" y="21419"/>
                  </a:lnTo>
                  <a:lnTo>
                    <a:pt x="10803" y="0"/>
                  </a:lnTo>
                  <a:lnTo>
                    <a:pt x="0" y="21600"/>
                  </a:lnTo>
                  <a:cubicBezTo>
                    <a:pt x="0" y="21600"/>
                    <a:pt x="1291" y="21419"/>
                    <a:pt x="1291" y="21419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3" name="Shape 8"/>
            <p:cNvSpPr/>
            <p:nvPr/>
          </p:nvSpPr>
          <p:spPr>
            <a:xfrm>
              <a:off x="5793108" y="4102519"/>
              <a:ext cx="270909" cy="366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02" y="0"/>
                  </a:moveTo>
                  <a:lnTo>
                    <a:pt x="0" y="2529"/>
                  </a:lnTo>
                  <a:lnTo>
                    <a:pt x="9189" y="21600"/>
                  </a:lnTo>
                  <a:lnTo>
                    <a:pt x="21600" y="470"/>
                  </a:lnTo>
                  <a:cubicBezTo>
                    <a:pt x="21600" y="470"/>
                    <a:pt x="21402" y="0"/>
                    <a:pt x="21402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4" name="Shape 9"/>
            <p:cNvSpPr/>
            <p:nvPr/>
          </p:nvSpPr>
          <p:spPr>
            <a:xfrm>
              <a:off x="1780625" y="1635760"/>
              <a:ext cx="1885037" cy="917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13708" y="19254"/>
                  </a:lnTo>
                  <a:cubicBezTo>
                    <a:pt x="13708" y="19254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3">
                <a:alpha val="8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5" name="Shape 10"/>
            <p:cNvSpPr/>
            <p:nvPr/>
          </p:nvSpPr>
          <p:spPr>
            <a:xfrm>
              <a:off x="4341044" y="2427581"/>
              <a:ext cx="1718868" cy="1729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437" y="21600"/>
                  </a:lnTo>
                  <a:lnTo>
                    <a:pt x="21600" y="21097"/>
                  </a:lnTo>
                  <a:lnTo>
                    <a:pt x="15798" y="2583"/>
                  </a:lnTo>
                  <a:lnTo>
                    <a:pt x="207" y="0"/>
                  </a:lnTo>
                  <a:cubicBezTo>
                    <a:pt x="207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6" name="Shape 11"/>
            <p:cNvSpPr/>
            <p:nvPr/>
          </p:nvSpPr>
          <p:spPr>
            <a:xfrm>
              <a:off x="3651690" y="1625600"/>
              <a:ext cx="1945550" cy="1018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25" y="17213"/>
                  </a:moveTo>
                  <a:lnTo>
                    <a:pt x="21600" y="21600"/>
                  </a:lnTo>
                  <a:lnTo>
                    <a:pt x="21565" y="21386"/>
                  </a:lnTo>
                  <a:lnTo>
                    <a:pt x="0" y="0"/>
                  </a:lnTo>
                  <a:lnTo>
                    <a:pt x="7642" y="17213"/>
                  </a:lnTo>
                  <a:cubicBezTo>
                    <a:pt x="7642" y="17213"/>
                    <a:pt x="7825" y="17213"/>
                    <a:pt x="7825" y="17213"/>
                  </a:cubicBezTo>
                  <a:close/>
                </a:path>
              </a:pathLst>
            </a:custGeom>
            <a:solidFill>
              <a:schemeClr val="accent4">
                <a:alpha val="8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7" name="Shape 12"/>
            <p:cNvSpPr/>
            <p:nvPr/>
          </p:nvSpPr>
          <p:spPr>
            <a:xfrm>
              <a:off x="3877180" y="4163968"/>
              <a:ext cx="2042303" cy="2147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6036" y="15252"/>
                  </a:lnTo>
                  <a:lnTo>
                    <a:pt x="21600" y="3055"/>
                  </a:lnTo>
                  <a:lnTo>
                    <a:pt x="20457" y="0"/>
                  </a:lnTo>
                  <a:cubicBezTo>
                    <a:pt x="20457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8" name="Shape 13"/>
            <p:cNvSpPr/>
            <p:nvPr/>
          </p:nvSpPr>
          <p:spPr>
            <a:xfrm>
              <a:off x="1261503" y="2443805"/>
              <a:ext cx="1704405" cy="1771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6440" y="1215"/>
                  </a:lnTo>
                  <a:lnTo>
                    <a:pt x="0" y="20601"/>
                  </a:lnTo>
                  <a:lnTo>
                    <a:pt x="75" y="20758"/>
                  </a:lnTo>
                  <a:lnTo>
                    <a:pt x="2701" y="21600"/>
                  </a:lnTo>
                  <a:cubicBezTo>
                    <a:pt x="2701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9" name="Shape 14"/>
            <p:cNvSpPr/>
            <p:nvPr/>
          </p:nvSpPr>
          <p:spPr>
            <a:xfrm>
              <a:off x="2934178" y="2394858"/>
              <a:ext cx="1437656" cy="2170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8"/>
                  </a:moveTo>
                  <a:lnTo>
                    <a:pt x="21551" y="0"/>
                  </a:lnTo>
                  <a:lnTo>
                    <a:pt x="1304" y="0"/>
                  </a:lnTo>
                  <a:lnTo>
                    <a:pt x="17" y="71"/>
                  </a:lnTo>
                  <a:lnTo>
                    <a:pt x="0" y="84"/>
                  </a:lnTo>
                  <a:lnTo>
                    <a:pt x="12435" y="21600"/>
                  </a:lnTo>
                  <a:cubicBezTo>
                    <a:pt x="12435" y="21600"/>
                    <a:pt x="21600" y="38"/>
                    <a:pt x="21600" y="3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" name="Shape 15"/>
            <p:cNvSpPr/>
            <p:nvPr/>
          </p:nvSpPr>
          <p:spPr>
            <a:xfrm>
              <a:off x="2962338" y="4572025"/>
              <a:ext cx="1351801" cy="1744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048"/>
                  </a:moveTo>
                  <a:lnTo>
                    <a:pt x="7742" y="21600"/>
                  </a:lnTo>
                  <a:lnTo>
                    <a:pt x="14563" y="21600"/>
                  </a:lnTo>
                  <a:lnTo>
                    <a:pt x="21600" y="15546"/>
                  </a:lnTo>
                  <a:lnTo>
                    <a:pt x="12640" y="0"/>
                  </a:lnTo>
                  <a:cubicBezTo>
                    <a:pt x="12640" y="0"/>
                    <a:pt x="0" y="19048"/>
                    <a:pt x="0" y="1904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1" name="Shape 16"/>
            <p:cNvSpPr/>
            <p:nvPr/>
          </p:nvSpPr>
          <p:spPr>
            <a:xfrm>
              <a:off x="1267946" y="4144641"/>
              <a:ext cx="1663301" cy="1942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90" y="768"/>
                  </a:moveTo>
                  <a:lnTo>
                    <a:pt x="0" y="0"/>
                  </a:lnTo>
                  <a:lnTo>
                    <a:pt x="9182" y="17078"/>
                  </a:lnTo>
                  <a:lnTo>
                    <a:pt x="21600" y="21600"/>
                  </a:lnTo>
                  <a:lnTo>
                    <a:pt x="17484" y="8513"/>
                  </a:lnTo>
                  <a:cubicBezTo>
                    <a:pt x="17484" y="8513"/>
                    <a:pt x="2690" y="768"/>
                    <a:pt x="2690" y="768"/>
                  </a:cubicBezTo>
                  <a:close/>
                </a:path>
              </a:pathLst>
            </a:custGeom>
            <a:solidFill>
              <a:schemeClr val="accent3">
                <a:alpha val="8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" name="Shape 17"/>
            <p:cNvSpPr/>
            <p:nvPr/>
          </p:nvSpPr>
          <p:spPr>
            <a:xfrm>
              <a:off x="3707502" y="4152216"/>
              <a:ext cx="1525096" cy="1726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5" y="4701"/>
                  </a:moveTo>
                  <a:lnTo>
                    <a:pt x="0" y="5206"/>
                  </a:lnTo>
                  <a:lnTo>
                    <a:pt x="0" y="5206"/>
                  </a:lnTo>
                  <a:lnTo>
                    <a:pt x="8290" y="21600"/>
                  </a:lnTo>
                  <a:lnTo>
                    <a:pt x="21600" y="8547"/>
                  </a:lnTo>
                  <a:lnTo>
                    <a:pt x="15021" y="0"/>
                  </a:lnTo>
                  <a:cubicBezTo>
                    <a:pt x="15021" y="0"/>
                    <a:pt x="295" y="4701"/>
                    <a:pt x="295" y="4701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" name="Shape 18"/>
            <p:cNvSpPr/>
            <p:nvPr/>
          </p:nvSpPr>
          <p:spPr>
            <a:xfrm>
              <a:off x="3710073" y="2406596"/>
              <a:ext cx="2128972" cy="2490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89" y="0"/>
                  </a:moveTo>
                  <a:lnTo>
                    <a:pt x="0" y="19095"/>
                  </a:lnTo>
                  <a:lnTo>
                    <a:pt x="139" y="19360"/>
                  </a:lnTo>
                  <a:lnTo>
                    <a:pt x="343" y="19021"/>
                  </a:lnTo>
                  <a:lnTo>
                    <a:pt x="10543" y="15870"/>
                  </a:lnTo>
                  <a:lnTo>
                    <a:pt x="15100" y="21600"/>
                  </a:lnTo>
                  <a:lnTo>
                    <a:pt x="21600" y="15430"/>
                  </a:lnTo>
                  <a:cubicBezTo>
                    <a:pt x="21600" y="15430"/>
                    <a:pt x="6289" y="0"/>
                    <a:pt x="6289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4" name="Shape 19"/>
            <p:cNvSpPr/>
            <p:nvPr/>
          </p:nvSpPr>
          <p:spPr>
            <a:xfrm>
              <a:off x="1474107" y="2443805"/>
              <a:ext cx="2285463" cy="2466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56" y="18658"/>
                  </a:moveTo>
                  <a:lnTo>
                    <a:pt x="21600" y="18185"/>
                  </a:lnTo>
                  <a:lnTo>
                    <a:pt x="14084" y="0"/>
                  </a:lnTo>
                  <a:lnTo>
                    <a:pt x="0" y="15500"/>
                  </a:lnTo>
                  <a:lnTo>
                    <a:pt x="10767" y="21600"/>
                  </a:lnTo>
                  <a:lnTo>
                    <a:pt x="21462" y="18670"/>
                  </a:lnTo>
                  <a:cubicBezTo>
                    <a:pt x="21462" y="18670"/>
                    <a:pt x="21456" y="18658"/>
                    <a:pt x="21456" y="1865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5" name="Shape 20"/>
            <p:cNvSpPr/>
            <p:nvPr/>
          </p:nvSpPr>
          <p:spPr>
            <a:xfrm>
              <a:off x="2614439" y="4576292"/>
              <a:ext cx="1144301" cy="1534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712"/>
                  </a:moveTo>
                  <a:lnTo>
                    <a:pt x="5983" y="21283"/>
                  </a:lnTo>
                  <a:lnTo>
                    <a:pt x="6980" y="21600"/>
                  </a:lnTo>
                  <a:lnTo>
                    <a:pt x="21600" y="400"/>
                  </a:lnTo>
                  <a:lnTo>
                    <a:pt x="21361" y="0"/>
                  </a:lnTo>
                  <a:cubicBezTo>
                    <a:pt x="21361" y="0"/>
                    <a:pt x="0" y="4712"/>
                    <a:pt x="0" y="471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971800" y="493274"/>
            <a:ext cx="62484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Infographic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3000" b="1" dirty="0" smtClean="0">
                <a:latin typeface="Montserrat" charset="0"/>
                <a:ea typeface="Montserrat" charset="0"/>
                <a:cs typeface="Montserrat" charset="0"/>
              </a:rPr>
              <a:t>Tree </a:t>
            </a:r>
            <a:endParaRPr lang="en-US" sz="3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76897" y="975954"/>
            <a:ext cx="7218432" cy="2462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The example text goes here with your own.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82637" y="3749925"/>
            <a:ext cx="623889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000" dirty="0">
                <a:solidFill>
                  <a:schemeClr val="accent3"/>
                </a:solidFill>
                <a:latin typeface="FontAwesome" pitchFamily="2" charset="0"/>
              </a:rPr>
              <a:t></a:t>
            </a:r>
            <a:endParaRPr lang="en-US" sz="6000" dirty="0">
              <a:solidFill>
                <a:schemeClr val="accent3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415694" y="3749925"/>
            <a:ext cx="73449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000" dirty="0">
                <a:solidFill>
                  <a:schemeClr val="accent4"/>
                </a:solidFill>
                <a:latin typeface="FontAwesome" pitchFamily="2" charset="0"/>
              </a:rPr>
              <a:t>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26846" y="3810966"/>
            <a:ext cx="846623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44%</a:t>
            </a:r>
            <a:endParaRPr lang="en-US" sz="2000" dirty="0">
              <a:solidFill>
                <a:schemeClr val="accent3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14691" y="4175507"/>
            <a:ext cx="970510" cy="59247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Heist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male air bring is Signs.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142778" y="3810966"/>
            <a:ext cx="846623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  <a:latin typeface="Montserrat" charset="0"/>
                <a:ea typeface="Montserrat" charset="0"/>
                <a:cs typeface="Montserrat" charset="0"/>
              </a:rPr>
              <a:t>18%</a:t>
            </a:r>
            <a:endParaRPr lang="en-US" sz="2000" dirty="0">
              <a:solidFill>
                <a:schemeClr val="accent4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130623" y="4175507"/>
            <a:ext cx="974258" cy="59247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90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Heist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male air bring is Signs.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Creepiest.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9026477" y="3966724"/>
            <a:ext cx="0" cy="731153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947442" y="2614796"/>
            <a:ext cx="3720557" cy="71558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first . Creepiest god air fish land.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Darkness.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Air saying fruitful were hath waters divided fill may days air 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bring.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69235" y="1943050"/>
            <a:ext cx="13884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83%</a:t>
            </a:r>
            <a:endParaRPr lang="en-US" sz="35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81951" y="1994900"/>
            <a:ext cx="2486049" cy="50783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first . Creepiest god air fish land</a:t>
            </a:r>
            <a:r>
              <a:rPr lang="en-US" sz="900" dirty="0" smtClean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.</a:t>
            </a:r>
            <a:endParaRPr lang="en-US" sz="9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403408" y="2676131"/>
            <a:ext cx="514885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rgbClr val="FEFEFE"/>
                </a:solidFill>
                <a:latin typeface="FontAwesome" pitchFamily="2" charset="0"/>
              </a:rPr>
              <a:t>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278629" y="3061579"/>
            <a:ext cx="514885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rgbClr val="FEFEFE"/>
                </a:solidFill>
                <a:latin typeface="FontAwesome" pitchFamily="2" charset="0"/>
              </a:rPr>
              <a:t>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177736" y="4441526"/>
            <a:ext cx="542136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rgbClr val="FEFEFE"/>
                </a:solidFill>
                <a:latin typeface="FontAwesome" pitchFamily="2" charset="0"/>
              </a:rPr>
              <a:t>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31897" y="3229756"/>
            <a:ext cx="542136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rgbClr val="FEFEFE"/>
                </a:solidFill>
                <a:latin typeface="FontAwesome" pitchFamily="2" charset="0"/>
              </a:rPr>
              <a:t></a:t>
            </a:r>
            <a:endParaRPr lang="en-US" sz="3000" dirty="0">
              <a:solidFill>
                <a:srgbClr val="FEFEF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51442" y="3830856"/>
            <a:ext cx="1238040" cy="63094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9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Also </a:t>
            </a:r>
            <a:r>
              <a:rPr lang="en-US" sz="900" b="1" dirty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he his male air bring is Signs </a:t>
            </a:r>
            <a:r>
              <a:rPr lang="en-US" sz="9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freepost.</a:t>
            </a:r>
            <a:endParaRPr lang="en-US" sz="900" b="1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87431" y="3614327"/>
            <a:ext cx="554592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3K</a:t>
            </a:r>
            <a:endParaRPr lang="en-US" sz="20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67368" y="4919571"/>
            <a:ext cx="554592" cy="4001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t>3K</a:t>
            </a:r>
            <a:endParaRPr lang="en-US" sz="20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42" grpId="0"/>
      <p:bldP spid="43" grpId="0"/>
      <p:bldP spid="44" grpId="0"/>
      <p:bldP spid="45" grpId="0"/>
      <p:bldP spid="46" grpId="0"/>
      <p:bldP spid="47" grpId="0"/>
      <p:bldP spid="49" grpId="0"/>
      <p:bldP spid="51" grpId="0"/>
      <p:bldP spid="52" grpId="0"/>
      <p:bldP spid="53" grpId="0"/>
      <p:bldP spid="54" grpId="0"/>
      <p:bldP spid="55" grpId="0"/>
      <p:bldP spid="57" grpId="0"/>
      <p:bldP spid="58" grpId="0"/>
      <p:bldP spid="59" grpId="0"/>
      <p:bldP spid="60" grpId="0"/>
    </p:bldLst>
  </p:timing>
</p:sld>
</file>

<file path=ppt/theme/theme1.xml><?xml version="1.0" encoding="utf-8"?>
<a:theme xmlns:a="http://schemas.openxmlformats.org/drawingml/2006/main" name="Digit - Multi 1 - Bright">
  <a:themeElements>
    <a:clrScheme name="Digit - Blue - Bright">
      <a:dk1>
        <a:srgbClr val="000000"/>
      </a:dk1>
      <a:lt1>
        <a:srgbClr val="FFFFFF"/>
      </a:lt1>
      <a:dk2>
        <a:srgbClr val="3C6496"/>
      </a:dk2>
      <a:lt2>
        <a:srgbClr val="7D8287"/>
      </a:lt2>
      <a:accent1>
        <a:srgbClr val="5078AA"/>
      </a:accent1>
      <a:accent2>
        <a:srgbClr val="6491C8"/>
      </a:accent2>
      <a:accent3>
        <a:srgbClr val="7DAADC"/>
      </a:accent3>
      <a:accent4>
        <a:srgbClr val="9BBEE6"/>
      </a:accent4>
      <a:accent5>
        <a:srgbClr val="AFC8E6"/>
      </a:accent5>
      <a:accent6>
        <a:srgbClr val="BED2E6"/>
      </a:accent6>
      <a:hlink>
        <a:srgbClr val="0563C1"/>
      </a:hlink>
      <a:folHlink>
        <a:srgbClr val="954F72"/>
      </a:folHlink>
    </a:clrScheme>
    <a:fontScheme name="Montserrat - Digi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 - Multi 1 - Bright</Template>
  <TotalTime>12</TotalTime>
  <Words>3850</Words>
  <Application>Microsoft Office PowerPoint</Application>
  <PresentationFormat>宽屏</PresentationFormat>
  <Paragraphs>763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FontAwesome</vt:lpstr>
      <vt:lpstr>Gill Sans</vt:lpstr>
      <vt:lpstr>Montserrat</vt:lpstr>
      <vt:lpstr>Montserrat Light</vt:lpstr>
      <vt:lpstr>Roboto Condensed</vt:lpstr>
      <vt:lpstr>Roboto Medium</vt:lpstr>
      <vt:lpstr>等线</vt:lpstr>
      <vt:lpstr>等线 Light</vt:lpstr>
      <vt:lpstr>宋体</vt:lpstr>
      <vt:lpstr>微软雅黑</vt:lpstr>
      <vt:lpstr>Arial</vt:lpstr>
      <vt:lpstr>Calibri</vt:lpstr>
      <vt:lpstr>Wingdings</vt:lpstr>
      <vt:lpstr>Digit - Multi 1 - Bright</vt:lpstr>
      <vt:lpstr>Custom Design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Windows 用户</cp:lastModifiedBy>
  <cp:revision>4525</cp:revision>
  <dcterms:created xsi:type="dcterms:W3CDTF">2015-09-24T05:44:00Z</dcterms:created>
  <dcterms:modified xsi:type="dcterms:W3CDTF">2018-01-13T12:31:33Z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